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6" r:id="rId6"/>
    <p:sldId id="292" r:id="rId7"/>
    <p:sldId id="268" r:id="rId8"/>
    <p:sldId id="275" r:id="rId9"/>
    <p:sldId id="259" r:id="rId10"/>
    <p:sldId id="263" r:id="rId11"/>
    <p:sldId id="264" r:id="rId12"/>
    <p:sldId id="291" r:id="rId13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15"/>
      <p:bold r:id="rId16"/>
      <p:italic r:id="rId17"/>
      <p:boldItalic r:id="rId18"/>
    </p:embeddedFont>
    <p:embeddedFont>
      <p:font typeface="Arial Rounded MT Bold" panose="020F0704030504030204" pitchFamily="34" charset="77"/>
      <p:regular r:id="rId19"/>
    </p:embeddedFont>
    <p:embeddedFont>
      <p:font typeface="Bahnschrift" panose="020B0502040204020203" pitchFamily="34" charset="0"/>
      <p:regular r:id="rId20"/>
      <p:bold r:id="rId21"/>
    </p:embeddedFont>
    <p:embeddedFont>
      <p:font typeface="Bahnschrift SemiBold Condensed" panose="020F0502020204030204" pitchFamily="34" charset="0"/>
      <p:regular r:id="rId22"/>
      <p:bold r:id="rId23"/>
    </p:embeddedFont>
    <p:embeddedFont>
      <p:font typeface="Fira Sans Condensed" panose="020F0502020204030204" pitchFamily="34" charset="0"/>
      <p:regular r:id="rId24"/>
      <p:bold r:id="rId25"/>
      <p:italic r:id="rId26"/>
      <p:boldItalic r:id="rId27"/>
    </p:embeddedFont>
    <p:embeddedFont>
      <p:font typeface="Fira Sans Extra Condensed" panose="020F0502020204030204" pitchFamily="34" charset="0"/>
      <p:regular r:id="rId28"/>
    </p:embeddedFont>
    <p:embeddedFont>
      <p:font typeface="JetBrains Mono" panose="02000009000000000000" pitchFamily="49" charset="0"/>
      <p:regular r:id="rId29"/>
      <p:bold r:id="rId30"/>
      <p:italic r:id="rId31"/>
      <p:boldItalic r:id="rId32"/>
    </p:embeddedFont>
    <p:embeddedFont>
      <p:font typeface="Song Myung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>
          <p15:clr>
            <a:srgbClr val="9AA0A6"/>
          </p15:clr>
        </p15:guide>
        <p15:guide id="2" pos="423">
          <p15:clr>
            <a:srgbClr val="9AA0A6"/>
          </p15:clr>
        </p15:guide>
        <p15:guide id="3" pos="533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4AA6AF-99C0-4B13-A6FF-171E3611538A}">
  <a:tblStyle styleId="{214AA6AF-99C0-4B13-A6FF-171E361153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6"/>
  </p:normalViewPr>
  <p:slideViewPr>
    <p:cSldViewPr snapToGrid="0">
      <p:cViewPr varScale="1">
        <p:scale>
          <a:sx n="134" d="100"/>
          <a:sy n="134" d="100"/>
        </p:scale>
        <p:origin x="904" y="168"/>
      </p:cViewPr>
      <p:guideLst>
        <p:guide orient="horz" pos="824"/>
        <p:guide pos="423"/>
        <p:guide pos="5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13426f19328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13426f19328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3426f19328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3426f19328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3D018F65-A880-1AB7-65AA-0BA48EA9F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9f3193e8d_0_0:notes">
            <a:extLst>
              <a:ext uri="{FF2B5EF4-FFF2-40B4-BE49-F238E27FC236}">
                <a16:creationId xmlns:a16="http://schemas.microsoft.com/office/drawing/2014/main" id="{46D3A964-EBC9-0184-499E-B9FA70E928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9f3193e8d_0_0:notes">
            <a:extLst>
              <a:ext uri="{FF2B5EF4-FFF2-40B4-BE49-F238E27FC236}">
                <a16:creationId xmlns:a16="http://schemas.microsoft.com/office/drawing/2014/main" id="{1C26E64F-8FB5-D482-88E5-FF864A583F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356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9f3193e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9f3193e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426f1932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426f19328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3426f19328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3426f19328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13426f19328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13426f19328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>
          <a:extLst>
            <a:ext uri="{FF2B5EF4-FFF2-40B4-BE49-F238E27FC236}">
              <a16:creationId xmlns:a16="http://schemas.microsoft.com/office/drawing/2014/main" id="{20E04321-C441-599B-FE38-3F3AEE387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e9f3193e8d_0_0:notes">
            <a:extLst>
              <a:ext uri="{FF2B5EF4-FFF2-40B4-BE49-F238E27FC236}">
                <a16:creationId xmlns:a16="http://schemas.microsoft.com/office/drawing/2014/main" id="{6C0D08E4-47D3-9690-4D70-D03F30B393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e9f3193e8d_0_0:notes">
            <a:extLst>
              <a:ext uri="{FF2B5EF4-FFF2-40B4-BE49-F238E27FC236}">
                <a16:creationId xmlns:a16="http://schemas.microsoft.com/office/drawing/2014/main" id="{01C06B97-72BC-788A-F9C1-9C785B809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9774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13426f19328_0_1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13426f19328_0_1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3426f19328_0_1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3" name="Google Shape;1573;g13426f19328_0_1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16f2ddc1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316f2ddc1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6030917" y="2045698"/>
            <a:ext cx="3653325" cy="391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836628" y="-522124"/>
            <a:ext cx="3379798" cy="34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-457">
            <a:off x="533337" y="3616050"/>
            <a:ext cx="4515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33338" y="948450"/>
            <a:ext cx="4515000" cy="25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 b="0">
                <a:solidFill>
                  <a:srgbClr val="19191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14" name="Google Shape;14;p2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2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2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13298" y="2676526"/>
            <a:ext cx="3132878" cy="3222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12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76" name="Google Shape;76;p12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2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2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2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12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6697647" y="-645949"/>
            <a:ext cx="3379798" cy="34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88" name="Google Shape;88;p13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89" name="Google Shape;89;p13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13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4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5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63223" y="-650749"/>
            <a:ext cx="3132878" cy="32225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15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115" name="Google Shape;115;p15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" name="Google Shape;123;p15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900" y="2412425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3796851" y="1053785"/>
            <a:ext cx="1550100" cy="12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 rot="462">
            <a:off x="3455476" y="345530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6115979" y="601982"/>
            <a:ext cx="3452867" cy="355165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152525"/>
            <a:ext cx="8238900" cy="351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rgbClr val="434343"/>
                </a:solidFill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31" name="Google Shape;31;p4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32" name="Google Shape;32;p4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1538573" y="3190874"/>
            <a:ext cx="2617724" cy="280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290775" y="29887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4945650" y="2988700"/>
            <a:ext cx="29076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Font typeface="Fira Sans Condensed"/>
              <a:buNone/>
              <a:defRPr sz="2000" b="1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290763" y="36090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4945638" y="3609025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grpSp>
        <p:nvGrpSpPr>
          <p:cNvPr id="50" name="Google Shape;50;p6"/>
          <p:cNvGrpSpPr/>
          <p:nvPr/>
        </p:nvGrpSpPr>
        <p:grpSpPr>
          <a:xfrm>
            <a:off x="66976" y="49023"/>
            <a:ext cx="9010049" cy="5036577"/>
            <a:chOff x="66976" y="49023"/>
            <a:chExt cx="9010049" cy="5036577"/>
          </a:xfrm>
        </p:grpSpPr>
        <p:sp>
          <p:nvSpPr>
            <p:cNvPr id="51" name="Google Shape;51;p6"/>
            <p:cNvSpPr/>
            <p:nvPr/>
          </p:nvSpPr>
          <p:spPr>
            <a:xfrm>
              <a:off x="156600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66976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 rot="10800000" flipH="1">
              <a:off x="156600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 rot="10800000" flipH="1">
              <a:off x="66976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flipH="1">
              <a:off x="8532999" y="128792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 flipH="1">
              <a:off x="8956927" y="49023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 rot="10800000">
              <a:off x="8532999" y="4560825"/>
              <a:ext cx="454401" cy="445006"/>
            </a:xfrm>
            <a:custGeom>
              <a:avLst/>
              <a:gdLst/>
              <a:ahLst/>
              <a:cxnLst/>
              <a:rect l="l" t="t" r="r" b="b"/>
              <a:pathLst>
                <a:path w="1014" h="993" extrusionOk="0">
                  <a:moveTo>
                    <a:pt x="263" y="50"/>
                  </a:moveTo>
                  <a:cubicBezTo>
                    <a:pt x="290" y="50"/>
                    <a:pt x="318" y="56"/>
                    <a:pt x="345" y="68"/>
                  </a:cubicBezTo>
                  <a:cubicBezTo>
                    <a:pt x="446" y="102"/>
                    <a:pt x="568" y="246"/>
                    <a:pt x="568" y="525"/>
                  </a:cubicBezTo>
                  <a:lnTo>
                    <a:pt x="568" y="547"/>
                  </a:lnTo>
                  <a:lnTo>
                    <a:pt x="546" y="547"/>
                  </a:lnTo>
                  <a:cubicBezTo>
                    <a:pt x="268" y="547"/>
                    <a:pt x="123" y="424"/>
                    <a:pt x="90" y="324"/>
                  </a:cubicBezTo>
                  <a:cubicBezTo>
                    <a:pt x="56" y="246"/>
                    <a:pt x="68" y="179"/>
                    <a:pt x="123" y="112"/>
                  </a:cubicBezTo>
                  <a:lnTo>
                    <a:pt x="134" y="112"/>
                  </a:lnTo>
                  <a:cubicBezTo>
                    <a:pt x="170" y="69"/>
                    <a:pt x="215" y="50"/>
                    <a:pt x="263" y="50"/>
                  </a:cubicBezTo>
                  <a:close/>
                  <a:moveTo>
                    <a:pt x="263" y="0"/>
                  </a:moveTo>
                  <a:cubicBezTo>
                    <a:pt x="206" y="0"/>
                    <a:pt x="151" y="25"/>
                    <a:pt x="100" y="68"/>
                  </a:cubicBezTo>
                  <a:lnTo>
                    <a:pt x="100" y="79"/>
                  </a:lnTo>
                  <a:cubicBezTo>
                    <a:pt x="23" y="157"/>
                    <a:pt x="1" y="246"/>
                    <a:pt x="45" y="346"/>
                  </a:cubicBezTo>
                  <a:cubicBezTo>
                    <a:pt x="100" y="491"/>
                    <a:pt x="301" y="591"/>
                    <a:pt x="546" y="591"/>
                  </a:cubicBezTo>
                  <a:lnTo>
                    <a:pt x="557" y="591"/>
                  </a:lnTo>
                  <a:cubicBezTo>
                    <a:pt x="523" y="925"/>
                    <a:pt x="223" y="948"/>
                    <a:pt x="201" y="948"/>
                  </a:cubicBezTo>
                  <a:cubicBezTo>
                    <a:pt x="190" y="948"/>
                    <a:pt x="179" y="958"/>
                    <a:pt x="179" y="970"/>
                  </a:cubicBezTo>
                  <a:cubicBezTo>
                    <a:pt x="190" y="980"/>
                    <a:pt x="190" y="992"/>
                    <a:pt x="212" y="992"/>
                  </a:cubicBezTo>
                  <a:cubicBezTo>
                    <a:pt x="212" y="992"/>
                    <a:pt x="568" y="970"/>
                    <a:pt x="602" y="591"/>
                  </a:cubicBezTo>
                  <a:cubicBezTo>
                    <a:pt x="991" y="547"/>
                    <a:pt x="1013" y="191"/>
                    <a:pt x="1013" y="191"/>
                  </a:cubicBezTo>
                  <a:cubicBezTo>
                    <a:pt x="1013" y="179"/>
                    <a:pt x="1003" y="168"/>
                    <a:pt x="991" y="168"/>
                  </a:cubicBezTo>
                  <a:cubicBezTo>
                    <a:pt x="988" y="165"/>
                    <a:pt x="985" y="164"/>
                    <a:pt x="982" y="164"/>
                  </a:cubicBezTo>
                  <a:cubicBezTo>
                    <a:pt x="974" y="164"/>
                    <a:pt x="969" y="171"/>
                    <a:pt x="969" y="179"/>
                  </a:cubicBezTo>
                  <a:cubicBezTo>
                    <a:pt x="969" y="201"/>
                    <a:pt x="946" y="502"/>
                    <a:pt x="613" y="535"/>
                  </a:cubicBezTo>
                  <a:lnTo>
                    <a:pt x="613" y="525"/>
                  </a:lnTo>
                  <a:cubicBezTo>
                    <a:pt x="613" y="280"/>
                    <a:pt x="513" y="79"/>
                    <a:pt x="357" y="23"/>
                  </a:cubicBezTo>
                  <a:cubicBezTo>
                    <a:pt x="325" y="7"/>
                    <a:pt x="294" y="0"/>
                    <a:pt x="26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10800000">
              <a:off x="8956927" y="4960120"/>
              <a:ext cx="120098" cy="125480"/>
            </a:xfrm>
            <a:custGeom>
              <a:avLst/>
              <a:gdLst/>
              <a:ahLst/>
              <a:cxnLst/>
              <a:rect l="l" t="t" r="r" b="b"/>
              <a:pathLst>
                <a:path w="268" h="280" extrusionOk="0">
                  <a:moveTo>
                    <a:pt x="134" y="45"/>
                  </a:moveTo>
                  <a:cubicBezTo>
                    <a:pt x="178" y="45"/>
                    <a:pt x="223" y="90"/>
                    <a:pt x="223" y="134"/>
                  </a:cubicBezTo>
                  <a:cubicBezTo>
                    <a:pt x="223" y="191"/>
                    <a:pt x="178" y="223"/>
                    <a:pt x="134" y="223"/>
                  </a:cubicBezTo>
                  <a:cubicBezTo>
                    <a:pt x="89" y="223"/>
                    <a:pt x="45" y="191"/>
                    <a:pt x="45" y="134"/>
                  </a:cubicBezTo>
                  <a:cubicBezTo>
                    <a:pt x="45" y="90"/>
                    <a:pt x="89" y="45"/>
                    <a:pt x="134" y="45"/>
                  </a:cubicBezTo>
                  <a:close/>
                  <a:moveTo>
                    <a:pt x="134" y="1"/>
                  </a:moveTo>
                  <a:cubicBezTo>
                    <a:pt x="56" y="1"/>
                    <a:pt x="0" y="68"/>
                    <a:pt x="0" y="134"/>
                  </a:cubicBezTo>
                  <a:cubicBezTo>
                    <a:pt x="0" y="213"/>
                    <a:pt x="56" y="280"/>
                    <a:pt x="134" y="280"/>
                  </a:cubicBezTo>
                  <a:cubicBezTo>
                    <a:pt x="211" y="280"/>
                    <a:pt x="268" y="213"/>
                    <a:pt x="268" y="134"/>
                  </a:cubicBezTo>
                  <a:cubicBezTo>
                    <a:pt x="268" y="68"/>
                    <a:pt x="211" y="1"/>
                    <a:pt x="13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6"/>
          <p:cNvSpPr/>
          <p:nvPr/>
        </p:nvSpPr>
        <p:spPr>
          <a:xfrm>
            <a:off x="363725" y="305350"/>
            <a:ext cx="8433300" cy="4519200"/>
          </a:xfrm>
          <a:prstGeom prst="plaque">
            <a:avLst>
              <a:gd name="adj" fmla="val 6853"/>
            </a:avLst>
          </a:prstGeom>
          <a:noFill/>
          <a:ln w="19050" cap="flat" cmpd="sng">
            <a:solidFill>
              <a:srgbClr val="BF7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6"/>
          <p:cNvPicPr preferRelativeResize="0"/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90227" y="1466849"/>
            <a:ext cx="2617724" cy="2803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1"/>
          </p:nvPr>
        </p:nvSpPr>
        <p:spPr>
          <a:xfrm rot="-355">
            <a:off x="1324085" y="2499407"/>
            <a:ext cx="290760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789200" y="919200"/>
            <a:ext cx="5565600" cy="13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1131850" y="1294750"/>
            <a:ext cx="4162800" cy="11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1442600" y="2589925"/>
            <a:ext cx="3541200" cy="12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2547150" y="1653250"/>
            <a:ext cx="4049700" cy="8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457200" y="1080275"/>
            <a:ext cx="8238900" cy="3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●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etBrains Mono"/>
              <a:buChar char="○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JetBrains Mono"/>
              <a:buChar char="■"/>
              <a:defRPr sz="160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ong Myung"/>
              <a:buNone/>
              <a:defRPr sz="3000" b="1">
                <a:solidFill>
                  <a:schemeClr val="dk1"/>
                </a:solidFill>
                <a:latin typeface="Song Myung"/>
                <a:ea typeface="Song Myung"/>
                <a:cs typeface="Song Myung"/>
                <a:sym typeface="Song Myung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Fira Sans Extra Condensed"/>
              <a:buNone/>
              <a:defRPr sz="3100" b="1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>
          <p15:clr>
            <a:srgbClr val="EA4335"/>
          </p15:clr>
        </p15:guide>
        <p15:guide id="2" pos="288">
          <p15:clr>
            <a:srgbClr val="EA4335"/>
          </p15:clr>
        </p15:guide>
        <p15:guide id="3" orient="horz" pos="2984">
          <p15:clr>
            <a:srgbClr val="EA4335"/>
          </p15:clr>
        </p15:guide>
        <p15:guide id="4" pos="5478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ctrTitle"/>
          </p:nvPr>
        </p:nvSpPr>
        <p:spPr>
          <a:xfrm>
            <a:off x="533338" y="633181"/>
            <a:ext cx="4515000" cy="156893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dirty="0">
                <a:solidFill>
                  <a:schemeClr val="accent2"/>
                </a:solidFill>
              </a:rPr>
              <a:t>MANUSIA DAN PENDIDIKAN</a:t>
            </a:r>
          </a:p>
        </p:txBody>
      </p:sp>
      <p:grpSp>
        <p:nvGrpSpPr>
          <p:cNvPr id="134" name="Google Shape;134;p18"/>
          <p:cNvGrpSpPr/>
          <p:nvPr/>
        </p:nvGrpSpPr>
        <p:grpSpPr>
          <a:xfrm rot="-279479">
            <a:off x="5075466" y="567266"/>
            <a:ext cx="3980050" cy="3514700"/>
            <a:chOff x="2839375" y="2363600"/>
            <a:chExt cx="786975" cy="694975"/>
          </a:xfrm>
        </p:grpSpPr>
        <p:sp>
          <p:nvSpPr>
            <p:cNvPr id="135" name="Google Shape;135;p18"/>
            <p:cNvSpPr/>
            <p:nvPr/>
          </p:nvSpPr>
          <p:spPr>
            <a:xfrm>
              <a:off x="2839375" y="2590550"/>
              <a:ext cx="635050" cy="468025"/>
            </a:xfrm>
            <a:custGeom>
              <a:avLst/>
              <a:gdLst/>
              <a:ahLst/>
              <a:cxnLst/>
              <a:rect l="l" t="t" r="r" b="b"/>
              <a:pathLst>
                <a:path w="25402" h="18721" extrusionOk="0">
                  <a:moveTo>
                    <a:pt x="22931" y="1"/>
                  </a:moveTo>
                  <a:cubicBezTo>
                    <a:pt x="22895" y="1"/>
                    <a:pt x="22860" y="5"/>
                    <a:pt x="22831" y="5"/>
                  </a:cubicBezTo>
                  <a:lnTo>
                    <a:pt x="11866" y="1286"/>
                  </a:lnTo>
                  <a:cubicBezTo>
                    <a:pt x="11844" y="1286"/>
                    <a:pt x="11621" y="1308"/>
                    <a:pt x="11599" y="1308"/>
                  </a:cubicBezTo>
                  <a:lnTo>
                    <a:pt x="568" y="2699"/>
                  </a:lnTo>
                  <a:cubicBezTo>
                    <a:pt x="546" y="2699"/>
                    <a:pt x="512" y="2711"/>
                    <a:pt x="490" y="2711"/>
                  </a:cubicBezTo>
                  <a:cubicBezTo>
                    <a:pt x="201" y="2766"/>
                    <a:pt x="0" y="3045"/>
                    <a:pt x="45" y="3334"/>
                  </a:cubicBezTo>
                  <a:lnTo>
                    <a:pt x="1837" y="18216"/>
                  </a:lnTo>
                  <a:cubicBezTo>
                    <a:pt x="1868" y="18507"/>
                    <a:pt x="2123" y="18721"/>
                    <a:pt x="2410" y="18721"/>
                  </a:cubicBezTo>
                  <a:cubicBezTo>
                    <a:pt x="2430" y="18721"/>
                    <a:pt x="2451" y="18720"/>
                    <a:pt x="2471" y="18717"/>
                  </a:cubicBezTo>
                  <a:lnTo>
                    <a:pt x="24867" y="16001"/>
                  </a:lnTo>
                  <a:cubicBezTo>
                    <a:pt x="25179" y="15968"/>
                    <a:pt x="25401" y="15678"/>
                    <a:pt x="25368" y="15366"/>
                  </a:cubicBezTo>
                  <a:lnTo>
                    <a:pt x="23632" y="518"/>
                  </a:lnTo>
                  <a:cubicBezTo>
                    <a:pt x="23598" y="250"/>
                    <a:pt x="23387" y="50"/>
                    <a:pt x="23120" y="17"/>
                  </a:cubicBezTo>
                  <a:lnTo>
                    <a:pt x="22986" y="5"/>
                  </a:lnTo>
                  <a:cubicBezTo>
                    <a:pt x="22968" y="2"/>
                    <a:pt x="22949" y="1"/>
                    <a:pt x="2293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2852725" y="2615750"/>
              <a:ext cx="323675" cy="428550"/>
            </a:xfrm>
            <a:custGeom>
              <a:avLst/>
              <a:gdLst/>
              <a:ahLst/>
              <a:cxnLst/>
              <a:rect l="l" t="t" r="r" b="b"/>
              <a:pathLst>
                <a:path w="12947" h="17142" extrusionOk="0">
                  <a:moveTo>
                    <a:pt x="8691" y="0"/>
                  </a:moveTo>
                  <a:cubicBezTo>
                    <a:pt x="4897" y="0"/>
                    <a:pt x="1" y="1691"/>
                    <a:pt x="1" y="1691"/>
                  </a:cubicBezTo>
                  <a:lnTo>
                    <a:pt x="1860" y="17141"/>
                  </a:lnTo>
                  <a:lnTo>
                    <a:pt x="12946" y="15805"/>
                  </a:lnTo>
                  <a:lnTo>
                    <a:pt x="11065" y="311"/>
                  </a:lnTo>
                  <a:cubicBezTo>
                    <a:pt x="10381" y="90"/>
                    <a:pt x="9565" y="0"/>
                    <a:pt x="869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2899200" y="2998075"/>
              <a:ext cx="277200" cy="46225"/>
            </a:xfrm>
            <a:custGeom>
              <a:avLst/>
              <a:gdLst/>
              <a:ahLst/>
              <a:cxnLst/>
              <a:rect l="l" t="t" r="r" b="b"/>
              <a:pathLst>
                <a:path w="11088" h="1849" extrusionOk="0">
                  <a:moveTo>
                    <a:pt x="8839" y="0"/>
                  </a:moveTo>
                  <a:cubicBezTo>
                    <a:pt x="5221" y="0"/>
                    <a:pt x="1" y="1848"/>
                    <a:pt x="1" y="1848"/>
                  </a:cubicBezTo>
                  <a:lnTo>
                    <a:pt x="11087" y="512"/>
                  </a:lnTo>
                  <a:cubicBezTo>
                    <a:pt x="11087" y="512"/>
                    <a:pt x="9952" y="12"/>
                    <a:pt x="8839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2901425" y="2805500"/>
              <a:ext cx="239350" cy="42325"/>
            </a:xfrm>
            <a:custGeom>
              <a:avLst/>
              <a:gdLst/>
              <a:ahLst/>
              <a:cxnLst/>
              <a:rect l="l" t="t" r="r" b="b"/>
              <a:pathLst>
                <a:path w="9574" h="1693" extrusionOk="0">
                  <a:moveTo>
                    <a:pt x="7326" y="1"/>
                  </a:moveTo>
                  <a:cubicBezTo>
                    <a:pt x="6285" y="1"/>
                    <a:pt x="5044" y="150"/>
                    <a:pt x="3618" y="446"/>
                  </a:cubicBezTo>
                  <a:cubicBezTo>
                    <a:pt x="1704" y="836"/>
                    <a:pt x="145" y="1370"/>
                    <a:pt x="123" y="1381"/>
                  </a:cubicBezTo>
                  <a:cubicBezTo>
                    <a:pt x="45" y="1403"/>
                    <a:pt x="1" y="1504"/>
                    <a:pt x="23" y="1581"/>
                  </a:cubicBezTo>
                  <a:cubicBezTo>
                    <a:pt x="45" y="1648"/>
                    <a:pt x="112" y="1693"/>
                    <a:pt x="179" y="1693"/>
                  </a:cubicBezTo>
                  <a:cubicBezTo>
                    <a:pt x="201" y="1693"/>
                    <a:pt x="212" y="1693"/>
                    <a:pt x="234" y="1682"/>
                  </a:cubicBezTo>
                  <a:cubicBezTo>
                    <a:pt x="246" y="1682"/>
                    <a:pt x="1793" y="1158"/>
                    <a:pt x="3685" y="769"/>
                  </a:cubicBezTo>
                  <a:cubicBezTo>
                    <a:pt x="5074" y="476"/>
                    <a:pt x="6299" y="330"/>
                    <a:pt x="7321" y="330"/>
                  </a:cubicBezTo>
                  <a:cubicBezTo>
                    <a:pt x="8126" y="330"/>
                    <a:pt x="8805" y="421"/>
                    <a:pt x="9339" y="602"/>
                  </a:cubicBezTo>
                  <a:cubicBezTo>
                    <a:pt x="9360" y="609"/>
                    <a:pt x="9380" y="613"/>
                    <a:pt x="9399" y="613"/>
                  </a:cubicBezTo>
                  <a:cubicBezTo>
                    <a:pt x="9466" y="613"/>
                    <a:pt x="9525" y="571"/>
                    <a:pt x="9551" y="502"/>
                  </a:cubicBezTo>
                  <a:cubicBezTo>
                    <a:pt x="9574" y="413"/>
                    <a:pt x="9529" y="324"/>
                    <a:pt x="9440" y="290"/>
                  </a:cubicBezTo>
                  <a:cubicBezTo>
                    <a:pt x="8870" y="97"/>
                    <a:pt x="8162" y="1"/>
                    <a:pt x="7326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8"/>
            <p:cNvSpPr/>
            <p:nvPr/>
          </p:nvSpPr>
          <p:spPr>
            <a:xfrm>
              <a:off x="2906700" y="2850875"/>
              <a:ext cx="239650" cy="42325"/>
            </a:xfrm>
            <a:custGeom>
              <a:avLst/>
              <a:gdLst/>
              <a:ahLst/>
              <a:cxnLst/>
              <a:rect l="l" t="t" r="r" b="b"/>
              <a:pathLst>
                <a:path w="9586" h="1693" extrusionOk="0">
                  <a:moveTo>
                    <a:pt x="7333" y="0"/>
                  </a:moveTo>
                  <a:cubicBezTo>
                    <a:pt x="6292" y="0"/>
                    <a:pt x="5051" y="149"/>
                    <a:pt x="3619" y="446"/>
                  </a:cubicBezTo>
                  <a:cubicBezTo>
                    <a:pt x="1715" y="835"/>
                    <a:pt x="146" y="1369"/>
                    <a:pt x="135" y="1369"/>
                  </a:cubicBezTo>
                  <a:cubicBezTo>
                    <a:pt x="45" y="1403"/>
                    <a:pt x="1" y="1492"/>
                    <a:pt x="35" y="1581"/>
                  </a:cubicBezTo>
                  <a:cubicBezTo>
                    <a:pt x="57" y="1648"/>
                    <a:pt x="124" y="1692"/>
                    <a:pt x="191" y="1692"/>
                  </a:cubicBezTo>
                  <a:cubicBezTo>
                    <a:pt x="201" y="1692"/>
                    <a:pt x="224" y="1692"/>
                    <a:pt x="246" y="1681"/>
                  </a:cubicBezTo>
                  <a:cubicBezTo>
                    <a:pt x="257" y="1681"/>
                    <a:pt x="1804" y="1158"/>
                    <a:pt x="3696" y="768"/>
                  </a:cubicBezTo>
                  <a:cubicBezTo>
                    <a:pt x="5086" y="476"/>
                    <a:pt x="6311" y="329"/>
                    <a:pt x="7333" y="329"/>
                  </a:cubicBezTo>
                  <a:cubicBezTo>
                    <a:pt x="8138" y="329"/>
                    <a:pt x="8817" y="420"/>
                    <a:pt x="9351" y="602"/>
                  </a:cubicBezTo>
                  <a:cubicBezTo>
                    <a:pt x="9369" y="609"/>
                    <a:pt x="9387" y="612"/>
                    <a:pt x="9406" y="612"/>
                  </a:cubicBezTo>
                  <a:cubicBezTo>
                    <a:pt x="9470" y="612"/>
                    <a:pt x="9534" y="570"/>
                    <a:pt x="9551" y="501"/>
                  </a:cubicBezTo>
                  <a:cubicBezTo>
                    <a:pt x="9585" y="412"/>
                    <a:pt x="9541" y="323"/>
                    <a:pt x="9452" y="290"/>
                  </a:cubicBezTo>
                  <a:cubicBezTo>
                    <a:pt x="8877" y="96"/>
                    <a:pt x="8169" y="0"/>
                    <a:pt x="733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8"/>
            <p:cNvSpPr/>
            <p:nvPr/>
          </p:nvSpPr>
          <p:spPr>
            <a:xfrm>
              <a:off x="2912275" y="2896225"/>
              <a:ext cx="239625" cy="42325"/>
            </a:xfrm>
            <a:custGeom>
              <a:avLst/>
              <a:gdLst/>
              <a:ahLst/>
              <a:cxnLst/>
              <a:rect l="l" t="t" r="r" b="b"/>
              <a:pathLst>
                <a:path w="9585" h="1693" extrusionOk="0">
                  <a:moveTo>
                    <a:pt x="7332" y="0"/>
                  </a:moveTo>
                  <a:cubicBezTo>
                    <a:pt x="6291" y="0"/>
                    <a:pt x="5051" y="149"/>
                    <a:pt x="3619" y="446"/>
                  </a:cubicBezTo>
                  <a:cubicBezTo>
                    <a:pt x="1704" y="836"/>
                    <a:pt x="146" y="1370"/>
                    <a:pt x="134" y="1370"/>
                  </a:cubicBezTo>
                  <a:cubicBezTo>
                    <a:pt x="45" y="1403"/>
                    <a:pt x="1" y="1492"/>
                    <a:pt x="34" y="1581"/>
                  </a:cubicBezTo>
                  <a:cubicBezTo>
                    <a:pt x="57" y="1648"/>
                    <a:pt x="112" y="1692"/>
                    <a:pt x="179" y="1692"/>
                  </a:cubicBezTo>
                  <a:cubicBezTo>
                    <a:pt x="201" y="1692"/>
                    <a:pt x="223" y="1692"/>
                    <a:pt x="235" y="1682"/>
                  </a:cubicBezTo>
                  <a:cubicBezTo>
                    <a:pt x="257" y="1682"/>
                    <a:pt x="1793" y="1158"/>
                    <a:pt x="3685" y="757"/>
                  </a:cubicBezTo>
                  <a:cubicBezTo>
                    <a:pt x="5074" y="472"/>
                    <a:pt x="6294" y="329"/>
                    <a:pt x="7312" y="329"/>
                  </a:cubicBezTo>
                  <a:cubicBezTo>
                    <a:pt x="8121" y="329"/>
                    <a:pt x="8802" y="419"/>
                    <a:pt x="9340" y="602"/>
                  </a:cubicBezTo>
                  <a:cubicBezTo>
                    <a:pt x="9358" y="608"/>
                    <a:pt x="9376" y="612"/>
                    <a:pt x="9394" y="612"/>
                  </a:cubicBezTo>
                  <a:cubicBezTo>
                    <a:pt x="9463" y="612"/>
                    <a:pt x="9525" y="563"/>
                    <a:pt x="9551" y="502"/>
                  </a:cubicBezTo>
                  <a:cubicBezTo>
                    <a:pt x="9585" y="413"/>
                    <a:pt x="9529" y="324"/>
                    <a:pt x="9451" y="290"/>
                  </a:cubicBezTo>
                  <a:cubicBezTo>
                    <a:pt x="8876" y="97"/>
                    <a:pt x="8168" y="0"/>
                    <a:pt x="733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8"/>
            <p:cNvSpPr/>
            <p:nvPr/>
          </p:nvSpPr>
          <p:spPr>
            <a:xfrm>
              <a:off x="2917850" y="2945175"/>
              <a:ext cx="141375" cy="39000"/>
            </a:xfrm>
            <a:custGeom>
              <a:avLst/>
              <a:gdLst/>
              <a:ahLst/>
              <a:cxnLst/>
              <a:rect l="l" t="t" r="r" b="b"/>
              <a:pathLst>
                <a:path w="5655" h="1560" extrusionOk="0">
                  <a:moveTo>
                    <a:pt x="5476" y="0"/>
                  </a:moveTo>
                  <a:cubicBezTo>
                    <a:pt x="5469" y="0"/>
                    <a:pt x="5462" y="1"/>
                    <a:pt x="5454" y="2"/>
                  </a:cubicBezTo>
                  <a:cubicBezTo>
                    <a:pt x="2805" y="335"/>
                    <a:pt x="156" y="1238"/>
                    <a:pt x="134" y="1248"/>
                  </a:cubicBezTo>
                  <a:cubicBezTo>
                    <a:pt x="45" y="1270"/>
                    <a:pt x="0" y="1371"/>
                    <a:pt x="22" y="1449"/>
                  </a:cubicBezTo>
                  <a:cubicBezTo>
                    <a:pt x="45" y="1515"/>
                    <a:pt x="112" y="1560"/>
                    <a:pt x="178" y="1560"/>
                  </a:cubicBezTo>
                  <a:cubicBezTo>
                    <a:pt x="201" y="1560"/>
                    <a:pt x="223" y="1560"/>
                    <a:pt x="234" y="1549"/>
                  </a:cubicBezTo>
                  <a:cubicBezTo>
                    <a:pt x="257" y="1549"/>
                    <a:pt x="2872" y="659"/>
                    <a:pt x="5499" y="325"/>
                  </a:cubicBezTo>
                  <a:cubicBezTo>
                    <a:pt x="5588" y="313"/>
                    <a:pt x="5655" y="236"/>
                    <a:pt x="5644" y="147"/>
                  </a:cubicBezTo>
                  <a:cubicBezTo>
                    <a:pt x="5633" y="54"/>
                    <a:pt x="5558" y="0"/>
                    <a:pt x="547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8"/>
            <p:cNvSpPr/>
            <p:nvPr/>
          </p:nvSpPr>
          <p:spPr>
            <a:xfrm>
              <a:off x="3134900" y="2587275"/>
              <a:ext cx="323950" cy="422800"/>
            </a:xfrm>
            <a:custGeom>
              <a:avLst/>
              <a:gdLst/>
              <a:ahLst/>
              <a:cxnLst/>
              <a:rect l="l" t="t" r="r" b="b"/>
              <a:pathLst>
                <a:path w="12958" h="16912" extrusionOk="0">
                  <a:moveTo>
                    <a:pt x="7909" y="0"/>
                  </a:moveTo>
                  <a:cubicBezTo>
                    <a:pt x="5362" y="0"/>
                    <a:pt x="1909" y="246"/>
                    <a:pt x="0" y="1428"/>
                  </a:cubicBezTo>
                  <a:lnTo>
                    <a:pt x="1870" y="16912"/>
                  </a:lnTo>
                  <a:lnTo>
                    <a:pt x="12957" y="15576"/>
                  </a:lnTo>
                  <a:lnTo>
                    <a:pt x="11087" y="126"/>
                  </a:lnTo>
                  <a:cubicBezTo>
                    <a:pt x="11087" y="126"/>
                    <a:pt x="9729" y="0"/>
                    <a:pt x="7909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3181650" y="2972275"/>
              <a:ext cx="277200" cy="37800"/>
            </a:xfrm>
            <a:custGeom>
              <a:avLst/>
              <a:gdLst/>
              <a:ahLst/>
              <a:cxnLst/>
              <a:rect l="l" t="t" r="r" b="b"/>
              <a:pathLst>
                <a:path w="11088" h="1512" extrusionOk="0">
                  <a:moveTo>
                    <a:pt x="7196" y="0"/>
                  </a:moveTo>
                  <a:cubicBezTo>
                    <a:pt x="5520" y="0"/>
                    <a:pt x="3596" y="107"/>
                    <a:pt x="2060" y="487"/>
                  </a:cubicBezTo>
                  <a:cubicBezTo>
                    <a:pt x="992" y="755"/>
                    <a:pt x="0" y="1512"/>
                    <a:pt x="0" y="1512"/>
                  </a:cubicBezTo>
                  <a:lnTo>
                    <a:pt x="11087" y="176"/>
                  </a:lnTo>
                  <a:cubicBezTo>
                    <a:pt x="11087" y="176"/>
                    <a:pt x="9345" y="0"/>
                    <a:pt x="719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3153275" y="2641150"/>
              <a:ext cx="239075" cy="39150"/>
            </a:xfrm>
            <a:custGeom>
              <a:avLst/>
              <a:gdLst/>
              <a:ahLst/>
              <a:cxnLst/>
              <a:rect l="l" t="t" r="r" b="b"/>
              <a:pathLst>
                <a:path w="9563" h="1566" extrusionOk="0">
                  <a:moveTo>
                    <a:pt x="6913" y="0"/>
                  </a:moveTo>
                  <a:cubicBezTo>
                    <a:pt x="6561" y="0"/>
                    <a:pt x="6186" y="6"/>
                    <a:pt x="5800" y="19"/>
                  </a:cubicBezTo>
                  <a:cubicBezTo>
                    <a:pt x="3161" y="119"/>
                    <a:pt x="1247" y="531"/>
                    <a:pt x="101" y="1266"/>
                  </a:cubicBezTo>
                  <a:cubicBezTo>
                    <a:pt x="22" y="1310"/>
                    <a:pt x="0" y="1410"/>
                    <a:pt x="45" y="1488"/>
                  </a:cubicBezTo>
                  <a:cubicBezTo>
                    <a:pt x="78" y="1533"/>
                    <a:pt x="134" y="1566"/>
                    <a:pt x="190" y="1566"/>
                  </a:cubicBezTo>
                  <a:cubicBezTo>
                    <a:pt x="223" y="1566"/>
                    <a:pt x="245" y="1555"/>
                    <a:pt x="279" y="1533"/>
                  </a:cubicBezTo>
                  <a:cubicBezTo>
                    <a:pt x="1358" y="853"/>
                    <a:pt x="3273" y="442"/>
                    <a:pt x="5811" y="341"/>
                  </a:cubicBezTo>
                  <a:cubicBezTo>
                    <a:pt x="6171" y="329"/>
                    <a:pt x="6520" y="324"/>
                    <a:pt x="6851" y="324"/>
                  </a:cubicBezTo>
                  <a:cubicBezTo>
                    <a:pt x="8288" y="324"/>
                    <a:pt x="9364" y="420"/>
                    <a:pt x="9372" y="420"/>
                  </a:cubicBezTo>
                  <a:cubicBezTo>
                    <a:pt x="9380" y="420"/>
                    <a:pt x="9387" y="421"/>
                    <a:pt x="9393" y="421"/>
                  </a:cubicBezTo>
                  <a:cubicBezTo>
                    <a:pt x="9484" y="421"/>
                    <a:pt x="9551" y="357"/>
                    <a:pt x="9551" y="274"/>
                  </a:cubicBezTo>
                  <a:cubicBezTo>
                    <a:pt x="9562" y="175"/>
                    <a:pt x="9495" y="96"/>
                    <a:pt x="9406" y="96"/>
                  </a:cubicBezTo>
                  <a:cubicBezTo>
                    <a:pt x="9397" y="88"/>
                    <a:pt x="8337" y="0"/>
                    <a:pt x="691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3158825" y="2686375"/>
              <a:ext cx="239075" cy="39300"/>
            </a:xfrm>
            <a:custGeom>
              <a:avLst/>
              <a:gdLst/>
              <a:ahLst/>
              <a:cxnLst/>
              <a:rect l="l" t="t" r="r" b="b"/>
              <a:pathLst>
                <a:path w="9563" h="1572" extrusionOk="0">
                  <a:moveTo>
                    <a:pt x="6983" y="1"/>
                  </a:moveTo>
                  <a:cubicBezTo>
                    <a:pt x="6611" y="1"/>
                    <a:pt x="6213" y="7"/>
                    <a:pt x="5800" y="24"/>
                  </a:cubicBezTo>
                  <a:cubicBezTo>
                    <a:pt x="3162" y="113"/>
                    <a:pt x="1247" y="536"/>
                    <a:pt x="101" y="1260"/>
                  </a:cubicBezTo>
                  <a:cubicBezTo>
                    <a:pt x="23" y="1315"/>
                    <a:pt x="1" y="1416"/>
                    <a:pt x="45" y="1493"/>
                  </a:cubicBezTo>
                  <a:cubicBezTo>
                    <a:pt x="79" y="1538"/>
                    <a:pt x="134" y="1572"/>
                    <a:pt x="190" y="1572"/>
                  </a:cubicBezTo>
                  <a:cubicBezTo>
                    <a:pt x="213" y="1572"/>
                    <a:pt x="246" y="1560"/>
                    <a:pt x="279" y="1538"/>
                  </a:cubicBezTo>
                  <a:cubicBezTo>
                    <a:pt x="1359" y="859"/>
                    <a:pt x="3263" y="447"/>
                    <a:pt x="5800" y="347"/>
                  </a:cubicBezTo>
                  <a:cubicBezTo>
                    <a:pt x="6165" y="335"/>
                    <a:pt x="6518" y="329"/>
                    <a:pt x="6851" y="329"/>
                  </a:cubicBezTo>
                  <a:cubicBezTo>
                    <a:pt x="8291" y="329"/>
                    <a:pt x="9364" y="425"/>
                    <a:pt x="9373" y="425"/>
                  </a:cubicBezTo>
                  <a:cubicBezTo>
                    <a:pt x="9380" y="425"/>
                    <a:pt x="9386" y="426"/>
                    <a:pt x="9393" y="426"/>
                  </a:cubicBezTo>
                  <a:cubicBezTo>
                    <a:pt x="9474" y="426"/>
                    <a:pt x="9541" y="362"/>
                    <a:pt x="9551" y="269"/>
                  </a:cubicBezTo>
                  <a:cubicBezTo>
                    <a:pt x="9563" y="180"/>
                    <a:pt x="9496" y="102"/>
                    <a:pt x="9407" y="91"/>
                  </a:cubicBezTo>
                  <a:cubicBezTo>
                    <a:pt x="9389" y="91"/>
                    <a:pt x="8369" y="1"/>
                    <a:pt x="698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3164125" y="2731750"/>
              <a:ext cx="239350" cy="39275"/>
            </a:xfrm>
            <a:custGeom>
              <a:avLst/>
              <a:gdLst/>
              <a:ahLst/>
              <a:cxnLst/>
              <a:rect l="l" t="t" r="r" b="b"/>
              <a:pathLst>
                <a:path w="9574" h="1571" extrusionOk="0">
                  <a:moveTo>
                    <a:pt x="6993" y="0"/>
                  </a:moveTo>
                  <a:cubicBezTo>
                    <a:pt x="6618" y="0"/>
                    <a:pt x="6216" y="7"/>
                    <a:pt x="5800" y="24"/>
                  </a:cubicBezTo>
                  <a:cubicBezTo>
                    <a:pt x="3173" y="113"/>
                    <a:pt x="1247" y="536"/>
                    <a:pt x="100" y="1259"/>
                  </a:cubicBezTo>
                  <a:cubicBezTo>
                    <a:pt x="34" y="1315"/>
                    <a:pt x="1" y="1415"/>
                    <a:pt x="56" y="1493"/>
                  </a:cubicBezTo>
                  <a:cubicBezTo>
                    <a:pt x="90" y="1538"/>
                    <a:pt x="134" y="1570"/>
                    <a:pt x="189" y="1570"/>
                  </a:cubicBezTo>
                  <a:cubicBezTo>
                    <a:pt x="223" y="1570"/>
                    <a:pt x="256" y="1560"/>
                    <a:pt x="278" y="1538"/>
                  </a:cubicBezTo>
                  <a:cubicBezTo>
                    <a:pt x="1359" y="847"/>
                    <a:pt x="3273" y="435"/>
                    <a:pt x="5811" y="346"/>
                  </a:cubicBezTo>
                  <a:cubicBezTo>
                    <a:pt x="6171" y="334"/>
                    <a:pt x="6521" y="328"/>
                    <a:pt x="6851" y="328"/>
                  </a:cubicBezTo>
                  <a:cubicBezTo>
                    <a:pt x="8288" y="328"/>
                    <a:pt x="9366" y="424"/>
                    <a:pt x="9384" y="424"/>
                  </a:cubicBezTo>
                  <a:cubicBezTo>
                    <a:pt x="9473" y="424"/>
                    <a:pt x="9551" y="358"/>
                    <a:pt x="9562" y="269"/>
                  </a:cubicBezTo>
                  <a:cubicBezTo>
                    <a:pt x="9573" y="180"/>
                    <a:pt x="9507" y="101"/>
                    <a:pt x="9406" y="90"/>
                  </a:cubicBezTo>
                  <a:cubicBezTo>
                    <a:pt x="9398" y="90"/>
                    <a:pt x="8381" y="0"/>
                    <a:pt x="699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3169700" y="2777100"/>
              <a:ext cx="239050" cy="39000"/>
            </a:xfrm>
            <a:custGeom>
              <a:avLst/>
              <a:gdLst/>
              <a:ahLst/>
              <a:cxnLst/>
              <a:rect l="l" t="t" r="r" b="b"/>
              <a:pathLst>
                <a:path w="9562" h="1560" extrusionOk="0">
                  <a:moveTo>
                    <a:pt x="6983" y="1"/>
                  </a:moveTo>
                  <a:cubicBezTo>
                    <a:pt x="6611" y="1"/>
                    <a:pt x="6212" y="7"/>
                    <a:pt x="5799" y="24"/>
                  </a:cubicBezTo>
                  <a:cubicBezTo>
                    <a:pt x="3162" y="113"/>
                    <a:pt x="1247" y="536"/>
                    <a:pt x="100" y="1260"/>
                  </a:cubicBezTo>
                  <a:cubicBezTo>
                    <a:pt x="23" y="1315"/>
                    <a:pt x="0" y="1415"/>
                    <a:pt x="55" y="1493"/>
                  </a:cubicBezTo>
                  <a:cubicBezTo>
                    <a:pt x="78" y="1537"/>
                    <a:pt x="134" y="1560"/>
                    <a:pt x="189" y="1560"/>
                  </a:cubicBezTo>
                  <a:cubicBezTo>
                    <a:pt x="223" y="1560"/>
                    <a:pt x="245" y="1560"/>
                    <a:pt x="278" y="1537"/>
                  </a:cubicBezTo>
                  <a:cubicBezTo>
                    <a:pt x="1358" y="847"/>
                    <a:pt x="3273" y="436"/>
                    <a:pt x="5811" y="347"/>
                  </a:cubicBezTo>
                  <a:cubicBezTo>
                    <a:pt x="6193" y="334"/>
                    <a:pt x="6563" y="328"/>
                    <a:pt x="6911" y="328"/>
                  </a:cubicBezTo>
                  <a:cubicBezTo>
                    <a:pt x="8318" y="328"/>
                    <a:pt x="9365" y="416"/>
                    <a:pt x="9383" y="424"/>
                  </a:cubicBezTo>
                  <a:cubicBezTo>
                    <a:pt x="9472" y="424"/>
                    <a:pt x="9551" y="358"/>
                    <a:pt x="9561" y="268"/>
                  </a:cubicBezTo>
                  <a:cubicBezTo>
                    <a:pt x="9561" y="179"/>
                    <a:pt x="9495" y="102"/>
                    <a:pt x="9406" y="90"/>
                  </a:cubicBezTo>
                  <a:cubicBezTo>
                    <a:pt x="9397" y="90"/>
                    <a:pt x="8372" y="1"/>
                    <a:pt x="698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3175250" y="2822325"/>
              <a:ext cx="239075" cy="39150"/>
            </a:xfrm>
            <a:custGeom>
              <a:avLst/>
              <a:gdLst/>
              <a:ahLst/>
              <a:cxnLst/>
              <a:rect l="l" t="t" r="r" b="b"/>
              <a:pathLst>
                <a:path w="9563" h="1566" extrusionOk="0">
                  <a:moveTo>
                    <a:pt x="6852" y="0"/>
                  </a:moveTo>
                  <a:cubicBezTo>
                    <a:pt x="6518" y="0"/>
                    <a:pt x="6164" y="5"/>
                    <a:pt x="5800" y="18"/>
                  </a:cubicBezTo>
                  <a:cubicBezTo>
                    <a:pt x="3162" y="118"/>
                    <a:pt x="1248" y="541"/>
                    <a:pt x="101" y="1265"/>
                  </a:cubicBezTo>
                  <a:cubicBezTo>
                    <a:pt x="23" y="1309"/>
                    <a:pt x="1" y="1420"/>
                    <a:pt x="45" y="1487"/>
                  </a:cubicBezTo>
                  <a:cubicBezTo>
                    <a:pt x="78" y="1543"/>
                    <a:pt x="134" y="1566"/>
                    <a:pt x="190" y="1566"/>
                  </a:cubicBezTo>
                  <a:cubicBezTo>
                    <a:pt x="212" y="1566"/>
                    <a:pt x="246" y="1566"/>
                    <a:pt x="279" y="1543"/>
                  </a:cubicBezTo>
                  <a:cubicBezTo>
                    <a:pt x="1359" y="853"/>
                    <a:pt x="3273" y="441"/>
                    <a:pt x="5800" y="352"/>
                  </a:cubicBezTo>
                  <a:cubicBezTo>
                    <a:pt x="6187" y="338"/>
                    <a:pt x="6562" y="333"/>
                    <a:pt x="6914" y="333"/>
                  </a:cubicBezTo>
                  <a:cubicBezTo>
                    <a:pt x="8322" y="333"/>
                    <a:pt x="9364" y="419"/>
                    <a:pt x="9373" y="419"/>
                  </a:cubicBezTo>
                  <a:cubicBezTo>
                    <a:pt x="9380" y="419"/>
                    <a:pt x="9387" y="420"/>
                    <a:pt x="9393" y="420"/>
                  </a:cubicBezTo>
                  <a:cubicBezTo>
                    <a:pt x="9474" y="420"/>
                    <a:pt x="9541" y="357"/>
                    <a:pt x="9551" y="274"/>
                  </a:cubicBezTo>
                  <a:cubicBezTo>
                    <a:pt x="9562" y="185"/>
                    <a:pt x="9495" y="107"/>
                    <a:pt x="9406" y="96"/>
                  </a:cubicBezTo>
                  <a:cubicBezTo>
                    <a:pt x="9388" y="96"/>
                    <a:pt x="8304" y="0"/>
                    <a:pt x="685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8"/>
            <p:cNvSpPr/>
            <p:nvPr/>
          </p:nvSpPr>
          <p:spPr>
            <a:xfrm>
              <a:off x="3180825" y="2867700"/>
              <a:ext cx="239050" cy="39125"/>
            </a:xfrm>
            <a:custGeom>
              <a:avLst/>
              <a:gdLst/>
              <a:ahLst/>
              <a:cxnLst/>
              <a:rect l="l" t="t" r="r" b="b"/>
              <a:pathLst>
                <a:path w="9562" h="1565" extrusionOk="0">
                  <a:moveTo>
                    <a:pt x="6851" y="0"/>
                  </a:moveTo>
                  <a:cubicBezTo>
                    <a:pt x="6514" y="0"/>
                    <a:pt x="6157" y="5"/>
                    <a:pt x="5789" y="18"/>
                  </a:cubicBezTo>
                  <a:cubicBezTo>
                    <a:pt x="3162" y="117"/>
                    <a:pt x="1247" y="530"/>
                    <a:pt x="90" y="1264"/>
                  </a:cubicBezTo>
                  <a:cubicBezTo>
                    <a:pt x="23" y="1309"/>
                    <a:pt x="1" y="1409"/>
                    <a:pt x="45" y="1487"/>
                  </a:cubicBezTo>
                  <a:cubicBezTo>
                    <a:pt x="78" y="1542"/>
                    <a:pt x="134" y="1564"/>
                    <a:pt x="179" y="1564"/>
                  </a:cubicBezTo>
                  <a:cubicBezTo>
                    <a:pt x="212" y="1564"/>
                    <a:pt x="245" y="1554"/>
                    <a:pt x="268" y="1542"/>
                  </a:cubicBezTo>
                  <a:cubicBezTo>
                    <a:pt x="1347" y="852"/>
                    <a:pt x="3261" y="441"/>
                    <a:pt x="5799" y="352"/>
                  </a:cubicBezTo>
                  <a:cubicBezTo>
                    <a:pt x="6211" y="335"/>
                    <a:pt x="6608" y="328"/>
                    <a:pt x="6979" y="328"/>
                  </a:cubicBezTo>
                  <a:cubicBezTo>
                    <a:pt x="8351" y="328"/>
                    <a:pt x="9355" y="418"/>
                    <a:pt x="9373" y="418"/>
                  </a:cubicBezTo>
                  <a:cubicBezTo>
                    <a:pt x="9379" y="419"/>
                    <a:pt x="9385" y="420"/>
                    <a:pt x="9392" y="420"/>
                  </a:cubicBezTo>
                  <a:cubicBezTo>
                    <a:pt x="9473" y="420"/>
                    <a:pt x="9540" y="356"/>
                    <a:pt x="9551" y="273"/>
                  </a:cubicBezTo>
                  <a:cubicBezTo>
                    <a:pt x="9562" y="184"/>
                    <a:pt x="9495" y="107"/>
                    <a:pt x="9406" y="95"/>
                  </a:cubicBezTo>
                  <a:cubicBezTo>
                    <a:pt x="9388" y="95"/>
                    <a:pt x="8306" y="0"/>
                    <a:pt x="6851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3280725" y="2913425"/>
              <a:ext cx="144450" cy="12050"/>
            </a:xfrm>
            <a:custGeom>
              <a:avLst/>
              <a:gdLst/>
              <a:ahLst/>
              <a:cxnLst/>
              <a:rect l="l" t="t" r="r" b="b"/>
              <a:pathLst>
                <a:path w="5778" h="482" extrusionOk="0">
                  <a:moveTo>
                    <a:pt x="3146" y="0"/>
                  </a:moveTo>
                  <a:cubicBezTo>
                    <a:pt x="2244" y="0"/>
                    <a:pt x="1191" y="37"/>
                    <a:pt x="156" y="158"/>
                  </a:cubicBezTo>
                  <a:cubicBezTo>
                    <a:pt x="67" y="170"/>
                    <a:pt x="0" y="247"/>
                    <a:pt x="12" y="337"/>
                  </a:cubicBezTo>
                  <a:cubicBezTo>
                    <a:pt x="22" y="426"/>
                    <a:pt x="89" y="482"/>
                    <a:pt x="168" y="482"/>
                  </a:cubicBezTo>
                  <a:lnTo>
                    <a:pt x="190" y="482"/>
                  </a:lnTo>
                  <a:cubicBezTo>
                    <a:pt x="1209" y="365"/>
                    <a:pt x="2246" y="329"/>
                    <a:pt x="3136" y="329"/>
                  </a:cubicBezTo>
                  <a:cubicBezTo>
                    <a:pt x="4540" y="329"/>
                    <a:pt x="5579" y="419"/>
                    <a:pt x="5600" y="426"/>
                  </a:cubicBezTo>
                  <a:cubicBezTo>
                    <a:pt x="5689" y="426"/>
                    <a:pt x="5766" y="359"/>
                    <a:pt x="5778" y="270"/>
                  </a:cubicBezTo>
                  <a:cubicBezTo>
                    <a:pt x="5778" y="181"/>
                    <a:pt x="5711" y="103"/>
                    <a:pt x="5622" y="92"/>
                  </a:cubicBezTo>
                  <a:cubicBezTo>
                    <a:pt x="5608" y="92"/>
                    <a:pt x="4564" y="0"/>
                    <a:pt x="314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3164675" y="2593450"/>
              <a:ext cx="55950" cy="139725"/>
            </a:xfrm>
            <a:custGeom>
              <a:avLst/>
              <a:gdLst/>
              <a:ahLst/>
              <a:cxnLst/>
              <a:rect l="l" t="t" r="r" b="b"/>
              <a:pathLst>
                <a:path w="2238" h="5589" extrusionOk="0">
                  <a:moveTo>
                    <a:pt x="1248" y="1"/>
                  </a:moveTo>
                  <a:lnTo>
                    <a:pt x="357" y="146"/>
                  </a:lnTo>
                  <a:cubicBezTo>
                    <a:pt x="157" y="146"/>
                    <a:pt x="1" y="324"/>
                    <a:pt x="23" y="535"/>
                  </a:cubicBezTo>
                  <a:lnTo>
                    <a:pt x="713" y="5589"/>
                  </a:lnTo>
                  <a:lnTo>
                    <a:pt x="1337" y="4654"/>
                  </a:lnTo>
                  <a:lnTo>
                    <a:pt x="2238" y="5433"/>
                  </a:lnTo>
                  <a:lnTo>
                    <a:pt x="1592" y="324"/>
                  </a:lnTo>
                  <a:cubicBezTo>
                    <a:pt x="1570" y="146"/>
                    <a:pt x="1426" y="1"/>
                    <a:pt x="1248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2887225" y="2644725"/>
              <a:ext cx="228500" cy="164525"/>
            </a:xfrm>
            <a:custGeom>
              <a:avLst/>
              <a:gdLst/>
              <a:ahLst/>
              <a:cxnLst/>
              <a:rect l="l" t="t" r="r" b="b"/>
              <a:pathLst>
                <a:path w="9140" h="6581" extrusionOk="0">
                  <a:moveTo>
                    <a:pt x="6993" y="1"/>
                  </a:moveTo>
                  <a:cubicBezTo>
                    <a:pt x="4055" y="1"/>
                    <a:pt x="1020" y="1091"/>
                    <a:pt x="201" y="1390"/>
                  </a:cubicBezTo>
                  <a:cubicBezTo>
                    <a:pt x="79" y="1434"/>
                    <a:pt x="1" y="1556"/>
                    <a:pt x="23" y="1690"/>
                  </a:cubicBezTo>
                  <a:lnTo>
                    <a:pt x="602" y="6365"/>
                  </a:lnTo>
                  <a:cubicBezTo>
                    <a:pt x="620" y="6491"/>
                    <a:pt x="733" y="6581"/>
                    <a:pt x="858" y="6581"/>
                  </a:cubicBezTo>
                  <a:cubicBezTo>
                    <a:pt x="887" y="6581"/>
                    <a:pt x="918" y="6576"/>
                    <a:pt x="947" y="6565"/>
                  </a:cubicBezTo>
                  <a:cubicBezTo>
                    <a:pt x="4100" y="5493"/>
                    <a:pt x="6793" y="5326"/>
                    <a:pt x="8176" y="5326"/>
                  </a:cubicBezTo>
                  <a:cubicBezTo>
                    <a:pt x="8457" y="5326"/>
                    <a:pt x="8685" y="5333"/>
                    <a:pt x="8850" y="5341"/>
                  </a:cubicBezTo>
                  <a:cubicBezTo>
                    <a:pt x="9017" y="5341"/>
                    <a:pt x="9140" y="5207"/>
                    <a:pt x="9128" y="5041"/>
                  </a:cubicBezTo>
                  <a:lnTo>
                    <a:pt x="8583" y="321"/>
                  </a:lnTo>
                  <a:cubicBezTo>
                    <a:pt x="8561" y="210"/>
                    <a:pt x="8472" y="109"/>
                    <a:pt x="8349" y="87"/>
                  </a:cubicBezTo>
                  <a:cubicBezTo>
                    <a:pt x="7905" y="27"/>
                    <a:pt x="7450" y="1"/>
                    <a:pt x="699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2951525" y="2542500"/>
              <a:ext cx="642000" cy="477175"/>
            </a:xfrm>
            <a:custGeom>
              <a:avLst/>
              <a:gdLst/>
              <a:ahLst/>
              <a:cxnLst/>
              <a:rect l="l" t="t" r="r" b="b"/>
              <a:pathLst>
                <a:path w="25680" h="19087" extrusionOk="0">
                  <a:moveTo>
                    <a:pt x="2663" y="1"/>
                  </a:moveTo>
                  <a:cubicBezTo>
                    <a:pt x="2390" y="1"/>
                    <a:pt x="2147" y="206"/>
                    <a:pt x="2115" y="492"/>
                  </a:cubicBezTo>
                  <a:lnTo>
                    <a:pt x="45" y="15329"/>
                  </a:lnTo>
                  <a:cubicBezTo>
                    <a:pt x="1" y="15641"/>
                    <a:pt x="223" y="15930"/>
                    <a:pt x="535" y="15975"/>
                  </a:cubicBezTo>
                  <a:lnTo>
                    <a:pt x="22874" y="19081"/>
                  </a:lnTo>
                  <a:cubicBezTo>
                    <a:pt x="22901" y="19085"/>
                    <a:pt x="22928" y="19087"/>
                    <a:pt x="22954" y="19087"/>
                  </a:cubicBezTo>
                  <a:cubicBezTo>
                    <a:pt x="23234" y="19087"/>
                    <a:pt x="23479" y="18876"/>
                    <a:pt x="23520" y="18591"/>
                  </a:cubicBezTo>
                  <a:lnTo>
                    <a:pt x="25635" y="3798"/>
                  </a:lnTo>
                  <a:cubicBezTo>
                    <a:pt x="25679" y="3530"/>
                    <a:pt x="25524" y="3275"/>
                    <a:pt x="25279" y="3174"/>
                  </a:cubicBezTo>
                  <a:lnTo>
                    <a:pt x="25145" y="3130"/>
                  </a:lnTo>
                  <a:cubicBezTo>
                    <a:pt x="25101" y="3107"/>
                    <a:pt x="25045" y="3097"/>
                    <a:pt x="24989" y="3097"/>
                  </a:cubicBezTo>
                  <a:lnTo>
                    <a:pt x="14070" y="1527"/>
                  </a:lnTo>
                  <a:cubicBezTo>
                    <a:pt x="14048" y="1527"/>
                    <a:pt x="13825" y="1482"/>
                    <a:pt x="13803" y="1482"/>
                  </a:cubicBezTo>
                  <a:lnTo>
                    <a:pt x="2783" y="2"/>
                  </a:lnTo>
                  <a:lnTo>
                    <a:pt x="2705" y="2"/>
                  </a:lnTo>
                  <a:cubicBezTo>
                    <a:pt x="2691" y="1"/>
                    <a:pt x="2677" y="1"/>
                    <a:pt x="2663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8"/>
            <p:cNvSpPr/>
            <p:nvPr/>
          </p:nvSpPr>
          <p:spPr>
            <a:xfrm>
              <a:off x="2966550" y="2540600"/>
              <a:ext cx="330075" cy="425500"/>
            </a:xfrm>
            <a:custGeom>
              <a:avLst/>
              <a:gdLst/>
              <a:ahLst/>
              <a:cxnLst/>
              <a:rect l="l" t="t" r="r" b="b"/>
              <a:pathLst>
                <a:path w="13203" h="17020" extrusionOk="0">
                  <a:moveTo>
                    <a:pt x="4634" y="1"/>
                  </a:moveTo>
                  <a:cubicBezTo>
                    <a:pt x="3173" y="1"/>
                    <a:pt x="2148" y="78"/>
                    <a:pt x="2148" y="78"/>
                  </a:cubicBezTo>
                  <a:lnTo>
                    <a:pt x="1" y="15484"/>
                  </a:lnTo>
                  <a:lnTo>
                    <a:pt x="11053" y="17020"/>
                  </a:lnTo>
                  <a:lnTo>
                    <a:pt x="13202" y="1570"/>
                  </a:lnTo>
                  <a:cubicBezTo>
                    <a:pt x="11142" y="241"/>
                    <a:pt x="7210" y="1"/>
                    <a:pt x="4634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2966550" y="2924900"/>
              <a:ext cx="276350" cy="41200"/>
            </a:xfrm>
            <a:custGeom>
              <a:avLst/>
              <a:gdLst/>
              <a:ahLst/>
              <a:cxnLst/>
              <a:rect l="l" t="t" r="r" b="b"/>
              <a:pathLst>
                <a:path w="11054" h="1648" extrusionOk="0">
                  <a:moveTo>
                    <a:pt x="3135" y="0"/>
                  </a:moveTo>
                  <a:cubicBezTo>
                    <a:pt x="1349" y="0"/>
                    <a:pt x="1" y="112"/>
                    <a:pt x="1" y="112"/>
                  </a:cubicBezTo>
                  <a:lnTo>
                    <a:pt x="11053" y="1648"/>
                  </a:lnTo>
                  <a:cubicBezTo>
                    <a:pt x="11053" y="1648"/>
                    <a:pt x="10085" y="879"/>
                    <a:pt x="9017" y="590"/>
                  </a:cubicBezTo>
                  <a:cubicBezTo>
                    <a:pt x="7249" y="117"/>
                    <a:pt x="4963" y="0"/>
                    <a:pt x="3135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8"/>
            <p:cNvSpPr/>
            <p:nvPr/>
          </p:nvSpPr>
          <p:spPr>
            <a:xfrm>
              <a:off x="3019975" y="2730175"/>
              <a:ext cx="238500" cy="42250"/>
            </a:xfrm>
            <a:custGeom>
              <a:avLst/>
              <a:gdLst/>
              <a:ahLst/>
              <a:cxnLst/>
              <a:rect l="l" t="t" r="r" b="b"/>
              <a:pathLst>
                <a:path w="9540" h="1690" extrusionOk="0">
                  <a:moveTo>
                    <a:pt x="2082" y="0"/>
                  </a:moveTo>
                  <a:cubicBezTo>
                    <a:pt x="958" y="0"/>
                    <a:pt x="172" y="53"/>
                    <a:pt x="157" y="53"/>
                  </a:cubicBezTo>
                  <a:cubicBezTo>
                    <a:pt x="68" y="64"/>
                    <a:pt x="1" y="142"/>
                    <a:pt x="11" y="231"/>
                  </a:cubicBezTo>
                  <a:cubicBezTo>
                    <a:pt x="11" y="314"/>
                    <a:pt x="88" y="377"/>
                    <a:pt x="171" y="377"/>
                  </a:cubicBezTo>
                  <a:cubicBezTo>
                    <a:pt x="177" y="377"/>
                    <a:pt x="183" y="377"/>
                    <a:pt x="190" y="376"/>
                  </a:cubicBezTo>
                  <a:cubicBezTo>
                    <a:pt x="197" y="376"/>
                    <a:pt x="922" y="327"/>
                    <a:pt x="1975" y="327"/>
                  </a:cubicBezTo>
                  <a:cubicBezTo>
                    <a:pt x="2501" y="327"/>
                    <a:pt x="3110" y="339"/>
                    <a:pt x="3751" y="376"/>
                  </a:cubicBezTo>
                  <a:cubicBezTo>
                    <a:pt x="6289" y="510"/>
                    <a:pt x="8193" y="955"/>
                    <a:pt x="9262" y="1667"/>
                  </a:cubicBezTo>
                  <a:cubicBezTo>
                    <a:pt x="9295" y="1678"/>
                    <a:pt x="9329" y="1690"/>
                    <a:pt x="9351" y="1690"/>
                  </a:cubicBezTo>
                  <a:cubicBezTo>
                    <a:pt x="9406" y="1690"/>
                    <a:pt x="9462" y="1667"/>
                    <a:pt x="9495" y="1611"/>
                  </a:cubicBezTo>
                  <a:cubicBezTo>
                    <a:pt x="9540" y="1544"/>
                    <a:pt x="9517" y="1433"/>
                    <a:pt x="9440" y="1389"/>
                  </a:cubicBezTo>
                  <a:cubicBezTo>
                    <a:pt x="8315" y="643"/>
                    <a:pt x="6401" y="186"/>
                    <a:pt x="3774" y="42"/>
                  </a:cubicBezTo>
                  <a:cubicBezTo>
                    <a:pt x="3168" y="11"/>
                    <a:pt x="2590" y="0"/>
                    <a:pt x="208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3013850" y="2775350"/>
              <a:ext cx="238500" cy="42150"/>
            </a:xfrm>
            <a:custGeom>
              <a:avLst/>
              <a:gdLst/>
              <a:ahLst/>
              <a:cxnLst/>
              <a:rect l="l" t="t" r="r" b="b"/>
              <a:pathLst>
                <a:path w="9540" h="1686" extrusionOk="0">
                  <a:moveTo>
                    <a:pt x="1991" y="0"/>
                  </a:moveTo>
                  <a:cubicBezTo>
                    <a:pt x="911" y="0"/>
                    <a:pt x="164" y="53"/>
                    <a:pt x="157" y="61"/>
                  </a:cubicBezTo>
                  <a:cubicBezTo>
                    <a:pt x="68" y="61"/>
                    <a:pt x="1" y="138"/>
                    <a:pt x="1" y="227"/>
                  </a:cubicBezTo>
                  <a:cubicBezTo>
                    <a:pt x="12" y="316"/>
                    <a:pt x="90" y="383"/>
                    <a:pt x="179" y="383"/>
                  </a:cubicBezTo>
                  <a:cubicBezTo>
                    <a:pt x="186" y="383"/>
                    <a:pt x="965" y="330"/>
                    <a:pt x="2078" y="330"/>
                  </a:cubicBezTo>
                  <a:cubicBezTo>
                    <a:pt x="2581" y="330"/>
                    <a:pt x="3152" y="341"/>
                    <a:pt x="3752" y="372"/>
                  </a:cubicBezTo>
                  <a:cubicBezTo>
                    <a:pt x="6289" y="506"/>
                    <a:pt x="8193" y="962"/>
                    <a:pt x="9262" y="1664"/>
                  </a:cubicBezTo>
                  <a:cubicBezTo>
                    <a:pt x="9284" y="1686"/>
                    <a:pt x="9317" y="1686"/>
                    <a:pt x="9351" y="1686"/>
                  </a:cubicBezTo>
                  <a:cubicBezTo>
                    <a:pt x="9406" y="1686"/>
                    <a:pt x="9451" y="1664"/>
                    <a:pt x="9485" y="1619"/>
                  </a:cubicBezTo>
                  <a:cubicBezTo>
                    <a:pt x="9540" y="1541"/>
                    <a:pt x="9518" y="1441"/>
                    <a:pt x="9440" y="1385"/>
                  </a:cubicBezTo>
                  <a:cubicBezTo>
                    <a:pt x="8305" y="639"/>
                    <a:pt x="6401" y="183"/>
                    <a:pt x="3763" y="49"/>
                  </a:cubicBezTo>
                  <a:cubicBezTo>
                    <a:pt x="3125" y="13"/>
                    <a:pt x="2518" y="0"/>
                    <a:pt x="1991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8"/>
            <p:cNvSpPr/>
            <p:nvPr/>
          </p:nvSpPr>
          <p:spPr>
            <a:xfrm>
              <a:off x="3007450" y="2820600"/>
              <a:ext cx="238525" cy="42250"/>
            </a:xfrm>
            <a:custGeom>
              <a:avLst/>
              <a:gdLst/>
              <a:ahLst/>
              <a:cxnLst/>
              <a:rect l="l" t="t" r="r" b="b"/>
              <a:pathLst>
                <a:path w="9541" h="1690" extrusionOk="0">
                  <a:moveTo>
                    <a:pt x="2083" y="1"/>
                  </a:moveTo>
                  <a:cubicBezTo>
                    <a:pt x="957" y="1"/>
                    <a:pt x="172" y="54"/>
                    <a:pt x="156" y="54"/>
                  </a:cubicBezTo>
                  <a:cubicBezTo>
                    <a:pt x="67" y="65"/>
                    <a:pt x="0" y="143"/>
                    <a:pt x="12" y="232"/>
                  </a:cubicBezTo>
                  <a:cubicBezTo>
                    <a:pt x="12" y="314"/>
                    <a:pt x="78" y="378"/>
                    <a:pt x="158" y="378"/>
                  </a:cubicBezTo>
                  <a:cubicBezTo>
                    <a:pt x="165" y="378"/>
                    <a:pt x="172" y="377"/>
                    <a:pt x="179" y="376"/>
                  </a:cubicBezTo>
                  <a:cubicBezTo>
                    <a:pt x="193" y="376"/>
                    <a:pt x="921" y="327"/>
                    <a:pt x="1974" y="327"/>
                  </a:cubicBezTo>
                  <a:cubicBezTo>
                    <a:pt x="2501" y="327"/>
                    <a:pt x="3110" y="339"/>
                    <a:pt x="3752" y="376"/>
                  </a:cubicBezTo>
                  <a:cubicBezTo>
                    <a:pt x="6290" y="510"/>
                    <a:pt x="8193" y="955"/>
                    <a:pt x="9261" y="1667"/>
                  </a:cubicBezTo>
                  <a:cubicBezTo>
                    <a:pt x="9295" y="1679"/>
                    <a:pt x="9318" y="1690"/>
                    <a:pt x="9351" y="1690"/>
                  </a:cubicBezTo>
                  <a:cubicBezTo>
                    <a:pt x="9407" y="1690"/>
                    <a:pt x="9462" y="1667"/>
                    <a:pt x="9496" y="1612"/>
                  </a:cubicBezTo>
                  <a:cubicBezTo>
                    <a:pt x="9540" y="1545"/>
                    <a:pt x="9518" y="1434"/>
                    <a:pt x="9440" y="1390"/>
                  </a:cubicBezTo>
                  <a:cubicBezTo>
                    <a:pt x="8304" y="643"/>
                    <a:pt x="6401" y="187"/>
                    <a:pt x="3763" y="42"/>
                  </a:cubicBezTo>
                  <a:cubicBezTo>
                    <a:pt x="3160" y="11"/>
                    <a:pt x="2587" y="1"/>
                    <a:pt x="208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8"/>
            <p:cNvSpPr/>
            <p:nvPr/>
          </p:nvSpPr>
          <p:spPr>
            <a:xfrm>
              <a:off x="3001050" y="2866275"/>
              <a:ext cx="144725" cy="13575"/>
            </a:xfrm>
            <a:custGeom>
              <a:avLst/>
              <a:gdLst/>
              <a:ahLst/>
              <a:cxnLst/>
              <a:rect l="l" t="t" r="r" b="b"/>
              <a:pathLst>
                <a:path w="5789" h="543" extrusionOk="0">
                  <a:moveTo>
                    <a:pt x="2062" y="0"/>
                  </a:moveTo>
                  <a:cubicBezTo>
                    <a:pt x="950" y="0"/>
                    <a:pt x="179" y="52"/>
                    <a:pt x="167" y="52"/>
                  </a:cubicBezTo>
                  <a:cubicBezTo>
                    <a:pt x="68" y="63"/>
                    <a:pt x="1" y="141"/>
                    <a:pt x="12" y="230"/>
                  </a:cubicBezTo>
                  <a:cubicBezTo>
                    <a:pt x="12" y="313"/>
                    <a:pt x="88" y="376"/>
                    <a:pt x="169" y="376"/>
                  </a:cubicBezTo>
                  <a:cubicBezTo>
                    <a:pt x="176" y="376"/>
                    <a:pt x="183" y="376"/>
                    <a:pt x="190" y="375"/>
                  </a:cubicBezTo>
                  <a:cubicBezTo>
                    <a:pt x="201" y="375"/>
                    <a:pt x="961" y="323"/>
                    <a:pt x="2058" y="323"/>
                  </a:cubicBezTo>
                  <a:cubicBezTo>
                    <a:pt x="3059" y="323"/>
                    <a:pt x="4340" y="366"/>
                    <a:pt x="5589" y="531"/>
                  </a:cubicBezTo>
                  <a:cubicBezTo>
                    <a:pt x="5599" y="542"/>
                    <a:pt x="5599" y="542"/>
                    <a:pt x="5611" y="542"/>
                  </a:cubicBezTo>
                  <a:cubicBezTo>
                    <a:pt x="5688" y="542"/>
                    <a:pt x="5767" y="475"/>
                    <a:pt x="5777" y="397"/>
                  </a:cubicBezTo>
                  <a:cubicBezTo>
                    <a:pt x="5789" y="308"/>
                    <a:pt x="5722" y="219"/>
                    <a:pt x="5633" y="208"/>
                  </a:cubicBezTo>
                  <a:cubicBezTo>
                    <a:pt x="4370" y="44"/>
                    <a:pt x="3075" y="0"/>
                    <a:pt x="206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3248425" y="2573800"/>
              <a:ext cx="329800" cy="431525"/>
            </a:xfrm>
            <a:custGeom>
              <a:avLst/>
              <a:gdLst/>
              <a:ahLst/>
              <a:cxnLst/>
              <a:rect l="l" t="t" r="r" b="b"/>
              <a:pathLst>
                <a:path w="13192" h="17261" extrusionOk="0">
                  <a:moveTo>
                    <a:pt x="4325" y="1"/>
                  </a:moveTo>
                  <a:cubicBezTo>
                    <a:pt x="3528" y="1"/>
                    <a:pt x="2784" y="81"/>
                    <a:pt x="2150" y="275"/>
                  </a:cubicBezTo>
                  <a:lnTo>
                    <a:pt x="1" y="15725"/>
                  </a:lnTo>
                  <a:lnTo>
                    <a:pt x="11055" y="17261"/>
                  </a:lnTo>
                  <a:lnTo>
                    <a:pt x="13192" y="1845"/>
                  </a:lnTo>
                  <a:cubicBezTo>
                    <a:pt x="13192" y="1845"/>
                    <a:pt x="8147" y="1"/>
                    <a:pt x="4325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3248425" y="2955225"/>
              <a:ext cx="276375" cy="50100"/>
            </a:xfrm>
            <a:custGeom>
              <a:avLst/>
              <a:gdLst/>
              <a:ahLst/>
              <a:cxnLst/>
              <a:rect l="l" t="t" r="r" b="b"/>
              <a:pathLst>
                <a:path w="11055" h="2004" extrusionOk="0">
                  <a:moveTo>
                    <a:pt x="2224" y="0"/>
                  </a:moveTo>
                  <a:cubicBezTo>
                    <a:pt x="1123" y="0"/>
                    <a:pt x="1" y="468"/>
                    <a:pt x="1" y="468"/>
                  </a:cubicBezTo>
                  <a:lnTo>
                    <a:pt x="11055" y="2004"/>
                  </a:lnTo>
                  <a:cubicBezTo>
                    <a:pt x="11055" y="2004"/>
                    <a:pt x="5867" y="56"/>
                    <a:pt x="2261" y="0"/>
                  </a:cubicBezTo>
                  <a:cubicBezTo>
                    <a:pt x="2249" y="0"/>
                    <a:pt x="2236" y="0"/>
                    <a:pt x="2224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3306325" y="2627650"/>
              <a:ext cx="238775" cy="45425"/>
            </a:xfrm>
            <a:custGeom>
              <a:avLst/>
              <a:gdLst/>
              <a:ahLst/>
              <a:cxnLst/>
              <a:rect l="l" t="t" r="r" b="b"/>
              <a:pathLst>
                <a:path w="9551" h="1817" extrusionOk="0">
                  <a:moveTo>
                    <a:pt x="2091" y="0"/>
                  </a:moveTo>
                  <a:cubicBezTo>
                    <a:pt x="1325" y="0"/>
                    <a:pt x="672" y="87"/>
                    <a:pt x="134" y="258"/>
                  </a:cubicBezTo>
                  <a:cubicBezTo>
                    <a:pt x="45" y="280"/>
                    <a:pt x="0" y="381"/>
                    <a:pt x="22" y="458"/>
                  </a:cubicBezTo>
                  <a:cubicBezTo>
                    <a:pt x="50" y="532"/>
                    <a:pt x="116" y="575"/>
                    <a:pt x="189" y="575"/>
                  </a:cubicBezTo>
                  <a:cubicBezTo>
                    <a:pt x="204" y="575"/>
                    <a:pt x="219" y="573"/>
                    <a:pt x="234" y="570"/>
                  </a:cubicBezTo>
                  <a:cubicBezTo>
                    <a:pt x="730" y="411"/>
                    <a:pt x="1351" y="331"/>
                    <a:pt x="2080" y="331"/>
                  </a:cubicBezTo>
                  <a:cubicBezTo>
                    <a:pt x="3134" y="331"/>
                    <a:pt x="4416" y="497"/>
                    <a:pt x="5877" y="826"/>
                  </a:cubicBezTo>
                  <a:cubicBezTo>
                    <a:pt x="7770" y="1260"/>
                    <a:pt x="9295" y="1806"/>
                    <a:pt x="9317" y="1816"/>
                  </a:cubicBezTo>
                  <a:lnTo>
                    <a:pt x="9373" y="1816"/>
                  </a:lnTo>
                  <a:cubicBezTo>
                    <a:pt x="9439" y="1816"/>
                    <a:pt x="9506" y="1783"/>
                    <a:pt x="9528" y="1717"/>
                  </a:cubicBezTo>
                  <a:cubicBezTo>
                    <a:pt x="9551" y="1628"/>
                    <a:pt x="9518" y="1538"/>
                    <a:pt x="9429" y="1505"/>
                  </a:cubicBezTo>
                  <a:cubicBezTo>
                    <a:pt x="9406" y="1494"/>
                    <a:pt x="7859" y="937"/>
                    <a:pt x="5956" y="514"/>
                  </a:cubicBezTo>
                  <a:cubicBezTo>
                    <a:pt x="4455" y="170"/>
                    <a:pt x="3163" y="0"/>
                    <a:pt x="2091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3299925" y="2672800"/>
              <a:ext cx="239050" cy="45650"/>
            </a:xfrm>
            <a:custGeom>
              <a:avLst/>
              <a:gdLst/>
              <a:ahLst/>
              <a:cxnLst/>
              <a:rect l="l" t="t" r="r" b="b"/>
              <a:pathLst>
                <a:path w="9562" h="1826" extrusionOk="0">
                  <a:moveTo>
                    <a:pt x="2075" y="1"/>
                  </a:moveTo>
                  <a:cubicBezTo>
                    <a:pt x="1316" y="1"/>
                    <a:pt x="667" y="85"/>
                    <a:pt x="134" y="255"/>
                  </a:cubicBezTo>
                  <a:cubicBezTo>
                    <a:pt x="45" y="289"/>
                    <a:pt x="1" y="378"/>
                    <a:pt x="34" y="467"/>
                  </a:cubicBezTo>
                  <a:cubicBezTo>
                    <a:pt x="51" y="536"/>
                    <a:pt x="108" y="578"/>
                    <a:pt x="174" y="578"/>
                  </a:cubicBezTo>
                  <a:cubicBezTo>
                    <a:pt x="193" y="578"/>
                    <a:pt x="214" y="575"/>
                    <a:pt x="234" y="567"/>
                  </a:cubicBezTo>
                  <a:cubicBezTo>
                    <a:pt x="728" y="410"/>
                    <a:pt x="1339" y="332"/>
                    <a:pt x="2056" y="332"/>
                  </a:cubicBezTo>
                  <a:cubicBezTo>
                    <a:pt x="3117" y="332"/>
                    <a:pt x="4408" y="502"/>
                    <a:pt x="5889" y="834"/>
                  </a:cubicBezTo>
                  <a:cubicBezTo>
                    <a:pt x="7770" y="1257"/>
                    <a:pt x="9306" y="1814"/>
                    <a:pt x="9317" y="1814"/>
                  </a:cubicBezTo>
                  <a:cubicBezTo>
                    <a:pt x="9339" y="1825"/>
                    <a:pt x="9361" y="1825"/>
                    <a:pt x="9373" y="1825"/>
                  </a:cubicBezTo>
                  <a:cubicBezTo>
                    <a:pt x="9440" y="1825"/>
                    <a:pt x="9507" y="1781"/>
                    <a:pt x="9529" y="1714"/>
                  </a:cubicBezTo>
                  <a:cubicBezTo>
                    <a:pt x="9562" y="1635"/>
                    <a:pt x="9517" y="1536"/>
                    <a:pt x="9428" y="1502"/>
                  </a:cubicBezTo>
                  <a:cubicBezTo>
                    <a:pt x="9418" y="1502"/>
                    <a:pt x="7870" y="945"/>
                    <a:pt x="5967" y="512"/>
                  </a:cubicBezTo>
                  <a:cubicBezTo>
                    <a:pt x="4457" y="172"/>
                    <a:pt x="3154" y="1"/>
                    <a:pt x="2075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3293800" y="2718075"/>
              <a:ext cx="238800" cy="45450"/>
            </a:xfrm>
            <a:custGeom>
              <a:avLst/>
              <a:gdLst/>
              <a:ahLst/>
              <a:cxnLst/>
              <a:rect l="l" t="t" r="r" b="b"/>
              <a:pathLst>
                <a:path w="9552" h="1818" extrusionOk="0">
                  <a:moveTo>
                    <a:pt x="2091" y="1"/>
                  </a:moveTo>
                  <a:cubicBezTo>
                    <a:pt x="1326" y="1"/>
                    <a:pt x="672" y="87"/>
                    <a:pt x="134" y="259"/>
                  </a:cubicBezTo>
                  <a:cubicBezTo>
                    <a:pt x="45" y="281"/>
                    <a:pt x="1" y="381"/>
                    <a:pt x="23" y="459"/>
                  </a:cubicBezTo>
                  <a:cubicBezTo>
                    <a:pt x="41" y="533"/>
                    <a:pt x="113" y="576"/>
                    <a:pt x="188" y="576"/>
                  </a:cubicBezTo>
                  <a:cubicBezTo>
                    <a:pt x="203" y="576"/>
                    <a:pt x="219" y="574"/>
                    <a:pt x="234" y="571"/>
                  </a:cubicBezTo>
                  <a:cubicBezTo>
                    <a:pt x="731" y="411"/>
                    <a:pt x="1352" y="332"/>
                    <a:pt x="2082" y="332"/>
                  </a:cubicBezTo>
                  <a:cubicBezTo>
                    <a:pt x="3136" y="332"/>
                    <a:pt x="4418" y="497"/>
                    <a:pt x="5878" y="826"/>
                  </a:cubicBezTo>
                  <a:cubicBezTo>
                    <a:pt x="7770" y="1249"/>
                    <a:pt x="9295" y="1806"/>
                    <a:pt x="9317" y="1817"/>
                  </a:cubicBezTo>
                  <a:lnTo>
                    <a:pt x="9373" y="1817"/>
                  </a:lnTo>
                  <a:cubicBezTo>
                    <a:pt x="9440" y="1817"/>
                    <a:pt x="9495" y="1784"/>
                    <a:pt x="9529" y="1717"/>
                  </a:cubicBezTo>
                  <a:cubicBezTo>
                    <a:pt x="9551" y="1628"/>
                    <a:pt x="9507" y="1539"/>
                    <a:pt x="9428" y="1506"/>
                  </a:cubicBezTo>
                  <a:cubicBezTo>
                    <a:pt x="9406" y="1494"/>
                    <a:pt x="7859" y="938"/>
                    <a:pt x="5955" y="515"/>
                  </a:cubicBezTo>
                  <a:cubicBezTo>
                    <a:pt x="4455" y="171"/>
                    <a:pt x="3164" y="1"/>
                    <a:pt x="2091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8"/>
            <p:cNvSpPr/>
            <p:nvPr/>
          </p:nvSpPr>
          <p:spPr>
            <a:xfrm>
              <a:off x="3287400" y="2763250"/>
              <a:ext cx="239075" cy="45625"/>
            </a:xfrm>
            <a:custGeom>
              <a:avLst/>
              <a:gdLst/>
              <a:ahLst/>
              <a:cxnLst/>
              <a:rect l="l" t="t" r="r" b="b"/>
              <a:pathLst>
                <a:path w="9563" h="1825" extrusionOk="0">
                  <a:moveTo>
                    <a:pt x="2072" y="0"/>
                  </a:moveTo>
                  <a:cubicBezTo>
                    <a:pt x="1315" y="0"/>
                    <a:pt x="667" y="85"/>
                    <a:pt x="134" y="255"/>
                  </a:cubicBezTo>
                  <a:cubicBezTo>
                    <a:pt x="45" y="288"/>
                    <a:pt x="0" y="377"/>
                    <a:pt x="23" y="466"/>
                  </a:cubicBezTo>
                  <a:cubicBezTo>
                    <a:pt x="49" y="535"/>
                    <a:pt x="108" y="578"/>
                    <a:pt x="175" y="578"/>
                  </a:cubicBezTo>
                  <a:cubicBezTo>
                    <a:pt x="195" y="578"/>
                    <a:pt x="215" y="574"/>
                    <a:pt x="234" y="567"/>
                  </a:cubicBezTo>
                  <a:cubicBezTo>
                    <a:pt x="728" y="410"/>
                    <a:pt x="1339" y="332"/>
                    <a:pt x="2056" y="332"/>
                  </a:cubicBezTo>
                  <a:cubicBezTo>
                    <a:pt x="3116" y="332"/>
                    <a:pt x="4407" y="502"/>
                    <a:pt x="5889" y="834"/>
                  </a:cubicBezTo>
                  <a:cubicBezTo>
                    <a:pt x="7770" y="1257"/>
                    <a:pt x="9306" y="1814"/>
                    <a:pt x="9317" y="1814"/>
                  </a:cubicBezTo>
                  <a:cubicBezTo>
                    <a:pt x="9340" y="1824"/>
                    <a:pt x="9350" y="1824"/>
                    <a:pt x="9373" y="1824"/>
                  </a:cubicBezTo>
                  <a:cubicBezTo>
                    <a:pt x="9439" y="1824"/>
                    <a:pt x="9506" y="1780"/>
                    <a:pt x="9528" y="1713"/>
                  </a:cubicBezTo>
                  <a:cubicBezTo>
                    <a:pt x="9562" y="1624"/>
                    <a:pt x="9518" y="1535"/>
                    <a:pt x="9429" y="1502"/>
                  </a:cubicBezTo>
                  <a:cubicBezTo>
                    <a:pt x="9417" y="1502"/>
                    <a:pt x="7859" y="945"/>
                    <a:pt x="5956" y="511"/>
                  </a:cubicBezTo>
                  <a:cubicBezTo>
                    <a:pt x="4447" y="171"/>
                    <a:pt x="3148" y="0"/>
                    <a:pt x="207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8"/>
            <p:cNvSpPr/>
            <p:nvPr/>
          </p:nvSpPr>
          <p:spPr>
            <a:xfrm>
              <a:off x="3281000" y="2808525"/>
              <a:ext cx="239050" cy="45425"/>
            </a:xfrm>
            <a:custGeom>
              <a:avLst/>
              <a:gdLst/>
              <a:ahLst/>
              <a:cxnLst/>
              <a:rect l="l" t="t" r="r" b="b"/>
              <a:pathLst>
                <a:path w="9562" h="1817" extrusionOk="0">
                  <a:moveTo>
                    <a:pt x="2100" y="0"/>
                  </a:moveTo>
                  <a:cubicBezTo>
                    <a:pt x="1333" y="0"/>
                    <a:pt x="677" y="87"/>
                    <a:pt x="134" y="258"/>
                  </a:cubicBezTo>
                  <a:cubicBezTo>
                    <a:pt x="56" y="280"/>
                    <a:pt x="1" y="369"/>
                    <a:pt x="34" y="459"/>
                  </a:cubicBezTo>
                  <a:cubicBezTo>
                    <a:pt x="52" y="532"/>
                    <a:pt x="124" y="576"/>
                    <a:pt x="193" y="576"/>
                  </a:cubicBezTo>
                  <a:cubicBezTo>
                    <a:pt x="207" y="576"/>
                    <a:pt x="221" y="574"/>
                    <a:pt x="234" y="570"/>
                  </a:cubicBezTo>
                  <a:cubicBezTo>
                    <a:pt x="735" y="411"/>
                    <a:pt x="1358" y="332"/>
                    <a:pt x="2089" y="332"/>
                  </a:cubicBezTo>
                  <a:cubicBezTo>
                    <a:pt x="3146" y="332"/>
                    <a:pt x="4428" y="497"/>
                    <a:pt x="5889" y="826"/>
                  </a:cubicBezTo>
                  <a:cubicBezTo>
                    <a:pt x="7770" y="1249"/>
                    <a:pt x="9306" y="1806"/>
                    <a:pt x="9329" y="1806"/>
                  </a:cubicBezTo>
                  <a:cubicBezTo>
                    <a:pt x="9339" y="1817"/>
                    <a:pt x="9362" y="1817"/>
                    <a:pt x="9384" y="1817"/>
                  </a:cubicBezTo>
                  <a:cubicBezTo>
                    <a:pt x="9451" y="1817"/>
                    <a:pt x="9507" y="1784"/>
                    <a:pt x="9529" y="1717"/>
                  </a:cubicBezTo>
                  <a:cubicBezTo>
                    <a:pt x="9562" y="1628"/>
                    <a:pt x="9517" y="1539"/>
                    <a:pt x="9440" y="1505"/>
                  </a:cubicBezTo>
                  <a:cubicBezTo>
                    <a:pt x="9418" y="1494"/>
                    <a:pt x="7870" y="938"/>
                    <a:pt x="5967" y="515"/>
                  </a:cubicBezTo>
                  <a:cubicBezTo>
                    <a:pt x="4466" y="170"/>
                    <a:pt x="3174" y="0"/>
                    <a:pt x="2100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8"/>
            <p:cNvSpPr/>
            <p:nvPr/>
          </p:nvSpPr>
          <p:spPr>
            <a:xfrm>
              <a:off x="3274875" y="2853700"/>
              <a:ext cx="239050" cy="45625"/>
            </a:xfrm>
            <a:custGeom>
              <a:avLst/>
              <a:gdLst/>
              <a:ahLst/>
              <a:cxnLst/>
              <a:rect l="l" t="t" r="r" b="b"/>
              <a:pathLst>
                <a:path w="9562" h="1825" extrusionOk="0">
                  <a:moveTo>
                    <a:pt x="2071" y="0"/>
                  </a:moveTo>
                  <a:cubicBezTo>
                    <a:pt x="1314" y="0"/>
                    <a:pt x="667" y="85"/>
                    <a:pt x="134" y="254"/>
                  </a:cubicBezTo>
                  <a:cubicBezTo>
                    <a:pt x="45" y="288"/>
                    <a:pt x="1" y="377"/>
                    <a:pt x="23" y="466"/>
                  </a:cubicBezTo>
                  <a:cubicBezTo>
                    <a:pt x="49" y="528"/>
                    <a:pt x="111" y="576"/>
                    <a:pt x="180" y="576"/>
                  </a:cubicBezTo>
                  <a:cubicBezTo>
                    <a:pt x="198" y="576"/>
                    <a:pt x="216" y="573"/>
                    <a:pt x="234" y="566"/>
                  </a:cubicBezTo>
                  <a:cubicBezTo>
                    <a:pt x="724" y="409"/>
                    <a:pt x="1334" y="332"/>
                    <a:pt x="2051" y="332"/>
                  </a:cubicBezTo>
                  <a:cubicBezTo>
                    <a:pt x="3111" y="332"/>
                    <a:pt x="4404" y="501"/>
                    <a:pt x="5878" y="833"/>
                  </a:cubicBezTo>
                  <a:cubicBezTo>
                    <a:pt x="7770" y="1256"/>
                    <a:pt x="9306" y="1802"/>
                    <a:pt x="9317" y="1813"/>
                  </a:cubicBezTo>
                  <a:cubicBezTo>
                    <a:pt x="9339" y="1824"/>
                    <a:pt x="9351" y="1824"/>
                    <a:pt x="9373" y="1824"/>
                  </a:cubicBezTo>
                  <a:cubicBezTo>
                    <a:pt x="9440" y="1824"/>
                    <a:pt x="9507" y="1780"/>
                    <a:pt x="9529" y="1713"/>
                  </a:cubicBezTo>
                  <a:cubicBezTo>
                    <a:pt x="9562" y="1624"/>
                    <a:pt x="9517" y="1535"/>
                    <a:pt x="9428" y="1501"/>
                  </a:cubicBezTo>
                  <a:cubicBezTo>
                    <a:pt x="9418" y="1501"/>
                    <a:pt x="7859" y="945"/>
                    <a:pt x="5956" y="511"/>
                  </a:cubicBezTo>
                  <a:cubicBezTo>
                    <a:pt x="4446" y="171"/>
                    <a:pt x="3147" y="0"/>
                    <a:pt x="2071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8"/>
            <p:cNvSpPr/>
            <p:nvPr/>
          </p:nvSpPr>
          <p:spPr>
            <a:xfrm>
              <a:off x="3274875" y="2897625"/>
              <a:ext cx="186200" cy="29225"/>
            </a:xfrm>
            <a:custGeom>
              <a:avLst/>
              <a:gdLst/>
              <a:ahLst/>
              <a:cxnLst/>
              <a:rect l="l" t="t" r="r" b="b"/>
              <a:pathLst>
                <a:path w="7448" h="1169" extrusionOk="0">
                  <a:moveTo>
                    <a:pt x="2080" y="0"/>
                  </a:moveTo>
                  <a:cubicBezTo>
                    <a:pt x="1366" y="0"/>
                    <a:pt x="701" y="75"/>
                    <a:pt x="134" y="256"/>
                  </a:cubicBezTo>
                  <a:cubicBezTo>
                    <a:pt x="45" y="290"/>
                    <a:pt x="1" y="379"/>
                    <a:pt x="23" y="468"/>
                  </a:cubicBezTo>
                  <a:cubicBezTo>
                    <a:pt x="49" y="530"/>
                    <a:pt x="111" y="578"/>
                    <a:pt x="180" y="578"/>
                  </a:cubicBezTo>
                  <a:cubicBezTo>
                    <a:pt x="198" y="578"/>
                    <a:pt x="216" y="575"/>
                    <a:pt x="234" y="568"/>
                  </a:cubicBezTo>
                  <a:cubicBezTo>
                    <a:pt x="655" y="434"/>
                    <a:pt x="1252" y="329"/>
                    <a:pt x="2088" y="329"/>
                  </a:cubicBezTo>
                  <a:cubicBezTo>
                    <a:pt x="3266" y="329"/>
                    <a:pt x="4920" y="538"/>
                    <a:pt x="7224" y="1169"/>
                  </a:cubicBezTo>
                  <a:lnTo>
                    <a:pt x="7269" y="1169"/>
                  </a:lnTo>
                  <a:cubicBezTo>
                    <a:pt x="7347" y="1169"/>
                    <a:pt x="7414" y="1124"/>
                    <a:pt x="7425" y="1047"/>
                  </a:cubicBezTo>
                  <a:cubicBezTo>
                    <a:pt x="7447" y="969"/>
                    <a:pt x="7403" y="869"/>
                    <a:pt x="7314" y="847"/>
                  </a:cubicBezTo>
                  <a:cubicBezTo>
                    <a:pt x="5746" y="423"/>
                    <a:pt x="3777" y="0"/>
                    <a:pt x="2080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8"/>
            <p:cNvSpPr/>
            <p:nvPr/>
          </p:nvSpPr>
          <p:spPr>
            <a:xfrm>
              <a:off x="3319975" y="2565325"/>
              <a:ext cx="55675" cy="140025"/>
            </a:xfrm>
            <a:custGeom>
              <a:avLst/>
              <a:gdLst/>
              <a:ahLst/>
              <a:cxnLst/>
              <a:rect l="l" t="t" r="r" b="b"/>
              <a:pathLst>
                <a:path w="2227" h="5601" extrusionOk="0">
                  <a:moveTo>
                    <a:pt x="959" y="0"/>
                  </a:moveTo>
                  <a:cubicBezTo>
                    <a:pt x="799" y="0"/>
                    <a:pt x="651" y="122"/>
                    <a:pt x="623" y="291"/>
                  </a:cubicBezTo>
                  <a:lnTo>
                    <a:pt x="0" y="5367"/>
                  </a:lnTo>
                  <a:lnTo>
                    <a:pt x="0" y="5367"/>
                  </a:lnTo>
                  <a:lnTo>
                    <a:pt x="846" y="4610"/>
                  </a:lnTo>
                  <a:lnTo>
                    <a:pt x="1514" y="5601"/>
                  </a:lnTo>
                  <a:lnTo>
                    <a:pt x="2192" y="492"/>
                  </a:lnTo>
                  <a:cubicBezTo>
                    <a:pt x="2226" y="314"/>
                    <a:pt x="2115" y="136"/>
                    <a:pt x="1948" y="91"/>
                  </a:cubicBezTo>
                  <a:lnTo>
                    <a:pt x="1046" y="13"/>
                  </a:lnTo>
                  <a:cubicBezTo>
                    <a:pt x="1017" y="4"/>
                    <a:pt x="988" y="0"/>
                    <a:pt x="959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3071450" y="2574850"/>
              <a:ext cx="168650" cy="132175"/>
            </a:xfrm>
            <a:custGeom>
              <a:avLst/>
              <a:gdLst/>
              <a:ahLst/>
              <a:cxnLst/>
              <a:rect l="l" t="t" r="r" b="b"/>
              <a:pathLst>
                <a:path w="6746" h="5287" extrusionOk="0">
                  <a:moveTo>
                    <a:pt x="1693" y="0"/>
                  </a:moveTo>
                  <a:cubicBezTo>
                    <a:pt x="1533" y="0"/>
                    <a:pt x="1361" y="30"/>
                    <a:pt x="1180" y="99"/>
                  </a:cubicBezTo>
                  <a:cubicBezTo>
                    <a:pt x="1" y="544"/>
                    <a:pt x="468" y="2048"/>
                    <a:pt x="814" y="2782"/>
                  </a:cubicBezTo>
                  <a:cubicBezTo>
                    <a:pt x="1314" y="3829"/>
                    <a:pt x="2505" y="5286"/>
                    <a:pt x="2750" y="5286"/>
                  </a:cubicBezTo>
                  <a:cubicBezTo>
                    <a:pt x="2795" y="5276"/>
                    <a:pt x="3919" y="4752"/>
                    <a:pt x="4854" y="3851"/>
                  </a:cubicBezTo>
                  <a:cubicBezTo>
                    <a:pt x="5956" y="2782"/>
                    <a:pt x="6746" y="1469"/>
                    <a:pt x="5566" y="690"/>
                  </a:cubicBezTo>
                  <a:cubicBezTo>
                    <a:pt x="5367" y="557"/>
                    <a:pt x="5157" y="503"/>
                    <a:pt x="4949" y="503"/>
                  </a:cubicBezTo>
                  <a:cubicBezTo>
                    <a:pt x="4248" y="503"/>
                    <a:pt x="3568" y="1111"/>
                    <a:pt x="3396" y="1368"/>
                  </a:cubicBezTo>
                  <a:cubicBezTo>
                    <a:pt x="3396" y="1368"/>
                    <a:pt x="2779" y="0"/>
                    <a:pt x="169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8"/>
            <p:cNvSpPr/>
            <p:nvPr/>
          </p:nvSpPr>
          <p:spPr>
            <a:xfrm>
              <a:off x="3456975" y="2873950"/>
              <a:ext cx="52800" cy="52500"/>
            </a:xfrm>
            <a:custGeom>
              <a:avLst/>
              <a:gdLst/>
              <a:ahLst/>
              <a:cxnLst/>
              <a:rect l="l" t="t" r="r" b="b"/>
              <a:pathLst>
                <a:path w="2112" h="2100" extrusionOk="0">
                  <a:moveTo>
                    <a:pt x="1087" y="1"/>
                  </a:moveTo>
                  <a:lnTo>
                    <a:pt x="909" y="191"/>
                  </a:lnTo>
                  <a:lnTo>
                    <a:pt x="19" y="2027"/>
                  </a:lnTo>
                  <a:cubicBezTo>
                    <a:pt x="1" y="2063"/>
                    <a:pt x="27" y="2100"/>
                    <a:pt x="62" y="2100"/>
                  </a:cubicBezTo>
                  <a:cubicBezTo>
                    <a:pt x="69" y="2100"/>
                    <a:pt x="77" y="2098"/>
                    <a:pt x="86" y="2094"/>
                  </a:cubicBezTo>
                  <a:lnTo>
                    <a:pt x="1922" y="1203"/>
                  </a:lnTo>
                  <a:lnTo>
                    <a:pt x="2111" y="1025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8"/>
            <p:cNvSpPr/>
            <p:nvPr/>
          </p:nvSpPr>
          <p:spPr>
            <a:xfrm>
              <a:off x="3456975" y="2909025"/>
              <a:ext cx="17725" cy="17425"/>
            </a:xfrm>
            <a:custGeom>
              <a:avLst/>
              <a:gdLst/>
              <a:ahLst/>
              <a:cxnLst/>
              <a:rect l="l" t="t" r="r" b="b"/>
              <a:pathLst>
                <a:path w="709" h="697" extrusionOk="0">
                  <a:moveTo>
                    <a:pt x="319" y="0"/>
                  </a:moveTo>
                  <a:lnTo>
                    <a:pt x="19" y="624"/>
                  </a:lnTo>
                  <a:cubicBezTo>
                    <a:pt x="1" y="660"/>
                    <a:pt x="27" y="697"/>
                    <a:pt x="62" y="697"/>
                  </a:cubicBezTo>
                  <a:cubicBezTo>
                    <a:pt x="69" y="697"/>
                    <a:pt x="77" y="695"/>
                    <a:pt x="86" y="691"/>
                  </a:cubicBezTo>
                  <a:lnTo>
                    <a:pt x="709" y="391"/>
                  </a:lnTo>
                  <a:lnTo>
                    <a:pt x="319" y="0"/>
                  </a:ln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8"/>
            <p:cNvSpPr/>
            <p:nvPr/>
          </p:nvSpPr>
          <p:spPr>
            <a:xfrm>
              <a:off x="3479700" y="2759100"/>
              <a:ext cx="146650" cy="144950"/>
            </a:xfrm>
            <a:custGeom>
              <a:avLst/>
              <a:gdLst/>
              <a:ahLst/>
              <a:cxnLst/>
              <a:rect l="l" t="t" r="r" b="b"/>
              <a:pathLst>
                <a:path w="5866" h="5798" extrusionOk="0">
                  <a:moveTo>
                    <a:pt x="5072" y="1"/>
                  </a:moveTo>
                  <a:cubicBezTo>
                    <a:pt x="4887" y="1"/>
                    <a:pt x="4703" y="70"/>
                    <a:pt x="4564" y="209"/>
                  </a:cubicBezTo>
                  <a:lnTo>
                    <a:pt x="0" y="4773"/>
                  </a:lnTo>
                  <a:lnTo>
                    <a:pt x="1024" y="5797"/>
                  </a:lnTo>
                  <a:lnTo>
                    <a:pt x="5588" y="1233"/>
                  </a:lnTo>
                  <a:cubicBezTo>
                    <a:pt x="5866" y="956"/>
                    <a:pt x="5866" y="499"/>
                    <a:pt x="5588" y="209"/>
                  </a:cubicBezTo>
                  <a:cubicBezTo>
                    <a:pt x="5443" y="70"/>
                    <a:pt x="5257" y="1"/>
                    <a:pt x="5072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8"/>
            <p:cNvSpPr/>
            <p:nvPr/>
          </p:nvSpPr>
          <p:spPr>
            <a:xfrm>
              <a:off x="3574300" y="2774350"/>
              <a:ext cx="35100" cy="35075"/>
            </a:xfrm>
            <a:custGeom>
              <a:avLst/>
              <a:gdLst/>
              <a:ahLst/>
              <a:cxnLst/>
              <a:rect l="l" t="t" r="r" b="b"/>
              <a:pathLst>
                <a:path w="1404" h="1403" extrusionOk="0">
                  <a:moveTo>
                    <a:pt x="390" y="0"/>
                  </a:moveTo>
                  <a:lnTo>
                    <a:pt x="1" y="390"/>
                  </a:lnTo>
                  <a:lnTo>
                    <a:pt x="1013" y="1403"/>
                  </a:lnTo>
                  <a:lnTo>
                    <a:pt x="1403" y="1013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8"/>
            <p:cNvSpPr/>
            <p:nvPr/>
          </p:nvSpPr>
          <p:spPr>
            <a:xfrm>
              <a:off x="3584050" y="2759100"/>
              <a:ext cx="42300" cy="40600"/>
            </a:xfrm>
            <a:custGeom>
              <a:avLst/>
              <a:gdLst/>
              <a:ahLst/>
              <a:cxnLst/>
              <a:rect l="l" t="t" r="r" b="b"/>
              <a:pathLst>
                <a:path w="1692" h="1624" extrusionOk="0">
                  <a:moveTo>
                    <a:pt x="898" y="1"/>
                  </a:moveTo>
                  <a:cubicBezTo>
                    <a:pt x="713" y="1"/>
                    <a:pt x="529" y="70"/>
                    <a:pt x="390" y="209"/>
                  </a:cubicBezTo>
                  <a:lnTo>
                    <a:pt x="0" y="610"/>
                  </a:lnTo>
                  <a:lnTo>
                    <a:pt x="1013" y="1623"/>
                  </a:lnTo>
                  <a:lnTo>
                    <a:pt x="1414" y="1233"/>
                  </a:lnTo>
                  <a:cubicBezTo>
                    <a:pt x="1692" y="956"/>
                    <a:pt x="1692" y="499"/>
                    <a:pt x="1414" y="209"/>
                  </a:cubicBezTo>
                  <a:cubicBezTo>
                    <a:pt x="1269" y="70"/>
                    <a:pt x="1083" y="1"/>
                    <a:pt x="898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8"/>
            <p:cNvSpPr/>
            <p:nvPr/>
          </p:nvSpPr>
          <p:spPr>
            <a:xfrm>
              <a:off x="3488300" y="2792425"/>
              <a:ext cx="103000" cy="103000"/>
            </a:xfrm>
            <a:custGeom>
              <a:avLst/>
              <a:gdLst/>
              <a:ahLst/>
              <a:cxnLst/>
              <a:rect l="l" t="t" r="r" b="b"/>
              <a:pathLst>
                <a:path w="4120" h="4120" extrusionOk="0">
                  <a:moveTo>
                    <a:pt x="3775" y="1"/>
                  </a:moveTo>
                  <a:lnTo>
                    <a:pt x="1" y="3786"/>
                  </a:lnTo>
                  <a:lnTo>
                    <a:pt x="335" y="4120"/>
                  </a:lnTo>
                  <a:lnTo>
                    <a:pt x="4119" y="346"/>
                  </a:lnTo>
                  <a:lnTo>
                    <a:pt x="3775" y="1"/>
                  </a:ln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8"/>
            <p:cNvSpPr/>
            <p:nvPr/>
          </p:nvSpPr>
          <p:spPr>
            <a:xfrm>
              <a:off x="2886675" y="2363600"/>
              <a:ext cx="199825" cy="213500"/>
            </a:xfrm>
            <a:custGeom>
              <a:avLst/>
              <a:gdLst/>
              <a:ahLst/>
              <a:cxnLst/>
              <a:rect l="l" t="t" r="r" b="b"/>
              <a:pathLst>
                <a:path w="7993" h="8540" extrusionOk="0">
                  <a:moveTo>
                    <a:pt x="1" y="0"/>
                  </a:moveTo>
                  <a:cubicBezTo>
                    <a:pt x="1" y="1"/>
                    <a:pt x="1002" y="2516"/>
                    <a:pt x="2595" y="4442"/>
                  </a:cubicBezTo>
                  <a:lnTo>
                    <a:pt x="3696" y="4564"/>
                  </a:lnTo>
                  <a:lnTo>
                    <a:pt x="2906" y="4809"/>
                  </a:lnTo>
                  <a:cubicBezTo>
                    <a:pt x="2906" y="4809"/>
                    <a:pt x="3685" y="6001"/>
                    <a:pt x="4275" y="6468"/>
                  </a:cubicBezTo>
                  <a:lnTo>
                    <a:pt x="5343" y="6479"/>
                  </a:lnTo>
                  <a:lnTo>
                    <a:pt x="4598" y="6869"/>
                  </a:lnTo>
                  <a:cubicBezTo>
                    <a:pt x="4598" y="6869"/>
                    <a:pt x="5634" y="8539"/>
                    <a:pt x="6911" y="8539"/>
                  </a:cubicBezTo>
                  <a:cubicBezTo>
                    <a:pt x="7029" y="8539"/>
                    <a:pt x="7148" y="8525"/>
                    <a:pt x="7270" y="8494"/>
                  </a:cubicBezTo>
                  <a:cubicBezTo>
                    <a:pt x="7993" y="7993"/>
                    <a:pt x="7792" y="6056"/>
                    <a:pt x="7792" y="6056"/>
                  </a:cubicBezTo>
                  <a:lnTo>
                    <a:pt x="7792" y="6056"/>
                  </a:lnTo>
                  <a:lnTo>
                    <a:pt x="7058" y="6679"/>
                  </a:lnTo>
                  <a:lnTo>
                    <a:pt x="7537" y="5232"/>
                  </a:lnTo>
                  <a:cubicBezTo>
                    <a:pt x="6891" y="4119"/>
                    <a:pt x="5032" y="2583"/>
                    <a:pt x="5032" y="2583"/>
                  </a:cubicBezTo>
                  <a:lnTo>
                    <a:pt x="4587" y="3107"/>
                  </a:lnTo>
                  <a:lnTo>
                    <a:pt x="4609" y="2338"/>
                  </a:lnTo>
                  <a:cubicBezTo>
                    <a:pt x="4609" y="2338"/>
                    <a:pt x="3596" y="1593"/>
                    <a:pt x="2661" y="1147"/>
                  </a:cubicBezTo>
                  <a:cubicBezTo>
                    <a:pt x="1993" y="82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8"/>
            <p:cNvSpPr/>
            <p:nvPr/>
          </p:nvSpPr>
          <p:spPr>
            <a:xfrm>
              <a:off x="2898375" y="2373900"/>
              <a:ext cx="187025" cy="245475"/>
            </a:xfrm>
            <a:custGeom>
              <a:avLst/>
              <a:gdLst/>
              <a:ahLst/>
              <a:cxnLst/>
              <a:rect l="l" t="t" r="r" b="b"/>
              <a:pathLst>
                <a:path w="7481" h="9819" extrusionOk="0">
                  <a:moveTo>
                    <a:pt x="0" y="1"/>
                  </a:moveTo>
                  <a:cubicBezTo>
                    <a:pt x="5566" y="5121"/>
                    <a:pt x="6980" y="9195"/>
                    <a:pt x="6980" y="9195"/>
                  </a:cubicBezTo>
                  <a:lnTo>
                    <a:pt x="7480" y="9818"/>
                  </a:lnTo>
                  <a:cubicBezTo>
                    <a:pt x="6790" y="4909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79" name="Google Shape;179;p18"/>
          <p:cNvCxnSpPr/>
          <p:nvPr/>
        </p:nvCxnSpPr>
        <p:spPr>
          <a:xfrm>
            <a:off x="656434" y="2879884"/>
            <a:ext cx="4376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240D2D6-8362-7242-9053-85B3EC7DE5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5"/>
          <p:cNvSpPr txBox="1"/>
          <p:nvPr/>
        </p:nvSpPr>
        <p:spPr>
          <a:xfrm>
            <a:off x="5463837" y="1476350"/>
            <a:ext cx="667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02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05" name="Google Shape;605;p25"/>
          <p:cNvSpPr txBox="1"/>
          <p:nvPr/>
        </p:nvSpPr>
        <p:spPr>
          <a:xfrm>
            <a:off x="5492825" y="3846138"/>
            <a:ext cx="667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04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3046325" y="3794688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5"/>
          <p:cNvSpPr/>
          <p:nvPr/>
        </p:nvSpPr>
        <p:spPr>
          <a:xfrm>
            <a:off x="5462638" y="1424900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5"/>
          <p:cNvSpPr/>
          <p:nvPr/>
        </p:nvSpPr>
        <p:spPr>
          <a:xfrm>
            <a:off x="5491625" y="3794688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5"/>
          <p:cNvSpPr txBox="1"/>
          <p:nvPr/>
        </p:nvSpPr>
        <p:spPr>
          <a:xfrm>
            <a:off x="3047525" y="3846138"/>
            <a:ext cx="6675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03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610" name="Google Shape;610;p25"/>
          <p:cNvSpPr/>
          <p:nvPr/>
        </p:nvSpPr>
        <p:spPr>
          <a:xfrm>
            <a:off x="3017313" y="1424900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2" name="Google Shape;612;p25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5" name="Google Shape;615;p25"/>
          <p:cNvSpPr txBox="1"/>
          <p:nvPr/>
        </p:nvSpPr>
        <p:spPr>
          <a:xfrm>
            <a:off x="6551550" y="1045914"/>
            <a:ext cx="2051963" cy="9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just">
              <a:spcAft>
                <a:spcPts val="1200"/>
              </a:spcAft>
            </a:pP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Alat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pengembangan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potensi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diri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616" name="Google Shape;616;p25"/>
          <p:cNvCxnSpPr/>
          <p:nvPr/>
        </p:nvCxnSpPr>
        <p:spPr>
          <a:xfrm>
            <a:off x="6578814" y="2081264"/>
            <a:ext cx="2024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19" name="Google Shape;619;p25"/>
          <p:cNvSpPr txBox="1"/>
          <p:nvPr/>
        </p:nvSpPr>
        <p:spPr>
          <a:xfrm>
            <a:off x="6592330" y="3374610"/>
            <a:ext cx="2024700" cy="117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sv-SE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Wahana pembentukan moral</a:t>
            </a:r>
            <a:r>
              <a:rPr lang="id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dan</a:t>
            </a:r>
            <a:r>
              <a:rPr lang="sv-SE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 karakter.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622" name="Google Shape;622;p25"/>
          <p:cNvSpPr txBox="1"/>
          <p:nvPr/>
        </p:nvSpPr>
        <p:spPr>
          <a:xfrm>
            <a:off x="595993" y="3498326"/>
            <a:ext cx="2212957" cy="91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Bekal untuk menghadapi kehidupan bermasyarakat dan dunia kerja.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623" name="Google Shape;623;p25"/>
          <p:cNvCxnSpPr/>
          <p:nvPr/>
        </p:nvCxnSpPr>
        <p:spPr>
          <a:xfrm>
            <a:off x="6469528" y="4544942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24" name="Google Shape;624;p25"/>
          <p:cNvCxnSpPr/>
          <p:nvPr/>
        </p:nvCxnSpPr>
        <p:spPr>
          <a:xfrm>
            <a:off x="682788" y="4504765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7" name="Google Shape;627;p25"/>
          <p:cNvSpPr txBox="1"/>
          <p:nvPr/>
        </p:nvSpPr>
        <p:spPr>
          <a:xfrm>
            <a:off x="670050" y="1036749"/>
            <a:ext cx="2022588" cy="944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1600" dirty="0" err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Sebagai</a:t>
            </a:r>
            <a:r>
              <a:rPr lang="en-ID" sz="1600" dirty="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sarana</a:t>
            </a:r>
            <a:r>
              <a:rPr lang="en-ID" sz="1600" dirty="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pewarisan</a:t>
            </a:r>
            <a:r>
              <a:rPr lang="en-ID" sz="1600" dirty="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budaya</a:t>
            </a:r>
            <a:r>
              <a:rPr lang="en-ID" sz="1600" dirty="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.</a:t>
            </a:r>
            <a:endParaRPr sz="1600" dirty="0">
              <a:solidFill>
                <a:schemeClr val="dk1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628" name="Google Shape;628;p25"/>
          <p:cNvCxnSpPr/>
          <p:nvPr/>
        </p:nvCxnSpPr>
        <p:spPr>
          <a:xfrm>
            <a:off x="682788" y="2081264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29" name="Google Shape;629;p25"/>
          <p:cNvSpPr txBox="1"/>
          <p:nvPr/>
        </p:nvSpPr>
        <p:spPr>
          <a:xfrm>
            <a:off x="3017300" y="1477700"/>
            <a:ext cx="6699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01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grpSp>
        <p:nvGrpSpPr>
          <p:cNvPr id="630" name="Google Shape;630;p25"/>
          <p:cNvGrpSpPr/>
          <p:nvPr/>
        </p:nvGrpSpPr>
        <p:grpSpPr>
          <a:xfrm>
            <a:off x="6452541" y="2692458"/>
            <a:ext cx="504493" cy="504560"/>
            <a:chOff x="2924081" y="4265844"/>
            <a:chExt cx="337612" cy="337656"/>
          </a:xfrm>
        </p:grpSpPr>
        <p:sp>
          <p:nvSpPr>
            <p:cNvPr id="631" name="Google Shape;631;p25"/>
            <p:cNvSpPr/>
            <p:nvPr/>
          </p:nvSpPr>
          <p:spPr>
            <a:xfrm>
              <a:off x="2994242" y="4265844"/>
              <a:ext cx="197780" cy="173535"/>
            </a:xfrm>
            <a:custGeom>
              <a:avLst/>
              <a:gdLst/>
              <a:ahLst/>
              <a:cxnLst/>
              <a:rect l="l" t="t" r="r" b="b"/>
              <a:pathLst>
                <a:path w="4454" h="3908" extrusionOk="0">
                  <a:moveTo>
                    <a:pt x="2227" y="0"/>
                  </a:moveTo>
                  <a:cubicBezTo>
                    <a:pt x="2105" y="0"/>
                    <a:pt x="2004" y="101"/>
                    <a:pt x="2004" y="223"/>
                  </a:cubicBezTo>
                  <a:lnTo>
                    <a:pt x="2004" y="1136"/>
                  </a:lnTo>
                  <a:cubicBezTo>
                    <a:pt x="1826" y="757"/>
                    <a:pt x="1437" y="490"/>
                    <a:pt x="992" y="490"/>
                  </a:cubicBezTo>
                  <a:lnTo>
                    <a:pt x="223" y="490"/>
                  </a:lnTo>
                  <a:cubicBezTo>
                    <a:pt x="101" y="490"/>
                    <a:pt x="1" y="591"/>
                    <a:pt x="1" y="713"/>
                  </a:cubicBezTo>
                  <a:lnTo>
                    <a:pt x="1" y="1247"/>
                  </a:lnTo>
                  <a:cubicBezTo>
                    <a:pt x="1" y="1860"/>
                    <a:pt x="502" y="2360"/>
                    <a:pt x="1114" y="2360"/>
                  </a:cubicBezTo>
                  <a:lnTo>
                    <a:pt x="2004" y="2360"/>
                  </a:lnTo>
                  <a:lnTo>
                    <a:pt x="2004" y="3685"/>
                  </a:lnTo>
                  <a:cubicBezTo>
                    <a:pt x="2004" y="3807"/>
                    <a:pt x="2105" y="3908"/>
                    <a:pt x="2227" y="3908"/>
                  </a:cubicBezTo>
                  <a:cubicBezTo>
                    <a:pt x="2350" y="3908"/>
                    <a:pt x="2449" y="3807"/>
                    <a:pt x="2449" y="3685"/>
                  </a:cubicBezTo>
                  <a:lnTo>
                    <a:pt x="2449" y="3073"/>
                  </a:lnTo>
                  <a:lnTo>
                    <a:pt x="3340" y="3073"/>
                  </a:lnTo>
                  <a:cubicBezTo>
                    <a:pt x="3953" y="3073"/>
                    <a:pt x="4453" y="2572"/>
                    <a:pt x="4453" y="1959"/>
                  </a:cubicBezTo>
                  <a:lnTo>
                    <a:pt x="4453" y="1425"/>
                  </a:lnTo>
                  <a:cubicBezTo>
                    <a:pt x="4453" y="1303"/>
                    <a:pt x="4353" y="1202"/>
                    <a:pt x="4230" y="1202"/>
                  </a:cubicBezTo>
                  <a:lnTo>
                    <a:pt x="3451" y="1202"/>
                  </a:lnTo>
                  <a:cubicBezTo>
                    <a:pt x="3006" y="1202"/>
                    <a:pt x="2628" y="1470"/>
                    <a:pt x="2449" y="1848"/>
                  </a:cubicBezTo>
                  <a:lnTo>
                    <a:pt x="2449" y="223"/>
                  </a:lnTo>
                  <a:cubicBezTo>
                    <a:pt x="2449" y="101"/>
                    <a:pt x="2350" y="0"/>
                    <a:pt x="2227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5"/>
            <p:cNvSpPr/>
            <p:nvPr/>
          </p:nvSpPr>
          <p:spPr>
            <a:xfrm>
              <a:off x="3093087" y="4265844"/>
              <a:ext cx="98934" cy="173535"/>
            </a:xfrm>
            <a:custGeom>
              <a:avLst/>
              <a:gdLst/>
              <a:ahLst/>
              <a:cxnLst/>
              <a:rect l="l" t="t" r="r" b="b"/>
              <a:pathLst>
                <a:path w="2228" h="3908" extrusionOk="0">
                  <a:moveTo>
                    <a:pt x="1" y="0"/>
                  </a:moveTo>
                  <a:lnTo>
                    <a:pt x="1" y="3908"/>
                  </a:lnTo>
                  <a:cubicBezTo>
                    <a:pt x="124" y="3908"/>
                    <a:pt x="223" y="3807"/>
                    <a:pt x="223" y="3685"/>
                  </a:cubicBezTo>
                  <a:lnTo>
                    <a:pt x="223" y="3073"/>
                  </a:lnTo>
                  <a:lnTo>
                    <a:pt x="1114" y="3073"/>
                  </a:lnTo>
                  <a:cubicBezTo>
                    <a:pt x="1727" y="3073"/>
                    <a:pt x="2227" y="2572"/>
                    <a:pt x="2227" y="1959"/>
                  </a:cubicBezTo>
                  <a:lnTo>
                    <a:pt x="2227" y="1425"/>
                  </a:lnTo>
                  <a:cubicBezTo>
                    <a:pt x="2227" y="1303"/>
                    <a:pt x="2127" y="1202"/>
                    <a:pt x="2004" y="1202"/>
                  </a:cubicBezTo>
                  <a:lnTo>
                    <a:pt x="1225" y="1202"/>
                  </a:lnTo>
                  <a:cubicBezTo>
                    <a:pt x="780" y="1202"/>
                    <a:pt x="402" y="1470"/>
                    <a:pt x="223" y="1848"/>
                  </a:cubicBezTo>
                  <a:lnTo>
                    <a:pt x="223" y="223"/>
                  </a:lnTo>
                  <a:cubicBezTo>
                    <a:pt x="223" y="101"/>
                    <a:pt x="124" y="0"/>
                    <a:pt x="1" y="0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3008584" y="4428455"/>
              <a:ext cx="168606" cy="95959"/>
            </a:xfrm>
            <a:custGeom>
              <a:avLst/>
              <a:gdLst/>
              <a:ahLst/>
              <a:cxnLst/>
              <a:rect l="l" t="t" r="r" b="b"/>
              <a:pathLst>
                <a:path w="3797" h="2161" extrusionOk="0">
                  <a:moveTo>
                    <a:pt x="1904" y="1"/>
                  </a:moveTo>
                  <a:cubicBezTo>
                    <a:pt x="1715" y="1"/>
                    <a:pt x="1537" y="23"/>
                    <a:pt x="1359" y="78"/>
                  </a:cubicBezTo>
                  <a:cubicBezTo>
                    <a:pt x="802" y="268"/>
                    <a:pt x="390" y="713"/>
                    <a:pt x="234" y="1270"/>
                  </a:cubicBezTo>
                  <a:lnTo>
                    <a:pt x="1" y="2160"/>
                  </a:lnTo>
                  <a:lnTo>
                    <a:pt x="3796" y="2160"/>
                  </a:lnTo>
                  <a:lnTo>
                    <a:pt x="3563" y="1270"/>
                  </a:lnTo>
                  <a:cubicBezTo>
                    <a:pt x="3496" y="991"/>
                    <a:pt x="3351" y="746"/>
                    <a:pt x="3151" y="535"/>
                  </a:cubicBezTo>
                  <a:cubicBezTo>
                    <a:pt x="2962" y="335"/>
                    <a:pt x="2717" y="179"/>
                    <a:pt x="2450" y="78"/>
                  </a:cubicBezTo>
                  <a:cubicBezTo>
                    <a:pt x="2272" y="23"/>
                    <a:pt x="2082" y="1"/>
                    <a:pt x="190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5"/>
            <p:cNvSpPr/>
            <p:nvPr/>
          </p:nvSpPr>
          <p:spPr>
            <a:xfrm>
              <a:off x="3093087" y="4428455"/>
              <a:ext cx="84103" cy="95959"/>
            </a:xfrm>
            <a:custGeom>
              <a:avLst/>
              <a:gdLst/>
              <a:ahLst/>
              <a:cxnLst/>
              <a:rect l="l" t="t" r="r" b="b"/>
              <a:pathLst>
                <a:path w="1894" h="2161" extrusionOk="0">
                  <a:moveTo>
                    <a:pt x="1" y="1"/>
                  </a:moveTo>
                  <a:lnTo>
                    <a:pt x="1" y="2160"/>
                  </a:lnTo>
                  <a:lnTo>
                    <a:pt x="1893" y="2160"/>
                  </a:lnTo>
                  <a:lnTo>
                    <a:pt x="1660" y="1270"/>
                  </a:lnTo>
                  <a:cubicBezTo>
                    <a:pt x="1593" y="991"/>
                    <a:pt x="1448" y="746"/>
                    <a:pt x="1248" y="535"/>
                  </a:cubicBezTo>
                  <a:cubicBezTo>
                    <a:pt x="1059" y="335"/>
                    <a:pt x="814" y="179"/>
                    <a:pt x="547" y="78"/>
                  </a:cubicBezTo>
                  <a:cubicBezTo>
                    <a:pt x="369" y="23"/>
                    <a:pt x="179" y="1"/>
                    <a:pt x="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5"/>
            <p:cNvSpPr/>
            <p:nvPr/>
          </p:nvSpPr>
          <p:spPr>
            <a:xfrm>
              <a:off x="2935449" y="4477390"/>
              <a:ext cx="314876" cy="93961"/>
            </a:xfrm>
            <a:custGeom>
              <a:avLst/>
              <a:gdLst/>
              <a:ahLst/>
              <a:cxnLst/>
              <a:rect l="l" t="t" r="r" b="b"/>
              <a:pathLst>
                <a:path w="7091" h="2116" extrusionOk="0">
                  <a:moveTo>
                    <a:pt x="2727" y="0"/>
                  </a:moveTo>
                  <a:cubicBezTo>
                    <a:pt x="2616" y="0"/>
                    <a:pt x="2505" y="23"/>
                    <a:pt x="2405" y="57"/>
                  </a:cubicBezTo>
                  <a:lnTo>
                    <a:pt x="2271" y="101"/>
                  </a:lnTo>
                  <a:cubicBezTo>
                    <a:pt x="2015" y="179"/>
                    <a:pt x="1748" y="245"/>
                    <a:pt x="1480" y="290"/>
                  </a:cubicBezTo>
                  <a:cubicBezTo>
                    <a:pt x="1213" y="334"/>
                    <a:pt x="935" y="357"/>
                    <a:pt x="668" y="357"/>
                  </a:cubicBezTo>
                  <a:cubicBezTo>
                    <a:pt x="301" y="357"/>
                    <a:pt x="0" y="658"/>
                    <a:pt x="0" y="1025"/>
                  </a:cubicBezTo>
                  <a:lnTo>
                    <a:pt x="0" y="1537"/>
                  </a:lnTo>
                  <a:cubicBezTo>
                    <a:pt x="0" y="1659"/>
                    <a:pt x="100" y="1759"/>
                    <a:pt x="223" y="1759"/>
                  </a:cubicBezTo>
                  <a:lnTo>
                    <a:pt x="2683" y="1759"/>
                  </a:lnTo>
                  <a:cubicBezTo>
                    <a:pt x="2950" y="1759"/>
                    <a:pt x="3206" y="1860"/>
                    <a:pt x="3395" y="2049"/>
                  </a:cubicBezTo>
                  <a:cubicBezTo>
                    <a:pt x="3429" y="2082"/>
                    <a:pt x="3484" y="2115"/>
                    <a:pt x="3551" y="2115"/>
                  </a:cubicBezTo>
                  <a:cubicBezTo>
                    <a:pt x="3607" y="2115"/>
                    <a:pt x="3662" y="2082"/>
                    <a:pt x="3707" y="2049"/>
                  </a:cubicBezTo>
                  <a:cubicBezTo>
                    <a:pt x="3796" y="1949"/>
                    <a:pt x="3907" y="1882"/>
                    <a:pt x="4030" y="1826"/>
                  </a:cubicBezTo>
                  <a:cubicBezTo>
                    <a:pt x="4152" y="1781"/>
                    <a:pt x="4275" y="1759"/>
                    <a:pt x="4408" y="1759"/>
                  </a:cubicBezTo>
                  <a:lnTo>
                    <a:pt x="6868" y="1759"/>
                  </a:lnTo>
                  <a:cubicBezTo>
                    <a:pt x="6991" y="1759"/>
                    <a:pt x="7091" y="1659"/>
                    <a:pt x="7091" y="1537"/>
                  </a:cubicBezTo>
                  <a:lnTo>
                    <a:pt x="7091" y="1025"/>
                  </a:lnTo>
                  <a:cubicBezTo>
                    <a:pt x="7091" y="658"/>
                    <a:pt x="6790" y="357"/>
                    <a:pt x="6423" y="357"/>
                  </a:cubicBezTo>
                  <a:cubicBezTo>
                    <a:pt x="6156" y="357"/>
                    <a:pt x="5878" y="334"/>
                    <a:pt x="5611" y="290"/>
                  </a:cubicBezTo>
                  <a:cubicBezTo>
                    <a:pt x="5343" y="245"/>
                    <a:pt x="5076" y="179"/>
                    <a:pt x="4820" y="101"/>
                  </a:cubicBezTo>
                  <a:lnTo>
                    <a:pt x="4698" y="57"/>
                  </a:lnTo>
                  <a:cubicBezTo>
                    <a:pt x="4586" y="23"/>
                    <a:pt x="4475" y="0"/>
                    <a:pt x="4364" y="0"/>
                  </a:cubicBezTo>
                  <a:cubicBezTo>
                    <a:pt x="4085" y="0"/>
                    <a:pt x="3830" y="112"/>
                    <a:pt x="3629" y="312"/>
                  </a:cubicBezTo>
                  <a:cubicBezTo>
                    <a:pt x="3595" y="334"/>
                    <a:pt x="3573" y="368"/>
                    <a:pt x="3551" y="401"/>
                  </a:cubicBezTo>
                  <a:cubicBezTo>
                    <a:pt x="3518" y="368"/>
                    <a:pt x="3496" y="334"/>
                    <a:pt x="3462" y="312"/>
                  </a:cubicBezTo>
                  <a:cubicBezTo>
                    <a:pt x="3273" y="112"/>
                    <a:pt x="3006" y="0"/>
                    <a:pt x="2727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3093087" y="4477390"/>
              <a:ext cx="157238" cy="93961"/>
            </a:xfrm>
            <a:custGeom>
              <a:avLst/>
              <a:gdLst/>
              <a:ahLst/>
              <a:cxnLst/>
              <a:rect l="l" t="t" r="r" b="b"/>
              <a:pathLst>
                <a:path w="3541" h="2116" extrusionOk="0">
                  <a:moveTo>
                    <a:pt x="814" y="0"/>
                  </a:moveTo>
                  <a:cubicBezTo>
                    <a:pt x="535" y="0"/>
                    <a:pt x="280" y="112"/>
                    <a:pt x="79" y="312"/>
                  </a:cubicBezTo>
                  <a:cubicBezTo>
                    <a:pt x="45" y="334"/>
                    <a:pt x="23" y="368"/>
                    <a:pt x="1" y="401"/>
                  </a:cubicBezTo>
                  <a:lnTo>
                    <a:pt x="1" y="2115"/>
                  </a:lnTo>
                  <a:cubicBezTo>
                    <a:pt x="57" y="2115"/>
                    <a:pt x="112" y="2082"/>
                    <a:pt x="157" y="2049"/>
                  </a:cubicBezTo>
                  <a:cubicBezTo>
                    <a:pt x="246" y="1949"/>
                    <a:pt x="357" y="1882"/>
                    <a:pt x="480" y="1826"/>
                  </a:cubicBezTo>
                  <a:cubicBezTo>
                    <a:pt x="602" y="1781"/>
                    <a:pt x="725" y="1759"/>
                    <a:pt x="858" y="1759"/>
                  </a:cubicBezTo>
                  <a:lnTo>
                    <a:pt x="3318" y="1759"/>
                  </a:lnTo>
                  <a:cubicBezTo>
                    <a:pt x="3441" y="1759"/>
                    <a:pt x="3541" y="1659"/>
                    <a:pt x="3541" y="1537"/>
                  </a:cubicBezTo>
                  <a:lnTo>
                    <a:pt x="3541" y="1025"/>
                  </a:lnTo>
                  <a:cubicBezTo>
                    <a:pt x="3541" y="658"/>
                    <a:pt x="3240" y="357"/>
                    <a:pt x="2873" y="357"/>
                  </a:cubicBezTo>
                  <a:cubicBezTo>
                    <a:pt x="2606" y="357"/>
                    <a:pt x="2328" y="334"/>
                    <a:pt x="2061" y="290"/>
                  </a:cubicBezTo>
                  <a:cubicBezTo>
                    <a:pt x="1793" y="245"/>
                    <a:pt x="1526" y="179"/>
                    <a:pt x="1270" y="101"/>
                  </a:cubicBezTo>
                  <a:lnTo>
                    <a:pt x="1148" y="57"/>
                  </a:lnTo>
                  <a:cubicBezTo>
                    <a:pt x="1036" y="23"/>
                    <a:pt x="925" y="0"/>
                    <a:pt x="814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2924081" y="4540179"/>
              <a:ext cx="337611" cy="63322"/>
            </a:xfrm>
            <a:custGeom>
              <a:avLst/>
              <a:gdLst/>
              <a:ahLst/>
              <a:cxnLst/>
              <a:rect l="l" t="t" r="r" b="b"/>
              <a:pathLst>
                <a:path w="7603" h="1426" extrusionOk="0">
                  <a:moveTo>
                    <a:pt x="223" y="1"/>
                  </a:moveTo>
                  <a:cubicBezTo>
                    <a:pt x="101" y="1"/>
                    <a:pt x="0" y="100"/>
                    <a:pt x="0" y="223"/>
                  </a:cubicBezTo>
                  <a:lnTo>
                    <a:pt x="0" y="590"/>
                  </a:lnTo>
                  <a:cubicBezTo>
                    <a:pt x="0" y="713"/>
                    <a:pt x="101" y="813"/>
                    <a:pt x="223" y="813"/>
                  </a:cubicBezTo>
                  <a:lnTo>
                    <a:pt x="3028" y="813"/>
                  </a:lnTo>
                  <a:cubicBezTo>
                    <a:pt x="3117" y="1169"/>
                    <a:pt x="3440" y="1425"/>
                    <a:pt x="3807" y="1425"/>
                  </a:cubicBezTo>
                  <a:cubicBezTo>
                    <a:pt x="4175" y="1425"/>
                    <a:pt x="4497" y="1169"/>
                    <a:pt x="4575" y="813"/>
                  </a:cubicBezTo>
                  <a:lnTo>
                    <a:pt x="7380" y="813"/>
                  </a:lnTo>
                  <a:cubicBezTo>
                    <a:pt x="7502" y="813"/>
                    <a:pt x="7603" y="713"/>
                    <a:pt x="7603" y="590"/>
                  </a:cubicBezTo>
                  <a:lnTo>
                    <a:pt x="7603" y="223"/>
                  </a:lnTo>
                  <a:cubicBezTo>
                    <a:pt x="7603" y="100"/>
                    <a:pt x="7502" y="1"/>
                    <a:pt x="7380" y="1"/>
                  </a:cubicBezTo>
                  <a:lnTo>
                    <a:pt x="4664" y="1"/>
                  </a:lnTo>
                  <a:cubicBezTo>
                    <a:pt x="4353" y="1"/>
                    <a:pt x="4052" y="100"/>
                    <a:pt x="3807" y="278"/>
                  </a:cubicBezTo>
                  <a:cubicBezTo>
                    <a:pt x="3562" y="100"/>
                    <a:pt x="3262" y="1"/>
                    <a:pt x="2939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3093087" y="4540179"/>
              <a:ext cx="168606" cy="63322"/>
            </a:xfrm>
            <a:custGeom>
              <a:avLst/>
              <a:gdLst/>
              <a:ahLst/>
              <a:cxnLst/>
              <a:rect l="l" t="t" r="r" b="b"/>
              <a:pathLst>
                <a:path w="3797" h="1426" extrusionOk="0">
                  <a:moveTo>
                    <a:pt x="858" y="1"/>
                  </a:moveTo>
                  <a:cubicBezTo>
                    <a:pt x="547" y="1"/>
                    <a:pt x="246" y="100"/>
                    <a:pt x="1" y="278"/>
                  </a:cubicBezTo>
                  <a:lnTo>
                    <a:pt x="1" y="1425"/>
                  </a:lnTo>
                  <a:cubicBezTo>
                    <a:pt x="369" y="1425"/>
                    <a:pt x="691" y="1169"/>
                    <a:pt x="769" y="813"/>
                  </a:cubicBezTo>
                  <a:lnTo>
                    <a:pt x="3574" y="813"/>
                  </a:lnTo>
                  <a:cubicBezTo>
                    <a:pt x="3696" y="813"/>
                    <a:pt x="3797" y="713"/>
                    <a:pt x="3797" y="590"/>
                  </a:cubicBezTo>
                  <a:lnTo>
                    <a:pt x="3797" y="223"/>
                  </a:lnTo>
                  <a:cubicBezTo>
                    <a:pt x="3797" y="100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9" name="Google Shape;639;p25"/>
          <p:cNvGrpSpPr/>
          <p:nvPr/>
        </p:nvGrpSpPr>
        <p:grpSpPr>
          <a:xfrm>
            <a:off x="2196772" y="2709478"/>
            <a:ext cx="503830" cy="470520"/>
            <a:chOff x="5882795" y="4277212"/>
            <a:chExt cx="337168" cy="314876"/>
          </a:xfrm>
        </p:grpSpPr>
        <p:sp>
          <p:nvSpPr>
            <p:cNvPr id="640" name="Google Shape;640;p25"/>
            <p:cNvSpPr/>
            <p:nvPr/>
          </p:nvSpPr>
          <p:spPr>
            <a:xfrm>
              <a:off x="5899136" y="4277212"/>
              <a:ext cx="304529" cy="304529"/>
            </a:xfrm>
            <a:custGeom>
              <a:avLst/>
              <a:gdLst/>
              <a:ahLst/>
              <a:cxnLst/>
              <a:rect l="l" t="t" r="r" b="b"/>
              <a:pathLst>
                <a:path w="6858" h="6858" extrusionOk="0">
                  <a:moveTo>
                    <a:pt x="3429" y="1"/>
                  </a:moveTo>
                  <a:cubicBezTo>
                    <a:pt x="3328" y="1"/>
                    <a:pt x="3239" y="68"/>
                    <a:pt x="3217" y="157"/>
                  </a:cubicBezTo>
                  <a:cubicBezTo>
                    <a:pt x="3095" y="557"/>
                    <a:pt x="2816" y="869"/>
                    <a:pt x="2438" y="1025"/>
                  </a:cubicBezTo>
                  <a:cubicBezTo>
                    <a:pt x="2265" y="1094"/>
                    <a:pt x="2086" y="1128"/>
                    <a:pt x="1909" y="1128"/>
                  </a:cubicBezTo>
                  <a:cubicBezTo>
                    <a:pt x="1687" y="1128"/>
                    <a:pt x="1468" y="1074"/>
                    <a:pt x="1269" y="969"/>
                  </a:cubicBezTo>
                  <a:cubicBezTo>
                    <a:pt x="1235" y="947"/>
                    <a:pt x="1197" y="938"/>
                    <a:pt x="1159" y="938"/>
                  </a:cubicBezTo>
                  <a:cubicBezTo>
                    <a:pt x="1101" y="938"/>
                    <a:pt x="1043" y="962"/>
                    <a:pt x="1002" y="1003"/>
                  </a:cubicBezTo>
                  <a:cubicBezTo>
                    <a:pt x="935" y="1069"/>
                    <a:pt x="913" y="1181"/>
                    <a:pt x="968" y="1270"/>
                  </a:cubicBezTo>
                  <a:cubicBezTo>
                    <a:pt x="1158" y="1626"/>
                    <a:pt x="1180" y="2049"/>
                    <a:pt x="1024" y="2427"/>
                  </a:cubicBezTo>
                  <a:cubicBezTo>
                    <a:pt x="869" y="2817"/>
                    <a:pt x="557" y="3095"/>
                    <a:pt x="156" y="3217"/>
                  </a:cubicBezTo>
                  <a:cubicBezTo>
                    <a:pt x="67" y="3240"/>
                    <a:pt x="0" y="3329"/>
                    <a:pt x="0" y="3429"/>
                  </a:cubicBezTo>
                  <a:cubicBezTo>
                    <a:pt x="0" y="3529"/>
                    <a:pt x="67" y="3618"/>
                    <a:pt x="156" y="3640"/>
                  </a:cubicBezTo>
                  <a:cubicBezTo>
                    <a:pt x="557" y="3763"/>
                    <a:pt x="869" y="4041"/>
                    <a:pt x="1024" y="4419"/>
                  </a:cubicBezTo>
                  <a:cubicBezTo>
                    <a:pt x="1180" y="4798"/>
                    <a:pt x="1158" y="5232"/>
                    <a:pt x="968" y="5589"/>
                  </a:cubicBezTo>
                  <a:cubicBezTo>
                    <a:pt x="913" y="5678"/>
                    <a:pt x="935" y="5777"/>
                    <a:pt x="1002" y="5856"/>
                  </a:cubicBezTo>
                  <a:cubicBezTo>
                    <a:pt x="1042" y="5896"/>
                    <a:pt x="1098" y="5916"/>
                    <a:pt x="1156" y="5916"/>
                  </a:cubicBezTo>
                  <a:cubicBezTo>
                    <a:pt x="1194" y="5916"/>
                    <a:pt x="1234" y="5907"/>
                    <a:pt x="1269" y="5889"/>
                  </a:cubicBezTo>
                  <a:cubicBezTo>
                    <a:pt x="1466" y="5778"/>
                    <a:pt x="1683" y="5722"/>
                    <a:pt x="1904" y="5722"/>
                  </a:cubicBezTo>
                  <a:cubicBezTo>
                    <a:pt x="2083" y="5722"/>
                    <a:pt x="2264" y="5759"/>
                    <a:pt x="2438" y="5834"/>
                  </a:cubicBezTo>
                  <a:cubicBezTo>
                    <a:pt x="2816" y="5989"/>
                    <a:pt x="3095" y="6301"/>
                    <a:pt x="3217" y="6702"/>
                  </a:cubicBezTo>
                  <a:cubicBezTo>
                    <a:pt x="3239" y="6791"/>
                    <a:pt x="3328" y="6858"/>
                    <a:pt x="3429" y="6858"/>
                  </a:cubicBezTo>
                  <a:cubicBezTo>
                    <a:pt x="3529" y="6858"/>
                    <a:pt x="3618" y="6791"/>
                    <a:pt x="3640" y="6702"/>
                  </a:cubicBezTo>
                  <a:cubicBezTo>
                    <a:pt x="3763" y="6301"/>
                    <a:pt x="4041" y="5989"/>
                    <a:pt x="4419" y="5834"/>
                  </a:cubicBezTo>
                  <a:cubicBezTo>
                    <a:pt x="4588" y="5759"/>
                    <a:pt x="4769" y="5722"/>
                    <a:pt x="4949" y="5722"/>
                  </a:cubicBezTo>
                  <a:cubicBezTo>
                    <a:pt x="5171" y="5722"/>
                    <a:pt x="5391" y="5778"/>
                    <a:pt x="5588" y="5889"/>
                  </a:cubicBezTo>
                  <a:cubicBezTo>
                    <a:pt x="5624" y="5907"/>
                    <a:pt x="5662" y="5916"/>
                    <a:pt x="5699" y="5916"/>
                  </a:cubicBezTo>
                  <a:cubicBezTo>
                    <a:pt x="5754" y="5916"/>
                    <a:pt x="5809" y="5896"/>
                    <a:pt x="5855" y="5856"/>
                  </a:cubicBezTo>
                  <a:cubicBezTo>
                    <a:pt x="5922" y="5777"/>
                    <a:pt x="5933" y="5678"/>
                    <a:pt x="5888" y="5589"/>
                  </a:cubicBezTo>
                  <a:cubicBezTo>
                    <a:pt x="5700" y="5232"/>
                    <a:pt x="5677" y="4798"/>
                    <a:pt x="5833" y="4419"/>
                  </a:cubicBezTo>
                  <a:cubicBezTo>
                    <a:pt x="5989" y="4041"/>
                    <a:pt x="6301" y="3763"/>
                    <a:pt x="6701" y="3640"/>
                  </a:cubicBezTo>
                  <a:cubicBezTo>
                    <a:pt x="6790" y="3618"/>
                    <a:pt x="6857" y="3529"/>
                    <a:pt x="6857" y="3429"/>
                  </a:cubicBezTo>
                  <a:cubicBezTo>
                    <a:pt x="6857" y="3329"/>
                    <a:pt x="6790" y="3240"/>
                    <a:pt x="6701" y="3217"/>
                  </a:cubicBezTo>
                  <a:cubicBezTo>
                    <a:pt x="6301" y="3095"/>
                    <a:pt x="5989" y="2817"/>
                    <a:pt x="5833" y="2427"/>
                  </a:cubicBezTo>
                  <a:cubicBezTo>
                    <a:pt x="5677" y="2049"/>
                    <a:pt x="5700" y="1626"/>
                    <a:pt x="5888" y="1270"/>
                  </a:cubicBezTo>
                  <a:cubicBezTo>
                    <a:pt x="5933" y="1181"/>
                    <a:pt x="5922" y="1069"/>
                    <a:pt x="5855" y="1003"/>
                  </a:cubicBezTo>
                  <a:cubicBezTo>
                    <a:pt x="5807" y="962"/>
                    <a:pt x="5752" y="938"/>
                    <a:pt x="5695" y="938"/>
                  </a:cubicBezTo>
                  <a:cubicBezTo>
                    <a:pt x="5659" y="938"/>
                    <a:pt x="5623" y="947"/>
                    <a:pt x="5588" y="969"/>
                  </a:cubicBezTo>
                  <a:cubicBezTo>
                    <a:pt x="5390" y="1074"/>
                    <a:pt x="5167" y="1128"/>
                    <a:pt x="4944" y="1128"/>
                  </a:cubicBezTo>
                  <a:cubicBezTo>
                    <a:pt x="4766" y="1128"/>
                    <a:pt x="4587" y="1094"/>
                    <a:pt x="4419" y="1025"/>
                  </a:cubicBezTo>
                  <a:cubicBezTo>
                    <a:pt x="4041" y="869"/>
                    <a:pt x="3763" y="557"/>
                    <a:pt x="3640" y="157"/>
                  </a:cubicBezTo>
                  <a:cubicBezTo>
                    <a:pt x="3618" y="68"/>
                    <a:pt x="3529" y="1"/>
                    <a:pt x="3429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6051357" y="4277212"/>
              <a:ext cx="152309" cy="304529"/>
            </a:xfrm>
            <a:custGeom>
              <a:avLst/>
              <a:gdLst/>
              <a:ahLst/>
              <a:cxnLst/>
              <a:rect l="l" t="t" r="r" b="b"/>
              <a:pathLst>
                <a:path w="3430" h="6858" extrusionOk="0">
                  <a:moveTo>
                    <a:pt x="1" y="1"/>
                  </a:moveTo>
                  <a:lnTo>
                    <a:pt x="1" y="6858"/>
                  </a:lnTo>
                  <a:cubicBezTo>
                    <a:pt x="101" y="6858"/>
                    <a:pt x="190" y="6791"/>
                    <a:pt x="212" y="6702"/>
                  </a:cubicBezTo>
                  <a:cubicBezTo>
                    <a:pt x="335" y="6301"/>
                    <a:pt x="613" y="5989"/>
                    <a:pt x="991" y="5834"/>
                  </a:cubicBezTo>
                  <a:cubicBezTo>
                    <a:pt x="1160" y="5759"/>
                    <a:pt x="1341" y="5722"/>
                    <a:pt x="1521" y="5722"/>
                  </a:cubicBezTo>
                  <a:cubicBezTo>
                    <a:pt x="1743" y="5722"/>
                    <a:pt x="1963" y="5778"/>
                    <a:pt x="2160" y="5889"/>
                  </a:cubicBezTo>
                  <a:cubicBezTo>
                    <a:pt x="2196" y="5907"/>
                    <a:pt x="2234" y="5916"/>
                    <a:pt x="2271" y="5916"/>
                  </a:cubicBezTo>
                  <a:cubicBezTo>
                    <a:pt x="2326" y="5916"/>
                    <a:pt x="2381" y="5896"/>
                    <a:pt x="2427" y="5856"/>
                  </a:cubicBezTo>
                  <a:cubicBezTo>
                    <a:pt x="2494" y="5777"/>
                    <a:pt x="2505" y="5678"/>
                    <a:pt x="2460" y="5589"/>
                  </a:cubicBezTo>
                  <a:cubicBezTo>
                    <a:pt x="2272" y="5232"/>
                    <a:pt x="2249" y="4798"/>
                    <a:pt x="2405" y="4419"/>
                  </a:cubicBezTo>
                  <a:cubicBezTo>
                    <a:pt x="2561" y="4041"/>
                    <a:pt x="2873" y="3763"/>
                    <a:pt x="3273" y="3640"/>
                  </a:cubicBezTo>
                  <a:cubicBezTo>
                    <a:pt x="3362" y="3618"/>
                    <a:pt x="3429" y="3529"/>
                    <a:pt x="3429" y="3429"/>
                  </a:cubicBezTo>
                  <a:cubicBezTo>
                    <a:pt x="3429" y="3329"/>
                    <a:pt x="3362" y="3240"/>
                    <a:pt x="3273" y="3217"/>
                  </a:cubicBezTo>
                  <a:cubicBezTo>
                    <a:pt x="2873" y="3095"/>
                    <a:pt x="2561" y="2817"/>
                    <a:pt x="2405" y="2427"/>
                  </a:cubicBezTo>
                  <a:cubicBezTo>
                    <a:pt x="2249" y="2049"/>
                    <a:pt x="2272" y="1626"/>
                    <a:pt x="2460" y="1270"/>
                  </a:cubicBezTo>
                  <a:cubicBezTo>
                    <a:pt x="2505" y="1181"/>
                    <a:pt x="2494" y="1069"/>
                    <a:pt x="2427" y="1003"/>
                  </a:cubicBezTo>
                  <a:cubicBezTo>
                    <a:pt x="2379" y="962"/>
                    <a:pt x="2324" y="938"/>
                    <a:pt x="2267" y="938"/>
                  </a:cubicBezTo>
                  <a:cubicBezTo>
                    <a:pt x="2231" y="938"/>
                    <a:pt x="2195" y="947"/>
                    <a:pt x="2160" y="969"/>
                  </a:cubicBezTo>
                  <a:cubicBezTo>
                    <a:pt x="1962" y="1074"/>
                    <a:pt x="1739" y="1128"/>
                    <a:pt x="1516" y="1128"/>
                  </a:cubicBezTo>
                  <a:cubicBezTo>
                    <a:pt x="1338" y="1128"/>
                    <a:pt x="1159" y="1094"/>
                    <a:pt x="991" y="1025"/>
                  </a:cubicBezTo>
                  <a:cubicBezTo>
                    <a:pt x="613" y="869"/>
                    <a:pt x="335" y="557"/>
                    <a:pt x="212" y="157"/>
                  </a:cubicBezTo>
                  <a:cubicBezTo>
                    <a:pt x="190" y="68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5967831" y="4345906"/>
              <a:ext cx="167096" cy="167096"/>
            </a:xfrm>
            <a:custGeom>
              <a:avLst/>
              <a:gdLst/>
              <a:ahLst/>
              <a:cxnLst/>
              <a:rect l="l" t="t" r="r" b="b"/>
              <a:pathLst>
                <a:path w="3763" h="3763" extrusionOk="0">
                  <a:moveTo>
                    <a:pt x="1882" y="1"/>
                  </a:moveTo>
                  <a:cubicBezTo>
                    <a:pt x="846" y="1"/>
                    <a:pt x="0" y="836"/>
                    <a:pt x="0" y="1882"/>
                  </a:cubicBezTo>
                  <a:cubicBezTo>
                    <a:pt x="0" y="2917"/>
                    <a:pt x="846" y="3763"/>
                    <a:pt x="1882" y="3763"/>
                  </a:cubicBezTo>
                  <a:cubicBezTo>
                    <a:pt x="2917" y="3763"/>
                    <a:pt x="3763" y="2917"/>
                    <a:pt x="3763" y="1882"/>
                  </a:cubicBezTo>
                  <a:cubicBezTo>
                    <a:pt x="3763" y="836"/>
                    <a:pt x="2917" y="1"/>
                    <a:pt x="1882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6051357" y="4345906"/>
              <a:ext cx="83570" cy="167096"/>
            </a:xfrm>
            <a:custGeom>
              <a:avLst/>
              <a:gdLst/>
              <a:ahLst/>
              <a:cxnLst/>
              <a:rect l="l" t="t" r="r" b="b"/>
              <a:pathLst>
                <a:path w="1882" h="3763" extrusionOk="0">
                  <a:moveTo>
                    <a:pt x="1" y="1"/>
                  </a:moveTo>
                  <a:lnTo>
                    <a:pt x="1" y="3763"/>
                  </a:lnTo>
                  <a:cubicBezTo>
                    <a:pt x="1036" y="3763"/>
                    <a:pt x="1882" y="2917"/>
                    <a:pt x="1882" y="1882"/>
                  </a:cubicBezTo>
                  <a:cubicBezTo>
                    <a:pt x="1882" y="836"/>
                    <a:pt x="1036" y="1"/>
                    <a:pt x="1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5893675" y="4461093"/>
              <a:ext cx="315409" cy="93428"/>
            </a:xfrm>
            <a:custGeom>
              <a:avLst/>
              <a:gdLst/>
              <a:ahLst/>
              <a:cxnLst/>
              <a:rect l="l" t="t" r="r" b="b"/>
              <a:pathLst>
                <a:path w="7103" h="2104" extrusionOk="0">
                  <a:moveTo>
                    <a:pt x="2739" y="1"/>
                  </a:moveTo>
                  <a:cubicBezTo>
                    <a:pt x="2617" y="1"/>
                    <a:pt x="2505" y="11"/>
                    <a:pt x="2405" y="56"/>
                  </a:cubicBezTo>
                  <a:lnTo>
                    <a:pt x="2283" y="90"/>
                  </a:lnTo>
                  <a:cubicBezTo>
                    <a:pt x="2026" y="179"/>
                    <a:pt x="1759" y="245"/>
                    <a:pt x="1481" y="290"/>
                  </a:cubicBezTo>
                  <a:cubicBezTo>
                    <a:pt x="1214" y="335"/>
                    <a:pt x="947" y="357"/>
                    <a:pt x="668" y="357"/>
                  </a:cubicBezTo>
                  <a:cubicBezTo>
                    <a:pt x="302" y="357"/>
                    <a:pt x="1" y="657"/>
                    <a:pt x="1" y="1025"/>
                  </a:cubicBezTo>
                  <a:lnTo>
                    <a:pt x="1" y="1525"/>
                  </a:lnTo>
                  <a:cubicBezTo>
                    <a:pt x="1" y="1648"/>
                    <a:pt x="101" y="1748"/>
                    <a:pt x="223" y="1748"/>
                  </a:cubicBezTo>
                  <a:lnTo>
                    <a:pt x="2694" y="1748"/>
                  </a:lnTo>
                  <a:cubicBezTo>
                    <a:pt x="2961" y="1748"/>
                    <a:pt x="3206" y="1848"/>
                    <a:pt x="3396" y="2037"/>
                  </a:cubicBezTo>
                  <a:cubicBezTo>
                    <a:pt x="3440" y="2082"/>
                    <a:pt x="3496" y="2104"/>
                    <a:pt x="3552" y="2104"/>
                  </a:cubicBezTo>
                  <a:cubicBezTo>
                    <a:pt x="3607" y="2104"/>
                    <a:pt x="3663" y="2082"/>
                    <a:pt x="3708" y="2037"/>
                  </a:cubicBezTo>
                  <a:cubicBezTo>
                    <a:pt x="3797" y="1948"/>
                    <a:pt x="3908" y="1871"/>
                    <a:pt x="4030" y="1826"/>
                  </a:cubicBezTo>
                  <a:cubicBezTo>
                    <a:pt x="4153" y="1770"/>
                    <a:pt x="4275" y="1748"/>
                    <a:pt x="4408" y="1748"/>
                  </a:cubicBezTo>
                  <a:lnTo>
                    <a:pt x="6880" y="1748"/>
                  </a:lnTo>
                  <a:cubicBezTo>
                    <a:pt x="7002" y="1748"/>
                    <a:pt x="7102" y="1648"/>
                    <a:pt x="7102" y="1525"/>
                  </a:cubicBezTo>
                  <a:lnTo>
                    <a:pt x="7102" y="1025"/>
                  </a:lnTo>
                  <a:cubicBezTo>
                    <a:pt x="7102" y="657"/>
                    <a:pt x="6802" y="357"/>
                    <a:pt x="6434" y="357"/>
                  </a:cubicBezTo>
                  <a:cubicBezTo>
                    <a:pt x="6156" y="357"/>
                    <a:pt x="5889" y="335"/>
                    <a:pt x="5611" y="290"/>
                  </a:cubicBezTo>
                  <a:cubicBezTo>
                    <a:pt x="5343" y="245"/>
                    <a:pt x="5076" y="179"/>
                    <a:pt x="4821" y="90"/>
                  </a:cubicBezTo>
                  <a:lnTo>
                    <a:pt x="4698" y="56"/>
                  </a:lnTo>
                  <a:cubicBezTo>
                    <a:pt x="4587" y="11"/>
                    <a:pt x="4475" y="1"/>
                    <a:pt x="4364" y="1"/>
                  </a:cubicBezTo>
                  <a:cubicBezTo>
                    <a:pt x="4086" y="1"/>
                    <a:pt x="3830" y="112"/>
                    <a:pt x="3629" y="301"/>
                  </a:cubicBezTo>
                  <a:cubicBezTo>
                    <a:pt x="3607" y="335"/>
                    <a:pt x="3574" y="367"/>
                    <a:pt x="3552" y="390"/>
                  </a:cubicBezTo>
                  <a:cubicBezTo>
                    <a:pt x="3530" y="367"/>
                    <a:pt x="3496" y="335"/>
                    <a:pt x="3473" y="301"/>
                  </a:cubicBezTo>
                  <a:cubicBezTo>
                    <a:pt x="3273" y="112"/>
                    <a:pt x="3006" y="1"/>
                    <a:pt x="2739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6051357" y="4461093"/>
              <a:ext cx="157727" cy="93428"/>
            </a:xfrm>
            <a:custGeom>
              <a:avLst/>
              <a:gdLst/>
              <a:ahLst/>
              <a:cxnLst/>
              <a:rect l="l" t="t" r="r" b="b"/>
              <a:pathLst>
                <a:path w="3552" h="2104" extrusionOk="0">
                  <a:moveTo>
                    <a:pt x="813" y="1"/>
                  </a:moveTo>
                  <a:cubicBezTo>
                    <a:pt x="535" y="1"/>
                    <a:pt x="279" y="112"/>
                    <a:pt x="78" y="301"/>
                  </a:cubicBezTo>
                  <a:cubicBezTo>
                    <a:pt x="56" y="335"/>
                    <a:pt x="23" y="367"/>
                    <a:pt x="1" y="390"/>
                  </a:cubicBezTo>
                  <a:lnTo>
                    <a:pt x="1" y="2104"/>
                  </a:lnTo>
                  <a:cubicBezTo>
                    <a:pt x="56" y="2104"/>
                    <a:pt x="112" y="2082"/>
                    <a:pt x="157" y="2037"/>
                  </a:cubicBezTo>
                  <a:cubicBezTo>
                    <a:pt x="246" y="1948"/>
                    <a:pt x="357" y="1871"/>
                    <a:pt x="479" y="1826"/>
                  </a:cubicBezTo>
                  <a:cubicBezTo>
                    <a:pt x="602" y="1770"/>
                    <a:pt x="724" y="1748"/>
                    <a:pt x="857" y="1748"/>
                  </a:cubicBezTo>
                  <a:lnTo>
                    <a:pt x="3329" y="1748"/>
                  </a:lnTo>
                  <a:cubicBezTo>
                    <a:pt x="3451" y="1748"/>
                    <a:pt x="3551" y="1648"/>
                    <a:pt x="3551" y="1525"/>
                  </a:cubicBezTo>
                  <a:lnTo>
                    <a:pt x="3551" y="1025"/>
                  </a:lnTo>
                  <a:cubicBezTo>
                    <a:pt x="3551" y="657"/>
                    <a:pt x="3251" y="357"/>
                    <a:pt x="2883" y="357"/>
                  </a:cubicBezTo>
                  <a:cubicBezTo>
                    <a:pt x="2605" y="357"/>
                    <a:pt x="2338" y="335"/>
                    <a:pt x="2060" y="290"/>
                  </a:cubicBezTo>
                  <a:cubicBezTo>
                    <a:pt x="1792" y="245"/>
                    <a:pt x="1525" y="179"/>
                    <a:pt x="1270" y="90"/>
                  </a:cubicBezTo>
                  <a:lnTo>
                    <a:pt x="1147" y="56"/>
                  </a:lnTo>
                  <a:cubicBezTo>
                    <a:pt x="1036" y="11"/>
                    <a:pt x="924" y="1"/>
                    <a:pt x="813" y="1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5882795" y="4524370"/>
              <a:ext cx="337167" cy="67718"/>
            </a:xfrm>
            <a:custGeom>
              <a:avLst/>
              <a:gdLst/>
              <a:ahLst/>
              <a:cxnLst/>
              <a:rect l="l" t="t" r="r" b="b"/>
              <a:pathLst>
                <a:path w="7593" h="1525" extrusionOk="0">
                  <a:moveTo>
                    <a:pt x="223" y="0"/>
                  </a:moveTo>
                  <a:cubicBezTo>
                    <a:pt x="101" y="0"/>
                    <a:pt x="1" y="100"/>
                    <a:pt x="1" y="223"/>
                  </a:cubicBezTo>
                  <a:lnTo>
                    <a:pt x="1" y="713"/>
                  </a:lnTo>
                  <a:cubicBezTo>
                    <a:pt x="1" y="835"/>
                    <a:pt x="101" y="935"/>
                    <a:pt x="223" y="935"/>
                  </a:cubicBezTo>
                  <a:lnTo>
                    <a:pt x="3018" y="935"/>
                  </a:lnTo>
                  <a:cubicBezTo>
                    <a:pt x="3117" y="1280"/>
                    <a:pt x="3429" y="1525"/>
                    <a:pt x="3797" y="1525"/>
                  </a:cubicBezTo>
                  <a:cubicBezTo>
                    <a:pt x="4164" y="1525"/>
                    <a:pt x="4475" y="1280"/>
                    <a:pt x="4564" y="935"/>
                  </a:cubicBezTo>
                  <a:lnTo>
                    <a:pt x="7369" y="935"/>
                  </a:lnTo>
                  <a:cubicBezTo>
                    <a:pt x="7492" y="935"/>
                    <a:pt x="7592" y="835"/>
                    <a:pt x="7592" y="713"/>
                  </a:cubicBezTo>
                  <a:lnTo>
                    <a:pt x="7592" y="223"/>
                  </a:lnTo>
                  <a:cubicBezTo>
                    <a:pt x="7592" y="100"/>
                    <a:pt x="7492" y="0"/>
                    <a:pt x="7369" y="0"/>
                  </a:cubicBezTo>
                  <a:lnTo>
                    <a:pt x="4653" y="0"/>
                  </a:lnTo>
                  <a:cubicBezTo>
                    <a:pt x="4342" y="0"/>
                    <a:pt x="4042" y="100"/>
                    <a:pt x="3797" y="278"/>
                  </a:cubicBezTo>
                  <a:cubicBezTo>
                    <a:pt x="3552" y="100"/>
                    <a:pt x="3251" y="0"/>
                    <a:pt x="2939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6051357" y="4524370"/>
              <a:ext cx="168606" cy="67718"/>
            </a:xfrm>
            <a:custGeom>
              <a:avLst/>
              <a:gdLst/>
              <a:ahLst/>
              <a:cxnLst/>
              <a:rect l="l" t="t" r="r" b="b"/>
              <a:pathLst>
                <a:path w="3797" h="1525" extrusionOk="0">
                  <a:moveTo>
                    <a:pt x="857" y="0"/>
                  </a:moveTo>
                  <a:cubicBezTo>
                    <a:pt x="546" y="0"/>
                    <a:pt x="246" y="100"/>
                    <a:pt x="1" y="278"/>
                  </a:cubicBezTo>
                  <a:lnTo>
                    <a:pt x="1" y="1525"/>
                  </a:lnTo>
                  <a:cubicBezTo>
                    <a:pt x="368" y="1525"/>
                    <a:pt x="679" y="1280"/>
                    <a:pt x="768" y="935"/>
                  </a:cubicBezTo>
                  <a:lnTo>
                    <a:pt x="3573" y="935"/>
                  </a:lnTo>
                  <a:cubicBezTo>
                    <a:pt x="3696" y="935"/>
                    <a:pt x="3796" y="835"/>
                    <a:pt x="3796" y="713"/>
                  </a:cubicBezTo>
                  <a:lnTo>
                    <a:pt x="3796" y="223"/>
                  </a:lnTo>
                  <a:cubicBezTo>
                    <a:pt x="3796" y="100"/>
                    <a:pt x="3696" y="0"/>
                    <a:pt x="3573" y="0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25"/>
          <p:cNvSpPr txBox="1"/>
          <p:nvPr/>
        </p:nvSpPr>
        <p:spPr>
          <a:xfrm>
            <a:off x="3739729" y="2709478"/>
            <a:ext cx="1861182" cy="56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2200" dirty="0">
                <a:solidFill>
                  <a:srgbClr val="3F2320"/>
                </a:solidFill>
                <a:latin typeface="Song Myung"/>
                <a:ea typeface="Song Myung"/>
                <a:cs typeface="Song Myung"/>
                <a:sym typeface="Song Myung"/>
              </a:rPr>
              <a:t>FUNGSI PENDIDIKAN</a:t>
            </a:r>
          </a:p>
        </p:txBody>
      </p:sp>
      <p:cxnSp>
        <p:nvCxnSpPr>
          <p:cNvPr id="649" name="Google Shape;649;p25"/>
          <p:cNvCxnSpPr>
            <a:cxnSpLocks/>
          </p:cNvCxnSpPr>
          <p:nvPr/>
        </p:nvCxnSpPr>
        <p:spPr>
          <a:xfrm>
            <a:off x="3715025" y="3279688"/>
            <a:ext cx="1776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50" name="Google Shape;650;p25"/>
          <p:cNvCxnSpPr/>
          <p:nvPr/>
        </p:nvCxnSpPr>
        <p:spPr>
          <a:xfrm>
            <a:off x="3952800" y="2726580"/>
            <a:ext cx="1247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651" name="Google Shape;651;p25"/>
          <p:cNvSpPr/>
          <p:nvPr/>
        </p:nvSpPr>
        <p:spPr>
          <a:xfrm>
            <a:off x="2113725" y="2609788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5"/>
          <p:cNvSpPr/>
          <p:nvPr/>
        </p:nvSpPr>
        <p:spPr>
          <a:xfrm>
            <a:off x="6369675" y="2609788"/>
            <a:ext cx="669900" cy="669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3" name="Google Shape;653;p25"/>
          <p:cNvCxnSpPr>
            <a:cxnSpLocks/>
            <a:stCxn id="648" idx="0"/>
            <a:endCxn id="610" idx="5"/>
          </p:cNvCxnSpPr>
          <p:nvPr/>
        </p:nvCxnSpPr>
        <p:spPr>
          <a:xfrm flipH="1" flipV="1">
            <a:off x="3589108" y="1996695"/>
            <a:ext cx="1081212" cy="71278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4" name="Google Shape;654;p25"/>
          <p:cNvCxnSpPr>
            <a:cxnSpLocks/>
            <a:stCxn id="648" idx="1"/>
            <a:endCxn id="651" idx="6"/>
          </p:cNvCxnSpPr>
          <p:nvPr/>
        </p:nvCxnSpPr>
        <p:spPr>
          <a:xfrm flipH="1" flipV="1">
            <a:off x="2783625" y="2944738"/>
            <a:ext cx="956104" cy="482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5" name="Google Shape;655;p25"/>
          <p:cNvCxnSpPr>
            <a:cxnSpLocks/>
            <a:stCxn id="648" idx="2"/>
            <a:endCxn id="606" idx="6"/>
          </p:cNvCxnSpPr>
          <p:nvPr/>
        </p:nvCxnSpPr>
        <p:spPr>
          <a:xfrm flipH="1">
            <a:off x="3716225" y="3276469"/>
            <a:ext cx="954095" cy="8531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6" name="Google Shape;656;p25"/>
          <p:cNvCxnSpPr>
            <a:cxnSpLocks/>
            <a:stCxn id="648" idx="2"/>
            <a:endCxn id="608" idx="2"/>
          </p:cNvCxnSpPr>
          <p:nvPr/>
        </p:nvCxnSpPr>
        <p:spPr>
          <a:xfrm>
            <a:off x="4670320" y="3276469"/>
            <a:ext cx="821305" cy="85316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7" name="Google Shape;657;p25"/>
          <p:cNvCxnSpPr>
            <a:cxnSpLocks/>
            <a:stCxn id="648" idx="0"/>
            <a:endCxn id="607" idx="3"/>
          </p:cNvCxnSpPr>
          <p:nvPr/>
        </p:nvCxnSpPr>
        <p:spPr>
          <a:xfrm flipV="1">
            <a:off x="4670320" y="1996695"/>
            <a:ext cx="890423" cy="712783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658" name="Google Shape;658;p25"/>
          <p:cNvCxnSpPr>
            <a:cxnSpLocks/>
            <a:stCxn id="648" idx="3"/>
            <a:endCxn id="652" idx="2"/>
          </p:cNvCxnSpPr>
          <p:nvPr/>
        </p:nvCxnSpPr>
        <p:spPr>
          <a:xfrm flipV="1">
            <a:off x="5600911" y="2944738"/>
            <a:ext cx="768764" cy="48236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6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dirty="0" err="1"/>
              <a:t>Tantangan</a:t>
            </a:r>
            <a:r>
              <a:rPr b="0" dirty="0"/>
              <a:t> Pendidikan di Era Modern</a:t>
            </a:r>
          </a:p>
        </p:txBody>
      </p:sp>
      <p:cxnSp>
        <p:nvCxnSpPr>
          <p:cNvPr id="664" name="Google Shape;664;p26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5" name="Google Shape;665;p26"/>
          <p:cNvCxnSpPr/>
          <p:nvPr/>
        </p:nvCxnSpPr>
        <p:spPr>
          <a:xfrm>
            <a:off x="6592649" y="3177136"/>
            <a:ext cx="2024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6" name="Google Shape;666;p26"/>
          <p:cNvCxnSpPr/>
          <p:nvPr/>
        </p:nvCxnSpPr>
        <p:spPr>
          <a:xfrm>
            <a:off x="4574849" y="3761187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7" name="Google Shape;667;p26"/>
          <p:cNvCxnSpPr>
            <a:cxnSpLocks/>
          </p:cNvCxnSpPr>
          <p:nvPr/>
        </p:nvCxnSpPr>
        <p:spPr>
          <a:xfrm flipV="1">
            <a:off x="626401" y="4338282"/>
            <a:ext cx="1388657" cy="20633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68" name="Google Shape;668;p26"/>
          <p:cNvCxnSpPr/>
          <p:nvPr/>
        </p:nvCxnSpPr>
        <p:spPr>
          <a:xfrm>
            <a:off x="2512375" y="4298581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69" name="Google Shape;669;p26"/>
          <p:cNvGrpSpPr/>
          <p:nvPr/>
        </p:nvGrpSpPr>
        <p:grpSpPr>
          <a:xfrm>
            <a:off x="494575" y="2871881"/>
            <a:ext cx="2017800" cy="1418357"/>
            <a:chOff x="571696" y="3103525"/>
            <a:chExt cx="2017800" cy="1604462"/>
          </a:xfrm>
        </p:grpSpPr>
        <p:sp>
          <p:nvSpPr>
            <p:cNvPr id="671" name="Google Shape;671;p26"/>
            <p:cNvSpPr txBox="1"/>
            <p:nvPr/>
          </p:nvSpPr>
          <p:spPr>
            <a:xfrm>
              <a:off x="571696" y="3615682"/>
              <a:ext cx="2017800" cy="1092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200"/>
                </a:spcAft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672" name="Google Shape;672;p26"/>
            <p:cNvSpPr txBox="1"/>
            <p:nvPr/>
          </p:nvSpPr>
          <p:spPr>
            <a:xfrm>
              <a:off x="1358851" y="3103525"/>
              <a:ext cx="665700" cy="470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01</a:t>
              </a:r>
              <a:endParaRPr sz="3600" dirty="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grpSp>
        <p:nvGrpSpPr>
          <p:cNvPr id="673" name="Google Shape;673;p26"/>
          <p:cNvGrpSpPr/>
          <p:nvPr/>
        </p:nvGrpSpPr>
        <p:grpSpPr>
          <a:xfrm>
            <a:off x="2590937" y="2556017"/>
            <a:ext cx="1910999" cy="1651694"/>
            <a:chOff x="2590937" y="2556017"/>
            <a:chExt cx="1910999" cy="1651694"/>
          </a:xfrm>
        </p:grpSpPr>
        <p:sp>
          <p:nvSpPr>
            <p:cNvPr id="675" name="Google Shape;675;p26"/>
            <p:cNvSpPr txBox="1"/>
            <p:nvPr/>
          </p:nvSpPr>
          <p:spPr>
            <a:xfrm>
              <a:off x="2590937" y="3150830"/>
              <a:ext cx="1910999" cy="10568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lvl="0" algn="ctr"/>
              <a:r>
                <a:rPr lang="en-ID" sz="1600" dirty="0" err="1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Globalisasi</a:t>
              </a:r>
              <a:r>
                <a:rPr lang="en-ID" sz="1600" dirty="0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 yang </a:t>
              </a:r>
              <a:r>
                <a:rPr lang="en-ID" sz="1600" dirty="0" err="1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memengaruhi</a:t>
              </a:r>
              <a:r>
                <a:rPr lang="en-ID" sz="1600" dirty="0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 </a:t>
              </a:r>
              <a:r>
                <a:rPr lang="en-ID" sz="1600" dirty="0" err="1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nilai</a:t>
              </a:r>
              <a:r>
                <a:rPr lang="en-ID" sz="1600" dirty="0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 </a:t>
              </a:r>
              <a:r>
                <a:rPr lang="en-ID" sz="1600" dirty="0" err="1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budaya</a:t>
              </a:r>
              <a:r>
                <a:rPr lang="en-ID" sz="1600" dirty="0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 </a:t>
              </a:r>
              <a:r>
                <a:rPr lang="en-ID" sz="1600" dirty="0" err="1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lokal</a:t>
              </a:r>
              <a:r>
                <a:rPr lang="en-ID" sz="1600" dirty="0">
                  <a:solidFill>
                    <a:schemeClr val="dk1"/>
                  </a:solidFill>
                  <a:latin typeface="JetBrains Mono"/>
                  <a:ea typeface="JetBrains Mono"/>
                  <a:cs typeface="JetBrains Mono"/>
                  <a:sym typeface="JetBrains Mono"/>
                </a:rPr>
                <a:t>.</a:t>
              </a:r>
              <a:endParaRPr sz="1600" dirty="0">
                <a:solidFill>
                  <a:schemeClr val="dk1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676" name="Google Shape;676;p26"/>
            <p:cNvSpPr txBox="1"/>
            <p:nvPr/>
          </p:nvSpPr>
          <p:spPr>
            <a:xfrm>
              <a:off x="3278899" y="2556017"/>
              <a:ext cx="669900" cy="5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02</a:t>
              </a:r>
              <a:endParaRPr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grpSp>
        <p:nvGrpSpPr>
          <p:cNvPr id="677" name="Google Shape;677;p26"/>
          <p:cNvGrpSpPr/>
          <p:nvPr/>
        </p:nvGrpSpPr>
        <p:grpSpPr>
          <a:xfrm>
            <a:off x="6679684" y="1556023"/>
            <a:ext cx="2077430" cy="2273934"/>
            <a:chOff x="6679684" y="1556023"/>
            <a:chExt cx="2077430" cy="2273934"/>
          </a:xfrm>
        </p:grpSpPr>
        <p:sp>
          <p:nvSpPr>
            <p:cNvPr id="679" name="Google Shape;679;p26"/>
            <p:cNvSpPr txBox="1"/>
            <p:nvPr/>
          </p:nvSpPr>
          <p:spPr>
            <a:xfrm>
              <a:off x="6679684" y="2275960"/>
              <a:ext cx="2077430" cy="1553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200"/>
                </a:spcAft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680" name="Google Shape;680;p26"/>
            <p:cNvSpPr txBox="1"/>
            <p:nvPr/>
          </p:nvSpPr>
          <p:spPr>
            <a:xfrm>
              <a:off x="7123199" y="1556023"/>
              <a:ext cx="669900" cy="5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04</a:t>
              </a:r>
              <a:endParaRPr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grpSp>
        <p:nvGrpSpPr>
          <p:cNvPr id="682" name="Google Shape;682;p26"/>
          <p:cNvGrpSpPr/>
          <p:nvPr/>
        </p:nvGrpSpPr>
        <p:grpSpPr>
          <a:xfrm>
            <a:off x="4745943" y="1950670"/>
            <a:ext cx="1804307" cy="2420780"/>
            <a:chOff x="4764311" y="2056717"/>
            <a:chExt cx="1804307" cy="2420780"/>
          </a:xfrm>
        </p:grpSpPr>
        <p:sp>
          <p:nvSpPr>
            <p:cNvPr id="684" name="Google Shape;684;p26"/>
            <p:cNvSpPr txBox="1"/>
            <p:nvPr/>
          </p:nvSpPr>
          <p:spPr>
            <a:xfrm>
              <a:off x="4764311" y="2827198"/>
              <a:ext cx="1804307" cy="16502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200"/>
                </a:spcAft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685" name="Google Shape;685;p26"/>
            <p:cNvSpPr txBox="1"/>
            <p:nvPr/>
          </p:nvSpPr>
          <p:spPr>
            <a:xfrm>
              <a:off x="5201050" y="2056717"/>
              <a:ext cx="669900" cy="56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03</a:t>
              </a:r>
              <a:endParaRPr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cxnSp>
        <p:nvCxnSpPr>
          <p:cNvPr id="689" name="Google Shape;689;p26"/>
          <p:cNvCxnSpPr>
            <a:cxnSpLocks/>
            <a:stCxn id="672" idx="0"/>
            <a:endCxn id="676" idx="0"/>
          </p:cNvCxnSpPr>
          <p:nvPr/>
        </p:nvCxnSpPr>
        <p:spPr>
          <a:xfrm rot="5400000" flipH="1" flipV="1">
            <a:off x="2456282" y="1714315"/>
            <a:ext cx="315864" cy="1999269"/>
          </a:xfrm>
          <a:prstGeom prst="curvedConnector3">
            <a:avLst>
              <a:gd name="adj1" fmla="val 172373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triangle" w="med" len="med"/>
          </a:ln>
        </p:spPr>
      </p:cxnSp>
      <p:cxnSp>
        <p:nvCxnSpPr>
          <p:cNvPr id="690" name="Google Shape;690;p26"/>
          <p:cNvCxnSpPr>
            <a:stCxn id="676" idx="0"/>
            <a:endCxn id="685" idx="0"/>
          </p:cNvCxnSpPr>
          <p:nvPr/>
        </p:nvCxnSpPr>
        <p:spPr>
          <a:xfrm rot="5400000" flipH="1" flipV="1">
            <a:off x="4263067" y="1301453"/>
            <a:ext cx="605347" cy="1903783"/>
          </a:xfrm>
          <a:prstGeom prst="curvedConnector3">
            <a:avLst>
              <a:gd name="adj1" fmla="val 137763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691" name="Google Shape;691;p26"/>
          <p:cNvCxnSpPr>
            <a:stCxn id="685" idx="0"/>
            <a:endCxn id="680" idx="0"/>
          </p:cNvCxnSpPr>
          <p:nvPr/>
        </p:nvCxnSpPr>
        <p:spPr>
          <a:xfrm rot="5400000" flipH="1" flipV="1">
            <a:off x="6290567" y="783089"/>
            <a:ext cx="394647" cy="1940517"/>
          </a:xfrm>
          <a:prstGeom prst="curvedConnector3">
            <a:avLst>
              <a:gd name="adj1" fmla="val 157925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triangle" w="med" len="med"/>
          </a:ln>
        </p:spPr>
      </p:cxnSp>
      <p:grpSp>
        <p:nvGrpSpPr>
          <p:cNvPr id="692" name="Google Shape;692;p26"/>
          <p:cNvGrpSpPr/>
          <p:nvPr/>
        </p:nvGrpSpPr>
        <p:grpSpPr>
          <a:xfrm rot="-257083">
            <a:off x="781719" y="1366745"/>
            <a:ext cx="1819964" cy="1350679"/>
            <a:chOff x="3214537" y="921423"/>
            <a:chExt cx="2458850" cy="1824826"/>
          </a:xfrm>
        </p:grpSpPr>
        <p:sp>
          <p:nvSpPr>
            <p:cNvPr id="693" name="Google Shape;693;p26"/>
            <p:cNvSpPr/>
            <p:nvPr/>
          </p:nvSpPr>
          <p:spPr>
            <a:xfrm>
              <a:off x="3214537" y="934103"/>
              <a:ext cx="2458850" cy="1812146"/>
            </a:xfrm>
            <a:custGeom>
              <a:avLst/>
              <a:gdLst/>
              <a:ahLst/>
              <a:cxnLst/>
              <a:rect l="l" t="t" r="r" b="b"/>
              <a:pathLst>
                <a:path w="25402" h="18721" extrusionOk="0">
                  <a:moveTo>
                    <a:pt x="22931" y="1"/>
                  </a:moveTo>
                  <a:cubicBezTo>
                    <a:pt x="22895" y="1"/>
                    <a:pt x="22860" y="5"/>
                    <a:pt x="22831" y="5"/>
                  </a:cubicBezTo>
                  <a:lnTo>
                    <a:pt x="11866" y="1286"/>
                  </a:lnTo>
                  <a:cubicBezTo>
                    <a:pt x="11844" y="1286"/>
                    <a:pt x="11621" y="1308"/>
                    <a:pt x="11599" y="1308"/>
                  </a:cubicBezTo>
                  <a:lnTo>
                    <a:pt x="568" y="2699"/>
                  </a:lnTo>
                  <a:cubicBezTo>
                    <a:pt x="546" y="2699"/>
                    <a:pt x="512" y="2711"/>
                    <a:pt x="490" y="2711"/>
                  </a:cubicBezTo>
                  <a:cubicBezTo>
                    <a:pt x="201" y="2766"/>
                    <a:pt x="0" y="3045"/>
                    <a:pt x="45" y="3334"/>
                  </a:cubicBezTo>
                  <a:lnTo>
                    <a:pt x="1837" y="18216"/>
                  </a:lnTo>
                  <a:cubicBezTo>
                    <a:pt x="1868" y="18507"/>
                    <a:pt x="2123" y="18721"/>
                    <a:pt x="2410" y="18721"/>
                  </a:cubicBezTo>
                  <a:cubicBezTo>
                    <a:pt x="2430" y="18721"/>
                    <a:pt x="2451" y="18720"/>
                    <a:pt x="2471" y="18717"/>
                  </a:cubicBezTo>
                  <a:lnTo>
                    <a:pt x="24867" y="16001"/>
                  </a:lnTo>
                  <a:cubicBezTo>
                    <a:pt x="25179" y="15968"/>
                    <a:pt x="25401" y="15678"/>
                    <a:pt x="25368" y="15366"/>
                  </a:cubicBezTo>
                  <a:lnTo>
                    <a:pt x="23632" y="518"/>
                  </a:lnTo>
                  <a:cubicBezTo>
                    <a:pt x="23598" y="250"/>
                    <a:pt x="23387" y="50"/>
                    <a:pt x="23120" y="17"/>
                  </a:cubicBezTo>
                  <a:lnTo>
                    <a:pt x="22986" y="5"/>
                  </a:lnTo>
                  <a:cubicBezTo>
                    <a:pt x="22968" y="2"/>
                    <a:pt x="22949" y="1"/>
                    <a:pt x="2293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6"/>
            <p:cNvSpPr/>
            <p:nvPr/>
          </p:nvSpPr>
          <p:spPr>
            <a:xfrm>
              <a:off x="3266227" y="1031675"/>
              <a:ext cx="1253237" cy="1659303"/>
            </a:xfrm>
            <a:custGeom>
              <a:avLst/>
              <a:gdLst/>
              <a:ahLst/>
              <a:cxnLst/>
              <a:rect l="l" t="t" r="r" b="b"/>
              <a:pathLst>
                <a:path w="12947" h="17142" extrusionOk="0">
                  <a:moveTo>
                    <a:pt x="8691" y="0"/>
                  </a:moveTo>
                  <a:cubicBezTo>
                    <a:pt x="4897" y="0"/>
                    <a:pt x="1" y="1691"/>
                    <a:pt x="1" y="1691"/>
                  </a:cubicBezTo>
                  <a:lnTo>
                    <a:pt x="1860" y="17141"/>
                  </a:lnTo>
                  <a:lnTo>
                    <a:pt x="12946" y="15805"/>
                  </a:lnTo>
                  <a:lnTo>
                    <a:pt x="11065" y="311"/>
                  </a:lnTo>
                  <a:cubicBezTo>
                    <a:pt x="10381" y="90"/>
                    <a:pt x="9565" y="0"/>
                    <a:pt x="869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3446173" y="2511999"/>
              <a:ext cx="1073291" cy="178979"/>
            </a:xfrm>
            <a:custGeom>
              <a:avLst/>
              <a:gdLst/>
              <a:ahLst/>
              <a:cxnLst/>
              <a:rect l="l" t="t" r="r" b="b"/>
              <a:pathLst>
                <a:path w="11088" h="1849" extrusionOk="0">
                  <a:moveTo>
                    <a:pt x="8839" y="0"/>
                  </a:moveTo>
                  <a:cubicBezTo>
                    <a:pt x="5221" y="0"/>
                    <a:pt x="1" y="1848"/>
                    <a:pt x="1" y="1848"/>
                  </a:cubicBezTo>
                  <a:lnTo>
                    <a:pt x="11087" y="512"/>
                  </a:lnTo>
                  <a:cubicBezTo>
                    <a:pt x="11087" y="512"/>
                    <a:pt x="9952" y="12"/>
                    <a:pt x="8839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3454788" y="1766368"/>
              <a:ext cx="926739" cy="163878"/>
            </a:xfrm>
            <a:custGeom>
              <a:avLst/>
              <a:gdLst/>
              <a:ahLst/>
              <a:cxnLst/>
              <a:rect l="l" t="t" r="r" b="b"/>
              <a:pathLst>
                <a:path w="9574" h="1693" extrusionOk="0">
                  <a:moveTo>
                    <a:pt x="7326" y="1"/>
                  </a:moveTo>
                  <a:cubicBezTo>
                    <a:pt x="6285" y="1"/>
                    <a:pt x="5044" y="150"/>
                    <a:pt x="3618" y="446"/>
                  </a:cubicBezTo>
                  <a:cubicBezTo>
                    <a:pt x="1704" y="836"/>
                    <a:pt x="145" y="1370"/>
                    <a:pt x="123" y="1381"/>
                  </a:cubicBezTo>
                  <a:cubicBezTo>
                    <a:pt x="45" y="1403"/>
                    <a:pt x="1" y="1504"/>
                    <a:pt x="23" y="1581"/>
                  </a:cubicBezTo>
                  <a:cubicBezTo>
                    <a:pt x="45" y="1648"/>
                    <a:pt x="112" y="1693"/>
                    <a:pt x="179" y="1693"/>
                  </a:cubicBezTo>
                  <a:cubicBezTo>
                    <a:pt x="201" y="1693"/>
                    <a:pt x="212" y="1693"/>
                    <a:pt x="234" y="1682"/>
                  </a:cubicBezTo>
                  <a:cubicBezTo>
                    <a:pt x="246" y="1682"/>
                    <a:pt x="1793" y="1158"/>
                    <a:pt x="3685" y="769"/>
                  </a:cubicBezTo>
                  <a:cubicBezTo>
                    <a:pt x="5074" y="476"/>
                    <a:pt x="6299" y="330"/>
                    <a:pt x="7321" y="330"/>
                  </a:cubicBezTo>
                  <a:cubicBezTo>
                    <a:pt x="8126" y="330"/>
                    <a:pt x="8805" y="421"/>
                    <a:pt x="9339" y="602"/>
                  </a:cubicBezTo>
                  <a:cubicBezTo>
                    <a:pt x="9360" y="609"/>
                    <a:pt x="9380" y="613"/>
                    <a:pt x="9399" y="613"/>
                  </a:cubicBezTo>
                  <a:cubicBezTo>
                    <a:pt x="9466" y="613"/>
                    <a:pt x="9525" y="571"/>
                    <a:pt x="9551" y="502"/>
                  </a:cubicBezTo>
                  <a:cubicBezTo>
                    <a:pt x="9574" y="413"/>
                    <a:pt x="9529" y="324"/>
                    <a:pt x="9440" y="290"/>
                  </a:cubicBezTo>
                  <a:cubicBezTo>
                    <a:pt x="8870" y="97"/>
                    <a:pt x="8162" y="1"/>
                    <a:pt x="7326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6"/>
            <p:cNvSpPr/>
            <p:nvPr/>
          </p:nvSpPr>
          <p:spPr>
            <a:xfrm>
              <a:off x="3475212" y="1942056"/>
              <a:ext cx="927901" cy="163878"/>
            </a:xfrm>
            <a:custGeom>
              <a:avLst/>
              <a:gdLst/>
              <a:ahLst/>
              <a:cxnLst/>
              <a:rect l="l" t="t" r="r" b="b"/>
              <a:pathLst>
                <a:path w="9586" h="1693" extrusionOk="0">
                  <a:moveTo>
                    <a:pt x="7333" y="0"/>
                  </a:moveTo>
                  <a:cubicBezTo>
                    <a:pt x="6292" y="0"/>
                    <a:pt x="5051" y="149"/>
                    <a:pt x="3619" y="446"/>
                  </a:cubicBezTo>
                  <a:cubicBezTo>
                    <a:pt x="1715" y="835"/>
                    <a:pt x="146" y="1369"/>
                    <a:pt x="135" y="1369"/>
                  </a:cubicBezTo>
                  <a:cubicBezTo>
                    <a:pt x="45" y="1403"/>
                    <a:pt x="1" y="1492"/>
                    <a:pt x="35" y="1581"/>
                  </a:cubicBezTo>
                  <a:cubicBezTo>
                    <a:pt x="57" y="1648"/>
                    <a:pt x="124" y="1692"/>
                    <a:pt x="191" y="1692"/>
                  </a:cubicBezTo>
                  <a:cubicBezTo>
                    <a:pt x="201" y="1692"/>
                    <a:pt x="224" y="1692"/>
                    <a:pt x="246" y="1681"/>
                  </a:cubicBezTo>
                  <a:cubicBezTo>
                    <a:pt x="257" y="1681"/>
                    <a:pt x="1804" y="1158"/>
                    <a:pt x="3696" y="768"/>
                  </a:cubicBezTo>
                  <a:cubicBezTo>
                    <a:pt x="5086" y="476"/>
                    <a:pt x="6311" y="329"/>
                    <a:pt x="7333" y="329"/>
                  </a:cubicBezTo>
                  <a:cubicBezTo>
                    <a:pt x="8138" y="329"/>
                    <a:pt x="8817" y="420"/>
                    <a:pt x="9351" y="602"/>
                  </a:cubicBezTo>
                  <a:cubicBezTo>
                    <a:pt x="9369" y="609"/>
                    <a:pt x="9387" y="612"/>
                    <a:pt x="9406" y="612"/>
                  </a:cubicBezTo>
                  <a:cubicBezTo>
                    <a:pt x="9470" y="612"/>
                    <a:pt x="9534" y="570"/>
                    <a:pt x="9551" y="501"/>
                  </a:cubicBezTo>
                  <a:cubicBezTo>
                    <a:pt x="9585" y="412"/>
                    <a:pt x="9541" y="323"/>
                    <a:pt x="9452" y="290"/>
                  </a:cubicBezTo>
                  <a:cubicBezTo>
                    <a:pt x="8877" y="96"/>
                    <a:pt x="8169" y="0"/>
                    <a:pt x="733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3496798" y="2117646"/>
              <a:ext cx="927804" cy="163878"/>
            </a:xfrm>
            <a:custGeom>
              <a:avLst/>
              <a:gdLst/>
              <a:ahLst/>
              <a:cxnLst/>
              <a:rect l="l" t="t" r="r" b="b"/>
              <a:pathLst>
                <a:path w="9585" h="1693" extrusionOk="0">
                  <a:moveTo>
                    <a:pt x="7332" y="0"/>
                  </a:moveTo>
                  <a:cubicBezTo>
                    <a:pt x="6291" y="0"/>
                    <a:pt x="5051" y="149"/>
                    <a:pt x="3619" y="446"/>
                  </a:cubicBezTo>
                  <a:cubicBezTo>
                    <a:pt x="1704" y="836"/>
                    <a:pt x="146" y="1370"/>
                    <a:pt x="134" y="1370"/>
                  </a:cubicBezTo>
                  <a:cubicBezTo>
                    <a:pt x="45" y="1403"/>
                    <a:pt x="1" y="1492"/>
                    <a:pt x="34" y="1581"/>
                  </a:cubicBezTo>
                  <a:cubicBezTo>
                    <a:pt x="57" y="1648"/>
                    <a:pt x="112" y="1692"/>
                    <a:pt x="179" y="1692"/>
                  </a:cubicBezTo>
                  <a:cubicBezTo>
                    <a:pt x="201" y="1692"/>
                    <a:pt x="223" y="1692"/>
                    <a:pt x="235" y="1682"/>
                  </a:cubicBezTo>
                  <a:cubicBezTo>
                    <a:pt x="257" y="1682"/>
                    <a:pt x="1793" y="1158"/>
                    <a:pt x="3685" y="757"/>
                  </a:cubicBezTo>
                  <a:cubicBezTo>
                    <a:pt x="5074" y="472"/>
                    <a:pt x="6294" y="329"/>
                    <a:pt x="7312" y="329"/>
                  </a:cubicBezTo>
                  <a:cubicBezTo>
                    <a:pt x="8121" y="329"/>
                    <a:pt x="8802" y="419"/>
                    <a:pt x="9340" y="602"/>
                  </a:cubicBezTo>
                  <a:cubicBezTo>
                    <a:pt x="9358" y="608"/>
                    <a:pt x="9376" y="612"/>
                    <a:pt x="9394" y="612"/>
                  </a:cubicBezTo>
                  <a:cubicBezTo>
                    <a:pt x="9463" y="612"/>
                    <a:pt x="9525" y="563"/>
                    <a:pt x="9551" y="502"/>
                  </a:cubicBezTo>
                  <a:cubicBezTo>
                    <a:pt x="9585" y="413"/>
                    <a:pt x="9529" y="324"/>
                    <a:pt x="9451" y="290"/>
                  </a:cubicBezTo>
                  <a:cubicBezTo>
                    <a:pt x="8876" y="97"/>
                    <a:pt x="8168" y="0"/>
                    <a:pt x="733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6"/>
            <p:cNvSpPr/>
            <p:nvPr/>
          </p:nvSpPr>
          <p:spPr>
            <a:xfrm>
              <a:off x="3518384" y="2307176"/>
              <a:ext cx="547390" cy="151004"/>
            </a:xfrm>
            <a:custGeom>
              <a:avLst/>
              <a:gdLst/>
              <a:ahLst/>
              <a:cxnLst/>
              <a:rect l="l" t="t" r="r" b="b"/>
              <a:pathLst>
                <a:path w="5655" h="1560" extrusionOk="0">
                  <a:moveTo>
                    <a:pt x="5476" y="0"/>
                  </a:moveTo>
                  <a:cubicBezTo>
                    <a:pt x="5469" y="0"/>
                    <a:pt x="5462" y="1"/>
                    <a:pt x="5454" y="2"/>
                  </a:cubicBezTo>
                  <a:cubicBezTo>
                    <a:pt x="2805" y="335"/>
                    <a:pt x="156" y="1238"/>
                    <a:pt x="134" y="1248"/>
                  </a:cubicBezTo>
                  <a:cubicBezTo>
                    <a:pt x="45" y="1270"/>
                    <a:pt x="0" y="1371"/>
                    <a:pt x="22" y="1449"/>
                  </a:cubicBezTo>
                  <a:cubicBezTo>
                    <a:pt x="45" y="1515"/>
                    <a:pt x="112" y="1560"/>
                    <a:pt x="178" y="1560"/>
                  </a:cubicBezTo>
                  <a:cubicBezTo>
                    <a:pt x="201" y="1560"/>
                    <a:pt x="223" y="1560"/>
                    <a:pt x="234" y="1549"/>
                  </a:cubicBezTo>
                  <a:cubicBezTo>
                    <a:pt x="257" y="1549"/>
                    <a:pt x="2872" y="659"/>
                    <a:pt x="5499" y="325"/>
                  </a:cubicBezTo>
                  <a:cubicBezTo>
                    <a:pt x="5588" y="313"/>
                    <a:pt x="5655" y="236"/>
                    <a:pt x="5644" y="147"/>
                  </a:cubicBezTo>
                  <a:cubicBezTo>
                    <a:pt x="5633" y="54"/>
                    <a:pt x="5558" y="0"/>
                    <a:pt x="547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6"/>
            <p:cNvSpPr/>
            <p:nvPr/>
          </p:nvSpPr>
          <p:spPr>
            <a:xfrm>
              <a:off x="4358780" y="921423"/>
              <a:ext cx="1254302" cy="1637039"/>
            </a:xfrm>
            <a:custGeom>
              <a:avLst/>
              <a:gdLst/>
              <a:ahLst/>
              <a:cxnLst/>
              <a:rect l="l" t="t" r="r" b="b"/>
              <a:pathLst>
                <a:path w="12958" h="16912" extrusionOk="0">
                  <a:moveTo>
                    <a:pt x="7909" y="0"/>
                  </a:moveTo>
                  <a:cubicBezTo>
                    <a:pt x="5362" y="0"/>
                    <a:pt x="1909" y="246"/>
                    <a:pt x="0" y="1428"/>
                  </a:cubicBezTo>
                  <a:lnTo>
                    <a:pt x="1870" y="16912"/>
                  </a:lnTo>
                  <a:lnTo>
                    <a:pt x="12957" y="15576"/>
                  </a:lnTo>
                  <a:lnTo>
                    <a:pt x="11087" y="126"/>
                  </a:lnTo>
                  <a:cubicBezTo>
                    <a:pt x="11087" y="126"/>
                    <a:pt x="9729" y="0"/>
                    <a:pt x="7909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4539791" y="2412104"/>
              <a:ext cx="1073291" cy="146358"/>
            </a:xfrm>
            <a:custGeom>
              <a:avLst/>
              <a:gdLst/>
              <a:ahLst/>
              <a:cxnLst/>
              <a:rect l="l" t="t" r="r" b="b"/>
              <a:pathLst>
                <a:path w="11088" h="1512" extrusionOk="0">
                  <a:moveTo>
                    <a:pt x="7196" y="0"/>
                  </a:moveTo>
                  <a:cubicBezTo>
                    <a:pt x="5520" y="0"/>
                    <a:pt x="3596" y="107"/>
                    <a:pt x="2060" y="487"/>
                  </a:cubicBezTo>
                  <a:cubicBezTo>
                    <a:pt x="992" y="755"/>
                    <a:pt x="0" y="1512"/>
                    <a:pt x="0" y="1512"/>
                  </a:cubicBezTo>
                  <a:lnTo>
                    <a:pt x="11087" y="176"/>
                  </a:lnTo>
                  <a:cubicBezTo>
                    <a:pt x="11087" y="176"/>
                    <a:pt x="9345" y="0"/>
                    <a:pt x="719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4429926" y="1130021"/>
              <a:ext cx="925674" cy="151585"/>
            </a:xfrm>
            <a:custGeom>
              <a:avLst/>
              <a:gdLst/>
              <a:ahLst/>
              <a:cxnLst/>
              <a:rect l="l" t="t" r="r" b="b"/>
              <a:pathLst>
                <a:path w="9563" h="1566" extrusionOk="0">
                  <a:moveTo>
                    <a:pt x="6913" y="0"/>
                  </a:moveTo>
                  <a:cubicBezTo>
                    <a:pt x="6561" y="0"/>
                    <a:pt x="6186" y="6"/>
                    <a:pt x="5800" y="19"/>
                  </a:cubicBezTo>
                  <a:cubicBezTo>
                    <a:pt x="3161" y="119"/>
                    <a:pt x="1247" y="531"/>
                    <a:pt x="101" y="1266"/>
                  </a:cubicBezTo>
                  <a:cubicBezTo>
                    <a:pt x="22" y="1310"/>
                    <a:pt x="0" y="1410"/>
                    <a:pt x="45" y="1488"/>
                  </a:cubicBezTo>
                  <a:cubicBezTo>
                    <a:pt x="78" y="1533"/>
                    <a:pt x="134" y="1566"/>
                    <a:pt x="190" y="1566"/>
                  </a:cubicBezTo>
                  <a:cubicBezTo>
                    <a:pt x="223" y="1566"/>
                    <a:pt x="245" y="1555"/>
                    <a:pt x="279" y="1533"/>
                  </a:cubicBezTo>
                  <a:cubicBezTo>
                    <a:pt x="1358" y="853"/>
                    <a:pt x="3273" y="442"/>
                    <a:pt x="5811" y="341"/>
                  </a:cubicBezTo>
                  <a:cubicBezTo>
                    <a:pt x="6171" y="329"/>
                    <a:pt x="6520" y="324"/>
                    <a:pt x="6851" y="324"/>
                  </a:cubicBezTo>
                  <a:cubicBezTo>
                    <a:pt x="8288" y="324"/>
                    <a:pt x="9364" y="420"/>
                    <a:pt x="9372" y="420"/>
                  </a:cubicBezTo>
                  <a:cubicBezTo>
                    <a:pt x="9380" y="420"/>
                    <a:pt x="9387" y="421"/>
                    <a:pt x="9393" y="421"/>
                  </a:cubicBezTo>
                  <a:cubicBezTo>
                    <a:pt x="9484" y="421"/>
                    <a:pt x="9551" y="357"/>
                    <a:pt x="9551" y="274"/>
                  </a:cubicBezTo>
                  <a:cubicBezTo>
                    <a:pt x="9562" y="175"/>
                    <a:pt x="9495" y="96"/>
                    <a:pt x="9406" y="96"/>
                  </a:cubicBezTo>
                  <a:cubicBezTo>
                    <a:pt x="9397" y="88"/>
                    <a:pt x="8337" y="0"/>
                    <a:pt x="691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4451415" y="1305128"/>
              <a:ext cx="925674" cy="152166"/>
            </a:xfrm>
            <a:custGeom>
              <a:avLst/>
              <a:gdLst/>
              <a:ahLst/>
              <a:cxnLst/>
              <a:rect l="l" t="t" r="r" b="b"/>
              <a:pathLst>
                <a:path w="9563" h="1572" extrusionOk="0">
                  <a:moveTo>
                    <a:pt x="6983" y="1"/>
                  </a:moveTo>
                  <a:cubicBezTo>
                    <a:pt x="6611" y="1"/>
                    <a:pt x="6213" y="7"/>
                    <a:pt x="5800" y="24"/>
                  </a:cubicBezTo>
                  <a:cubicBezTo>
                    <a:pt x="3162" y="113"/>
                    <a:pt x="1247" y="536"/>
                    <a:pt x="101" y="1260"/>
                  </a:cubicBezTo>
                  <a:cubicBezTo>
                    <a:pt x="23" y="1315"/>
                    <a:pt x="1" y="1416"/>
                    <a:pt x="45" y="1493"/>
                  </a:cubicBezTo>
                  <a:cubicBezTo>
                    <a:pt x="79" y="1538"/>
                    <a:pt x="134" y="1572"/>
                    <a:pt x="190" y="1572"/>
                  </a:cubicBezTo>
                  <a:cubicBezTo>
                    <a:pt x="213" y="1572"/>
                    <a:pt x="246" y="1560"/>
                    <a:pt x="279" y="1538"/>
                  </a:cubicBezTo>
                  <a:cubicBezTo>
                    <a:pt x="1359" y="859"/>
                    <a:pt x="3263" y="447"/>
                    <a:pt x="5800" y="347"/>
                  </a:cubicBezTo>
                  <a:cubicBezTo>
                    <a:pt x="6165" y="335"/>
                    <a:pt x="6518" y="329"/>
                    <a:pt x="6851" y="329"/>
                  </a:cubicBezTo>
                  <a:cubicBezTo>
                    <a:pt x="8291" y="329"/>
                    <a:pt x="9364" y="425"/>
                    <a:pt x="9373" y="425"/>
                  </a:cubicBezTo>
                  <a:cubicBezTo>
                    <a:pt x="9380" y="425"/>
                    <a:pt x="9386" y="426"/>
                    <a:pt x="9393" y="426"/>
                  </a:cubicBezTo>
                  <a:cubicBezTo>
                    <a:pt x="9474" y="426"/>
                    <a:pt x="9541" y="362"/>
                    <a:pt x="9551" y="269"/>
                  </a:cubicBezTo>
                  <a:cubicBezTo>
                    <a:pt x="9563" y="180"/>
                    <a:pt x="9496" y="102"/>
                    <a:pt x="9407" y="91"/>
                  </a:cubicBezTo>
                  <a:cubicBezTo>
                    <a:pt x="9389" y="91"/>
                    <a:pt x="8369" y="1"/>
                    <a:pt x="698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4471936" y="1480815"/>
              <a:ext cx="926739" cy="152069"/>
            </a:xfrm>
            <a:custGeom>
              <a:avLst/>
              <a:gdLst/>
              <a:ahLst/>
              <a:cxnLst/>
              <a:rect l="l" t="t" r="r" b="b"/>
              <a:pathLst>
                <a:path w="9574" h="1571" extrusionOk="0">
                  <a:moveTo>
                    <a:pt x="6993" y="0"/>
                  </a:moveTo>
                  <a:cubicBezTo>
                    <a:pt x="6618" y="0"/>
                    <a:pt x="6216" y="7"/>
                    <a:pt x="5800" y="24"/>
                  </a:cubicBezTo>
                  <a:cubicBezTo>
                    <a:pt x="3173" y="113"/>
                    <a:pt x="1247" y="536"/>
                    <a:pt x="100" y="1259"/>
                  </a:cubicBezTo>
                  <a:cubicBezTo>
                    <a:pt x="34" y="1315"/>
                    <a:pt x="1" y="1415"/>
                    <a:pt x="56" y="1493"/>
                  </a:cubicBezTo>
                  <a:cubicBezTo>
                    <a:pt x="90" y="1538"/>
                    <a:pt x="134" y="1570"/>
                    <a:pt x="189" y="1570"/>
                  </a:cubicBezTo>
                  <a:cubicBezTo>
                    <a:pt x="223" y="1570"/>
                    <a:pt x="256" y="1560"/>
                    <a:pt x="278" y="1538"/>
                  </a:cubicBezTo>
                  <a:cubicBezTo>
                    <a:pt x="1359" y="847"/>
                    <a:pt x="3273" y="435"/>
                    <a:pt x="5811" y="346"/>
                  </a:cubicBezTo>
                  <a:cubicBezTo>
                    <a:pt x="6171" y="334"/>
                    <a:pt x="6521" y="328"/>
                    <a:pt x="6851" y="328"/>
                  </a:cubicBezTo>
                  <a:cubicBezTo>
                    <a:pt x="8288" y="328"/>
                    <a:pt x="9366" y="424"/>
                    <a:pt x="9384" y="424"/>
                  </a:cubicBezTo>
                  <a:cubicBezTo>
                    <a:pt x="9473" y="424"/>
                    <a:pt x="9551" y="358"/>
                    <a:pt x="9562" y="269"/>
                  </a:cubicBezTo>
                  <a:cubicBezTo>
                    <a:pt x="9573" y="180"/>
                    <a:pt x="9507" y="101"/>
                    <a:pt x="9406" y="90"/>
                  </a:cubicBezTo>
                  <a:cubicBezTo>
                    <a:pt x="9398" y="90"/>
                    <a:pt x="8381" y="0"/>
                    <a:pt x="6993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4493522" y="1656406"/>
              <a:ext cx="925578" cy="151004"/>
            </a:xfrm>
            <a:custGeom>
              <a:avLst/>
              <a:gdLst/>
              <a:ahLst/>
              <a:cxnLst/>
              <a:rect l="l" t="t" r="r" b="b"/>
              <a:pathLst>
                <a:path w="9562" h="1560" extrusionOk="0">
                  <a:moveTo>
                    <a:pt x="6983" y="1"/>
                  </a:moveTo>
                  <a:cubicBezTo>
                    <a:pt x="6611" y="1"/>
                    <a:pt x="6212" y="7"/>
                    <a:pt x="5799" y="24"/>
                  </a:cubicBezTo>
                  <a:cubicBezTo>
                    <a:pt x="3162" y="113"/>
                    <a:pt x="1247" y="536"/>
                    <a:pt x="100" y="1260"/>
                  </a:cubicBezTo>
                  <a:cubicBezTo>
                    <a:pt x="23" y="1315"/>
                    <a:pt x="0" y="1415"/>
                    <a:pt x="55" y="1493"/>
                  </a:cubicBezTo>
                  <a:cubicBezTo>
                    <a:pt x="78" y="1537"/>
                    <a:pt x="134" y="1560"/>
                    <a:pt x="189" y="1560"/>
                  </a:cubicBezTo>
                  <a:cubicBezTo>
                    <a:pt x="223" y="1560"/>
                    <a:pt x="245" y="1560"/>
                    <a:pt x="278" y="1537"/>
                  </a:cubicBezTo>
                  <a:cubicBezTo>
                    <a:pt x="1358" y="847"/>
                    <a:pt x="3273" y="436"/>
                    <a:pt x="5811" y="347"/>
                  </a:cubicBezTo>
                  <a:cubicBezTo>
                    <a:pt x="6193" y="334"/>
                    <a:pt x="6563" y="328"/>
                    <a:pt x="6911" y="328"/>
                  </a:cubicBezTo>
                  <a:cubicBezTo>
                    <a:pt x="8318" y="328"/>
                    <a:pt x="9365" y="416"/>
                    <a:pt x="9383" y="424"/>
                  </a:cubicBezTo>
                  <a:cubicBezTo>
                    <a:pt x="9472" y="424"/>
                    <a:pt x="9551" y="358"/>
                    <a:pt x="9561" y="268"/>
                  </a:cubicBezTo>
                  <a:cubicBezTo>
                    <a:pt x="9561" y="179"/>
                    <a:pt x="9495" y="102"/>
                    <a:pt x="9406" y="90"/>
                  </a:cubicBezTo>
                  <a:cubicBezTo>
                    <a:pt x="9397" y="90"/>
                    <a:pt x="8372" y="1"/>
                    <a:pt x="698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4515011" y="1831513"/>
              <a:ext cx="925674" cy="151585"/>
            </a:xfrm>
            <a:custGeom>
              <a:avLst/>
              <a:gdLst/>
              <a:ahLst/>
              <a:cxnLst/>
              <a:rect l="l" t="t" r="r" b="b"/>
              <a:pathLst>
                <a:path w="9563" h="1566" extrusionOk="0">
                  <a:moveTo>
                    <a:pt x="6852" y="0"/>
                  </a:moveTo>
                  <a:cubicBezTo>
                    <a:pt x="6518" y="0"/>
                    <a:pt x="6164" y="5"/>
                    <a:pt x="5800" y="18"/>
                  </a:cubicBezTo>
                  <a:cubicBezTo>
                    <a:pt x="3162" y="118"/>
                    <a:pt x="1248" y="541"/>
                    <a:pt x="101" y="1265"/>
                  </a:cubicBezTo>
                  <a:cubicBezTo>
                    <a:pt x="23" y="1309"/>
                    <a:pt x="1" y="1420"/>
                    <a:pt x="45" y="1487"/>
                  </a:cubicBezTo>
                  <a:cubicBezTo>
                    <a:pt x="78" y="1543"/>
                    <a:pt x="134" y="1566"/>
                    <a:pt x="190" y="1566"/>
                  </a:cubicBezTo>
                  <a:cubicBezTo>
                    <a:pt x="212" y="1566"/>
                    <a:pt x="246" y="1566"/>
                    <a:pt x="279" y="1543"/>
                  </a:cubicBezTo>
                  <a:cubicBezTo>
                    <a:pt x="1359" y="853"/>
                    <a:pt x="3273" y="441"/>
                    <a:pt x="5800" y="352"/>
                  </a:cubicBezTo>
                  <a:cubicBezTo>
                    <a:pt x="6187" y="338"/>
                    <a:pt x="6562" y="333"/>
                    <a:pt x="6914" y="333"/>
                  </a:cubicBezTo>
                  <a:cubicBezTo>
                    <a:pt x="8322" y="333"/>
                    <a:pt x="9364" y="419"/>
                    <a:pt x="9373" y="419"/>
                  </a:cubicBezTo>
                  <a:cubicBezTo>
                    <a:pt x="9380" y="419"/>
                    <a:pt x="9387" y="420"/>
                    <a:pt x="9393" y="420"/>
                  </a:cubicBezTo>
                  <a:cubicBezTo>
                    <a:pt x="9474" y="420"/>
                    <a:pt x="9541" y="357"/>
                    <a:pt x="9551" y="274"/>
                  </a:cubicBezTo>
                  <a:cubicBezTo>
                    <a:pt x="9562" y="185"/>
                    <a:pt x="9495" y="107"/>
                    <a:pt x="9406" y="96"/>
                  </a:cubicBezTo>
                  <a:cubicBezTo>
                    <a:pt x="9388" y="96"/>
                    <a:pt x="8304" y="0"/>
                    <a:pt x="6852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36597" y="2007200"/>
              <a:ext cx="925578" cy="151488"/>
            </a:xfrm>
            <a:custGeom>
              <a:avLst/>
              <a:gdLst/>
              <a:ahLst/>
              <a:cxnLst/>
              <a:rect l="l" t="t" r="r" b="b"/>
              <a:pathLst>
                <a:path w="9562" h="1565" extrusionOk="0">
                  <a:moveTo>
                    <a:pt x="6851" y="0"/>
                  </a:moveTo>
                  <a:cubicBezTo>
                    <a:pt x="6514" y="0"/>
                    <a:pt x="6157" y="5"/>
                    <a:pt x="5789" y="18"/>
                  </a:cubicBezTo>
                  <a:cubicBezTo>
                    <a:pt x="3162" y="117"/>
                    <a:pt x="1247" y="530"/>
                    <a:pt x="90" y="1264"/>
                  </a:cubicBezTo>
                  <a:cubicBezTo>
                    <a:pt x="23" y="1309"/>
                    <a:pt x="1" y="1409"/>
                    <a:pt x="45" y="1487"/>
                  </a:cubicBezTo>
                  <a:cubicBezTo>
                    <a:pt x="78" y="1542"/>
                    <a:pt x="134" y="1564"/>
                    <a:pt x="179" y="1564"/>
                  </a:cubicBezTo>
                  <a:cubicBezTo>
                    <a:pt x="212" y="1564"/>
                    <a:pt x="245" y="1554"/>
                    <a:pt x="268" y="1542"/>
                  </a:cubicBezTo>
                  <a:cubicBezTo>
                    <a:pt x="1347" y="852"/>
                    <a:pt x="3261" y="441"/>
                    <a:pt x="5799" y="352"/>
                  </a:cubicBezTo>
                  <a:cubicBezTo>
                    <a:pt x="6211" y="335"/>
                    <a:pt x="6608" y="328"/>
                    <a:pt x="6979" y="328"/>
                  </a:cubicBezTo>
                  <a:cubicBezTo>
                    <a:pt x="8351" y="328"/>
                    <a:pt x="9355" y="418"/>
                    <a:pt x="9373" y="418"/>
                  </a:cubicBezTo>
                  <a:cubicBezTo>
                    <a:pt x="9379" y="419"/>
                    <a:pt x="9385" y="420"/>
                    <a:pt x="9392" y="420"/>
                  </a:cubicBezTo>
                  <a:cubicBezTo>
                    <a:pt x="9473" y="420"/>
                    <a:pt x="9540" y="356"/>
                    <a:pt x="9551" y="273"/>
                  </a:cubicBezTo>
                  <a:cubicBezTo>
                    <a:pt x="9562" y="184"/>
                    <a:pt x="9495" y="107"/>
                    <a:pt x="9406" y="95"/>
                  </a:cubicBezTo>
                  <a:cubicBezTo>
                    <a:pt x="9388" y="95"/>
                    <a:pt x="8306" y="0"/>
                    <a:pt x="6851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923400" y="2184243"/>
              <a:ext cx="559296" cy="46656"/>
            </a:xfrm>
            <a:custGeom>
              <a:avLst/>
              <a:gdLst/>
              <a:ahLst/>
              <a:cxnLst/>
              <a:rect l="l" t="t" r="r" b="b"/>
              <a:pathLst>
                <a:path w="5778" h="482" extrusionOk="0">
                  <a:moveTo>
                    <a:pt x="3146" y="0"/>
                  </a:moveTo>
                  <a:cubicBezTo>
                    <a:pt x="2244" y="0"/>
                    <a:pt x="1191" y="37"/>
                    <a:pt x="156" y="158"/>
                  </a:cubicBezTo>
                  <a:cubicBezTo>
                    <a:pt x="67" y="170"/>
                    <a:pt x="0" y="247"/>
                    <a:pt x="12" y="337"/>
                  </a:cubicBezTo>
                  <a:cubicBezTo>
                    <a:pt x="22" y="426"/>
                    <a:pt x="89" y="482"/>
                    <a:pt x="168" y="482"/>
                  </a:cubicBezTo>
                  <a:lnTo>
                    <a:pt x="190" y="482"/>
                  </a:lnTo>
                  <a:cubicBezTo>
                    <a:pt x="1209" y="365"/>
                    <a:pt x="2246" y="329"/>
                    <a:pt x="3136" y="329"/>
                  </a:cubicBezTo>
                  <a:cubicBezTo>
                    <a:pt x="4540" y="329"/>
                    <a:pt x="5579" y="419"/>
                    <a:pt x="5600" y="426"/>
                  </a:cubicBezTo>
                  <a:cubicBezTo>
                    <a:pt x="5689" y="426"/>
                    <a:pt x="5766" y="359"/>
                    <a:pt x="5778" y="270"/>
                  </a:cubicBezTo>
                  <a:cubicBezTo>
                    <a:pt x="5778" y="181"/>
                    <a:pt x="5711" y="103"/>
                    <a:pt x="5622" y="92"/>
                  </a:cubicBezTo>
                  <a:cubicBezTo>
                    <a:pt x="5608" y="92"/>
                    <a:pt x="4564" y="0"/>
                    <a:pt x="3146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474066" y="945332"/>
              <a:ext cx="216633" cy="541001"/>
            </a:xfrm>
            <a:custGeom>
              <a:avLst/>
              <a:gdLst/>
              <a:ahLst/>
              <a:cxnLst/>
              <a:rect l="l" t="t" r="r" b="b"/>
              <a:pathLst>
                <a:path w="2238" h="5589" extrusionOk="0">
                  <a:moveTo>
                    <a:pt x="1248" y="1"/>
                  </a:moveTo>
                  <a:lnTo>
                    <a:pt x="357" y="146"/>
                  </a:lnTo>
                  <a:cubicBezTo>
                    <a:pt x="157" y="146"/>
                    <a:pt x="1" y="324"/>
                    <a:pt x="23" y="535"/>
                  </a:cubicBezTo>
                  <a:lnTo>
                    <a:pt x="713" y="5589"/>
                  </a:lnTo>
                  <a:lnTo>
                    <a:pt x="1337" y="4654"/>
                  </a:lnTo>
                  <a:lnTo>
                    <a:pt x="2238" y="5433"/>
                  </a:lnTo>
                  <a:lnTo>
                    <a:pt x="1592" y="324"/>
                  </a:lnTo>
                  <a:cubicBezTo>
                    <a:pt x="1570" y="146"/>
                    <a:pt x="1426" y="1"/>
                    <a:pt x="1248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3399807" y="1143863"/>
              <a:ext cx="884729" cy="637024"/>
            </a:xfrm>
            <a:custGeom>
              <a:avLst/>
              <a:gdLst/>
              <a:ahLst/>
              <a:cxnLst/>
              <a:rect l="l" t="t" r="r" b="b"/>
              <a:pathLst>
                <a:path w="9140" h="6581" extrusionOk="0">
                  <a:moveTo>
                    <a:pt x="6993" y="1"/>
                  </a:moveTo>
                  <a:cubicBezTo>
                    <a:pt x="4055" y="1"/>
                    <a:pt x="1020" y="1091"/>
                    <a:pt x="201" y="1390"/>
                  </a:cubicBezTo>
                  <a:cubicBezTo>
                    <a:pt x="79" y="1434"/>
                    <a:pt x="1" y="1556"/>
                    <a:pt x="23" y="1690"/>
                  </a:cubicBezTo>
                  <a:lnTo>
                    <a:pt x="602" y="6365"/>
                  </a:lnTo>
                  <a:cubicBezTo>
                    <a:pt x="620" y="6491"/>
                    <a:pt x="733" y="6581"/>
                    <a:pt x="858" y="6581"/>
                  </a:cubicBezTo>
                  <a:cubicBezTo>
                    <a:pt x="887" y="6581"/>
                    <a:pt x="918" y="6576"/>
                    <a:pt x="947" y="6565"/>
                  </a:cubicBezTo>
                  <a:cubicBezTo>
                    <a:pt x="4100" y="5493"/>
                    <a:pt x="6793" y="5326"/>
                    <a:pt x="8176" y="5326"/>
                  </a:cubicBezTo>
                  <a:cubicBezTo>
                    <a:pt x="8457" y="5326"/>
                    <a:pt x="8685" y="5333"/>
                    <a:pt x="8850" y="5341"/>
                  </a:cubicBezTo>
                  <a:cubicBezTo>
                    <a:pt x="9017" y="5341"/>
                    <a:pt x="9140" y="5207"/>
                    <a:pt x="9128" y="5041"/>
                  </a:cubicBezTo>
                  <a:lnTo>
                    <a:pt x="8583" y="321"/>
                  </a:lnTo>
                  <a:cubicBezTo>
                    <a:pt x="8561" y="210"/>
                    <a:pt x="8472" y="109"/>
                    <a:pt x="8349" y="87"/>
                  </a:cubicBezTo>
                  <a:cubicBezTo>
                    <a:pt x="7905" y="27"/>
                    <a:pt x="7450" y="1"/>
                    <a:pt x="6993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9A67D5E-DAB6-6930-7ABE-720E4BEDF456}"/>
              </a:ext>
            </a:extLst>
          </p:cNvPr>
          <p:cNvSpPr txBox="1"/>
          <p:nvPr/>
        </p:nvSpPr>
        <p:spPr>
          <a:xfrm>
            <a:off x="686118" y="3559917"/>
            <a:ext cx="18043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/>
              <a:t>Perkembangan</a:t>
            </a:r>
            <a:endParaRPr lang="id-ID" dirty="0"/>
          </a:p>
          <a:p>
            <a:r>
              <a:rPr lang="en-ID" dirty="0"/>
              <a:t> </a:t>
            </a:r>
            <a:r>
              <a:rPr lang="en-ID" dirty="0" err="1"/>
              <a:t>teknologi</a:t>
            </a:r>
            <a:endParaRPr lang="id-ID" dirty="0"/>
          </a:p>
          <a:p>
            <a:r>
              <a:rPr lang="en-ID" dirty="0"/>
              <a:t> dan </a:t>
            </a:r>
            <a:r>
              <a:rPr lang="en-ID" dirty="0" err="1"/>
              <a:t>digitalisasi</a:t>
            </a:r>
            <a:r>
              <a:rPr lang="en-ID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54CA5-42E0-625C-05DD-458AB5012CB2}"/>
              </a:ext>
            </a:extLst>
          </p:cNvPr>
          <p:cNvSpPr txBox="1"/>
          <p:nvPr/>
        </p:nvSpPr>
        <p:spPr>
          <a:xfrm>
            <a:off x="4611584" y="2802206"/>
            <a:ext cx="2017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Arial Rounded MT Bold" panose="020F0704030504030204" pitchFamily="34" charset="0"/>
              </a:rPr>
              <a:t>Kesenjangan</a:t>
            </a:r>
            <a:r>
              <a:rPr lang="en-ID" dirty="0"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latin typeface="Arial Rounded MT Bold" panose="020F0704030504030204" pitchFamily="34" charset="0"/>
              </a:rPr>
              <a:t>kualitas</a:t>
            </a:r>
            <a:endParaRPr lang="id-ID" dirty="0">
              <a:latin typeface="Arial Rounded MT Bold" panose="020F0704030504030204" pitchFamily="34" charset="0"/>
            </a:endParaRPr>
          </a:p>
          <a:p>
            <a:r>
              <a:rPr lang="en-ID" dirty="0"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latin typeface="Arial Rounded MT Bold" panose="020F0704030504030204" pitchFamily="34" charset="0"/>
              </a:rPr>
              <a:t>pendidikan</a:t>
            </a:r>
            <a:r>
              <a:rPr lang="en-ID" dirty="0">
                <a:latin typeface="Arial Rounded MT Bold" panose="020F0704030504030204" pitchFamily="34" charset="0"/>
              </a:rPr>
              <a:t> </a:t>
            </a:r>
            <a:endParaRPr lang="id-ID" dirty="0">
              <a:latin typeface="Arial Rounded MT Bold" panose="020F0704030504030204" pitchFamily="34" charset="0"/>
            </a:endParaRPr>
          </a:p>
          <a:p>
            <a:r>
              <a:rPr lang="en-ID" dirty="0">
                <a:latin typeface="Arial Rounded MT Bold" panose="020F0704030504030204" pitchFamily="34" charset="0"/>
              </a:rPr>
              <a:t>di </a:t>
            </a:r>
            <a:r>
              <a:rPr lang="en-ID" dirty="0" err="1">
                <a:latin typeface="Arial Rounded MT Bold" panose="020F0704030504030204" pitchFamily="34" charset="0"/>
              </a:rPr>
              <a:t>berbagai</a:t>
            </a:r>
            <a:r>
              <a:rPr lang="en-ID" dirty="0"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latin typeface="Arial Rounded MT Bold" panose="020F0704030504030204" pitchFamily="34" charset="0"/>
              </a:rPr>
              <a:t>daerah</a:t>
            </a:r>
            <a:r>
              <a:rPr lang="en-ID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B063EC-B3E0-3835-7404-792A909E292C}"/>
              </a:ext>
            </a:extLst>
          </p:cNvPr>
          <p:cNvSpPr txBox="1"/>
          <p:nvPr/>
        </p:nvSpPr>
        <p:spPr>
          <a:xfrm>
            <a:off x="6912642" y="2351819"/>
            <a:ext cx="19037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latin typeface="Bahnschrift" panose="020B0502040204020203" pitchFamily="34" charset="0"/>
              </a:rPr>
              <a:t>Menurunnya</a:t>
            </a:r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nilai</a:t>
            </a:r>
            <a:endParaRPr lang="id-ID" dirty="0">
              <a:latin typeface="Bahnschrift" panose="020B0502040204020203" pitchFamily="34" charset="0"/>
            </a:endParaRPr>
          </a:p>
          <a:p>
            <a:r>
              <a:rPr lang="en-ID" dirty="0">
                <a:latin typeface="Bahnschrift" panose="020B0502040204020203" pitchFamily="34" charset="0"/>
              </a:rPr>
              <a:t> moral </a:t>
            </a:r>
            <a:r>
              <a:rPr lang="en-ID" dirty="0" err="1">
                <a:latin typeface="Bahnschrift" panose="020B0502040204020203" pitchFamily="34" charset="0"/>
              </a:rPr>
              <a:t>akibat</a:t>
            </a:r>
            <a:endParaRPr lang="id-ID" dirty="0">
              <a:latin typeface="Bahnschrift" panose="020B0502040204020203" pitchFamily="34" charset="0"/>
            </a:endParaRPr>
          </a:p>
          <a:p>
            <a:r>
              <a:rPr lang="en-ID" dirty="0">
                <a:latin typeface="Bahnschrift" panose="020B0502040204020203" pitchFamily="34" charset="0"/>
              </a:rPr>
              <a:t> </a:t>
            </a:r>
            <a:r>
              <a:rPr lang="en-ID" dirty="0" err="1">
                <a:latin typeface="Bahnschrift" panose="020B0502040204020203" pitchFamily="34" charset="0"/>
              </a:rPr>
              <a:t>pengaruh</a:t>
            </a:r>
            <a:r>
              <a:rPr lang="en-ID" dirty="0">
                <a:latin typeface="Bahnschrift" panose="020B0502040204020203" pitchFamily="34" charset="0"/>
              </a:rPr>
              <a:t> media</a:t>
            </a:r>
            <a:r>
              <a:rPr lang="en-ID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578F1A28-576E-3CAD-FB75-70DC262B6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>
            <a:extLst>
              <a:ext uri="{FF2B5EF4-FFF2-40B4-BE49-F238E27FC236}">
                <a16:creationId xmlns:a16="http://schemas.microsoft.com/office/drawing/2014/main" id="{B908C4E3-8715-A64F-02FD-24FC7255A8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525"/>
            <a:ext cx="8238900" cy="3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buSzPts val="1200"/>
            </a:pPr>
            <a:r>
              <a:rPr lang="en-ID" sz="2000" dirty="0" err="1"/>
              <a:t>Manusia</a:t>
            </a:r>
            <a:r>
              <a:rPr lang="en-ID" sz="2000" dirty="0"/>
              <a:t> </a:t>
            </a:r>
            <a:r>
              <a:rPr lang="en-ID" sz="2000" dirty="0" err="1"/>
              <a:t>adalah</a:t>
            </a:r>
            <a:r>
              <a:rPr lang="en-ID" sz="2000" dirty="0"/>
              <a:t> </a:t>
            </a:r>
            <a:r>
              <a:rPr lang="en-ID" sz="2000" dirty="0" err="1"/>
              <a:t>makhluk</a:t>
            </a:r>
            <a:r>
              <a:rPr lang="en-ID" sz="2000" dirty="0"/>
              <a:t> </a:t>
            </a:r>
            <a:r>
              <a:rPr lang="en-ID" sz="2000" dirty="0" err="1"/>
              <a:t>individu</a:t>
            </a:r>
            <a:r>
              <a:rPr lang="en-ID" sz="2000" dirty="0"/>
              <a:t>, </a:t>
            </a:r>
            <a:r>
              <a:rPr lang="en-ID" sz="2000" dirty="0" err="1"/>
              <a:t>sosial</a:t>
            </a:r>
            <a:r>
              <a:rPr lang="en-ID" sz="2000" dirty="0"/>
              <a:t>, </a:t>
            </a:r>
            <a:r>
              <a:rPr lang="en-ID" sz="2000" dirty="0" err="1"/>
              <a:t>budaya</a:t>
            </a:r>
            <a:r>
              <a:rPr lang="en-ID" sz="2000" dirty="0"/>
              <a:t>, </a:t>
            </a:r>
            <a:r>
              <a:rPr lang="en-ID" sz="2000" dirty="0" err="1"/>
              <a:t>berakal</a:t>
            </a:r>
            <a:r>
              <a:rPr lang="en-ID" sz="2000" dirty="0"/>
              <a:t>, dan </a:t>
            </a:r>
            <a:r>
              <a:rPr lang="en-ID" sz="2000" dirty="0" err="1"/>
              <a:t>bermoral.Pendidikan</a:t>
            </a:r>
            <a:r>
              <a:rPr lang="en-ID" sz="2000" dirty="0"/>
              <a:t> </a:t>
            </a:r>
            <a:r>
              <a:rPr lang="en-ID" sz="2000" dirty="0" err="1"/>
              <a:t>berfungsi</a:t>
            </a:r>
            <a:r>
              <a:rPr lang="en-ID" sz="2000" dirty="0"/>
              <a:t> </a:t>
            </a:r>
            <a:r>
              <a:rPr lang="en-ID" sz="2000" dirty="0" err="1"/>
              <a:t>membentuk</a:t>
            </a:r>
            <a:r>
              <a:rPr lang="en-ID" sz="2000" dirty="0"/>
              <a:t> </a:t>
            </a:r>
            <a:r>
              <a:rPr lang="en-ID" sz="2000" dirty="0" err="1"/>
              <a:t>manusia</a:t>
            </a:r>
            <a:r>
              <a:rPr lang="en-ID" sz="2000" dirty="0"/>
              <a:t> yang </a:t>
            </a:r>
            <a:r>
              <a:rPr lang="en-ID" sz="2000" dirty="0" err="1"/>
              <a:t>cerdas</a:t>
            </a:r>
            <a:r>
              <a:rPr lang="en-ID" sz="2000" dirty="0"/>
              <a:t>, </a:t>
            </a:r>
            <a:r>
              <a:rPr lang="en-ID" sz="2000" dirty="0" err="1"/>
              <a:t>berkarakter</a:t>
            </a:r>
            <a:r>
              <a:rPr lang="en-ID" sz="2000" dirty="0"/>
              <a:t>, dan </a:t>
            </a:r>
            <a:r>
              <a:rPr lang="en-ID" sz="2000" dirty="0" err="1"/>
              <a:t>berakhlak.Tantangan</a:t>
            </a:r>
            <a:r>
              <a:rPr lang="en-ID" sz="2000" dirty="0"/>
              <a:t> modern </a:t>
            </a:r>
            <a:r>
              <a:rPr lang="en-ID" sz="2000" dirty="0" err="1"/>
              <a:t>harus</a:t>
            </a:r>
            <a:r>
              <a:rPr lang="en-ID" sz="2000" dirty="0"/>
              <a:t> </a:t>
            </a:r>
            <a:r>
              <a:rPr lang="en-ID" sz="2000" dirty="0" err="1"/>
              <a:t>dijawab</a:t>
            </a:r>
            <a:r>
              <a:rPr lang="en-ID" sz="2000" dirty="0"/>
              <a:t> </a:t>
            </a:r>
            <a:r>
              <a:rPr lang="en-ID" sz="2000" dirty="0" err="1"/>
              <a:t>dengan</a:t>
            </a:r>
            <a:r>
              <a:rPr lang="en-ID" sz="2000" dirty="0"/>
              <a:t> </a:t>
            </a:r>
            <a:r>
              <a:rPr lang="en-ID" sz="2000" dirty="0" err="1"/>
              <a:t>pendidikan</a:t>
            </a:r>
            <a:r>
              <a:rPr lang="en-ID" sz="2000" dirty="0"/>
              <a:t> yang </a:t>
            </a:r>
            <a:r>
              <a:rPr lang="en-ID" sz="2000" dirty="0" err="1"/>
              <a:t>inovatif</a:t>
            </a:r>
            <a:r>
              <a:rPr lang="en-ID" sz="2000" dirty="0"/>
              <a:t>, </a:t>
            </a:r>
            <a:r>
              <a:rPr lang="en-ID" sz="2000" dirty="0" err="1"/>
              <a:t>adaptif</a:t>
            </a:r>
            <a:r>
              <a:rPr lang="en-ID" sz="2000" dirty="0"/>
              <a:t>, dan </a:t>
            </a:r>
            <a:r>
              <a:rPr lang="en-ID" sz="2000" dirty="0" err="1"/>
              <a:t>berbasis</a:t>
            </a:r>
            <a:r>
              <a:rPr lang="en-ID" sz="2000" dirty="0"/>
              <a:t> </a:t>
            </a:r>
            <a:r>
              <a:rPr lang="en-ID" sz="2000" dirty="0" err="1"/>
              <a:t>nilai</a:t>
            </a:r>
            <a:r>
              <a:rPr lang="en-ID" sz="2000" dirty="0"/>
              <a:t> moral</a:t>
            </a:r>
            <a:r>
              <a:rPr lang="en-ID" sz="1200" dirty="0"/>
              <a:t>.</a:t>
            </a:r>
            <a:endParaRPr sz="1200" dirty="0"/>
          </a:p>
        </p:txBody>
      </p:sp>
      <p:sp>
        <p:nvSpPr>
          <p:cNvPr id="185" name="Google Shape;185;p19">
            <a:extLst>
              <a:ext uri="{FF2B5EF4-FFF2-40B4-BE49-F238E27FC236}">
                <a16:creationId xmlns:a16="http://schemas.microsoft.com/office/drawing/2014/main" id="{01FDFD03-3FC7-0253-9287-E81052AED0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>
                <a:solidFill>
                  <a:schemeClr val="accent1"/>
                </a:solidFill>
              </a:rPr>
              <a:t>PENUTUP</a:t>
            </a:r>
          </a:p>
        </p:txBody>
      </p:sp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8C36C930-CCD3-02BA-065D-A4C9083884F6}"/>
              </a:ext>
            </a:extLst>
          </p:cNvPr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87" name="Google Shape;187;p19">
            <a:extLst>
              <a:ext uri="{FF2B5EF4-FFF2-40B4-BE49-F238E27FC236}">
                <a16:creationId xmlns:a16="http://schemas.microsoft.com/office/drawing/2014/main" id="{038438AE-279C-4FC1-7295-AD0BE1AA8B5B}"/>
              </a:ext>
            </a:extLst>
          </p:cNvPr>
          <p:cNvGrpSpPr/>
          <p:nvPr/>
        </p:nvGrpSpPr>
        <p:grpSpPr>
          <a:xfrm rot="10800000">
            <a:off x="3395106" y="3761716"/>
            <a:ext cx="2363089" cy="635368"/>
            <a:chOff x="1077203" y="3984570"/>
            <a:chExt cx="2043841" cy="549532"/>
          </a:xfrm>
        </p:grpSpPr>
        <p:sp>
          <p:nvSpPr>
            <p:cNvPr id="188" name="Google Shape;188;p19">
              <a:extLst>
                <a:ext uri="{FF2B5EF4-FFF2-40B4-BE49-F238E27FC236}">
                  <a16:creationId xmlns:a16="http://schemas.microsoft.com/office/drawing/2014/main" id="{0555EC97-0024-59AA-6CC4-4C9C9DD582AC}"/>
                </a:ext>
              </a:extLst>
            </p:cNvPr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>
              <a:extLst>
                <a:ext uri="{FF2B5EF4-FFF2-40B4-BE49-F238E27FC236}">
                  <a16:creationId xmlns:a16="http://schemas.microsoft.com/office/drawing/2014/main" id="{B53EF25C-2772-A72D-1A77-BE6806A9BF45}"/>
                </a:ext>
              </a:extLst>
            </p:cNvPr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>
              <a:extLst>
                <a:ext uri="{FF2B5EF4-FFF2-40B4-BE49-F238E27FC236}">
                  <a16:creationId xmlns:a16="http://schemas.microsoft.com/office/drawing/2014/main" id="{37C03717-F9F6-6BD2-0DE2-6FEF80EB0841}"/>
                </a:ext>
              </a:extLst>
            </p:cNvPr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>
              <a:extLst>
                <a:ext uri="{FF2B5EF4-FFF2-40B4-BE49-F238E27FC236}">
                  <a16:creationId xmlns:a16="http://schemas.microsoft.com/office/drawing/2014/main" id="{9FCBE168-47C1-7966-598E-51159D99F7B1}"/>
                </a:ext>
              </a:extLst>
            </p:cNvPr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>
              <a:extLst>
                <a:ext uri="{FF2B5EF4-FFF2-40B4-BE49-F238E27FC236}">
                  <a16:creationId xmlns:a16="http://schemas.microsoft.com/office/drawing/2014/main" id="{909F3148-FA5F-7324-0B4B-E3B9F544B51D}"/>
                </a:ext>
              </a:extLst>
            </p:cNvPr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>
              <a:extLst>
                <a:ext uri="{FF2B5EF4-FFF2-40B4-BE49-F238E27FC236}">
                  <a16:creationId xmlns:a16="http://schemas.microsoft.com/office/drawing/2014/main" id="{10161A49-0B4E-9F4D-6F79-A76E882BC28A}"/>
                </a:ext>
              </a:extLst>
            </p:cNvPr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>
              <a:extLst>
                <a:ext uri="{FF2B5EF4-FFF2-40B4-BE49-F238E27FC236}">
                  <a16:creationId xmlns:a16="http://schemas.microsoft.com/office/drawing/2014/main" id="{62E41E7E-B762-F18C-B513-F39CED47CE1C}"/>
                </a:ext>
              </a:extLst>
            </p:cNvPr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>
              <a:extLst>
                <a:ext uri="{FF2B5EF4-FFF2-40B4-BE49-F238E27FC236}">
                  <a16:creationId xmlns:a16="http://schemas.microsoft.com/office/drawing/2014/main" id="{D54811F2-20C7-A1BF-301C-C5C991D02ADB}"/>
                </a:ext>
              </a:extLst>
            </p:cNvPr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>
              <a:extLst>
                <a:ext uri="{FF2B5EF4-FFF2-40B4-BE49-F238E27FC236}">
                  <a16:creationId xmlns:a16="http://schemas.microsoft.com/office/drawing/2014/main" id="{8EFDE447-39F1-E47C-6A66-DB0313EA8021}"/>
                </a:ext>
              </a:extLst>
            </p:cNvPr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>
              <a:extLst>
                <a:ext uri="{FF2B5EF4-FFF2-40B4-BE49-F238E27FC236}">
                  <a16:creationId xmlns:a16="http://schemas.microsoft.com/office/drawing/2014/main" id="{FA26DBCE-5696-551A-4BB6-B8551CE0F853}"/>
                </a:ext>
              </a:extLst>
            </p:cNvPr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>
              <a:extLst>
                <a:ext uri="{FF2B5EF4-FFF2-40B4-BE49-F238E27FC236}">
                  <a16:creationId xmlns:a16="http://schemas.microsoft.com/office/drawing/2014/main" id="{0733E981-3794-8D4A-D777-F3309CA030EB}"/>
                </a:ext>
              </a:extLst>
            </p:cNvPr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8018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457200" y="1152525"/>
            <a:ext cx="8238900" cy="3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buSzPts val="1200"/>
            </a:pP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adalah</a:t>
            </a:r>
            <a:r>
              <a:rPr lang="en-ID" sz="2400" dirty="0"/>
              <a:t> </a:t>
            </a:r>
            <a:r>
              <a:rPr lang="en-ID" sz="2400" dirty="0" err="1"/>
              <a:t>makhluk</a:t>
            </a:r>
            <a:r>
              <a:rPr lang="en-ID" sz="2400" dirty="0"/>
              <a:t> yang </a:t>
            </a:r>
            <a:r>
              <a:rPr lang="en-ID" sz="2400" dirty="0" err="1"/>
              <a:t>unik</a:t>
            </a:r>
            <a:r>
              <a:rPr lang="en-ID" sz="2400" dirty="0"/>
              <a:t> </a:t>
            </a:r>
            <a:r>
              <a:rPr lang="en-ID" sz="2400" dirty="0" err="1"/>
              <a:t>dengan</a:t>
            </a:r>
            <a:r>
              <a:rPr lang="en-ID" sz="2400" dirty="0"/>
              <a:t> </a:t>
            </a:r>
            <a:r>
              <a:rPr lang="en-ID" sz="2400" dirty="0" err="1"/>
              <a:t>potensi</a:t>
            </a:r>
            <a:r>
              <a:rPr lang="en-ID" sz="2400" dirty="0"/>
              <a:t> dan </a:t>
            </a:r>
            <a:r>
              <a:rPr lang="en-ID" sz="2400" dirty="0" err="1"/>
              <a:t>kebutuhan</a:t>
            </a:r>
            <a:r>
              <a:rPr lang="en-ID" sz="2400" dirty="0"/>
              <a:t> yang </a:t>
            </a:r>
            <a:r>
              <a:rPr lang="en-ID" sz="2400" dirty="0" err="1"/>
              <a:t>berbeda</a:t>
            </a:r>
            <a:r>
              <a:rPr lang="en-ID" sz="2400" dirty="0"/>
              <a:t>.</a:t>
            </a:r>
          </a:p>
          <a:p>
            <a:pPr lvl="0" indent="-304800">
              <a:buSzPts val="1200"/>
            </a:pPr>
            <a:r>
              <a:rPr lang="en-ID" sz="2400" dirty="0"/>
              <a:t>Pendidikan </a:t>
            </a:r>
            <a:r>
              <a:rPr lang="en-ID" sz="2400" dirty="0" err="1"/>
              <a:t>berperan</a:t>
            </a:r>
            <a:r>
              <a:rPr lang="en-ID" sz="2400" dirty="0"/>
              <a:t> </a:t>
            </a:r>
            <a:r>
              <a:rPr lang="en-ID" sz="2400" dirty="0" err="1"/>
              <a:t>penting</a:t>
            </a:r>
            <a:r>
              <a:rPr lang="en-ID" sz="2400" dirty="0"/>
              <a:t> </a:t>
            </a:r>
            <a:r>
              <a:rPr lang="en-ID" sz="2400" dirty="0" err="1"/>
              <a:t>dalam</a:t>
            </a:r>
            <a:r>
              <a:rPr lang="en-ID" sz="2400" dirty="0"/>
              <a:t> </a:t>
            </a:r>
            <a:r>
              <a:rPr lang="en-ID" sz="2400" dirty="0" err="1"/>
              <a:t>membentuk</a:t>
            </a:r>
            <a:r>
              <a:rPr lang="en-ID" sz="2400" dirty="0"/>
              <a:t> </a:t>
            </a:r>
            <a:r>
              <a:rPr lang="en-ID" sz="2400" dirty="0" err="1"/>
              <a:t>pribadi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agar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berkembang</a:t>
            </a:r>
            <a:r>
              <a:rPr lang="en-ID" sz="2400" dirty="0"/>
              <a:t> </a:t>
            </a:r>
            <a:r>
              <a:rPr lang="en-ID" sz="2400" dirty="0" err="1"/>
              <a:t>sesuai</a:t>
            </a:r>
            <a:r>
              <a:rPr lang="en-ID" sz="2400" dirty="0"/>
              <a:t> </a:t>
            </a:r>
            <a:r>
              <a:rPr lang="en-ID" sz="2400" dirty="0" err="1"/>
              <a:t>kodratnya</a:t>
            </a:r>
            <a:r>
              <a:rPr lang="en-ID" sz="2400" dirty="0"/>
              <a:t>.</a:t>
            </a:r>
          </a:p>
          <a:p>
            <a:pPr lvl="0" indent="-304800">
              <a:buSzPts val="1200"/>
            </a:pPr>
            <a:r>
              <a:rPr lang="en-ID" sz="2400" dirty="0" err="1"/>
              <a:t>Tantangan</a:t>
            </a:r>
            <a:r>
              <a:rPr lang="en-ID" sz="2400" dirty="0"/>
              <a:t> modern </a:t>
            </a:r>
            <a:r>
              <a:rPr lang="en-ID" sz="2400" dirty="0" err="1"/>
              <a:t>menuntut</a:t>
            </a:r>
            <a:r>
              <a:rPr lang="en-ID" sz="2400" dirty="0"/>
              <a:t> </a:t>
            </a:r>
            <a:r>
              <a:rPr lang="en-ID" sz="2400" dirty="0" err="1"/>
              <a:t>pendidikan</a:t>
            </a:r>
            <a:r>
              <a:rPr lang="en-ID" sz="2400" dirty="0"/>
              <a:t> yang </a:t>
            </a:r>
            <a:r>
              <a:rPr lang="en-ID" sz="2400" dirty="0" err="1"/>
              <a:t>adaptif</a:t>
            </a:r>
            <a:r>
              <a:rPr lang="en-ID" sz="2400" dirty="0"/>
              <a:t> dan </a:t>
            </a:r>
            <a:r>
              <a:rPr lang="en-ID" sz="2400" dirty="0" err="1"/>
              <a:t>inovatif</a:t>
            </a:r>
            <a:r>
              <a:rPr lang="en-ID" sz="1200" dirty="0"/>
              <a:t>.</a:t>
            </a:r>
            <a:endParaRPr sz="1200" dirty="0"/>
          </a:p>
        </p:txBody>
      </p:sp>
      <p:sp>
        <p:nvSpPr>
          <p:cNvPr id="185" name="Google Shape;185;p19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>
                <a:solidFill>
                  <a:schemeClr val="accent1"/>
                </a:solidFill>
              </a:rPr>
              <a:t>PENDAHULUAN</a:t>
            </a:r>
          </a:p>
        </p:txBody>
      </p:sp>
      <p:cxnSp>
        <p:nvCxnSpPr>
          <p:cNvPr id="186" name="Google Shape;186;p19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87" name="Google Shape;187;p19"/>
          <p:cNvGrpSpPr/>
          <p:nvPr/>
        </p:nvGrpSpPr>
        <p:grpSpPr>
          <a:xfrm rot="10800000">
            <a:off x="3395106" y="3761716"/>
            <a:ext cx="2363089" cy="635368"/>
            <a:chOff x="1077203" y="3984570"/>
            <a:chExt cx="2043841" cy="549532"/>
          </a:xfrm>
        </p:grpSpPr>
        <p:sp>
          <p:nvSpPr>
            <p:cNvPr id="188" name="Google Shape;188;p19"/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3"/>
          <p:cNvSpPr/>
          <p:nvPr/>
        </p:nvSpPr>
        <p:spPr>
          <a:xfrm>
            <a:off x="682800" y="4470075"/>
            <a:ext cx="2768700" cy="153600"/>
          </a:xfrm>
          <a:prstGeom prst="ellipse">
            <a:avLst/>
          </a:prstGeom>
          <a:solidFill>
            <a:srgbClr val="874F40">
              <a:alpha val="24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3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dirty="0" err="1"/>
              <a:t>Manusia</a:t>
            </a:r>
            <a:r>
              <a:rPr b="0" dirty="0"/>
              <a:t> </a:t>
            </a:r>
            <a:r>
              <a:rPr b="0" dirty="0" err="1"/>
              <a:t>Sebagai</a:t>
            </a:r>
            <a:r>
              <a:rPr b="0" dirty="0"/>
              <a:t> Makhluk </a:t>
            </a:r>
            <a:r>
              <a:rPr b="0" dirty="0" err="1"/>
              <a:t>Individu</a:t>
            </a:r>
            <a:endParaRPr b="0" dirty="0"/>
          </a:p>
        </p:txBody>
      </p:sp>
      <p:cxnSp>
        <p:nvCxnSpPr>
          <p:cNvPr id="365" name="Google Shape;365;p23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66" name="Google Shape;366;p23"/>
          <p:cNvSpPr/>
          <p:nvPr/>
        </p:nvSpPr>
        <p:spPr>
          <a:xfrm>
            <a:off x="682800" y="1308300"/>
            <a:ext cx="1563000" cy="1563000"/>
          </a:xfrm>
          <a:prstGeom prst="arc">
            <a:avLst>
              <a:gd name="adj1" fmla="val 5421628"/>
              <a:gd name="adj2" fmla="val 1613281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7" name="Google Shape;367;p23"/>
          <p:cNvCxnSpPr>
            <a:stCxn id="366" idx="0"/>
          </p:cNvCxnSpPr>
          <p:nvPr/>
        </p:nvCxnSpPr>
        <p:spPr>
          <a:xfrm>
            <a:off x="1459383" y="2871285"/>
            <a:ext cx="165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68" name="Google Shape;368;p23"/>
          <p:cNvGrpSpPr/>
          <p:nvPr/>
        </p:nvGrpSpPr>
        <p:grpSpPr>
          <a:xfrm>
            <a:off x="457199" y="1695450"/>
            <a:ext cx="2658783" cy="1896835"/>
            <a:chOff x="457199" y="1695450"/>
            <a:chExt cx="2658783" cy="1772599"/>
          </a:xfrm>
        </p:grpSpPr>
        <p:sp>
          <p:nvSpPr>
            <p:cNvPr id="370" name="Google Shape;370;p23"/>
            <p:cNvSpPr txBox="1"/>
            <p:nvPr/>
          </p:nvSpPr>
          <p:spPr>
            <a:xfrm>
              <a:off x="457199" y="2940709"/>
              <a:ext cx="2658783" cy="527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200"/>
                </a:spcAft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371" name="Google Shape;371;p23"/>
            <p:cNvSpPr txBox="1"/>
            <p:nvPr/>
          </p:nvSpPr>
          <p:spPr>
            <a:xfrm>
              <a:off x="1023600" y="1695450"/>
              <a:ext cx="7860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01</a:t>
              </a:r>
              <a:endParaRPr sz="45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sp>
        <p:nvSpPr>
          <p:cNvPr id="372" name="Google Shape;372;p23"/>
          <p:cNvSpPr/>
          <p:nvPr/>
        </p:nvSpPr>
        <p:spPr>
          <a:xfrm>
            <a:off x="3360063" y="1924050"/>
            <a:ext cx="1563000" cy="1563000"/>
          </a:xfrm>
          <a:prstGeom prst="arc">
            <a:avLst>
              <a:gd name="adj1" fmla="val 5421628"/>
              <a:gd name="adj2" fmla="val 1613281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3" name="Google Shape;373;p23"/>
          <p:cNvCxnSpPr>
            <a:stCxn id="372" idx="0"/>
          </p:cNvCxnSpPr>
          <p:nvPr/>
        </p:nvCxnSpPr>
        <p:spPr>
          <a:xfrm>
            <a:off x="4136646" y="3487035"/>
            <a:ext cx="1656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74" name="Google Shape;374;p23"/>
          <p:cNvGrpSpPr/>
          <p:nvPr/>
        </p:nvGrpSpPr>
        <p:grpSpPr>
          <a:xfrm>
            <a:off x="3451463" y="2311200"/>
            <a:ext cx="2198700" cy="1772600"/>
            <a:chOff x="3451463" y="2311200"/>
            <a:chExt cx="2198700" cy="1772600"/>
          </a:xfrm>
        </p:grpSpPr>
        <p:sp>
          <p:nvSpPr>
            <p:cNvPr id="375" name="Google Shape;375;p23"/>
            <p:cNvSpPr txBox="1"/>
            <p:nvPr/>
          </p:nvSpPr>
          <p:spPr>
            <a:xfrm>
              <a:off x="3776062" y="3020150"/>
              <a:ext cx="1874100" cy="43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 dirty="0">
                <a:solidFill>
                  <a:schemeClr val="accent1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  <p:sp>
          <p:nvSpPr>
            <p:cNvPr id="376" name="Google Shape;376;p23"/>
            <p:cNvSpPr txBox="1"/>
            <p:nvPr/>
          </p:nvSpPr>
          <p:spPr>
            <a:xfrm>
              <a:off x="3451463" y="3519500"/>
              <a:ext cx="21987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20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377" name="Google Shape;377;p23"/>
            <p:cNvSpPr txBox="1"/>
            <p:nvPr/>
          </p:nvSpPr>
          <p:spPr>
            <a:xfrm>
              <a:off x="3700863" y="2311200"/>
              <a:ext cx="7860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02</a:t>
              </a:r>
              <a:endParaRPr sz="45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sp>
        <p:nvSpPr>
          <p:cNvPr id="378" name="Google Shape;378;p23"/>
          <p:cNvSpPr/>
          <p:nvPr/>
        </p:nvSpPr>
        <p:spPr>
          <a:xfrm>
            <a:off x="6037325" y="2536525"/>
            <a:ext cx="1563000" cy="1563000"/>
          </a:xfrm>
          <a:prstGeom prst="arc">
            <a:avLst>
              <a:gd name="adj1" fmla="val 5421628"/>
              <a:gd name="adj2" fmla="val 1613281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9" name="Google Shape;379;p23"/>
          <p:cNvCxnSpPr>
            <a:stCxn id="378" idx="0"/>
          </p:cNvCxnSpPr>
          <p:nvPr/>
        </p:nvCxnSpPr>
        <p:spPr>
          <a:xfrm>
            <a:off x="6813908" y="4099510"/>
            <a:ext cx="1656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380" name="Google Shape;380;p23"/>
          <p:cNvGrpSpPr/>
          <p:nvPr/>
        </p:nvGrpSpPr>
        <p:grpSpPr>
          <a:xfrm>
            <a:off x="6128725" y="2923675"/>
            <a:ext cx="2198700" cy="1772600"/>
            <a:chOff x="6128725" y="2923675"/>
            <a:chExt cx="2198700" cy="1772600"/>
          </a:xfrm>
        </p:grpSpPr>
        <p:sp>
          <p:nvSpPr>
            <p:cNvPr id="382" name="Google Shape;382;p23"/>
            <p:cNvSpPr txBox="1"/>
            <p:nvPr/>
          </p:nvSpPr>
          <p:spPr>
            <a:xfrm>
              <a:off x="6128725" y="4131975"/>
              <a:ext cx="21987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1200"/>
                </a:spcAft>
                <a:buClr>
                  <a:schemeClr val="hlink"/>
                </a:buClr>
                <a:buSzPts val="1100"/>
                <a:buFont typeface="Arial"/>
                <a:buNone/>
              </a:pPr>
              <a:endParaRPr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endParaRPr>
            </a:p>
          </p:txBody>
        </p:sp>
        <p:sp>
          <p:nvSpPr>
            <p:cNvPr id="383" name="Google Shape;383;p23"/>
            <p:cNvSpPr txBox="1"/>
            <p:nvPr/>
          </p:nvSpPr>
          <p:spPr>
            <a:xfrm>
              <a:off x="6378125" y="2923675"/>
              <a:ext cx="786000" cy="78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500">
                  <a:solidFill>
                    <a:schemeClr val="accent5"/>
                  </a:solidFill>
                  <a:latin typeface="Song Myung"/>
                  <a:ea typeface="Song Myung"/>
                  <a:cs typeface="Song Myung"/>
                  <a:sym typeface="Song Myung"/>
                </a:rPr>
                <a:t>03</a:t>
              </a:r>
              <a:endParaRPr sz="45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endParaRPr>
            </a:p>
          </p:txBody>
        </p:sp>
      </p:grpSp>
      <p:grpSp>
        <p:nvGrpSpPr>
          <p:cNvPr id="384" name="Google Shape;384;p23"/>
          <p:cNvGrpSpPr/>
          <p:nvPr/>
        </p:nvGrpSpPr>
        <p:grpSpPr>
          <a:xfrm>
            <a:off x="868923" y="3887658"/>
            <a:ext cx="2493975" cy="653427"/>
            <a:chOff x="3075858" y="2738317"/>
            <a:chExt cx="1546171" cy="405075"/>
          </a:xfrm>
        </p:grpSpPr>
        <p:sp>
          <p:nvSpPr>
            <p:cNvPr id="385" name="Google Shape;385;p23"/>
            <p:cNvSpPr/>
            <p:nvPr/>
          </p:nvSpPr>
          <p:spPr>
            <a:xfrm>
              <a:off x="4021158" y="3113713"/>
              <a:ext cx="462848" cy="29679"/>
            </a:xfrm>
            <a:custGeom>
              <a:avLst/>
              <a:gdLst/>
              <a:ahLst/>
              <a:cxnLst/>
              <a:rect l="l" t="t" r="r" b="b"/>
              <a:pathLst>
                <a:path w="7314" h="469" extrusionOk="0">
                  <a:moveTo>
                    <a:pt x="1147" y="1"/>
                  </a:moveTo>
                  <a:cubicBezTo>
                    <a:pt x="879" y="280"/>
                    <a:pt x="501" y="468"/>
                    <a:pt x="0" y="468"/>
                  </a:cubicBezTo>
                  <a:lnTo>
                    <a:pt x="6189" y="468"/>
                  </a:lnTo>
                  <a:cubicBezTo>
                    <a:pt x="6623" y="468"/>
                    <a:pt x="7024" y="290"/>
                    <a:pt x="7313" y="1"/>
                  </a:cubicBezTo>
                  <a:close/>
                </a:path>
              </a:pathLst>
            </a:custGeom>
            <a:solidFill>
              <a:srgbClr val="AE9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6" name="Google Shape;386;p23"/>
            <p:cNvGrpSpPr/>
            <p:nvPr/>
          </p:nvGrpSpPr>
          <p:grpSpPr>
            <a:xfrm>
              <a:off x="3075858" y="2738317"/>
              <a:ext cx="1546171" cy="405073"/>
              <a:chOff x="3075858" y="2738317"/>
              <a:chExt cx="1546171" cy="405073"/>
            </a:xfrm>
          </p:grpSpPr>
          <p:sp>
            <p:nvSpPr>
              <p:cNvPr id="387" name="Google Shape;387;p23"/>
              <p:cNvSpPr/>
              <p:nvPr/>
            </p:nvSpPr>
            <p:spPr>
              <a:xfrm>
                <a:off x="3614004" y="2941203"/>
                <a:ext cx="899561" cy="202188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3195" extrusionOk="0">
                    <a:moveTo>
                      <a:pt x="12623" y="0"/>
                    </a:moveTo>
                    <a:lnTo>
                      <a:pt x="8149" y="0"/>
                    </a:lnTo>
                    <a:lnTo>
                      <a:pt x="1" y="0"/>
                    </a:lnTo>
                    <a:lnTo>
                      <a:pt x="1" y="468"/>
                    </a:lnTo>
                    <a:lnTo>
                      <a:pt x="1" y="2727"/>
                    </a:lnTo>
                    <a:lnTo>
                      <a:pt x="1" y="3194"/>
                    </a:lnTo>
                    <a:lnTo>
                      <a:pt x="8149" y="3194"/>
                    </a:lnTo>
                    <a:lnTo>
                      <a:pt x="12623" y="3194"/>
                    </a:lnTo>
                    <a:cubicBezTo>
                      <a:pt x="13502" y="3194"/>
                      <a:pt x="14215" y="2482"/>
                      <a:pt x="14215" y="1603"/>
                    </a:cubicBezTo>
                    <a:cubicBezTo>
                      <a:pt x="14215" y="723"/>
                      <a:pt x="13502" y="0"/>
                      <a:pt x="12623" y="0"/>
                    </a:cubicBezTo>
                    <a:close/>
                  </a:path>
                </a:pathLst>
              </a:custGeom>
              <a:solidFill>
                <a:srgbClr val="CCB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3"/>
              <p:cNvSpPr/>
              <p:nvPr/>
            </p:nvSpPr>
            <p:spPr>
              <a:xfrm>
                <a:off x="3135722" y="2970756"/>
                <a:ext cx="951706" cy="143018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260" extrusionOk="0">
                    <a:moveTo>
                      <a:pt x="13914" y="1"/>
                    </a:moveTo>
                    <a:lnTo>
                      <a:pt x="0" y="1"/>
                    </a:lnTo>
                    <a:lnTo>
                      <a:pt x="0" y="2260"/>
                    </a:lnTo>
                    <a:lnTo>
                      <a:pt x="13914" y="2260"/>
                    </a:lnTo>
                    <a:cubicBezTo>
                      <a:pt x="14537" y="2260"/>
                      <a:pt x="15039" y="1759"/>
                      <a:pt x="15039" y="1136"/>
                    </a:cubicBezTo>
                    <a:lnTo>
                      <a:pt x="15039" y="1136"/>
                    </a:lnTo>
                    <a:cubicBezTo>
                      <a:pt x="15039" y="513"/>
                      <a:pt x="14537" y="1"/>
                      <a:pt x="13914" y="1"/>
                    </a:cubicBezTo>
                    <a:close/>
                  </a:path>
                </a:pathLst>
              </a:custGeom>
              <a:solidFill>
                <a:srgbClr val="E5D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3"/>
              <p:cNvSpPr/>
              <p:nvPr/>
            </p:nvSpPr>
            <p:spPr>
              <a:xfrm>
                <a:off x="3135722" y="2970756"/>
                <a:ext cx="951706" cy="107833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704" extrusionOk="0">
                    <a:moveTo>
                      <a:pt x="13914" y="1"/>
                    </a:moveTo>
                    <a:lnTo>
                      <a:pt x="0" y="1"/>
                    </a:lnTo>
                    <a:lnTo>
                      <a:pt x="0" y="278"/>
                    </a:lnTo>
                    <a:lnTo>
                      <a:pt x="13792" y="278"/>
                    </a:lnTo>
                    <a:cubicBezTo>
                      <a:pt x="14415" y="278"/>
                      <a:pt x="14927" y="780"/>
                      <a:pt x="14927" y="1403"/>
                    </a:cubicBezTo>
                    <a:lnTo>
                      <a:pt x="14927" y="1403"/>
                    </a:lnTo>
                    <a:cubicBezTo>
                      <a:pt x="14927" y="1514"/>
                      <a:pt x="14916" y="1614"/>
                      <a:pt x="14883" y="1703"/>
                    </a:cubicBezTo>
                    <a:cubicBezTo>
                      <a:pt x="14983" y="1537"/>
                      <a:pt x="15039" y="1336"/>
                      <a:pt x="15039" y="1136"/>
                    </a:cubicBezTo>
                    <a:lnTo>
                      <a:pt x="15039" y="1136"/>
                    </a:lnTo>
                    <a:cubicBezTo>
                      <a:pt x="15039" y="513"/>
                      <a:pt x="14537" y="1"/>
                      <a:pt x="1391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3"/>
              <p:cNvSpPr/>
              <p:nvPr/>
            </p:nvSpPr>
            <p:spPr>
              <a:xfrm>
                <a:off x="4413503" y="2941203"/>
                <a:ext cx="23984" cy="2848"/>
              </a:xfrm>
              <a:custGeom>
                <a:avLst/>
                <a:gdLst/>
                <a:ahLst/>
                <a:cxnLst/>
                <a:rect l="l" t="t" r="r" b="b"/>
                <a:pathLst>
                  <a:path w="379" h="45" extrusionOk="0">
                    <a:moveTo>
                      <a:pt x="378" y="45"/>
                    </a:moveTo>
                    <a:lnTo>
                      <a:pt x="378" y="45"/>
                    </a:lnTo>
                    <a:lnTo>
                      <a:pt x="378" y="45"/>
                    </a:lnTo>
                    <a:close/>
                    <a:moveTo>
                      <a:pt x="378" y="45"/>
                    </a:moveTo>
                    <a:lnTo>
                      <a:pt x="378" y="45"/>
                    </a:lnTo>
                    <a:lnTo>
                      <a:pt x="378" y="45"/>
                    </a:lnTo>
                    <a:close/>
                    <a:moveTo>
                      <a:pt x="368" y="45"/>
                    </a:moveTo>
                    <a:lnTo>
                      <a:pt x="368" y="45"/>
                    </a:lnTo>
                    <a:lnTo>
                      <a:pt x="368" y="45"/>
                    </a:lnTo>
                    <a:close/>
                    <a:moveTo>
                      <a:pt x="368" y="45"/>
                    </a:moveTo>
                    <a:lnTo>
                      <a:pt x="368" y="45"/>
                    </a:lnTo>
                    <a:lnTo>
                      <a:pt x="368" y="45"/>
                    </a:lnTo>
                    <a:close/>
                    <a:moveTo>
                      <a:pt x="356" y="45"/>
                    </a:moveTo>
                    <a:lnTo>
                      <a:pt x="356" y="45"/>
                    </a:lnTo>
                    <a:lnTo>
                      <a:pt x="356" y="45"/>
                    </a:lnTo>
                    <a:close/>
                    <a:moveTo>
                      <a:pt x="356" y="45"/>
                    </a:moveTo>
                    <a:lnTo>
                      <a:pt x="356" y="45"/>
                    </a:lnTo>
                    <a:lnTo>
                      <a:pt x="356" y="45"/>
                    </a:lnTo>
                    <a:close/>
                    <a:moveTo>
                      <a:pt x="346" y="45"/>
                    </a:moveTo>
                    <a:lnTo>
                      <a:pt x="346" y="45"/>
                    </a:lnTo>
                    <a:lnTo>
                      <a:pt x="346" y="45"/>
                    </a:lnTo>
                    <a:close/>
                    <a:moveTo>
                      <a:pt x="346" y="45"/>
                    </a:moveTo>
                    <a:lnTo>
                      <a:pt x="346" y="45"/>
                    </a:lnTo>
                    <a:lnTo>
                      <a:pt x="346" y="45"/>
                    </a:lnTo>
                    <a:close/>
                    <a:moveTo>
                      <a:pt x="334" y="45"/>
                    </a:moveTo>
                    <a:lnTo>
                      <a:pt x="346" y="45"/>
                    </a:lnTo>
                    <a:lnTo>
                      <a:pt x="334" y="45"/>
                    </a:lnTo>
                    <a:close/>
                    <a:moveTo>
                      <a:pt x="334" y="33"/>
                    </a:moveTo>
                    <a:lnTo>
                      <a:pt x="334" y="45"/>
                    </a:lnTo>
                    <a:lnTo>
                      <a:pt x="334" y="33"/>
                    </a:lnTo>
                    <a:close/>
                    <a:moveTo>
                      <a:pt x="334" y="33"/>
                    </a:moveTo>
                    <a:lnTo>
                      <a:pt x="334" y="33"/>
                    </a:lnTo>
                    <a:lnTo>
                      <a:pt x="334" y="33"/>
                    </a:lnTo>
                    <a:close/>
                    <a:moveTo>
                      <a:pt x="323" y="33"/>
                    </a:moveTo>
                    <a:lnTo>
                      <a:pt x="323" y="33"/>
                    </a:lnTo>
                    <a:lnTo>
                      <a:pt x="323" y="33"/>
                    </a:lnTo>
                    <a:close/>
                    <a:moveTo>
                      <a:pt x="323" y="33"/>
                    </a:moveTo>
                    <a:lnTo>
                      <a:pt x="323" y="33"/>
                    </a:lnTo>
                    <a:lnTo>
                      <a:pt x="323" y="33"/>
                    </a:lnTo>
                    <a:close/>
                    <a:moveTo>
                      <a:pt x="312" y="33"/>
                    </a:moveTo>
                    <a:lnTo>
                      <a:pt x="312" y="33"/>
                    </a:lnTo>
                    <a:lnTo>
                      <a:pt x="312" y="33"/>
                    </a:lnTo>
                    <a:close/>
                    <a:moveTo>
                      <a:pt x="312" y="33"/>
                    </a:moveTo>
                    <a:lnTo>
                      <a:pt x="312" y="33"/>
                    </a:lnTo>
                    <a:lnTo>
                      <a:pt x="312" y="33"/>
                    </a:lnTo>
                    <a:close/>
                    <a:moveTo>
                      <a:pt x="301" y="33"/>
                    </a:moveTo>
                    <a:lnTo>
                      <a:pt x="312" y="33"/>
                    </a:lnTo>
                    <a:lnTo>
                      <a:pt x="301" y="33"/>
                    </a:lnTo>
                    <a:close/>
                    <a:moveTo>
                      <a:pt x="301" y="33"/>
                    </a:moveTo>
                    <a:lnTo>
                      <a:pt x="301" y="33"/>
                    </a:lnTo>
                    <a:lnTo>
                      <a:pt x="301" y="33"/>
                    </a:lnTo>
                    <a:close/>
                    <a:moveTo>
                      <a:pt x="289" y="33"/>
                    </a:moveTo>
                    <a:lnTo>
                      <a:pt x="301" y="33"/>
                    </a:lnTo>
                    <a:lnTo>
                      <a:pt x="289" y="33"/>
                    </a:lnTo>
                    <a:close/>
                    <a:moveTo>
                      <a:pt x="289" y="33"/>
                    </a:moveTo>
                    <a:lnTo>
                      <a:pt x="289" y="33"/>
                    </a:lnTo>
                    <a:lnTo>
                      <a:pt x="289" y="33"/>
                    </a:lnTo>
                    <a:close/>
                    <a:moveTo>
                      <a:pt x="289" y="33"/>
                    </a:moveTo>
                    <a:lnTo>
                      <a:pt x="289" y="33"/>
                    </a:lnTo>
                    <a:lnTo>
                      <a:pt x="289" y="33"/>
                    </a:lnTo>
                    <a:close/>
                    <a:moveTo>
                      <a:pt x="279" y="22"/>
                    </a:moveTo>
                    <a:lnTo>
                      <a:pt x="279" y="33"/>
                    </a:lnTo>
                    <a:lnTo>
                      <a:pt x="279" y="22"/>
                    </a:lnTo>
                    <a:close/>
                    <a:moveTo>
                      <a:pt x="279" y="22"/>
                    </a:moveTo>
                    <a:lnTo>
                      <a:pt x="279" y="22"/>
                    </a:lnTo>
                    <a:lnTo>
                      <a:pt x="279" y="22"/>
                    </a:lnTo>
                    <a:close/>
                    <a:moveTo>
                      <a:pt x="267" y="22"/>
                    </a:moveTo>
                    <a:lnTo>
                      <a:pt x="279" y="22"/>
                    </a:lnTo>
                    <a:lnTo>
                      <a:pt x="267" y="22"/>
                    </a:lnTo>
                    <a:close/>
                    <a:moveTo>
                      <a:pt x="267" y="22"/>
                    </a:moveTo>
                    <a:lnTo>
                      <a:pt x="267" y="22"/>
                    </a:lnTo>
                    <a:lnTo>
                      <a:pt x="267" y="22"/>
                    </a:lnTo>
                    <a:close/>
                    <a:moveTo>
                      <a:pt x="256" y="22"/>
                    </a:moveTo>
                    <a:lnTo>
                      <a:pt x="267" y="22"/>
                    </a:lnTo>
                    <a:lnTo>
                      <a:pt x="256" y="22"/>
                    </a:lnTo>
                    <a:close/>
                    <a:moveTo>
                      <a:pt x="256" y="22"/>
                    </a:moveTo>
                    <a:lnTo>
                      <a:pt x="256" y="22"/>
                    </a:lnTo>
                    <a:lnTo>
                      <a:pt x="256" y="22"/>
                    </a:lnTo>
                    <a:close/>
                    <a:moveTo>
                      <a:pt x="245" y="22"/>
                    </a:moveTo>
                    <a:lnTo>
                      <a:pt x="256" y="22"/>
                    </a:lnTo>
                    <a:lnTo>
                      <a:pt x="245" y="22"/>
                    </a:lnTo>
                    <a:close/>
                    <a:moveTo>
                      <a:pt x="245" y="22"/>
                    </a:moveTo>
                    <a:lnTo>
                      <a:pt x="245" y="22"/>
                    </a:lnTo>
                    <a:lnTo>
                      <a:pt x="245" y="22"/>
                    </a:lnTo>
                    <a:close/>
                    <a:moveTo>
                      <a:pt x="245" y="22"/>
                    </a:moveTo>
                    <a:lnTo>
                      <a:pt x="245" y="22"/>
                    </a:lnTo>
                    <a:lnTo>
                      <a:pt x="245" y="22"/>
                    </a:lnTo>
                    <a:close/>
                    <a:moveTo>
                      <a:pt x="234" y="22"/>
                    </a:moveTo>
                    <a:lnTo>
                      <a:pt x="234" y="22"/>
                    </a:lnTo>
                    <a:lnTo>
                      <a:pt x="234" y="22"/>
                    </a:lnTo>
                    <a:close/>
                    <a:moveTo>
                      <a:pt x="234" y="22"/>
                    </a:moveTo>
                    <a:lnTo>
                      <a:pt x="234" y="22"/>
                    </a:lnTo>
                    <a:lnTo>
                      <a:pt x="234" y="22"/>
                    </a:lnTo>
                    <a:close/>
                    <a:moveTo>
                      <a:pt x="223" y="22"/>
                    </a:moveTo>
                    <a:lnTo>
                      <a:pt x="234" y="22"/>
                    </a:lnTo>
                    <a:lnTo>
                      <a:pt x="223" y="22"/>
                    </a:lnTo>
                    <a:close/>
                    <a:moveTo>
                      <a:pt x="223" y="22"/>
                    </a:moveTo>
                    <a:lnTo>
                      <a:pt x="223" y="22"/>
                    </a:lnTo>
                    <a:lnTo>
                      <a:pt x="223" y="22"/>
                    </a:lnTo>
                    <a:close/>
                    <a:moveTo>
                      <a:pt x="212" y="22"/>
                    </a:moveTo>
                    <a:lnTo>
                      <a:pt x="223" y="22"/>
                    </a:lnTo>
                    <a:lnTo>
                      <a:pt x="212" y="22"/>
                    </a:lnTo>
                    <a:close/>
                    <a:moveTo>
                      <a:pt x="212" y="11"/>
                    </a:moveTo>
                    <a:lnTo>
                      <a:pt x="212" y="22"/>
                    </a:lnTo>
                    <a:lnTo>
                      <a:pt x="212" y="11"/>
                    </a:lnTo>
                    <a:close/>
                    <a:moveTo>
                      <a:pt x="200" y="11"/>
                    </a:moveTo>
                    <a:lnTo>
                      <a:pt x="212" y="11"/>
                    </a:lnTo>
                    <a:lnTo>
                      <a:pt x="200" y="11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ubicBezTo>
                      <a:pt x="67" y="0"/>
                      <a:pt x="134" y="11"/>
                      <a:pt x="200" y="11"/>
                    </a:cubicBezTo>
                    <a:cubicBezTo>
                      <a:pt x="134" y="11"/>
                      <a:pt x="67" y="0"/>
                      <a:pt x="0" y="0"/>
                    </a:cubicBez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3"/>
              <p:cNvSpPr/>
              <p:nvPr/>
            </p:nvSpPr>
            <p:spPr>
              <a:xfrm>
                <a:off x="4021158" y="2941203"/>
                <a:ext cx="462848" cy="29616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468" extrusionOk="0">
                    <a:moveTo>
                      <a:pt x="0" y="0"/>
                    </a:moveTo>
                    <a:cubicBezTo>
                      <a:pt x="501" y="0"/>
                      <a:pt x="879" y="189"/>
                      <a:pt x="1147" y="468"/>
                    </a:cubicBezTo>
                    <a:lnTo>
                      <a:pt x="7313" y="468"/>
                    </a:lnTo>
                    <a:cubicBezTo>
                      <a:pt x="7113" y="267"/>
                      <a:pt x="6857" y="122"/>
                      <a:pt x="6578" y="45"/>
                    </a:cubicBezTo>
                    <a:lnTo>
                      <a:pt x="6534" y="45"/>
                    </a:lnTo>
                    <a:lnTo>
                      <a:pt x="6534" y="33"/>
                    </a:lnTo>
                    <a:lnTo>
                      <a:pt x="6479" y="33"/>
                    </a:lnTo>
                    <a:lnTo>
                      <a:pt x="6479" y="22"/>
                    </a:lnTo>
                    <a:lnTo>
                      <a:pt x="6412" y="22"/>
                    </a:lnTo>
                    <a:lnTo>
                      <a:pt x="6412" y="11"/>
                    </a:lnTo>
                    <a:lnTo>
                      <a:pt x="6400" y="11"/>
                    </a:lnTo>
                    <a:cubicBezTo>
                      <a:pt x="6334" y="11"/>
                      <a:pt x="6267" y="0"/>
                      <a:pt x="6200" y="0"/>
                    </a:cubicBezTo>
                    <a:close/>
                  </a:path>
                </a:pathLst>
              </a:custGeom>
              <a:solidFill>
                <a:srgbClr val="D4C3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3"/>
              <p:cNvSpPr/>
              <p:nvPr/>
            </p:nvSpPr>
            <p:spPr>
              <a:xfrm>
                <a:off x="3075858" y="2941203"/>
                <a:ext cx="1078460" cy="202188"/>
              </a:xfrm>
              <a:custGeom>
                <a:avLst/>
                <a:gdLst/>
                <a:ahLst/>
                <a:cxnLst/>
                <a:rect l="l" t="t" r="r" b="b"/>
                <a:pathLst>
                  <a:path w="17042" h="3195" extrusionOk="0">
                    <a:moveTo>
                      <a:pt x="14927" y="0"/>
                    </a:moveTo>
                    <a:lnTo>
                      <a:pt x="312" y="0"/>
                    </a:lnTo>
                    <a:cubicBezTo>
                      <a:pt x="1" y="0"/>
                      <a:pt x="1" y="468"/>
                      <a:pt x="312" y="468"/>
                    </a:cubicBezTo>
                    <a:lnTo>
                      <a:pt x="14860" y="468"/>
                    </a:lnTo>
                    <a:cubicBezTo>
                      <a:pt x="16352" y="468"/>
                      <a:pt x="16352" y="2727"/>
                      <a:pt x="14860" y="2727"/>
                    </a:cubicBezTo>
                    <a:lnTo>
                      <a:pt x="312" y="2727"/>
                    </a:lnTo>
                    <a:lnTo>
                      <a:pt x="312" y="2727"/>
                    </a:lnTo>
                    <a:cubicBezTo>
                      <a:pt x="1" y="2727"/>
                      <a:pt x="1" y="3194"/>
                      <a:pt x="312" y="3194"/>
                    </a:cubicBezTo>
                    <a:lnTo>
                      <a:pt x="14927" y="3194"/>
                    </a:lnTo>
                    <a:cubicBezTo>
                      <a:pt x="17042" y="3194"/>
                      <a:pt x="17042" y="0"/>
                      <a:pt x="14927" y="0"/>
                    </a:cubicBezTo>
                    <a:close/>
                  </a:path>
                </a:pathLst>
              </a:custGeom>
              <a:solidFill>
                <a:srgbClr val="B59E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3"/>
              <p:cNvSpPr/>
              <p:nvPr/>
            </p:nvSpPr>
            <p:spPr>
              <a:xfrm>
                <a:off x="3135722" y="3003854"/>
                <a:ext cx="924937" cy="2215"/>
              </a:xfrm>
              <a:custGeom>
                <a:avLst/>
                <a:gdLst/>
                <a:ahLst/>
                <a:cxnLst/>
                <a:rect l="l" t="t" r="r" b="b"/>
                <a:pathLst>
                  <a:path w="14616" h="35" extrusionOk="0">
                    <a:moveTo>
                      <a:pt x="0" y="34"/>
                    </a:moveTo>
                    <a:lnTo>
                      <a:pt x="14616" y="34"/>
                    </a:lnTo>
                    <a:lnTo>
                      <a:pt x="146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3"/>
              <p:cNvSpPr/>
              <p:nvPr/>
            </p:nvSpPr>
            <p:spPr>
              <a:xfrm>
                <a:off x="3721773" y="2739014"/>
                <a:ext cx="900257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3196" extrusionOk="0">
                    <a:moveTo>
                      <a:pt x="12623" y="0"/>
                    </a:moveTo>
                    <a:lnTo>
                      <a:pt x="8160" y="0"/>
                    </a:lnTo>
                    <a:lnTo>
                      <a:pt x="0" y="0"/>
                    </a:lnTo>
                    <a:lnTo>
                      <a:pt x="0" y="468"/>
                    </a:lnTo>
                    <a:lnTo>
                      <a:pt x="0" y="2728"/>
                    </a:lnTo>
                    <a:lnTo>
                      <a:pt x="0" y="3195"/>
                    </a:lnTo>
                    <a:lnTo>
                      <a:pt x="8160" y="3195"/>
                    </a:lnTo>
                    <a:lnTo>
                      <a:pt x="12623" y="3195"/>
                    </a:lnTo>
                    <a:cubicBezTo>
                      <a:pt x="13503" y="3195"/>
                      <a:pt x="14226" y="2471"/>
                      <a:pt x="14226" y="1603"/>
                    </a:cubicBezTo>
                    <a:cubicBezTo>
                      <a:pt x="14226" y="724"/>
                      <a:pt x="13503" y="0"/>
                      <a:pt x="12623" y="0"/>
                    </a:cubicBezTo>
                    <a:close/>
                  </a:path>
                </a:pathLst>
              </a:custGeom>
              <a:solidFill>
                <a:srgbClr val="214F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3"/>
              <p:cNvSpPr/>
              <p:nvPr/>
            </p:nvSpPr>
            <p:spPr>
              <a:xfrm>
                <a:off x="3244187" y="2768567"/>
                <a:ext cx="951706" cy="143082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2261" extrusionOk="0">
                    <a:moveTo>
                      <a:pt x="13904" y="1"/>
                    </a:moveTo>
                    <a:lnTo>
                      <a:pt x="0" y="1"/>
                    </a:lnTo>
                    <a:lnTo>
                      <a:pt x="0" y="2261"/>
                    </a:lnTo>
                    <a:lnTo>
                      <a:pt x="13904" y="2261"/>
                    </a:lnTo>
                    <a:cubicBezTo>
                      <a:pt x="14638" y="2261"/>
                      <a:pt x="15039" y="1759"/>
                      <a:pt x="15039" y="1136"/>
                    </a:cubicBezTo>
                    <a:lnTo>
                      <a:pt x="15039" y="1136"/>
                    </a:lnTo>
                    <a:cubicBezTo>
                      <a:pt x="15039" y="513"/>
                      <a:pt x="14649" y="1"/>
                      <a:pt x="13904" y="1"/>
                    </a:cubicBezTo>
                    <a:close/>
                  </a:path>
                </a:pathLst>
              </a:custGeom>
              <a:solidFill>
                <a:srgbClr val="E5D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3"/>
              <p:cNvSpPr/>
              <p:nvPr/>
            </p:nvSpPr>
            <p:spPr>
              <a:xfrm>
                <a:off x="3244187" y="2768567"/>
                <a:ext cx="951706" cy="107897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705" extrusionOk="0">
                    <a:moveTo>
                      <a:pt x="13904" y="1"/>
                    </a:moveTo>
                    <a:lnTo>
                      <a:pt x="0" y="1"/>
                    </a:lnTo>
                    <a:lnTo>
                      <a:pt x="0" y="279"/>
                    </a:lnTo>
                    <a:lnTo>
                      <a:pt x="13792" y="279"/>
                    </a:lnTo>
                    <a:cubicBezTo>
                      <a:pt x="14416" y="279"/>
                      <a:pt x="14916" y="780"/>
                      <a:pt x="14916" y="1403"/>
                    </a:cubicBezTo>
                    <a:lnTo>
                      <a:pt x="14916" y="1403"/>
                    </a:lnTo>
                    <a:cubicBezTo>
                      <a:pt x="14916" y="1514"/>
                      <a:pt x="14905" y="1615"/>
                      <a:pt x="14883" y="1704"/>
                    </a:cubicBezTo>
                    <a:cubicBezTo>
                      <a:pt x="14983" y="1537"/>
                      <a:pt x="15039" y="1336"/>
                      <a:pt x="15039" y="1136"/>
                    </a:cubicBezTo>
                    <a:lnTo>
                      <a:pt x="15039" y="1136"/>
                    </a:lnTo>
                    <a:cubicBezTo>
                      <a:pt x="15039" y="513"/>
                      <a:pt x="14582" y="1"/>
                      <a:pt x="1390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3"/>
              <p:cNvSpPr/>
              <p:nvPr/>
            </p:nvSpPr>
            <p:spPr>
              <a:xfrm>
                <a:off x="4128926" y="2911587"/>
                <a:ext cx="462848" cy="29679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469" extrusionOk="0">
                    <a:moveTo>
                      <a:pt x="1147" y="1"/>
                    </a:moveTo>
                    <a:cubicBezTo>
                      <a:pt x="891" y="278"/>
                      <a:pt x="501" y="468"/>
                      <a:pt x="0" y="468"/>
                    </a:cubicBezTo>
                    <a:lnTo>
                      <a:pt x="6189" y="468"/>
                    </a:lnTo>
                    <a:cubicBezTo>
                      <a:pt x="6634" y="468"/>
                      <a:pt x="7024" y="290"/>
                      <a:pt x="7314" y="1"/>
                    </a:cubicBezTo>
                    <a:close/>
                  </a:path>
                </a:pathLst>
              </a:custGeom>
              <a:solidFill>
                <a:srgbClr val="1C43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3"/>
              <p:cNvSpPr/>
              <p:nvPr/>
            </p:nvSpPr>
            <p:spPr>
              <a:xfrm>
                <a:off x="4128926" y="2739014"/>
                <a:ext cx="400135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1" extrusionOk="0">
                    <a:moveTo>
                      <a:pt x="6323" y="0"/>
                    </a:moveTo>
                    <a:lnTo>
                      <a:pt x="6323" y="0"/>
                    </a:lnTo>
                    <a:lnTo>
                      <a:pt x="6323" y="0"/>
                    </a:lnTo>
                    <a:close/>
                    <a:moveTo>
                      <a:pt x="6312" y="0"/>
                    </a:moveTo>
                    <a:lnTo>
                      <a:pt x="6312" y="0"/>
                    </a:lnTo>
                    <a:lnTo>
                      <a:pt x="6312" y="0"/>
                    </a:lnTo>
                    <a:close/>
                    <a:moveTo>
                      <a:pt x="6312" y="0"/>
                    </a:moveTo>
                    <a:lnTo>
                      <a:pt x="6312" y="0"/>
                    </a:lnTo>
                    <a:lnTo>
                      <a:pt x="6312" y="0"/>
                    </a:lnTo>
                    <a:close/>
                    <a:moveTo>
                      <a:pt x="6300" y="0"/>
                    </a:moveTo>
                    <a:lnTo>
                      <a:pt x="6300" y="0"/>
                    </a:lnTo>
                    <a:lnTo>
                      <a:pt x="6300" y="0"/>
                    </a:lnTo>
                    <a:close/>
                    <a:moveTo>
                      <a:pt x="6300" y="0"/>
                    </a:moveTo>
                    <a:lnTo>
                      <a:pt x="6300" y="0"/>
                    </a:lnTo>
                    <a:lnTo>
                      <a:pt x="6300" y="0"/>
                    </a:lnTo>
                    <a:close/>
                    <a:moveTo>
                      <a:pt x="6290" y="0"/>
                    </a:moveTo>
                    <a:lnTo>
                      <a:pt x="6300" y="0"/>
                    </a:lnTo>
                    <a:lnTo>
                      <a:pt x="6290" y="0"/>
                    </a:lnTo>
                    <a:close/>
                    <a:moveTo>
                      <a:pt x="6290" y="0"/>
                    </a:moveTo>
                    <a:lnTo>
                      <a:pt x="6290" y="0"/>
                    </a:lnTo>
                    <a:lnTo>
                      <a:pt x="6290" y="0"/>
                    </a:lnTo>
                    <a:close/>
                    <a:moveTo>
                      <a:pt x="6278" y="0"/>
                    </a:moveTo>
                    <a:lnTo>
                      <a:pt x="6290" y="0"/>
                    </a:lnTo>
                    <a:lnTo>
                      <a:pt x="6278" y="0"/>
                    </a:lnTo>
                    <a:close/>
                    <a:moveTo>
                      <a:pt x="6278" y="0"/>
                    </a:moveTo>
                    <a:lnTo>
                      <a:pt x="6278" y="0"/>
                    </a:lnTo>
                    <a:lnTo>
                      <a:pt x="6278" y="0"/>
                    </a:lnTo>
                    <a:close/>
                    <a:moveTo>
                      <a:pt x="6267" y="0"/>
                    </a:moveTo>
                    <a:lnTo>
                      <a:pt x="6278" y="0"/>
                    </a:lnTo>
                    <a:lnTo>
                      <a:pt x="6267" y="0"/>
                    </a:lnTo>
                    <a:close/>
                    <a:moveTo>
                      <a:pt x="6267" y="0"/>
                    </a:moveTo>
                    <a:lnTo>
                      <a:pt x="6267" y="0"/>
                    </a:lnTo>
                    <a:lnTo>
                      <a:pt x="6267" y="0"/>
                    </a:lnTo>
                    <a:close/>
                    <a:moveTo>
                      <a:pt x="6256" y="0"/>
                    </a:moveTo>
                    <a:lnTo>
                      <a:pt x="6267" y="0"/>
                    </a:lnTo>
                    <a:lnTo>
                      <a:pt x="6256" y="0"/>
                    </a:lnTo>
                    <a:close/>
                    <a:moveTo>
                      <a:pt x="6256" y="0"/>
                    </a:moveTo>
                    <a:lnTo>
                      <a:pt x="6256" y="0"/>
                    </a:lnTo>
                    <a:lnTo>
                      <a:pt x="6256" y="0"/>
                    </a:lnTo>
                    <a:close/>
                    <a:moveTo>
                      <a:pt x="6245" y="0"/>
                    </a:moveTo>
                    <a:lnTo>
                      <a:pt x="6256" y="0"/>
                    </a:lnTo>
                    <a:lnTo>
                      <a:pt x="6245" y="0"/>
                    </a:lnTo>
                    <a:close/>
                    <a:moveTo>
                      <a:pt x="6189" y="0"/>
                    </a:moveTo>
                    <a:lnTo>
                      <a:pt x="172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726" y="0"/>
                    </a:lnTo>
                    <a:lnTo>
                      <a:pt x="6189" y="0"/>
                    </a:lnTo>
                    <a:lnTo>
                      <a:pt x="6245" y="0"/>
                    </a:lnTo>
                    <a:close/>
                  </a:path>
                </a:pathLst>
              </a:custGeom>
              <a:solidFill>
                <a:srgbClr val="F7F4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3"/>
              <p:cNvSpPr/>
              <p:nvPr/>
            </p:nvSpPr>
            <p:spPr>
              <a:xfrm>
                <a:off x="4128926" y="2739014"/>
                <a:ext cx="462848" cy="29616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468" extrusionOk="0">
                    <a:moveTo>
                      <a:pt x="0" y="0"/>
                    </a:moveTo>
                    <a:cubicBezTo>
                      <a:pt x="501" y="0"/>
                      <a:pt x="891" y="190"/>
                      <a:pt x="1147" y="468"/>
                    </a:cubicBezTo>
                    <a:lnTo>
                      <a:pt x="7314" y="468"/>
                    </a:lnTo>
                    <a:cubicBezTo>
                      <a:pt x="7057" y="200"/>
                      <a:pt x="6713" y="34"/>
                      <a:pt x="6323" y="0"/>
                    </a:cubicBezTo>
                    <a:close/>
                  </a:path>
                </a:pathLst>
              </a:custGeom>
              <a:solidFill>
                <a:srgbClr val="5C7A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3"/>
              <p:cNvSpPr/>
              <p:nvPr/>
            </p:nvSpPr>
            <p:spPr>
              <a:xfrm>
                <a:off x="3184323" y="2739014"/>
                <a:ext cx="1077828" cy="202251"/>
              </a:xfrm>
              <a:custGeom>
                <a:avLst/>
                <a:gdLst/>
                <a:ahLst/>
                <a:cxnLst/>
                <a:rect l="l" t="t" r="r" b="b"/>
                <a:pathLst>
                  <a:path w="17032" h="3196" extrusionOk="0">
                    <a:moveTo>
                      <a:pt x="14916" y="0"/>
                    </a:moveTo>
                    <a:lnTo>
                      <a:pt x="301" y="0"/>
                    </a:lnTo>
                    <a:cubicBezTo>
                      <a:pt x="1" y="0"/>
                      <a:pt x="1" y="468"/>
                      <a:pt x="301" y="468"/>
                    </a:cubicBezTo>
                    <a:lnTo>
                      <a:pt x="14850" y="468"/>
                    </a:lnTo>
                    <a:cubicBezTo>
                      <a:pt x="16352" y="468"/>
                      <a:pt x="16352" y="2728"/>
                      <a:pt x="14850" y="2728"/>
                    </a:cubicBezTo>
                    <a:lnTo>
                      <a:pt x="312" y="2728"/>
                    </a:lnTo>
                    <a:lnTo>
                      <a:pt x="301" y="2728"/>
                    </a:lnTo>
                    <a:cubicBezTo>
                      <a:pt x="1" y="2728"/>
                      <a:pt x="1" y="3195"/>
                      <a:pt x="301" y="3195"/>
                    </a:cubicBezTo>
                    <a:lnTo>
                      <a:pt x="14916" y="3195"/>
                    </a:lnTo>
                    <a:cubicBezTo>
                      <a:pt x="17031" y="3195"/>
                      <a:pt x="17031" y="0"/>
                      <a:pt x="14916" y="0"/>
                    </a:cubicBezTo>
                    <a:close/>
                  </a:path>
                </a:pathLst>
              </a:custGeom>
              <a:solidFill>
                <a:srgbClr val="1030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3"/>
              <p:cNvSpPr/>
              <p:nvPr/>
            </p:nvSpPr>
            <p:spPr>
              <a:xfrm>
                <a:off x="3244187" y="2826344"/>
                <a:ext cx="940441" cy="2215"/>
              </a:xfrm>
              <a:custGeom>
                <a:avLst/>
                <a:gdLst/>
                <a:ahLst/>
                <a:cxnLst/>
                <a:rect l="l" t="t" r="r" b="b"/>
                <a:pathLst>
                  <a:path w="14861" h="35" extrusionOk="0">
                    <a:moveTo>
                      <a:pt x="0" y="34"/>
                    </a:moveTo>
                    <a:lnTo>
                      <a:pt x="14861" y="34"/>
                    </a:lnTo>
                    <a:lnTo>
                      <a:pt x="148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3"/>
              <p:cNvSpPr/>
              <p:nvPr/>
            </p:nvSpPr>
            <p:spPr>
              <a:xfrm>
                <a:off x="3254755" y="2738317"/>
                <a:ext cx="14871" cy="759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2" extrusionOk="0">
                    <a:moveTo>
                      <a:pt x="145" y="11"/>
                    </a:moveTo>
                    <a:lnTo>
                      <a:pt x="234" y="11"/>
                    </a:lnTo>
                    <a:lnTo>
                      <a:pt x="234" y="11"/>
                    </a:lnTo>
                    <a:lnTo>
                      <a:pt x="145" y="11"/>
                    </a:lnTo>
                    <a:close/>
                    <a:moveTo>
                      <a:pt x="145" y="11"/>
                    </a:moveTo>
                    <a:lnTo>
                      <a:pt x="145" y="11"/>
                    </a:lnTo>
                    <a:lnTo>
                      <a:pt x="145" y="11"/>
                    </a:lnTo>
                    <a:close/>
                    <a:moveTo>
                      <a:pt x="134" y="11"/>
                    </a:moveTo>
                    <a:lnTo>
                      <a:pt x="145" y="11"/>
                    </a:lnTo>
                    <a:lnTo>
                      <a:pt x="134" y="11"/>
                    </a:lnTo>
                    <a:close/>
                    <a:moveTo>
                      <a:pt x="134" y="11"/>
                    </a:moveTo>
                    <a:lnTo>
                      <a:pt x="134" y="11"/>
                    </a:lnTo>
                    <a:lnTo>
                      <a:pt x="134" y="11"/>
                    </a:lnTo>
                    <a:close/>
                    <a:moveTo>
                      <a:pt x="123" y="11"/>
                    </a:moveTo>
                    <a:lnTo>
                      <a:pt x="123" y="11"/>
                    </a:lnTo>
                    <a:lnTo>
                      <a:pt x="123" y="11"/>
                    </a:lnTo>
                    <a:close/>
                    <a:moveTo>
                      <a:pt x="112" y="11"/>
                    </a:moveTo>
                    <a:lnTo>
                      <a:pt x="123" y="11"/>
                    </a:lnTo>
                    <a:lnTo>
                      <a:pt x="112" y="11"/>
                    </a:lnTo>
                    <a:close/>
                    <a:moveTo>
                      <a:pt x="112" y="11"/>
                    </a:moveTo>
                    <a:lnTo>
                      <a:pt x="112" y="11"/>
                    </a:lnTo>
                    <a:lnTo>
                      <a:pt x="112" y="11"/>
                    </a:lnTo>
                    <a:close/>
                    <a:moveTo>
                      <a:pt x="101" y="11"/>
                    </a:moveTo>
                    <a:lnTo>
                      <a:pt x="112" y="11"/>
                    </a:lnTo>
                    <a:lnTo>
                      <a:pt x="101" y="11"/>
                    </a:lnTo>
                    <a:close/>
                    <a:moveTo>
                      <a:pt x="101" y="0"/>
                    </a:moveTo>
                    <a:lnTo>
                      <a:pt x="101" y="11"/>
                    </a:lnTo>
                    <a:lnTo>
                      <a:pt x="101" y="0"/>
                    </a:lnTo>
                    <a:close/>
                    <a:moveTo>
                      <a:pt x="90" y="0"/>
                    </a:moveTo>
                    <a:lnTo>
                      <a:pt x="101" y="0"/>
                    </a:lnTo>
                    <a:lnTo>
                      <a:pt x="90" y="0"/>
                    </a:lnTo>
                    <a:close/>
                    <a:moveTo>
                      <a:pt x="90" y="0"/>
                    </a:moveTo>
                    <a:lnTo>
                      <a:pt x="90" y="0"/>
                    </a:lnTo>
                    <a:lnTo>
                      <a:pt x="90" y="0"/>
                    </a:lnTo>
                    <a:close/>
                    <a:moveTo>
                      <a:pt x="78" y="0"/>
                    </a:moveTo>
                    <a:lnTo>
                      <a:pt x="90" y="0"/>
                    </a:lnTo>
                    <a:lnTo>
                      <a:pt x="78" y="0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8" y="0"/>
                    </a:lnTo>
                    <a:close/>
                    <a:moveTo>
                      <a:pt x="68" y="0"/>
                    </a:moveTo>
                    <a:lnTo>
                      <a:pt x="68" y="0"/>
                    </a:lnTo>
                    <a:lnTo>
                      <a:pt x="68" y="0"/>
                    </a:lnTo>
                    <a:close/>
                    <a:moveTo>
                      <a:pt x="68" y="0"/>
                    </a:moveTo>
                    <a:lnTo>
                      <a:pt x="68" y="0"/>
                    </a:lnTo>
                    <a:lnTo>
                      <a:pt x="68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56" y="0"/>
                    </a:moveTo>
                    <a:lnTo>
                      <a:pt x="56" y="0"/>
                    </a:lnTo>
                    <a:lnTo>
                      <a:pt x="56" y="0"/>
                    </a:lnTo>
                    <a:close/>
                    <a:moveTo>
                      <a:pt x="45" y="0"/>
                    </a:moveTo>
                    <a:lnTo>
                      <a:pt x="45" y="0"/>
                    </a:lnTo>
                    <a:lnTo>
                      <a:pt x="45" y="0"/>
                    </a:lnTo>
                    <a:close/>
                    <a:moveTo>
                      <a:pt x="34" y="0"/>
                    </a:moveTo>
                    <a:lnTo>
                      <a:pt x="45" y="0"/>
                    </a:lnTo>
                    <a:lnTo>
                      <a:pt x="34" y="0"/>
                    </a:lnTo>
                    <a:close/>
                    <a:moveTo>
                      <a:pt x="34" y="0"/>
                    </a:moveTo>
                    <a:lnTo>
                      <a:pt x="34" y="0"/>
                    </a:lnTo>
                    <a:lnTo>
                      <a:pt x="34" y="0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  <a:moveTo>
                      <a:pt x="23" y="0"/>
                    </a:moveTo>
                    <a:lnTo>
                      <a:pt x="23" y="0"/>
                    </a:lnTo>
                    <a:lnTo>
                      <a:pt x="23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2" y="0"/>
                    </a:move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3"/>
              <p:cNvSpPr/>
              <p:nvPr/>
            </p:nvSpPr>
            <p:spPr>
              <a:xfrm>
                <a:off x="3269563" y="2739014"/>
                <a:ext cx="759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E2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3"/>
              <p:cNvSpPr/>
              <p:nvPr/>
            </p:nvSpPr>
            <p:spPr>
              <a:xfrm>
                <a:off x="4128926" y="2739014"/>
                <a:ext cx="42273" cy="63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" extrusionOk="0">
                    <a:moveTo>
                      <a:pt x="657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3"/>
              <p:cNvSpPr/>
              <p:nvPr/>
            </p:nvSpPr>
            <p:spPr>
              <a:xfrm>
                <a:off x="4040901" y="2739014"/>
                <a:ext cx="88089" cy="63"/>
              </a:xfrm>
              <a:custGeom>
                <a:avLst/>
                <a:gdLst/>
                <a:ahLst/>
                <a:cxnLst/>
                <a:rect l="l" t="t" r="r" b="b"/>
                <a:pathLst>
                  <a:path w="1392" h="1" extrusionOk="0">
                    <a:moveTo>
                      <a:pt x="1391" y="0"/>
                    </a:moveTo>
                    <a:lnTo>
                      <a:pt x="0" y="0"/>
                    </a:lnTo>
                    <a:lnTo>
                      <a:pt x="1391" y="0"/>
                    </a:lnTo>
                    <a:close/>
                  </a:path>
                </a:pathLst>
              </a:custGeom>
              <a:solidFill>
                <a:srgbClr val="0E2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3"/>
              <p:cNvSpPr/>
              <p:nvPr/>
            </p:nvSpPr>
            <p:spPr>
              <a:xfrm>
                <a:off x="3204762" y="2988349"/>
                <a:ext cx="16960" cy="1556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46" extrusionOk="0">
                    <a:moveTo>
                      <a:pt x="0" y="0"/>
                    </a:moveTo>
                    <a:cubicBezTo>
                      <a:pt x="78" y="79"/>
                      <a:pt x="168" y="156"/>
                      <a:pt x="245" y="245"/>
                    </a:cubicBezTo>
                    <a:lnTo>
                      <a:pt x="267" y="245"/>
                    </a:lnTo>
                    <a:cubicBezTo>
                      <a:pt x="234" y="156"/>
                      <a:pt x="190" y="79"/>
                      <a:pt x="156" y="0"/>
                    </a:cubicBezTo>
                    <a:close/>
                  </a:path>
                </a:pathLst>
              </a:custGeom>
              <a:solidFill>
                <a:srgbClr val="E5DC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3"/>
              <p:cNvSpPr/>
              <p:nvPr/>
            </p:nvSpPr>
            <p:spPr>
              <a:xfrm>
                <a:off x="3187803" y="2970756"/>
                <a:ext cx="26832" cy="1765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279" extrusionOk="0">
                    <a:moveTo>
                      <a:pt x="1" y="1"/>
                    </a:moveTo>
                    <a:cubicBezTo>
                      <a:pt x="90" y="90"/>
                      <a:pt x="179" y="179"/>
                      <a:pt x="268" y="278"/>
                    </a:cubicBezTo>
                    <a:lnTo>
                      <a:pt x="424" y="278"/>
                    </a:lnTo>
                    <a:cubicBezTo>
                      <a:pt x="391" y="179"/>
                      <a:pt x="357" y="90"/>
                      <a:pt x="324" y="1"/>
                    </a:cubicBezTo>
                    <a:close/>
                  </a:path>
                </a:pathLst>
              </a:custGeom>
              <a:solidFill>
                <a:srgbClr val="E6E3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3"/>
              <p:cNvSpPr/>
              <p:nvPr/>
            </p:nvSpPr>
            <p:spPr>
              <a:xfrm>
                <a:off x="3220203" y="3003854"/>
                <a:ext cx="2911" cy="2215"/>
              </a:xfrm>
              <a:custGeom>
                <a:avLst/>
                <a:gdLst/>
                <a:ahLst/>
                <a:cxnLst/>
                <a:rect l="l" t="t" r="r" b="b"/>
                <a:pathLst>
                  <a:path w="46" h="35" extrusionOk="0">
                    <a:moveTo>
                      <a:pt x="1" y="0"/>
                    </a:moveTo>
                    <a:cubicBezTo>
                      <a:pt x="23" y="12"/>
                      <a:pt x="35" y="23"/>
                      <a:pt x="46" y="34"/>
                    </a:cubicBezTo>
                    <a:cubicBezTo>
                      <a:pt x="35" y="23"/>
                      <a:pt x="35" y="12"/>
                      <a:pt x="23" y="0"/>
                    </a:cubicBezTo>
                    <a:close/>
                  </a:path>
                </a:pathLst>
              </a:custGeom>
              <a:solidFill>
                <a:srgbClr val="E6E3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23"/>
          <p:cNvGrpSpPr/>
          <p:nvPr/>
        </p:nvGrpSpPr>
        <p:grpSpPr>
          <a:xfrm rot="655281">
            <a:off x="5579067" y="1337653"/>
            <a:ext cx="2269823" cy="765459"/>
            <a:chOff x="3085730" y="3349759"/>
            <a:chExt cx="1677237" cy="565619"/>
          </a:xfrm>
        </p:grpSpPr>
        <p:sp>
          <p:nvSpPr>
            <p:cNvPr id="410" name="Google Shape;410;p23"/>
            <p:cNvSpPr/>
            <p:nvPr/>
          </p:nvSpPr>
          <p:spPr>
            <a:xfrm>
              <a:off x="3930285" y="3588527"/>
              <a:ext cx="152891" cy="2848"/>
            </a:xfrm>
            <a:custGeom>
              <a:avLst/>
              <a:gdLst/>
              <a:ahLst/>
              <a:cxnLst/>
              <a:rect l="l" t="t" r="r" b="b"/>
              <a:pathLst>
                <a:path w="2416" h="45" extrusionOk="0">
                  <a:moveTo>
                    <a:pt x="1202" y="0"/>
                  </a:moveTo>
                  <a:cubicBezTo>
                    <a:pt x="791" y="12"/>
                    <a:pt x="390" y="22"/>
                    <a:pt x="0" y="34"/>
                  </a:cubicBezTo>
                  <a:lnTo>
                    <a:pt x="0" y="45"/>
                  </a:lnTo>
                  <a:lnTo>
                    <a:pt x="2416" y="45"/>
                  </a:lnTo>
                  <a:lnTo>
                    <a:pt x="2416" y="34"/>
                  </a:lnTo>
                  <a:cubicBezTo>
                    <a:pt x="2026" y="22"/>
                    <a:pt x="1625" y="12"/>
                    <a:pt x="1202" y="0"/>
                  </a:cubicBezTo>
                  <a:close/>
                </a:path>
              </a:pathLst>
            </a:custGeom>
            <a:solidFill>
              <a:srgbClr val="AE9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563948" y="3349759"/>
              <a:ext cx="5063" cy="35248"/>
            </a:xfrm>
            <a:custGeom>
              <a:avLst/>
              <a:gdLst/>
              <a:ahLst/>
              <a:cxnLst/>
              <a:rect l="l" t="t" r="r" b="b"/>
              <a:pathLst>
                <a:path w="80" h="557" extrusionOk="0">
                  <a:moveTo>
                    <a:pt x="79" y="0"/>
                  </a:moveTo>
                  <a:lnTo>
                    <a:pt x="79" y="0"/>
                  </a:lnTo>
                  <a:cubicBezTo>
                    <a:pt x="57" y="189"/>
                    <a:pt x="35" y="367"/>
                    <a:pt x="1" y="557"/>
                  </a:cubicBezTo>
                  <a:lnTo>
                    <a:pt x="1" y="557"/>
                  </a:lnTo>
                  <a:cubicBezTo>
                    <a:pt x="35" y="367"/>
                    <a:pt x="57" y="189"/>
                    <a:pt x="79" y="0"/>
                  </a:cubicBezTo>
                  <a:close/>
                </a:path>
              </a:pathLst>
            </a:custGeom>
            <a:solidFill>
              <a:srgbClr val="BEAF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085730" y="3700538"/>
              <a:ext cx="12720" cy="33160"/>
            </a:xfrm>
            <a:custGeom>
              <a:avLst/>
              <a:gdLst/>
              <a:ahLst/>
              <a:cxnLst/>
              <a:rect l="l" t="t" r="r" b="b"/>
              <a:pathLst>
                <a:path w="201" h="524" extrusionOk="0">
                  <a:moveTo>
                    <a:pt x="0" y="0"/>
                  </a:moveTo>
                  <a:cubicBezTo>
                    <a:pt x="11" y="56"/>
                    <a:pt x="33" y="122"/>
                    <a:pt x="45" y="179"/>
                  </a:cubicBezTo>
                  <a:cubicBezTo>
                    <a:pt x="78" y="290"/>
                    <a:pt x="134" y="412"/>
                    <a:pt x="201" y="523"/>
                  </a:cubicBezTo>
                  <a:cubicBezTo>
                    <a:pt x="134" y="412"/>
                    <a:pt x="78" y="290"/>
                    <a:pt x="45" y="179"/>
                  </a:cubicBezTo>
                  <a:cubicBezTo>
                    <a:pt x="33" y="122"/>
                    <a:pt x="11" y="56"/>
                    <a:pt x="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372395" y="3684274"/>
              <a:ext cx="30376" cy="68472"/>
            </a:xfrm>
            <a:custGeom>
              <a:avLst/>
              <a:gdLst/>
              <a:ahLst/>
              <a:cxnLst/>
              <a:rect l="l" t="t" r="r" b="b"/>
              <a:pathLst>
                <a:path w="480" h="1082" extrusionOk="0">
                  <a:moveTo>
                    <a:pt x="0" y="1"/>
                  </a:moveTo>
                  <a:cubicBezTo>
                    <a:pt x="11" y="41"/>
                    <a:pt x="21" y="82"/>
                    <a:pt x="39" y="123"/>
                  </a:cubicBezTo>
                  <a:lnTo>
                    <a:pt x="39" y="123"/>
                  </a:lnTo>
                  <a:cubicBezTo>
                    <a:pt x="25" y="82"/>
                    <a:pt x="12" y="41"/>
                    <a:pt x="0" y="1"/>
                  </a:cubicBezTo>
                  <a:close/>
                  <a:moveTo>
                    <a:pt x="39" y="123"/>
                  </a:moveTo>
                  <a:cubicBezTo>
                    <a:pt x="47" y="145"/>
                    <a:pt x="55" y="168"/>
                    <a:pt x="63" y="191"/>
                  </a:cubicBezTo>
                  <a:lnTo>
                    <a:pt x="63" y="191"/>
                  </a:lnTo>
                  <a:cubicBezTo>
                    <a:pt x="57" y="172"/>
                    <a:pt x="51" y="153"/>
                    <a:pt x="45" y="135"/>
                  </a:cubicBezTo>
                  <a:cubicBezTo>
                    <a:pt x="43" y="131"/>
                    <a:pt x="41" y="127"/>
                    <a:pt x="39" y="123"/>
                  </a:cubicBezTo>
                  <a:close/>
                  <a:moveTo>
                    <a:pt x="63" y="191"/>
                  </a:moveTo>
                  <a:cubicBezTo>
                    <a:pt x="87" y="259"/>
                    <a:pt x="114" y="328"/>
                    <a:pt x="144" y="398"/>
                  </a:cubicBezTo>
                  <a:lnTo>
                    <a:pt x="144" y="398"/>
                  </a:lnTo>
                  <a:cubicBezTo>
                    <a:pt x="115" y="328"/>
                    <a:pt x="88" y="259"/>
                    <a:pt x="63" y="191"/>
                  </a:cubicBezTo>
                  <a:close/>
                  <a:moveTo>
                    <a:pt x="144" y="398"/>
                  </a:moveTo>
                  <a:cubicBezTo>
                    <a:pt x="169" y="458"/>
                    <a:pt x="196" y="518"/>
                    <a:pt x="223" y="580"/>
                  </a:cubicBezTo>
                  <a:cubicBezTo>
                    <a:pt x="196" y="518"/>
                    <a:pt x="170" y="457"/>
                    <a:pt x="144" y="398"/>
                  </a:cubicBezTo>
                  <a:close/>
                  <a:moveTo>
                    <a:pt x="257" y="647"/>
                  </a:moveTo>
                  <a:cubicBezTo>
                    <a:pt x="324" y="802"/>
                    <a:pt x="401" y="948"/>
                    <a:pt x="479" y="1081"/>
                  </a:cubicBezTo>
                  <a:cubicBezTo>
                    <a:pt x="468" y="1047"/>
                    <a:pt x="446" y="1014"/>
                    <a:pt x="423" y="981"/>
                  </a:cubicBezTo>
                  <a:lnTo>
                    <a:pt x="257" y="647"/>
                  </a:lnTo>
                  <a:close/>
                </a:path>
              </a:pathLst>
            </a:custGeom>
            <a:solidFill>
              <a:srgbClr val="7947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280827" y="3508220"/>
              <a:ext cx="1470812" cy="400895"/>
            </a:xfrm>
            <a:custGeom>
              <a:avLst/>
              <a:gdLst/>
              <a:ahLst/>
              <a:cxnLst/>
              <a:rect l="l" t="t" r="r" b="b"/>
              <a:pathLst>
                <a:path w="23242" h="6335" extrusionOk="0">
                  <a:moveTo>
                    <a:pt x="22897" y="12"/>
                  </a:moveTo>
                  <a:cubicBezTo>
                    <a:pt x="21985" y="56"/>
                    <a:pt x="8449" y="868"/>
                    <a:pt x="6345" y="957"/>
                  </a:cubicBezTo>
                  <a:cubicBezTo>
                    <a:pt x="4230" y="1047"/>
                    <a:pt x="1526" y="4308"/>
                    <a:pt x="591" y="5332"/>
                  </a:cubicBezTo>
                  <a:cubicBezTo>
                    <a:pt x="0" y="5978"/>
                    <a:pt x="1592" y="6334"/>
                    <a:pt x="1837" y="5744"/>
                  </a:cubicBezTo>
                  <a:cubicBezTo>
                    <a:pt x="2293" y="4653"/>
                    <a:pt x="4420" y="1603"/>
                    <a:pt x="6490" y="1447"/>
                  </a:cubicBezTo>
                  <a:cubicBezTo>
                    <a:pt x="8571" y="1291"/>
                    <a:pt x="22619" y="991"/>
                    <a:pt x="22997" y="991"/>
                  </a:cubicBezTo>
                  <a:cubicBezTo>
                    <a:pt x="23164" y="991"/>
                    <a:pt x="23242" y="746"/>
                    <a:pt x="23231" y="502"/>
                  </a:cubicBezTo>
                  <a:cubicBezTo>
                    <a:pt x="23220" y="257"/>
                    <a:pt x="23108" y="0"/>
                    <a:pt x="22897" y="12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261842" y="3508220"/>
              <a:ext cx="1470812" cy="400895"/>
            </a:xfrm>
            <a:custGeom>
              <a:avLst/>
              <a:gdLst/>
              <a:ahLst/>
              <a:cxnLst/>
              <a:rect l="l" t="t" r="r" b="b"/>
              <a:pathLst>
                <a:path w="23242" h="6335" extrusionOk="0">
                  <a:moveTo>
                    <a:pt x="345" y="12"/>
                  </a:moveTo>
                  <a:cubicBezTo>
                    <a:pt x="1258" y="56"/>
                    <a:pt x="14793" y="868"/>
                    <a:pt x="16897" y="957"/>
                  </a:cubicBezTo>
                  <a:cubicBezTo>
                    <a:pt x="19012" y="1047"/>
                    <a:pt x="21716" y="4308"/>
                    <a:pt x="22651" y="5332"/>
                  </a:cubicBezTo>
                  <a:cubicBezTo>
                    <a:pt x="23242" y="5978"/>
                    <a:pt x="21650" y="6334"/>
                    <a:pt x="21405" y="5744"/>
                  </a:cubicBezTo>
                  <a:cubicBezTo>
                    <a:pt x="20949" y="4653"/>
                    <a:pt x="18822" y="1603"/>
                    <a:pt x="16752" y="1447"/>
                  </a:cubicBezTo>
                  <a:cubicBezTo>
                    <a:pt x="14671" y="1291"/>
                    <a:pt x="624" y="991"/>
                    <a:pt x="245" y="991"/>
                  </a:cubicBezTo>
                  <a:cubicBezTo>
                    <a:pt x="78" y="991"/>
                    <a:pt x="0" y="746"/>
                    <a:pt x="11" y="502"/>
                  </a:cubicBezTo>
                  <a:cubicBezTo>
                    <a:pt x="22" y="257"/>
                    <a:pt x="122" y="0"/>
                    <a:pt x="345" y="12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3250578" y="3373680"/>
              <a:ext cx="1512388" cy="541698"/>
            </a:xfrm>
            <a:custGeom>
              <a:avLst/>
              <a:gdLst/>
              <a:ahLst/>
              <a:cxnLst/>
              <a:rect l="l" t="t" r="r" b="b"/>
              <a:pathLst>
                <a:path w="23899" h="8560" extrusionOk="0">
                  <a:moveTo>
                    <a:pt x="13313" y="1481"/>
                  </a:moveTo>
                  <a:lnTo>
                    <a:pt x="10585" y="1481"/>
                  </a:lnTo>
                  <a:cubicBezTo>
                    <a:pt x="9494" y="1481"/>
                    <a:pt x="9161" y="802"/>
                    <a:pt x="8081" y="424"/>
                  </a:cubicBezTo>
                  <a:cubicBezTo>
                    <a:pt x="6934" y="1"/>
                    <a:pt x="5566" y="1"/>
                    <a:pt x="4475" y="278"/>
                  </a:cubicBezTo>
                  <a:cubicBezTo>
                    <a:pt x="1525" y="1002"/>
                    <a:pt x="1502" y="2004"/>
                    <a:pt x="111" y="2082"/>
                  </a:cubicBezTo>
                  <a:cubicBezTo>
                    <a:pt x="45" y="2082"/>
                    <a:pt x="0" y="2138"/>
                    <a:pt x="0" y="2205"/>
                  </a:cubicBezTo>
                  <a:lnTo>
                    <a:pt x="0" y="3039"/>
                  </a:lnTo>
                  <a:cubicBezTo>
                    <a:pt x="0" y="3106"/>
                    <a:pt x="45" y="3162"/>
                    <a:pt x="111" y="3162"/>
                  </a:cubicBezTo>
                  <a:cubicBezTo>
                    <a:pt x="1314" y="3150"/>
                    <a:pt x="1413" y="4864"/>
                    <a:pt x="1814" y="5733"/>
                  </a:cubicBezTo>
                  <a:cubicBezTo>
                    <a:pt x="2371" y="6913"/>
                    <a:pt x="3239" y="7748"/>
                    <a:pt x="4285" y="8159"/>
                  </a:cubicBezTo>
                  <a:cubicBezTo>
                    <a:pt x="5321" y="8560"/>
                    <a:pt x="6534" y="8527"/>
                    <a:pt x="7758" y="7970"/>
                  </a:cubicBezTo>
                  <a:lnTo>
                    <a:pt x="7758" y="7970"/>
                  </a:lnTo>
                  <a:lnTo>
                    <a:pt x="7836" y="7937"/>
                  </a:lnTo>
                  <a:cubicBezTo>
                    <a:pt x="8816" y="7469"/>
                    <a:pt x="9673" y="6601"/>
                    <a:pt x="10129" y="5544"/>
                  </a:cubicBezTo>
                  <a:cubicBezTo>
                    <a:pt x="10407" y="4909"/>
                    <a:pt x="10786" y="3952"/>
                    <a:pt x="10741" y="3239"/>
                  </a:cubicBezTo>
                  <a:cubicBezTo>
                    <a:pt x="10697" y="2694"/>
                    <a:pt x="10775" y="2193"/>
                    <a:pt x="10953" y="2193"/>
                  </a:cubicBezTo>
                  <a:lnTo>
                    <a:pt x="12945" y="2193"/>
                  </a:lnTo>
                  <a:cubicBezTo>
                    <a:pt x="13123" y="2193"/>
                    <a:pt x="13202" y="2694"/>
                    <a:pt x="13157" y="3239"/>
                  </a:cubicBezTo>
                  <a:cubicBezTo>
                    <a:pt x="13112" y="3952"/>
                    <a:pt x="13491" y="4909"/>
                    <a:pt x="13769" y="5544"/>
                  </a:cubicBezTo>
                  <a:cubicBezTo>
                    <a:pt x="14226" y="6601"/>
                    <a:pt x="15082" y="7469"/>
                    <a:pt x="16062" y="7937"/>
                  </a:cubicBezTo>
                  <a:lnTo>
                    <a:pt x="16140" y="7970"/>
                  </a:lnTo>
                  <a:lnTo>
                    <a:pt x="16140" y="7970"/>
                  </a:lnTo>
                  <a:cubicBezTo>
                    <a:pt x="17365" y="8527"/>
                    <a:pt x="18577" y="8560"/>
                    <a:pt x="19613" y="8159"/>
                  </a:cubicBezTo>
                  <a:cubicBezTo>
                    <a:pt x="20659" y="7748"/>
                    <a:pt x="21528" y="6913"/>
                    <a:pt x="22084" y="5733"/>
                  </a:cubicBezTo>
                  <a:cubicBezTo>
                    <a:pt x="22485" y="4864"/>
                    <a:pt x="22585" y="3150"/>
                    <a:pt x="23787" y="3162"/>
                  </a:cubicBezTo>
                  <a:cubicBezTo>
                    <a:pt x="23843" y="3162"/>
                    <a:pt x="23898" y="3106"/>
                    <a:pt x="23898" y="3039"/>
                  </a:cubicBezTo>
                  <a:lnTo>
                    <a:pt x="23898" y="2205"/>
                  </a:lnTo>
                  <a:cubicBezTo>
                    <a:pt x="23898" y="2138"/>
                    <a:pt x="23843" y="2082"/>
                    <a:pt x="23787" y="2082"/>
                  </a:cubicBezTo>
                  <a:cubicBezTo>
                    <a:pt x="22396" y="2004"/>
                    <a:pt x="22374" y="1002"/>
                    <a:pt x="19423" y="278"/>
                  </a:cubicBezTo>
                  <a:cubicBezTo>
                    <a:pt x="18333" y="1"/>
                    <a:pt x="16964" y="1"/>
                    <a:pt x="15817" y="424"/>
                  </a:cubicBezTo>
                  <a:cubicBezTo>
                    <a:pt x="14738" y="802"/>
                    <a:pt x="14404" y="1481"/>
                    <a:pt x="13313" y="1481"/>
                  </a:cubicBezTo>
                  <a:close/>
                  <a:moveTo>
                    <a:pt x="9762" y="5376"/>
                  </a:moveTo>
                  <a:cubicBezTo>
                    <a:pt x="9339" y="6345"/>
                    <a:pt x="8559" y="7147"/>
                    <a:pt x="7669" y="7570"/>
                  </a:cubicBezTo>
                  <a:lnTo>
                    <a:pt x="7591" y="7603"/>
                  </a:lnTo>
                  <a:lnTo>
                    <a:pt x="7591" y="7603"/>
                  </a:lnTo>
                  <a:cubicBezTo>
                    <a:pt x="6467" y="8115"/>
                    <a:pt x="5365" y="8149"/>
                    <a:pt x="4430" y="7781"/>
                  </a:cubicBezTo>
                  <a:cubicBezTo>
                    <a:pt x="3484" y="7414"/>
                    <a:pt x="2694" y="6645"/>
                    <a:pt x="2182" y="5555"/>
                  </a:cubicBezTo>
                  <a:lnTo>
                    <a:pt x="2148" y="5488"/>
                  </a:lnTo>
                  <a:cubicBezTo>
                    <a:pt x="2014" y="5198"/>
                    <a:pt x="1915" y="4921"/>
                    <a:pt x="1848" y="4653"/>
                  </a:cubicBezTo>
                  <a:cubicBezTo>
                    <a:pt x="1625" y="3751"/>
                    <a:pt x="1759" y="2984"/>
                    <a:pt x="2115" y="2360"/>
                  </a:cubicBezTo>
                  <a:cubicBezTo>
                    <a:pt x="2482" y="1737"/>
                    <a:pt x="3072" y="1258"/>
                    <a:pt x="3751" y="946"/>
                  </a:cubicBezTo>
                  <a:cubicBezTo>
                    <a:pt x="4018" y="835"/>
                    <a:pt x="4285" y="735"/>
                    <a:pt x="4564" y="668"/>
                  </a:cubicBezTo>
                  <a:cubicBezTo>
                    <a:pt x="5599" y="412"/>
                    <a:pt x="6879" y="412"/>
                    <a:pt x="7948" y="802"/>
                  </a:cubicBezTo>
                  <a:cubicBezTo>
                    <a:pt x="8794" y="1114"/>
                    <a:pt x="9517" y="1670"/>
                    <a:pt x="9851" y="2549"/>
                  </a:cubicBezTo>
                  <a:cubicBezTo>
                    <a:pt x="10218" y="3529"/>
                    <a:pt x="10129" y="4520"/>
                    <a:pt x="9762" y="5376"/>
                  </a:cubicBezTo>
                  <a:close/>
                  <a:moveTo>
                    <a:pt x="14137" y="5376"/>
                  </a:moveTo>
                  <a:cubicBezTo>
                    <a:pt x="13758" y="4520"/>
                    <a:pt x="13680" y="3529"/>
                    <a:pt x="14047" y="2549"/>
                  </a:cubicBezTo>
                  <a:cubicBezTo>
                    <a:pt x="14381" y="1670"/>
                    <a:pt x="15094" y="1114"/>
                    <a:pt x="15950" y="802"/>
                  </a:cubicBezTo>
                  <a:cubicBezTo>
                    <a:pt x="17019" y="412"/>
                    <a:pt x="18300" y="412"/>
                    <a:pt x="19324" y="668"/>
                  </a:cubicBezTo>
                  <a:cubicBezTo>
                    <a:pt x="19613" y="735"/>
                    <a:pt x="19880" y="835"/>
                    <a:pt x="20136" y="946"/>
                  </a:cubicBezTo>
                  <a:cubicBezTo>
                    <a:pt x="20826" y="1258"/>
                    <a:pt x="21416" y="1737"/>
                    <a:pt x="21783" y="2360"/>
                  </a:cubicBezTo>
                  <a:cubicBezTo>
                    <a:pt x="22139" y="2984"/>
                    <a:pt x="22273" y="3751"/>
                    <a:pt x="22050" y="4653"/>
                  </a:cubicBezTo>
                  <a:cubicBezTo>
                    <a:pt x="21984" y="4921"/>
                    <a:pt x="21884" y="5198"/>
                    <a:pt x="21750" y="5488"/>
                  </a:cubicBezTo>
                  <a:lnTo>
                    <a:pt x="21716" y="5555"/>
                  </a:lnTo>
                  <a:cubicBezTo>
                    <a:pt x="21204" y="6645"/>
                    <a:pt x="20414" y="7414"/>
                    <a:pt x="19468" y="7781"/>
                  </a:cubicBezTo>
                  <a:cubicBezTo>
                    <a:pt x="18522" y="8149"/>
                    <a:pt x="17431" y="8115"/>
                    <a:pt x="16307" y="7603"/>
                  </a:cubicBezTo>
                  <a:lnTo>
                    <a:pt x="16307" y="7603"/>
                  </a:lnTo>
                  <a:lnTo>
                    <a:pt x="16229" y="7570"/>
                  </a:lnTo>
                  <a:cubicBezTo>
                    <a:pt x="15339" y="7147"/>
                    <a:pt x="14548" y="6345"/>
                    <a:pt x="14137" y="5376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3542180" y="3506765"/>
              <a:ext cx="1455" cy="7847"/>
            </a:xfrm>
            <a:custGeom>
              <a:avLst/>
              <a:gdLst/>
              <a:ahLst/>
              <a:cxnLst/>
              <a:rect l="l" t="t" r="r" b="b"/>
              <a:pathLst>
                <a:path w="23" h="124" extrusionOk="0">
                  <a:moveTo>
                    <a:pt x="0" y="112"/>
                  </a:moveTo>
                  <a:lnTo>
                    <a:pt x="0" y="124"/>
                  </a:lnTo>
                  <a:lnTo>
                    <a:pt x="0" y="112"/>
                  </a:lnTo>
                  <a:close/>
                  <a:moveTo>
                    <a:pt x="11" y="90"/>
                  </a:moveTo>
                  <a:lnTo>
                    <a:pt x="11" y="90"/>
                  </a:lnTo>
                  <a:lnTo>
                    <a:pt x="11" y="90"/>
                  </a:lnTo>
                  <a:close/>
                  <a:moveTo>
                    <a:pt x="11" y="57"/>
                  </a:moveTo>
                  <a:lnTo>
                    <a:pt x="11" y="68"/>
                  </a:lnTo>
                  <a:lnTo>
                    <a:pt x="11" y="57"/>
                  </a:lnTo>
                  <a:close/>
                  <a:moveTo>
                    <a:pt x="23" y="35"/>
                  </a:moveTo>
                  <a:lnTo>
                    <a:pt x="23" y="35"/>
                  </a:lnTo>
                  <a:lnTo>
                    <a:pt x="23" y="35"/>
                  </a:lnTo>
                  <a:close/>
                  <a:moveTo>
                    <a:pt x="23" y="1"/>
                  </a:moveTo>
                  <a:lnTo>
                    <a:pt x="23" y="1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C5B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402707" y="3673769"/>
              <a:ext cx="82457" cy="116250"/>
            </a:xfrm>
            <a:custGeom>
              <a:avLst/>
              <a:gdLst/>
              <a:ahLst/>
              <a:cxnLst/>
              <a:rect l="l" t="t" r="r" b="b"/>
              <a:pathLst>
                <a:path w="1303" h="1837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835" y="401"/>
                    <a:pt x="401" y="846"/>
                    <a:pt x="0" y="1247"/>
                  </a:cubicBezTo>
                  <a:cubicBezTo>
                    <a:pt x="134" y="1458"/>
                    <a:pt x="268" y="1659"/>
                    <a:pt x="412" y="1837"/>
                  </a:cubicBezTo>
                  <a:cubicBezTo>
                    <a:pt x="646" y="1247"/>
                    <a:pt x="946" y="624"/>
                    <a:pt x="1302" y="0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492883" y="3523028"/>
              <a:ext cx="90874" cy="53600"/>
            </a:xfrm>
            <a:custGeom>
              <a:avLst/>
              <a:gdLst/>
              <a:ahLst/>
              <a:cxnLst/>
              <a:rect l="l" t="t" r="r" b="b"/>
              <a:pathLst>
                <a:path w="1436" h="847" extrusionOk="0">
                  <a:moveTo>
                    <a:pt x="601" y="0"/>
                  </a:moveTo>
                  <a:cubicBezTo>
                    <a:pt x="389" y="268"/>
                    <a:pt x="189" y="545"/>
                    <a:pt x="0" y="824"/>
                  </a:cubicBezTo>
                  <a:cubicBezTo>
                    <a:pt x="189" y="835"/>
                    <a:pt x="379" y="835"/>
                    <a:pt x="579" y="846"/>
                  </a:cubicBezTo>
                  <a:lnTo>
                    <a:pt x="835" y="846"/>
                  </a:lnTo>
                  <a:cubicBezTo>
                    <a:pt x="1024" y="579"/>
                    <a:pt x="1225" y="312"/>
                    <a:pt x="1436" y="56"/>
                  </a:cubicBezTo>
                  <a:cubicBezTo>
                    <a:pt x="1202" y="45"/>
                    <a:pt x="980" y="23"/>
                    <a:pt x="757" y="11"/>
                  </a:cubicBezTo>
                  <a:cubicBezTo>
                    <a:pt x="701" y="11"/>
                    <a:pt x="646" y="11"/>
                    <a:pt x="601" y="0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558316" y="3408929"/>
              <a:ext cx="16327" cy="15567"/>
            </a:xfrm>
            <a:custGeom>
              <a:avLst/>
              <a:gdLst/>
              <a:ahLst/>
              <a:cxnLst/>
              <a:rect l="l" t="t" r="r" b="b"/>
              <a:pathLst>
                <a:path w="258" h="246" extrusionOk="0">
                  <a:moveTo>
                    <a:pt x="257" y="0"/>
                  </a:moveTo>
                  <a:cubicBezTo>
                    <a:pt x="179" y="11"/>
                    <a:pt x="102" y="22"/>
                    <a:pt x="35" y="45"/>
                  </a:cubicBezTo>
                  <a:lnTo>
                    <a:pt x="1" y="245"/>
                  </a:lnTo>
                  <a:cubicBezTo>
                    <a:pt x="79" y="167"/>
                    <a:pt x="168" y="78"/>
                    <a:pt x="257" y="0"/>
                  </a:cubicBezTo>
                  <a:close/>
                </a:path>
              </a:pathLst>
            </a:custGeom>
            <a:solidFill>
              <a:srgbClr val="D4C3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558316" y="3411713"/>
              <a:ext cx="2215" cy="12783"/>
            </a:xfrm>
            <a:custGeom>
              <a:avLst/>
              <a:gdLst/>
              <a:ahLst/>
              <a:cxnLst/>
              <a:rect l="l" t="t" r="r" b="b"/>
              <a:pathLst>
                <a:path w="35" h="202" extrusionOk="0">
                  <a:moveTo>
                    <a:pt x="35" y="1"/>
                  </a:moveTo>
                  <a:lnTo>
                    <a:pt x="35" y="1"/>
                  </a:lnTo>
                  <a:lnTo>
                    <a:pt x="1" y="201"/>
                  </a:lnTo>
                  <a:lnTo>
                    <a:pt x="1" y="201"/>
                  </a:lnTo>
                  <a:close/>
                </a:path>
              </a:pathLst>
            </a:custGeom>
            <a:solidFill>
              <a:srgbClr val="C5B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365308" y="3515245"/>
              <a:ext cx="112137" cy="59232"/>
            </a:xfrm>
            <a:custGeom>
              <a:avLst/>
              <a:gdLst/>
              <a:ahLst/>
              <a:cxnLst/>
              <a:rect l="l" t="t" r="r" b="b"/>
              <a:pathLst>
                <a:path w="1772" h="936" extrusionOk="0">
                  <a:moveTo>
                    <a:pt x="379" y="1"/>
                  </a:moveTo>
                  <a:cubicBezTo>
                    <a:pt x="357" y="45"/>
                    <a:pt x="335" y="79"/>
                    <a:pt x="302" y="123"/>
                  </a:cubicBezTo>
                  <a:lnTo>
                    <a:pt x="302" y="134"/>
                  </a:lnTo>
                  <a:cubicBezTo>
                    <a:pt x="168" y="368"/>
                    <a:pt x="68" y="624"/>
                    <a:pt x="1" y="913"/>
                  </a:cubicBezTo>
                  <a:cubicBezTo>
                    <a:pt x="346" y="913"/>
                    <a:pt x="747" y="925"/>
                    <a:pt x="1192" y="936"/>
                  </a:cubicBezTo>
                  <a:cubicBezTo>
                    <a:pt x="1371" y="646"/>
                    <a:pt x="1571" y="357"/>
                    <a:pt x="1771" y="79"/>
                  </a:cubicBezTo>
                  <a:cubicBezTo>
                    <a:pt x="1259" y="45"/>
                    <a:pt x="792" y="23"/>
                    <a:pt x="379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3384355" y="3408929"/>
              <a:ext cx="190290" cy="114162"/>
            </a:xfrm>
            <a:custGeom>
              <a:avLst/>
              <a:gdLst/>
              <a:ahLst/>
              <a:cxnLst/>
              <a:rect l="l" t="t" r="r" b="b"/>
              <a:pathLst>
                <a:path w="3007" h="1804" extrusionOk="0">
                  <a:moveTo>
                    <a:pt x="3006" y="0"/>
                  </a:moveTo>
                  <a:lnTo>
                    <a:pt x="3006" y="0"/>
                  </a:lnTo>
                  <a:cubicBezTo>
                    <a:pt x="2937" y="10"/>
                    <a:pt x="2869" y="20"/>
                    <a:pt x="2807" y="37"/>
                  </a:cubicBezTo>
                  <a:lnTo>
                    <a:pt x="2807" y="37"/>
                  </a:lnTo>
                  <a:cubicBezTo>
                    <a:pt x="2873" y="25"/>
                    <a:pt x="2940" y="12"/>
                    <a:pt x="3006" y="0"/>
                  </a:cubicBezTo>
                  <a:close/>
                  <a:moveTo>
                    <a:pt x="2807" y="37"/>
                  </a:moveTo>
                  <a:lnTo>
                    <a:pt x="2807" y="37"/>
                  </a:lnTo>
                  <a:cubicBezTo>
                    <a:pt x="2785" y="42"/>
                    <a:pt x="2763" y="46"/>
                    <a:pt x="2740" y="50"/>
                  </a:cubicBezTo>
                  <a:lnTo>
                    <a:pt x="2740" y="50"/>
                  </a:lnTo>
                  <a:cubicBezTo>
                    <a:pt x="2755" y="48"/>
                    <a:pt x="2769" y="46"/>
                    <a:pt x="2784" y="45"/>
                  </a:cubicBezTo>
                  <a:cubicBezTo>
                    <a:pt x="2791" y="42"/>
                    <a:pt x="2799" y="40"/>
                    <a:pt x="2807" y="37"/>
                  </a:cubicBezTo>
                  <a:close/>
                  <a:moveTo>
                    <a:pt x="2740" y="50"/>
                  </a:moveTo>
                  <a:cubicBezTo>
                    <a:pt x="2682" y="58"/>
                    <a:pt x="2627" y="70"/>
                    <a:pt x="2569" y="83"/>
                  </a:cubicBezTo>
                  <a:lnTo>
                    <a:pt x="2569" y="83"/>
                  </a:lnTo>
                  <a:cubicBezTo>
                    <a:pt x="2626" y="72"/>
                    <a:pt x="2683" y="61"/>
                    <a:pt x="2740" y="50"/>
                  </a:cubicBezTo>
                  <a:close/>
                  <a:moveTo>
                    <a:pt x="2569" y="83"/>
                  </a:moveTo>
                  <a:cubicBezTo>
                    <a:pt x="2540" y="89"/>
                    <a:pt x="2511" y="94"/>
                    <a:pt x="2483" y="100"/>
                  </a:cubicBezTo>
                  <a:lnTo>
                    <a:pt x="2494" y="100"/>
                  </a:lnTo>
                  <a:cubicBezTo>
                    <a:pt x="2520" y="94"/>
                    <a:pt x="2545" y="88"/>
                    <a:pt x="2569" y="83"/>
                  </a:cubicBezTo>
                  <a:close/>
                  <a:moveTo>
                    <a:pt x="1637" y="389"/>
                  </a:moveTo>
                  <a:cubicBezTo>
                    <a:pt x="1058" y="653"/>
                    <a:pt x="544" y="1038"/>
                    <a:pt x="179" y="1535"/>
                  </a:cubicBezTo>
                  <a:lnTo>
                    <a:pt x="179" y="1535"/>
                  </a:lnTo>
                  <a:cubicBezTo>
                    <a:pt x="546" y="1041"/>
                    <a:pt x="1059" y="655"/>
                    <a:pt x="1637" y="389"/>
                  </a:cubicBezTo>
                  <a:close/>
                  <a:moveTo>
                    <a:pt x="179" y="1535"/>
                  </a:moveTo>
                  <a:cubicBezTo>
                    <a:pt x="115" y="1621"/>
                    <a:pt x="56" y="1711"/>
                    <a:pt x="1" y="1803"/>
                  </a:cubicBezTo>
                  <a:cubicBezTo>
                    <a:pt x="34" y="1759"/>
                    <a:pt x="56" y="1725"/>
                    <a:pt x="78" y="1681"/>
                  </a:cubicBezTo>
                  <a:cubicBezTo>
                    <a:pt x="111" y="1631"/>
                    <a:pt x="144" y="1582"/>
                    <a:pt x="179" y="1535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4371927" y="3404689"/>
              <a:ext cx="36704" cy="1455"/>
            </a:xfrm>
            <a:custGeom>
              <a:avLst/>
              <a:gdLst/>
              <a:ahLst/>
              <a:cxnLst/>
              <a:rect l="l" t="t" r="r" b="b"/>
              <a:pathLst>
                <a:path w="580" h="23" extrusionOk="0">
                  <a:moveTo>
                    <a:pt x="23" y="0"/>
                  </a:moveTo>
                  <a:cubicBezTo>
                    <a:pt x="23" y="11"/>
                    <a:pt x="11" y="11"/>
                    <a:pt x="1" y="23"/>
                  </a:cubicBezTo>
                  <a:lnTo>
                    <a:pt x="580" y="23"/>
                  </a:lnTo>
                  <a:cubicBezTo>
                    <a:pt x="424" y="11"/>
                    <a:pt x="279" y="0"/>
                    <a:pt x="123" y="0"/>
                  </a:cubicBezTo>
                  <a:close/>
                </a:path>
              </a:pathLst>
            </a:custGeom>
            <a:solidFill>
              <a:srgbClr val="E6E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4237391" y="3533533"/>
              <a:ext cx="75433" cy="33223"/>
            </a:xfrm>
            <a:custGeom>
              <a:avLst/>
              <a:gdLst/>
              <a:ahLst/>
              <a:cxnLst/>
              <a:rect l="l" t="t" r="r" b="b"/>
              <a:pathLst>
                <a:path w="1192" h="525" extrusionOk="0">
                  <a:moveTo>
                    <a:pt x="1192" y="1"/>
                  </a:moveTo>
                  <a:cubicBezTo>
                    <a:pt x="891" y="13"/>
                    <a:pt x="601" y="35"/>
                    <a:pt x="301" y="45"/>
                  </a:cubicBezTo>
                  <a:lnTo>
                    <a:pt x="0" y="480"/>
                  </a:lnTo>
                  <a:cubicBezTo>
                    <a:pt x="312" y="502"/>
                    <a:pt x="579" y="513"/>
                    <a:pt x="813" y="525"/>
                  </a:cubicBezTo>
                  <a:cubicBezTo>
                    <a:pt x="935" y="346"/>
                    <a:pt x="1058" y="168"/>
                    <a:pt x="1192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4218406" y="3563909"/>
              <a:ext cx="70497" cy="33097"/>
            </a:xfrm>
            <a:custGeom>
              <a:avLst/>
              <a:gdLst/>
              <a:ahLst/>
              <a:cxnLst/>
              <a:rect l="l" t="t" r="r" b="b"/>
              <a:pathLst>
                <a:path w="1114" h="523" extrusionOk="0">
                  <a:moveTo>
                    <a:pt x="300" y="0"/>
                  </a:moveTo>
                  <a:cubicBezTo>
                    <a:pt x="201" y="167"/>
                    <a:pt x="89" y="322"/>
                    <a:pt x="0" y="490"/>
                  </a:cubicBezTo>
                  <a:cubicBezTo>
                    <a:pt x="290" y="500"/>
                    <a:pt x="567" y="512"/>
                    <a:pt x="802" y="523"/>
                  </a:cubicBezTo>
                  <a:cubicBezTo>
                    <a:pt x="901" y="367"/>
                    <a:pt x="1002" y="200"/>
                    <a:pt x="1113" y="45"/>
                  </a:cubicBezTo>
                  <a:cubicBezTo>
                    <a:pt x="879" y="33"/>
                    <a:pt x="612" y="22"/>
                    <a:pt x="300" y="0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4132470" y="3539925"/>
              <a:ext cx="67649" cy="21200"/>
            </a:xfrm>
            <a:custGeom>
              <a:avLst/>
              <a:gdLst/>
              <a:ahLst/>
              <a:cxnLst/>
              <a:rect l="l" t="t" r="r" b="b"/>
              <a:pathLst>
                <a:path w="1069" h="335" extrusionOk="0">
                  <a:moveTo>
                    <a:pt x="1069" y="1"/>
                  </a:moveTo>
                  <a:cubicBezTo>
                    <a:pt x="735" y="23"/>
                    <a:pt x="401" y="34"/>
                    <a:pt x="67" y="56"/>
                  </a:cubicBezTo>
                  <a:cubicBezTo>
                    <a:pt x="45" y="134"/>
                    <a:pt x="11" y="212"/>
                    <a:pt x="0" y="290"/>
                  </a:cubicBezTo>
                  <a:cubicBezTo>
                    <a:pt x="300" y="312"/>
                    <a:pt x="579" y="323"/>
                    <a:pt x="857" y="334"/>
                  </a:cubicBezTo>
                  <a:cubicBezTo>
                    <a:pt x="924" y="223"/>
                    <a:pt x="990" y="112"/>
                    <a:pt x="1069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4126078" y="3558214"/>
              <a:ext cx="60625" cy="34552"/>
            </a:xfrm>
            <a:custGeom>
              <a:avLst/>
              <a:gdLst/>
              <a:ahLst/>
              <a:cxnLst/>
              <a:rect l="l" t="t" r="r" b="b"/>
              <a:pathLst>
                <a:path w="958" h="546" extrusionOk="0">
                  <a:moveTo>
                    <a:pt x="101" y="1"/>
                  </a:moveTo>
                  <a:cubicBezTo>
                    <a:pt x="79" y="68"/>
                    <a:pt x="57" y="145"/>
                    <a:pt x="45" y="212"/>
                  </a:cubicBezTo>
                  <a:lnTo>
                    <a:pt x="45" y="224"/>
                  </a:lnTo>
                  <a:lnTo>
                    <a:pt x="45" y="234"/>
                  </a:lnTo>
                  <a:cubicBezTo>
                    <a:pt x="45" y="246"/>
                    <a:pt x="45" y="246"/>
                    <a:pt x="34" y="246"/>
                  </a:cubicBezTo>
                  <a:lnTo>
                    <a:pt x="34" y="257"/>
                  </a:lnTo>
                  <a:lnTo>
                    <a:pt x="34" y="268"/>
                  </a:lnTo>
                  <a:lnTo>
                    <a:pt x="34" y="279"/>
                  </a:lnTo>
                  <a:lnTo>
                    <a:pt x="34" y="301"/>
                  </a:lnTo>
                  <a:cubicBezTo>
                    <a:pt x="12" y="379"/>
                    <a:pt x="1" y="457"/>
                    <a:pt x="1" y="535"/>
                  </a:cubicBezTo>
                  <a:cubicBezTo>
                    <a:pt x="223" y="535"/>
                    <a:pt x="446" y="546"/>
                    <a:pt x="646" y="546"/>
                  </a:cubicBezTo>
                  <a:cubicBezTo>
                    <a:pt x="747" y="379"/>
                    <a:pt x="847" y="212"/>
                    <a:pt x="958" y="45"/>
                  </a:cubicBezTo>
                  <a:cubicBezTo>
                    <a:pt x="680" y="34"/>
                    <a:pt x="401" y="23"/>
                    <a:pt x="101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124686" y="3424433"/>
              <a:ext cx="135298" cy="193012"/>
            </a:xfrm>
            <a:custGeom>
              <a:avLst/>
              <a:gdLst/>
              <a:ahLst/>
              <a:cxnLst/>
              <a:rect l="l" t="t" r="r" b="b"/>
              <a:pathLst>
                <a:path w="2138" h="3050" extrusionOk="0">
                  <a:moveTo>
                    <a:pt x="2137" y="0"/>
                  </a:moveTo>
                  <a:cubicBezTo>
                    <a:pt x="1781" y="127"/>
                    <a:pt x="1448" y="301"/>
                    <a:pt x="1158" y="524"/>
                  </a:cubicBezTo>
                  <a:lnTo>
                    <a:pt x="1158" y="524"/>
                  </a:lnTo>
                  <a:cubicBezTo>
                    <a:pt x="1448" y="303"/>
                    <a:pt x="1780" y="130"/>
                    <a:pt x="2137" y="0"/>
                  </a:cubicBezTo>
                  <a:close/>
                  <a:moveTo>
                    <a:pt x="1158" y="524"/>
                  </a:moveTo>
                  <a:lnTo>
                    <a:pt x="1158" y="524"/>
                  </a:lnTo>
                  <a:cubicBezTo>
                    <a:pt x="881" y="734"/>
                    <a:pt x="644" y="988"/>
                    <a:pt x="458" y="1290"/>
                  </a:cubicBezTo>
                  <a:lnTo>
                    <a:pt x="458" y="1290"/>
                  </a:lnTo>
                  <a:cubicBezTo>
                    <a:pt x="461" y="1286"/>
                    <a:pt x="465" y="1283"/>
                    <a:pt x="468" y="1280"/>
                  </a:cubicBezTo>
                  <a:cubicBezTo>
                    <a:pt x="651" y="984"/>
                    <a:pt x="886" y="732"/>
                    <a:pt x="1158" y="524"/>
                  </a:cubicBezTo>
                  <a:close/>
                  <a:moveTo>
                    <a:pt x="458" y="1290"/>
                  </a:moveTo>
                  <a:cubicBezTo>
                    <a:pt x="454" y="1295"/>
                    <a:pt x="451" y="1300"/>
                    <a:pt x="449" y="1306"/>
                  </a:cubicBezTo>
                  <a:lnTo>
                    <a:pt x="449" y="1306"/>
                  </a:lnTo>
                  <a:cubicBezTo>
                    <a:pt x="452" y="1301"/>
                    <a:pt x="455" y="1295"/>
                    <a:pt x="458" y="1290"/>
                  </a:cubicBezTo>
                  <a:close/>
                  <a:moveTo>
                    <a:pt x="449" y="1306"/>
                  </a:moveTo>
                  <a:cubicBezTo>
                    <a:pt x="386" y="1410"/>
                    <a:pt x="330" y="1520"/>
                    <a:pt x="280" y="1635"/>
                  </a:cubicBezTo>
                  <a:lnTo>
                    <a:pt x="280" y="1635"/>
                  </a:lnTo>
                  <a:cubicBezTo>
                    <a:pt x="290" y="1625"/>
                    <a:pt x="290" y="1613"/>
                    <a:pt x="301" y="1591"/>
                  </a:cubicBezTo>
                  <a:cubicBezTo>
                    <a:pt x="346" y="1502"/>
                    <a:pt x="390" y="1413"/>
                    <a:pt x="446" y="1324"/>
                  </a:cubicBezTo>
                  <a:cubicBezTo>
                    <a:pt x="446" y="1317"/>
                    <a:pt x="447" y="1311"/>
                    <a:pt x="449" y="1306"/>
                  </a:cubicBezTo>
                  <a:close/>
                  <a:moveTo>
                    <a:pt x="280" y="1635"/>
                  </a:moveTo>
                  <a:cubicBezTo>
                    <a:pt x="280" y="1635"/>
                    <a:pt x="279" y="1636"/>
                    <a:pt x="279" y="1636"/>
                  </a:cubicBezTo>
                  <a:cubicBezTo>
                    <a:pt x="278" y="1638"/>
                    <a:pt x="278" y="1640"/>
                    <a:pt x="277" y="1642"/>
                  </a:cubicBezTo>
                  <a:lnTo>
                    <a:pt x="277" y="1642"/>
                  </a:lnTo>
                  <a:cubicBezTo>
                    <a:pt x="278" y="1639"/>
                    <a:pt x="279" y="1637"/>
                    <a:pt x="280" y="1635"/>
                  </a:cubicBezTo>
                  <a:close/>
                  <a:moveTo>
                    <a:pt x="277" y="1642"/>
                  </a:moveTo>
                  <a:lnTo>
                    <a:pt x="277" y="1642"/>
                  </a:lnTo>
                  <a:cubicBezTo>
                    <a:pt x="262" y="1676"/>
                    <a:pt x="248" y="1712"/>
                    <a:pt x="234" y="1747"/>
                  </a:cubicBezTo>
                  <a:cubicBezTo>
                    <a:pt x="255" y="1705"/>
                    <a:pt x="266" y="1674"/>
                    <a:pt x="277" y="1642"/>
                  </a:cubicBezTo>
                  <a:close/>
                  <a:moveTo>
                    <a:pt x="56" y="2415"/>
                  </a:moveTo>
                  <a:cubicBezTo>
                    <a:pt x="37" y="2483"/>
                    <a:pt x="26" y="2550"/>
                    <a:pt x="23" y="2617"/>
                  </a:cubicBezTo>
                  <a:lnTo>
                    <a:pt x="23" y="2617"/>
                  </a:lnTo>
                  <a:cubicBezTo>
                    <a:pt x="31" y="2550"/>
                    <a:pt x="42" y="2483"/>
                    <a:pt x="56" y="2415"/>
                  </a:cubicBezTo>
                  <a:close/>
                  <a:moveTo>
                    <a:pt x="23" y="2617"/>
                  </a:moveTo>
                  <a:cubicBezTo>
                    <a:pt x="19" y="2652"/>
                    <a:pt x="15" y="2687"/>
                    <a:pt x="13" y="2722"/>
                  </a:cubicBezTo>
                  <a:lnTo>
                    <a:pt x="13" y="2722"/>
                  </a:lnTo>
                  <a:cubicBezTo>
                    <a:pt x="15" y="2698"/>
                    <a:pt x="19" y="2673"/>
                    <a:pt x="23" y="2649"/>
                  </a:cubicBezTo>
                  <a:cubicBezTo>
                    <a:pt x="23" y="2639"/>
                    <a:pt x="23" y="2628"/>
                    <a:pt x="23" y="2617"/>
                  </a:cubicBezTo>
                  <a:close/>
                  <a:moveTo>
                    <a:pt x="13" y="2722"/>
                  </a:moveTo>
                  <a:cubicBezTo>
                    <a:pt x="0" y="2831"/>
                    <a:pt x="0" y="2941"/>
                    <a:pt x="0" y="3050"/>
                  </a:cubicBezTo>
                  <a:cubicBezTo>
                    <a:pt x="0" y="2940"/>
                    <a:pt x="3" y="2831"/>
                    <a:pt x="13" y="2722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610460" y="3577958"/>
              <a:ext cx="22592" cy="9935"/>
            </a:xfrm>
            <a:custGeom>
              <a:avLst/>
              <a:gdLst/>
              <a:ahLst/>
              <a:cxnLst/>
              <a:rect l="l" t="t" r="r" b="b"/>
              <a:pathLst>
                <a:path w="357" h="157" extrusionOk="0">
                  <a:moveTo>
                    <a:pt x="112" y="1"/>
                  </a:moveTo>
                  <a:cubicBezTo>
                    <a:pt x="79" y="56"/>
                    <a:pt x="34" y="100"/>
                    <a:pt x="1" y="156"/>
                  </a:cubicBezTo>
                  <a:cubicBezTo>
                    <a:pt x="123" y="100"/>
                    <a:pt x="245" y="56"/>
                    <a:pt x="357" y="11"/>
                  </a:cubicBezTo>
                  <a:cubicBezTo>
                    <a:pt x="279" y="11"/>
                    <a:pt x="190" y="11"/>
                    <a:pt x="112" y="1"/>
                  </a:cubicBezTo>
                  <a:close/>
                </a:path>
              </a:pathLst>
            </a:custGeom>
            <a:solidFill>
              <a:srgbClr val="BFB0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560468" y="3578654"/>
              <a:ext cx="326917" cy="82520"/>
            </a:xfrm>
            <a:custGeom>
              <a:avLst/>
              <a:gdLst/>
              <a:ahLst/>
              <a:cxnLst/>
              <a:rect l="l" t="t" r="r" b="b"/>
              <a:pathLst>
                <a:path w="5166" h="1304" extrusionOk="0">
                  <a:moveTo>
                    <a:pt x="1147" y="0"/>
                  </a:moveTo>
                  <a:cubicBezTo>
                    <a:pt x="1035" y="45"/>
                    <a:pt x="913" y="89"/>
                    <a:pt x="791" y="145"/>
                  </a:cubicBezTo>
                  <a:cubicBezTo>
                    <a:pt x="513" y="524"/>
                    <a:pt x="246" y="913"/>
                    <a:pt x="1" y="1303"/>
                  </a:cubicBezTo>
                  <a:cubicBezTo>
                    <a:pt x="657" y="780"/>
                    <a:pt x="1369" y="390"/>
                    <a:pt x="2071" y="334"/>
                  </a:cubicBezTo>
                  <a:cubicBezTo>
                    <a:pt x="2561" y="301"/>
                    <a:pt x="3696" y="257"/>
                    <a:pt x="5166" y="212"/>
                  </a:cubicBezTo>
                  <a:cubicBezTo>
                    <a:pt x="5166" y="168"/>
                    <a:pt x="5166" y="134"/>
                    <a:pt x="5154" y="101"/>
                  </a:cubicBezTo>
                  <a:cubicBezTo>
                    <a:pt x="3818" y="67"/>
                    <a:pt x="2438" y="34"/>
                    <a:pt x="1147" y="0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617485" y="3530749"/>
              <a:ext cx="269140" cy="54296"/>
            </a:xfrm>
            <a:custGeom>
              <a:avLst/>
              <a:gdLst/>
              <a:ahLst/>
              <a:cxnLst/>
              <a:rect l="l" t="t" r="r" b="b"/>
              <a:pathLst>
                <a:path w="4253" h="858" extrusionOk="0">
                  <a:moveTo>
                    <a:pt x="624" y="0"/>
                  </a:moveTo>
                  <a:cubicBezTo>
                    <a:pt x="413" y="235"/>
                    <a:pt x="201" y="490"/>
                    <a:pt x="1" y="747"/>
                  </a:cubicBezTo>
                  <a:cubicBezTo>
                    <a:pt x="79" y="757"/>
                    <a:pt x="168" y="757"/>
                    <a:pt x="246" y="757"/>
                  </a:cubicBezTo>
                  <a:cubicBezTo>
                    <a:pt x="1537" y="791"/>
                    <a:pt x="2917" y="824"/>
                    <a:pt x="4253" y="858"/>
                  </a:cubicBezTo>
                  <a:lnTo>
                    <a:pt x="4220" y="658"/>
                  </a:lnTo>
                  <a:lnTo>
                    <a:pt x="4220" y="646"/>
                  </a:lnTo>
                  <a:lnTo>
                    <a:pt x="4220" y="635"/>
                  </a:lnTo>
                  <a:lnTo>
                    <a:pt x="4208" y="635"/>
                  </a:lnTo>
                  <a:lnTo>
                    <a:pt x="4208" y="624"/>
                  </a:lnTo>
                  <a:lnTo>
                    <a:pt x="4208" y="613"/>
                  </a:lnTo>
                  <a:lnTo>
                    <a:pt x="4208" y="601"/>
                  </a:lnTo>
                  <a:lnTo>
                    <a:pt x="4208" y="591"/>
                  </a:lnTo>
                  <a:lnTo>
                    <a:pt x="4208" y="579"/>
                  </a:lnTo>
                  <a:lnTo>
                    <a:pt x="4198" y="579"/>
                  </a:lnTo>
                  <a:lnTo>
                    <a:pt x="4198" y="569"/>
                  </a:lnTo>
                  <a:lnTo>
                    <a:pt x="4198" y="557"/>
                  </a:lnTo>
                  <a:lnTo>
                    <a:pt x="4198" y="546"/>
                  </a:lnTo>
                  <a:lnTo>
                    <a:pt x="4198" y="535"/>
                  </a:lnTo>
                  <a:cubicBezTo>
                    <a:pt x="4186" y="535"/>
                    <a:pt x="4186" y="524"/>
                    <a:pt x="4186" y="524"/>
                  </a:cubicBezTo>
                  <a:lnTo>
                    <a:pt x="4186" y="502"/>
                  </a:lnTo>
                  <a:lnTo>
                    <a:pt x="4186" y="490"/>
                  </a:lnTo>
                  <a:lnTo>
                    <a:pt x="4176" y="479"/>
                  </a:lnTo>
                  <a:cubicBezTo>
                    <a:pt x="4153" y="390"/>
                    <a:pt x="4131" y="290"/>
                    <a:pt x="4097" y="201"/>
                  </a:cubicBezTo>
                  <a:cubicBezTo>
                    <a:pt x="2940" y="134"/>
                    <a:pt x="1749" y="67"/>
                    <a:pt x="624" y="0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3884533" y="3572326"/>
              <a:ext cx="4240" cy="45120"/>
            </a:xfrm>
            <a:custGeom>
              <a:avLst/>
              <a:gdLst/>
              <a:ahLst/>
              <a:cxnLst/>
              <a:rect l="l" t="t" r="r" b="b"/>
              <a:pathLst>
                <a:path w="67" h="713" extrusionOk="0">
                  <a:moveTo>
                    <a:pt x="0" y="1"/>
                  </a:moveTo>
                  <a:lnTo>
                    <a:pt x="30" y="183"/>
                  </a:lnTo>
                  <a:lnTo>
                    <a:pt x="30" y="183"/>
                  </a:lnTo>
                  <a:cubicBezTo>
                    <a:pt x="22" y="122"/>
                    <a:pt x="12" y="61"/>
                    <a:pt x="0" y="1"/>
                  </a:cubicBezTo>
                  <a:close/>
                  <a:moveTo>
                    <a:pt x="30" y="183"/>
                  </a:moveTo>
                  <a:cubicBezTo>
                    <a:pt x="36" y="222"/>
                    <a:pt x="40" y="262"/>
                    <a:pt x="45" y="301"/>
                  </a:cubicBezTo>
                  <a:lnTo>
                    <a:pt x="45" y="301"/>
                  </a:lnTo>
                  <a:cubicBezTo>
                    <a:pt x="44" y="262"/>
                    <a:pt x="44" y="231"/>
                    <a:pt x="33" y="201"/>
                  </a:cubicBezTo>
                  <a:lnTo>
                    <a:pt x="30" y="183"/>
                  </a:lnTo>
                  <a:close/>
                  <a:moveTo>
                    <a:pt x="45" y="301"/>
                  </a:moveTo>
                  <a:cubicBezTo>
                    <a:pt x="45" y="305"/>
                    <a:pt x="45" y="308"/>
                    <a:pt x="45" y="312"/>
                  </a:cubicBezTo>
                  <a:cubicBezTo>
                    <a:pt x="46" y="319"/>
                    <a:pt x="47" y="327"/>
                    <a:pt x="48" y="334"/>
                  </a:cubicBezTo>
                  <a:lnTo>
                    <a:pt x="48" y="334"/>
                  </a:lnTo>
                  <a:cubicBezTo>
                    <a:pt x="47" y="323"/>
                    <a:pt x="46" y="312"/>
                    <a:pt x="45" y="301"/>
                  </a:cubicBezTo>
                  <a:close/>
                  <a:moveTo>
                    <a:pt x="48" y="334"/>
                  </a:moveTo>
                  <a:lnTo>
                    <a:pt x="48" y="334"/>
                  </a:lnTo>
                  <a:cubicBezTo>
                    <a:pt x="61" y="461"/>
                    <a:pt x="67" y="588"/>
                    <a:pt x="67" y="713"/>
                  </a:cubicBezTo>
                  <a:cubicBezTo>
                    <a:pt x="67" y="587"/>
                    <a:pt x="67" y="460"/>
                    <a:pt x="48" y="334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392367" y="3525117"/>
              <a:ext cx="54296" cy="2848"/>
            </a:xfrm>
            <a:custGeom>
              <a:avLst/>
              <a:gdLst/>
              <a:ahLst/>
              <a:cxnLst/>
              <a:rect l="l" t="t" r="r" b="b"/>
              <a:pathLst>
                <a:path w="858" h="45" extrusionOk="0">
                  <a:moveTo>
                    <a:pt x="34" y="0"/>
                  </a:moveTo>
                  <a:cubicBezTo>
                    <a:pt x="22" y="23"/>
                    <a:pt x="12" y="34"/>
                    <a:pt x="0" y="45"/>
                  </a:cubicBezTo>
                  <a:lnTo>
                    <a:pt x="178" y="45"/>
                  </a:lnTo>
                  <a:cubicBezTo>
                    <a:pt x="412" y="34"/>
                    <a:pt x="635" y="23"/>
                    <a:pt x="858" y="0"/>
                  </a:cubicBezTo>
                  <a:close/>
                </a:path>
              </a:pathLst>
            </a:custGeom>
            <a:solidFill>
              <a:srgbClr val="E6E3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357119" y="3515245"/>
              <a:ext cx="291036" cy="63472"/>
            </a:xfrm>
            <a:custGeom>
              <a:avLst/>
              <a:gdLst/>
              <a:ahLst/>
              <a:cxnLst/>
              <a:rect l="l" t="t" r="r" b="b"/>
              <a:pathLst>
                <a:path w="4599" h="1003" extrusionOk="0">
                  <a:moveTo>
                    <a:pt x="4208" y="1"/>
                  </a:moveTo>
                  <a:cubicBezTo>
                    <a:pt x="3451" y="45"/>
                    <a:pt x="2494" y="101"/>
                    <a:pt x="1415" y="156"/>
                  </a:cubicBezTo>
                  <a:cubicBezTo>
                    <a:pt x="1192" y="179"/>
                    <a:pt x="969" y="190"/>
                    <a:pt x="735" y="201"/>
                  </a:cubicBezTo>
                  <a:cubicBezTo>
                    <a:pt x="668" y="201"/>
                    <a:pt x="613" y="212"/>
                    <a:pt x="546" y="212"/>
                  </a:cubicBezTo>
                  <a:cubicBezTo>
                    <a:pt x="357" y="435"/>
                    <a:pt x="179" y="668"/>
                    <a:pt x="1" y="903"/>
                  </a:cubicBezTo>
                  <a:cubicBezTo>
                    <a:pt x="123" y="925"/>
                    <a:pt x="245" y="958"/>
                    <a:pt x="368" y="1002"/>
                  </a:cubicBezTo>
                  <a:cubicBezTo>
                    <a:pt x="2049" y="958"/>
                    <a:pt x="3562" y="925"/>
                    <a:pt x="4598" y="913"/>
                  </a:cubicBezTo>
                  <a:cubicBezTo>
                    <a:pt x="4542" y="635"/>
                    <a:pt x="4442" y="391"/>
                    <a:pt x="4309" y="156"/>
                  </a:cubicBezTo>
                  <a:lnTo>
                    <a:pt x="4309" y="146"/>
                  </a:lnTo>
                  <a:lnTo>
                    <a:pt x="4297" y="146"/>
                  </a:lnTo>
                  <a:lnTo>
                    <a:pt x="4297" y="134"/>
                  </a:lnTo>
                  <a:lnTo>
                    <a:pt x="4297" y="123"/>
                  </a:lnTo>
                  <a:cubicBezTo>
                    <a:pt x="4264" y="79"/>
                    <a:pt x="4242" y="45"/>
                    <a:pt x="4208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336743" y="3572326"/>
              <a:ext cx="273380" cy="228323"/>
            </a:xfrm>
            <a:custGeom>
              <a:avLst/>
              <a:gdLst/>
              <a:ahLst/>
              <a:cxnLst/>
              <a:rect l="l" t="t" r="r" b="b"/>
              <a:pathLst>
                <a:path w="4320" h="3608" extrusionOk="0">
                  <a:moveTo>
                    <a:pt x="323" y="1"/>
                  </a:moveTo>
                  <a:cubicBezTo>
                    <a:pt x="211" y="156"/>
                    <a:pt x="100" y="301"/>
                    <a:pt x="0" y="468"/>
                  </a:cubicBezTo>
                  <a:cubicBezTo>
                    <a:pt x="1469" y="724"/>
                    <a:pt x="2939" y="2349"/>
                    <a:pt x="3785" y="3607"/>
                  </a:cubicBezTo>
                  <a:cubicBezTo>
                    <a:pt x="3974" y="3373"/>
                    <a:pt x="4163" y="3128"/>
                    <a:pt x="4319" y="2850"/>
                  </a:cubicBezTo>
                  <a:cubicBezTo>
                    <a:pt x="3429" y="1915"/>
                    <a:pt x="2282" y="847"/>
                    <a:pt x="1169" y="301"/>
                  </a:cubicBezTo>
                  <a:cubicBezTo>
                    <a:pt x="1002" y="223"/>
                    <a:pt x="846" y="156"/>
                    <a:pt x="690" y="100"/>
                  </a:cubicBezTo>
                  <a:cubicBezTo>
                    <a:pt x="567" y="56"/>
                    <a:pt x="445" y="23"/>
                    <a:pt x="323" y="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524752" y="3433546"/>
              <a:ext cx="104353" cy="89545"/>
            </a:xfrm>
            <a:custGeom>
              <a:avLst/>
              <a:gdLst/>
              <a:ahLst/>
              <a:cxnLst/>
              <a:rect l="l" t="t" r="r" b="b"/>
              <a:pathLst>
                <a:path w="1649" h="1415" extrusionOk="0">
                  <a:moveTo>
                    <a:pt x="1" y="0"/>
                  </a:moveTo>
                  <a:cubicBezTo>
                    <a:pt x="591" y="267"/>
                    <a:pt x="1092" y="646"/>
                    <a:pt x="1459" y="1136"/>
                  </a:cubicBezTo>
                  <a:cubicBezTo>
                    <a:pt x="1465" y="1142"/>
                    <a:pt x="1471" y="1148"/>
                    <a:pt x="1478" y="1156"/>
                  </a:cubicBezTo>
                  <a:lnTo>
                    <a:pt x="1478" y="1156"/>
                  </a:lnTo>
                  <a:cubicBezTo>
                    <a:pt x="1111" y="658"/>
                    <a:pt x="592" y="267"/>
                    <a:pt x="1" y="0"/>
                  </a:cubicBezTo>
                  <a:close/>
                  <a:moveTo>
                    <a:pt x="1478" y="1156"/>
                  </a:moveTo>
                  <a:cubicBezTo>
                    <a:pt x="1479" y="1158"/>
                    <a:pt x="1480" y="1160"/>
                    <a:pt x="1481" y="1161"/>
                  </a:cubicBezTo>
                  <a:lnTo>
                    <a:pt x="1481" y="1161"/>
                  </a:lnTo>
                  <a:cubicBezTo>
                    <a:pt x="1480" y="1159"/>
                    <a:pt x="1479" y="1158"/>
                    <a:pt x="1478" y="1156"/>
                  </a:cubicBezTo>
                  <a:close/>
                  <a:moveTo>
                    <a:pt x="1481" y="1161"/>
                  </a:moveTo>
                  <a:cubicBezTo>
                    <a:pt x="1485" y="1167"/>
                    <a:pt x="1489" y="1173"/>
                    <a:pt x="1492" y="1180"/>
                  </a:cubicBezTo>
                  <a:cubicBezTo>
                    <a:pt x="1515" y="1214"/>
                    <a:pt x="1537" y="1247"/>
                    <a:pt x="1559" y="1292"/>
                  </a:cubicBezTo>
                  <a:cubicBezTo>
                    <a:pt x="1593" y="1336"/>
                    <a:pt x="1615" y="1370"/>
                    <a:pt x="1648" y="1414"/>
                  </a:cubicBezTo>
                  <a:cubicBezTo>
                    <a:pt x="1597" y="1327"/>
                    <a:pt x="1541" y="1243"/>
                    <a:pt x="1481" y="1161"/>
                  </a:cubicBezTo>
                  <a:close/>
                </a:path>
              </a:pathLst>
            </a:custGeom>
            <a:solidFill>
              <a:srgbClr val="5064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3543572" y="3404689"/>
              <a:ext cx="104986" cy="102138"/>
            </a:xfrm>
            <a:custGeom>
              <a:avLst/>
              <a:gdLst/>
              <a:ahLst/>
              <a:cxnLst/>
              <a:rect l="l" t="t" r="r" b="b"/>
              <a:pathLst>
                <a:path w="1659" h="1614" extrusionOk="0">
                  <a:moveTo>
                    <a:pt x="1425" y="0"/>
                  </a:moveTo>
                  <a:cubicBezTo>
                    <a:pt x="1114" y="0"/>
                    <a:pt x="790" y="23"/>
                    <a:pt x="490" y="67"/>
                  </a:cubicBezTo>
                  <a:cubicBezTo>
                    <a:pt x="401" y="145"/>
                    <a:pt x="312" y="234"/>
                    <a:pt x="234" y="312"/>
                  </a:cubicBezTo>
                  <a:cubicBezTo>
                    <a:pt x="189" y="579"/>
                    <a:pt x="145" y="846"/>
                    <a:pt x="100" y="1102"/>
                  </a:cubicBezTo>
                  <a:lnTo>
                    <a:pt x="100" y="1124"/>
                  </a:lnTo>
                  <a:lnTo>
                    <a:pt x="90" y="1124"/>
                  </a:lnTo>
                  <a:cubicBezTo>
                    <a:pt x="90" y="1146"/>
                    <a:pt x="90" y="1169"/>
                    <a:pt x="78" y="1191"/>
                  </a:cubicBezTo>
                  <a:lnTo>
                    <a:pt x="78" y="1213"/>
                  </a:lnTo>
                  <a:lnTo>
                    <a:pt x="78" y="1235"/>
                  </a:lnTo>
                  <a:lnTo>
                    <a:pt x="78" y="1247"/>
                  </a:lnTo>
                  <a:cubicBezTo>
                    <a:pt x="67" y="1247"/>
                    <a:pt x="67" y="1258"/>
                    <a:pt x="67" y="1269"/>
                  </a:cubicBezTo>
                  <a:lnTo>
                    <a:pt x="67" y="1280"/>
                  </a:lnTo>
                  <a:lnTo>
                    <a:pt x="67" y="1292"/>
                  </a:lnTo>
                  <a:lnTo>
                    <a:pt x="67" y="1302"/>
                  </a:lnTo>
                  <a:cubicBezTo>
                    <a:pt x="67" y="1314"/>
                    <a:pt x="56" y="1314"/>
                    <a:pt x="56" y="1314"/>
                  </a:cubicBezTo>
                  <a:lnTo>
                    <a:pt x="56" y="1325"/>
                  </a:lnTo>
                  <a:lnTo>
                    <a:pt x="56" y="1347"/>
                  </a:lnTo>
                  <a:lnTo>
                    <a:pt x="56" y="1358"/>
                  </a:lnTo>
                  <a:cubicBezTo>
                    <a:pt x="56" y="1369"/>
                    <a:pt x="45" y="1369"/>
                    <a:pt x="45" y="1381"/>
                  </a:cubicBezTo>
                  <a:lnTo>
                    <a:pt x="45" y="1391"/>
                  </a:lnTo>
                  <a:lnTo>
                    <a:pt x="45" y="1403"/>
                  </a:lnTo>
                  <a:lnTo>
                    <a:pt x="45" y="1414"/>
                  </a:lnTo>
                  <a:lnTo>
                    <a:pt x="45" y="1425"/>
                  </a:lnTo>
                  <a:cubicBezTo>
                    <a:pt x="34" y="1436"/>
                    <a:pt x="34" y="1436"/>
                    <a:pt x="34" y="1447"/>
                  </a:cubicBezTo>
                  <a:lnTo>
                    <a:pt x="34" y="1458"/>
                  </a:lnTo>
                  <a:lnTo>
                    <a:pt x="34" y="1480"/>
                  </a:lnTo>
                  <a:cubicBezTo>
                    <a:pt x="23" y="1492"/>
                    <a:pt x="23" y="1503"/>
                    <a:pt x="23" y="1503"/>
                  </a:cubicBezTo>
                  <a:lnTo>
                    <a:pt x="23" y="1514"/>
                  </a:lnTo>
                  <a:lnTo>
                    <a:pt x="23" y="1536"/>
                  </a:lnTo>
                  <a:cubicBezTo>
                    <a:pt x="11" y="1559"/>
                    <a:pt x="11" y="1569"/>
                    <a:pt x="11" y="1592"/>
                  </a:cubicBezTo>
                  <a:cubicBezTo>
                    <a:pt x="11" y="1598"/>
                    <a:pt x="8" y="1605"/>
                    <a:pt x="5" y="1609"/>
                  </a:cubicBezTo>
                  <a:lnTo>
                    <a:pt x="5" y="1609"/>
                  </a:lnTo>
                  <a:cubicBezTo>
                    <a:pt x="516" y="988"/>
                    <a:pt x="1071" y="433"/>
                    <a:pt x="1659" y="0"/>
                  </a:cubicBezTo>
                  <a:close/>
                  <a:moveTo>
                    <a:pt x="5" y="1609"/>
                  </a:moveTo>
                  <a:cubicBezTo>
                    <a:pt x="3" y="1611"/>
                    <a:pt x="2" y="1612"/>
                    <a:pt x="1" y="1614"/>
                  </a:cubicBezTo>
                  <a:cubicBezTo>
                    <a:pt x="1" y="1614"/>
                    <a:pt x="3" y="1612"/>
                    <a:pt x="5" y="1609"/>
                  </a:cubicBezTo>
                  <a:close/>
                </a:path>
              </a:pathLst>
            </a:custGeom>
            <a:solidFill>
              <a:srgbClr val="DE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3382267" y="3456834"/>
              <a:ext cx="145866" cy="220476"/>
            </a:xfrm>
            <a:custGeom>
              <a:avLst/>
              <a:gdLst/>
              <a:ahLst/>
              <a:cxnLst/>
              <a:rect l="l" t="t" r="r" b="b"/>
              <a:pathLst>
                <a:path w="2305" h="3484" extrusionOk="0">
                  <a:moveTo>
                    <a:pt x="2305" y="0"/>
                  </a:moveTo>
                  <a:cubicBezTo>
                    <a:pt x="2026" y="312"/>
                    <a:pt x="1759" y="656"/>
                    <a:pt x="1503" y="1002"/>
                  </a:cubicBezTo>
                  <a:cubicBezTo>
                    <a:pt x="1625" y="1013"/>
                    <a:pt x="1748" y="1013"/>
                    <a:pt x="1882" y="1024"/>
                  </a:cubicBezTo>
                  <a:cubicBezTo>
                    <a:pt x="2038" y="690"/>
                    <a:pt x="2182" y="356"/>
                    <a:pt x="2305" y="0"/>
                  </a:cubicBezTo>
                  <a:close/>
                  <a:moveTo>
                    <a:pt x="924" y="1859"/>
                  </a:moveTo>
                  <a:cubicBezTo>
                    <a:pt x="579" y="2393"/>
                    <a:pt x="279" y="2949"/>
                    <a:pt x="0" y="3484"/>
                  </a:cubicBezTo>
                  <a:cubicBezTo>
                    <a:pt x="557" y="3072"/>
                    <a:pt x="1024" y="2516"/>
                    <a:pt x="1425" y="1870"/>
                  </a:cubicBezTo>
                  <a:cubicBezTo>
                    <a:pt x="1247" y="1859"/>
                    <a:pt x="1080" y="1859"/>
                    <a:pt x="924" y="1859"/>
                  </a:cubicBezTo>
                  <a:close/>
                </a:path>
              </a:pathLst>
            </a:custGeom>
            <a:solidFill>
              <a:srgbClr val="DE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543572" y="3424433"/>
              <a:ext cx="14808" cy="82394"/>
            </a:xfrm>
            <a:custGeom>
              <a:avLst/>
              <a:gdLst/>
              <a:ahLst/>
              <a:cxnLst/>
              <a:rect l="l" t="t" r="r" b="b"/>
              <a:pathLst>
                <a:path w="234" h="1302" extrusionOk="0">
                  <a:moveTo>
                    <a:pt x="1" y="1302"/>
                  </a:moveTo>
                  <a:lnTo>
                    <a:pt x="1" y="1302"/>
                  </a:lnTo>
                  <a:lnTo>
                    <a:pt x="1" y="1302"/>
                  </a:lnTo>
                  <a:lnTo>
                    <a:pt x="1" y="1302"/>
                  </a:lnTo>
                  <a:close/>
                  <a:moveTo>
                    <a:pt x="11" y="1280"/>
                  </a:moveTo>
                  <a:lnTo>
                    <a:pt x="11" y="1280"/>
                  </a:lnTo>
                  <a:lnTo>
                    <a:pt x="11" y="1280"/>
                  </a:lnTo>
                  <a:close/>
                  <a:moveTo>
                    <a:pt x="23" y="1224"/>
                  </a:moveTo>
                  <a:lnTo>
                    <a:pt x="23" y="1224"/>
                  </a:lnTo>
                  <a:lnTo>
                    <a:pt x="23" y="1224"/>
                  </a:lnTo>
                  <a:close/>
                  <a:moveTo>
                    <a:pt x="23" y="1191"/>
                  </a:moveTo>
                  <a:lnTo>
                    <a:pt x="23" y="1202"/>
                  </a:lnTo>
                  <a:lnTo>
                    <a:pt x="23" y="1191"/>
                  </a:lnTo>
                  <a:close/>
                  <a:moveTo>
                    <a:pt x="34" y="1168"/>
                  </a:moveTo>
                  <a:lnTo>
                    <a:pt x="34" y="1168"/>
                  </a:lnTo>
                  <a:lnTo>
                    <a:pt x="34" y="1168"/>
                  </a:lnTo>
                  <a:close/>
                  <a:moveTo>
                    <a:pt x="34" y="1135"/>
                  </a:moveTo>
                  <a:lnTo>
                    <a:pt x="34" y="1146"/>
                  </a:lnTo>
                  <a:lnTo>
                    <a:pt x="34" y="1135"/>
                  </a:lnTo>
                  <a:close/>
                  <a:moveTo>
                    <a:pt x="45" y="1102"/>
                  </a:moveTo>
                  <a:lnTo>
                    <a:pt x="45" y="1113"/>
                  </a:lnTo>
                  <a:lnTo>
                    <a:pt x="45" y="1102"/>
                  </a:lnTo>
                  <a:close/>
                  <a:moveTo>
                    <a:pt x="45" y="1079"/>
                  </a:moveTo>
                  <a:lnTo>
                    <a:pt x="45" y="1091"/>
                  </a:lnTo>
                  <a:lnTo>
                    <a:pt x="45" y="1079"/>
                  </a:lnTo>
                  <a:close/>
                  <a:moveTo>
                    <a:pt x="56" y="1046"/>
                  </a:moveTo>
                  <a:cubicBezTo>
                    <a:pt x="56" y="1057"/>
                    <a:pt x="45" y="1057"/>
                    <a:pt x="45" y="1069"/>
                  </a:cubicBezTo>
                  <a:cubicBezTo>
                    <a:pt x="45" y="1057"/>
                    <a:pt x="56" y="1057"/>
                    <a:pt x="56" y="1046"/>
                  </a:cubicBezTo>
                  <a:close/>
                  <a:moveTo>
                    <a:pt x="56" y="1013"/>
                  </a:moveTo>
                  <a:lnTo>
                    <a:pt x="56" y="1035"/>
                  </a:lnTo>
                  <a:lnTo>
                    <a:pt x="56" y="1013"/>
                  </a:lnTo>
                  <a:close/>
                  <a:moveTo>
                    <a:pt x="67" y="990"/>
                  </a:moveTo>
                  <a:cubicBezTo>
                    <a:pt x="67" y="1002"/>
                    <a:pt x="56" y="1002"/>
                    <a:pt x="56" y="1002"/>
                  </a:cubicBezTo>
                  <a:cubicBezTo>
                    <a:pt x="56" y="1002"/>
                    <a:pt x="67" y="1002"/>
                    <a:pt x="67" y="990"/>
                  </a:cubicBezTo>
                  <a:close/>
                  <a:moveTo>
                    <a:pt x="67" y="968"/>
                  </a:moveTo>
                  <a:lnTo>
                    <a:pt x="67" y="980"/>
                  </a:lnTo>
                  <a:lnTo>
                    <a:pt x="67" y="968"/>
                  </a:lnTo>
                  <a:close/>
                  <a:moveTo>
                    <a:pt x="78" y="935"/>
                  </a:moveTo>
                  <a:cubicBezTo>
                    <a:pt x="67" y="935"/>
                    <a:pt x="67" y="946"/>
                    <a:pt x="67" y="957"/>
                  </a:cubicBezTo>
                  <a:cubicBezTo>
                    <a:pt x="67" y="946"/>
                    <a:pt x="67" y="935"/>
                    <a:pt x="78" y="935"/>
                  </a:cubicBezTo>
                  <a:close/>
                  <a:moveTo>
                    <a:pt x="78" y="901"/>
                  </a:moveTo>
                  <a:lnTo>
                    <a:pt x="78" y="923"/>
                  </a:lnTo>
                  <a:lnTo>
                    <a:pt x="78" y="901"/>
                  </a:lnTo>
                  <a:close/>
                  <a:moveTo>
                    <a:pt x="78" y="879"/>
                  </a:moveTo>
                  <a:lnTo>
                    <a:pt x="78" y="901"/>
                  </a:lnTo>
                  <a:lnTo>
                    <a:pt x="78" y="879"/>
                  </a:lnTo>
                  <a:close/>
                  <a:moveTo>
                    <a:pt x="90" y="812"/>
                  </a:moveTo>
                  <a:cubicBezTo>
                    <a:pt x="90" y="834"/>
                    <a:pt x="90" y="857"/>
                    <a:pt x="78" y="879"/>
                  </a:cubicBezTo>
                  <a:cubicBezTo>
                    <a:pt x="90" y="857"/>
                    <a:pt x="90" y="834"/>
                    <a:pt x="90" y="812"/>
                  </a:cubicBezTo>
                  <a:close/>
                  <a:moveTo>
                    <a:pt x="100" y="790"/>
                  </a:moveTo>
                  <a:lnTo>
                    <a:pt x="100" y="812"/>
                  </a:lnTo>
                  <a:lnTo>
                    <a:pt x="100" y="790"/>
                  </a:lnTo>
                  <a:close/>
                  <a:moveTo>
                    <a:pt x="234" y="0"/>
                  </a:moveTo>
                  <a:lnTo>
                    <a:pt x="234" y="0"/>
                  </a:lnTo>
                  <a:cubicBezTo>
                    <a:pt x="189" y="267"/>
                    <a:pt x="145" y="534"/>
                    <a:pt x="100" y="790"/>
                  </a:cubicBezTo>
                  <a:cubicBezTo>
                    <a:pt x="145" y="534"/>
                    <a:pt x="189" y="267"/>
                    <a:pt x="234" y="0"/>
                  </a:cubicBezTo>
                  <a:close/>
                </a:path>
              </a:pathLst>
            </a:custGeom>
            <a:solidFill>
              <a:srgbClr val="D7C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3375180" y="3424433"/>
              <a:ext cx="183203" cy="321918"/>
            </a:xfrm>
            <a:custGeom>
              <a:avLst/>
              <a:gdLst/>
              <a:ahLst/>
              <a:cxnLst/>
              <a:rect l="l" t="t" r="r" b="b"/>
              <a:pathLst>
                <a:path w="2895" h="5087" extrusionOk="0">
                  <a:moveTo>
                    <a:pt x="2895" y="0"/>
                  </a:moveTo>
                  <a:lnTo>
                    <a:pt x="2895" y="0"/>
                  </a:lnTo>
                  <a:cubicBezTo>
                    <a:pt x="2728" y="167"/>
                    <a:pt x="2573" y="334"/>
                    <a:pt x="2417" y="512"/>
                  </a:cubicBezTo>
                  <a:cubicBezTo>
                    <a:pt x="2294" y="868"/>
                    <a:pt x="2150" y="1202"/>
                    <a:pt x="1994" y="1536"/>
                  </a:cubicBezTo>
                  <a:cubicBezTo>
                    <a:pt x="2138" y="1547"/>
                    <a:pt x="2305" y="1558"/>
                    <a:pt x="2461" y="1558"/>
                  </a:cubicBezTo>
                  <a:cubicBezTo>
                    <a:pt x="2528" y="1480"/>
                    <a:pt x="2595" y="1391"/>
                    <a:pt x="2662" y="1302"/>
                  </a:cubicBezTo>
                  <a:cubicBezTo>
                    <a:pt x="2662" y="1302"/>
                    <a:pt x="2672" y="1291"/>
                    <a:pt x="2672" y="1280"/>
                  </a:cubicBezTo>
                  <a:cubicBezTo>
                    <a:pt x="2672" y="1257"/>
                    <a:pt x="2672" y="1247"/>
                    <a:pt x="2684" y="1224"/>
                  </a:cubicBezTo>
                  <a:lnTo>
                    <a:pt x="2684" y="1202"/>
                  </a:lnTo>
                  <a:lnTo>
                    <a:pt x="2684" y="1191"/>
                  </a:lnTo>
                  <a:cubicBezTo>
                    <a:pt x="2684" y="1191"/>
                    <a:pt x="2684" y="1180"/>
                    <a:pt x="2695" y="1168"/>
                  </a:cubicBezTo>
                  <a:lnTo>
                    <a:pt x="2695" y="1146"/>
                  </a:lnTo>
                  <a:lnTo>
                    <a:pt x="2695" y="1135"/>
                  </a:lnTo>
                  <a:cubicBezTo>
                    <a:pt x="2695" y="1124"/>
                    <a:pt x="2695" y="1124"/>
                    <a:pt x="2706" y="1113"/>
                  </a:cubicBezTo>
                  <a:lnTo>
                    <a:pt x="2706" y="1102"/>
                  </a:lnTo>
                  <a:lnTo>
                    <a:pt x="2706" y="1091"/>
                  </a:lnTo>
                  <a:lnTo>
                    <a:pt x="2706" y="1079"/>
                  </a:lnTo>
                  <a:lnTo>
                    <a:pt x="2706" y="1069"/>
                  </a:lnTo>
                  <a:cubicBezTo>
                    <a:pt x="2706" y="1057"/>
                    <a:pt x="2717" y="1057"/>
                    <a:pt x="2717" y="1046"/>
                  </a:cubicBezTo>
                  <a:lnTo>
                    <a:pt x="2717" y="1035"/>
                  </a:lnTo>
                  <a:lnTo>
                    <a:pt x="2717" y="1013"/>
                  </a:lnTo>
                  <a:lnTo>
                    <a:pt x="2717" y="1002"/>
                  </a:lnTo>
                  <a:cubicBezTo>
                    <a:pt x="2717" y="1002"/>
                    <a:pt x="2728" y="1002"/>
                    <a:pt x="2728" y="990"/>
                  </a:cubicBezTo>
                  <a:lnTo>
                    <a:pt x="2728" y="980"/>
                  </a:lnTo>
                  <a:lnTo>
                    <a:pt x="2728" y="968"/>
                  </a:lnTo>
                  <a:lnTo>
                    <a:pt x="2728" y="957"/>
                  </a:lnTo>
                  <a:cubicBezTo>
                    <a:pt x="2728" y="946"/>
                    <a:pt x="2728" y="935"/>
                    <a:pt x="2739" y="935"/>
                  </a:cubicBezTo>
                  <a:lnTo>
                    <a:pt x="2739" y="923"/>
                  </a:lnTo>
                  <a:lnTo>
                    <a:pt x="2739" y="901"/>
                  </a:lnTo>
                  <a:lnTo>
                    <a:pt x="2739" y="879"/>
                  </a:lnTo>
                  <a:cubicBezTo>
                    <a:pt x="2751" y="857"/>
                    <a:pt x="2751" y="834"/>
                    <a:pt x="2751" y="812"/>
                  </a:cubicBezTo>
                  <a:lnTo>
                    <a:pt x="2761" y="812"/>
                  </a:lnTo>
                  <a:lnTo>
                    <a:pt x="2761" y="790"/>
                  </a:lnTo>
                  <a:cubicBezTo>
                    <a:pt x="2806" y="534"/>
                    <a:pt x="2850" y="267"/>
                    <a:pt x="2895" y="0"/>
                  </a:cubicBezTo>
                  <a:close/>
                  <a:moveTo>
                    <a:pt x="1537" y="2382"/>
                  </a:moveTo>
                  <a:cubicBezTo>
                    <a:pt x="1136" y="3028"/>
                    <a:pt x="669" y="3584"/>
                    <a:pt x="112" y="3996"/>
                  </a:cubicBezTo>
                  <a:cubicBezTo>
                    <a:pt x="79" y="4074"/>
                    <a:pt x="35" y="4152"/>
                    <a:pt x="1" y="4241"/>
                  </a:cubicBezTo>
                  <a:cubicBezTo>
                    <a:pt x="45" y="4386"/>
                    <a:pt x="112" y="4530"/>
                    <a:pt x="179" y="4686"/>
                  </a:cubicBezTo>
                  <a:lnTo>
                    <a:pt x="213" y="4753"/>
                  </a:lnTo>
                  <a:lnTo>
                    <a:pt x="379" y="5087"/>
                  </a:lnTo>
                  <a:cubicBezTo>
                    <a:pt x="758" y="4230"/>
                    <a:pt x="1270" y="3283"/>
                    <a:pt x="1860" y="2382"/>
                  </a:cubicBezTo>
                  <a:close/>
                </a:path>
              </a:pathLst>
            </a:custGeom>
            <a:solidFill>
              <a:srgbClr val="DE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3440739" y="3520181"/>
              <a:ext cx="90241" cy="55056"/>
            </a:xfrm>
            <a:custGeom>
              <a:avLst/>
              <a:gdLst/>
              <a:ahLst/>
              <a:cxnLst/>
              <a:rect l="l" t="t" r="r" b="b"/>
              <a:pathLst>
                <a:path w="1426" h="870" extrusionOk="0">
                  <a:moveTo>
                    <a:pt x="579" y="1"/>
                  </a:moveTo>
                  <a:cubicBezTo>
                    <a:pt x="379" y="279"/>
                    <a:pt x="179" y="568"/>
                    <a:pt x="0" y="858"/>
                  </a:cubicBezTo>
                  <a:cubicBezTo>
                    <a:pt x="156" y="858"/>
                    <a:pt x="323" y="858"/>
                    <a:pt x="501" y="869"/>
                  </a:cubicBezTo>
                  <a:lnTo>
                    <a:pt x="824" y="869"/>
                  </a:lnTo>
                  <a:cubicBezTo>
                    <a:pt x="1013" y="590"/>
                    <a:pt x="1213" y="313"/>
                    <a:pt x="1425" y="45"/>
                  </a:cubicBezTo>
                  <a:cubicBezTo>
                    <a:pt x="1269" y="45"/>
                    <a:pt x="1102" y="34"/>
                    <a:pt x="958" y="23"/>
                  </a:cubicBezTo>
                  <a:cubicBezTo>
                    <a:pt x="824" y="12"/>
                    <a:pt x="701" y="12"/>
                    <a:pt x="579" y="1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574580" y="3404689"/>
              <a:ext cx="59929" cy="4303"/>
            </a:xfrm>
            <a:custGeom>
              <a:avLst/>
              <a:gdLst/>
              <a:ahLst/>
              <a:cxnLst/>
              <a:rect l="l" t="t" r="r" b="b"/>
              <a:pathLst>
                <a:path w="947" h="68" extrusionOk="0">
                  <a:moveTo>
                    <a:pt x="935" y="0"/>
                  </a:moveTo>
                  <a:cubicBezTo>
                    <a:pt x="624" y="0"/>
                    <a:pt x="300" y="23"/>
                    <a:pt x="0" y="67"/>
                  </a:cubicBezTo>
                  <a:lnTo>
                    <a:pt x="0" y="67"/>
                  </a:lnTo>
                  <a:cubicBezTo>
                    <a:pt x="300" y="23"/>
                    <a:pt x="624" y="0"/>
                    <a:pt x="935" y="0"/>
                  </a:cubicBezTo>
                  <a:close/>
                  <a:moveTo>
                    <a:pt x="935" y="0"/>
                  </a:moveTo>
                  <a:lnTo>
                    <a:pt x="935" y="0"/>
                  </a:lnTo>
                  <a:lnTo>
                    <a:pt x="946" y="0"/>
                  </a:ln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3583692" y="3410321"/>
              <a:ext cx="191683" cy="120490"/>
            </a:xfrm>
            <a:custGeom>
              <a:avLst/>
              <a:gdLst/>
              <a:ahLst/>
              <a:cxnLst/>
              <a:rect l="l" t="t" r="r" b="b"/>
              <a:pathLst>
                <a:path w="3029" h="1904" extrusionOk="0">
                  <a:moveTo>
                    <a:pt x="1860" y="0"/>
                  </a:moveTo>
                  <a:cubicBezTo>
                    <a:pt x="1192" y="501"/>
                    <a:pt x="569" y="1136"/>
                    <a:pt x="1" y="1837"/>
                  </a:cubicBezTo>
                  <a:cubicBezTo>
                    <a:pt x="379" y="1859"/>
                    <a:pt x="769" y="1881"/>
                    <a:pt x="1158" y="1903"/>
                  </a:cubicBezTo>
                  <a:cubicBezTo>
                    <a:pt x="1737" y="1269"/>
                    <a:pt x="2360" y="724"/>
                    <a:pt x="3028" y="367"/>
                  </a:cubicBezTo>
                  <a:cubicBezTo>
                    <a:pt x="2917" y="312"/>
                    <a:pt x="2795" y="268"/>
                    <a:pt x="2684" y="223"/>
                  </a:cubicBezTo>
                  <a:cubicBezTo>
                    <a:pt x="2672" y="223"/>
                    <a:pt x="2661" y="211"/>
                    <a:pt x="2650" y="211"/>
                  </a:cubicBezTo>
                  <a:lnTo>
                    <a:pt x="2639" y="211"/>
                  </a:lnTo>
                  <a:cubicBezTo>
                    <a:pt x="2639" y="201"/>
                    <a:pt x="2639" y="201"/>
                    <a:pt x="2628" y="201"/>
                  </a:cubicBezTo>
                  <a:lnTo>
                    <a:pt x="2617" y="201"/>
                  </a:lnTo>
                  <a:cubicBezTo>
                    <a:pt x="2372" y="112"/>
                    <a:pt x="2116" y="56"/>
                    <a:pt x="1860" y="0"/>
                  </a:cubicBezTo>
                  <a:close/>
                </a:path>
              </a:pathLst>
            </a:custGeom>
            <a:solidFill>
              <a:srgbClr val="DE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3511172" y="3613840"/>
              <a:ext cx="9176" cy="38096"/>
            </a:xfrm>
            <a:custGeom>
              <a:avLst/>
              <a:gdLst/>
              <a:ahLst/>
              <a:cxnLst/>
              <a:rect l="l" t="t" r="r" b="b"/>
              <a:pathLst>
                <a:path w="145" h="602" extrusionOk="0">
                  <a:moveTo>
                    <a:pt x="145" y="1"/>
                  </a:moveTo>
                  <a:lnTo>
                    <a:pt x="145" y="1"/>
                  </a:lnTo>
                  <a:cubicBezTo>
                    <a:pt x="100" y="201"/>
                    <a:pt x="56" y="402"/>
                    <a:pt x="1" y="602"/>
                  </a:cubicBezTo>
                  <a:lnTo>
                    <a:pt x="1" y="602"/>
                  </a:lnTo>
                  <a:cubicBezTo>
                    <a:pt x="56" y="402"/>
                    <a:pt x="100" y="201"/>
                    <a:pt x="145" y="1"/>
                  </a:cubicBezTo>
                  <a:close/>
                </a:path>
              </a:pathLst>
            </a:custGeom>
            <a:solidFill>
              <a:srgbClr val="C9B2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3428716" y="3587830"/>
              <a:ext cx="181811" cy="212819"/>
            </a:xfrm>
            <a:custGeom>
              <a:avLst/>
              <a:gdLst/>
              <a:ahLst/>
              <a:cxnLst/>
              <a:rect l="l" t="t" r="r" b="b"/>
              <a:pathLst>
                <a:path w="2873" h="3363" extrusionOk="0">
                  <a:moveTo>
                    <a:pt x="2873" y="0"/>
                  </a:moveTo>
                  <a:lnTo>
                    <a:pt x="2873" y="0"/>
                  </a:lnTo>
                  <a:cubicBezTo>
                    <a:pt x="2828" y="23"/>
                    <a:pt x="2795" y="33"/>
                    <a:pt x="2751" y="56"/>
                  </a:cubicBezTo>
                  <a:cubicBezTo>
                    <a:pt x="2272" y="290"/>
                    <a:pt x="1782" y="635"/>
                    <a:pt x="1304" y="1013"/>
                  </a:cubicBezTo>
                  <a:cubicBezTo>
                    <a:pt x="1158" y="1124"/>
                    <a:pt x="1025" y="1236"/>
                    <a:pt x="891" y="1358"/>
                  </a:cubicBezTo>
                  <a:cubicBezTo>
                    <a:pt x="535" y="1982"/>
                    <a:pt x="235" y="2605"/>
                    <a:pt x="1" y="3195"/>
                  </a:cubicBezTo>
                  <a:lnTo>
                    <a:pt x="134" y="3362"/>
                  </a:lnTo>
                  <a:cubicBezTo>
                    <a:pt x="624" y="2638"/>
                    <a:pt x="1314" y="1792"/>
                    <a:pt x="2083" y="1158"/>
                  </a:cubicBezTo>
                  <a:cubicBezTo>
                    <a:pt x="2328" y="768"/>
                    <a:pt x="2595" y="379"/>
                    <a:pt x="2873" y="0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3545660" y="3526509"/>
              <a:ext cx="111377" cy="51512"/>
            </a:xfrm>
            <a:custGeom>
              <a:avLst/>
              <a:gdLst/>
              <a:ahLst/>
              <a:cxnLst/>
              <a:rect l="l" t="t" r="r" b="b"/>
              <a:pathLst>
                <a:path w="1760" h="814" extrusionOk="0">
                  <a:moveTo>
                    <a:pt x="602" y="1"/>
                  </a:moveTo>
                  <a:cubicBezTo>
                    <a:pt x="391" y="257"/>
                    <a:pt x="190" y="524"/>
                    <a:pt x="1" y="791"/>
                  </a:cubicBezTo>
                  <a:cubicBezTo>
                    <a:pt x="368" y="802"/>
                    <a:pt x="747" y="814"/>
                    <a:pt x="1136" y="814"/>
                  </a:cubicBezTo>
                  <a:cubicBezTo>
                    <a:pt x="1336" y="557"/>
                    <a:pt x="1548" y="302"/>
                    <a:pt x="1759" y="67"/>
                  </a:cubicBezTo>
                  <a:cubicBezTo>
                    <a:pt x="1370" y="45"/>
                    <a:pt x="980" y="23"/>
                    <a:pt x="602" y="1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128926" y="3592703"/>
              <a:ext cx="89545" cy="132514"/>
            </a:xfrm>
            <a:custGeom>
              <a:avLst/>
              <a:gdLst/>
              <a:ahLst/>
              <a:cxnLst/>
              <a:rect l="l" t="t" r="r" b="b"/>
              <a:pathLst>
                <a:path w="1415" h="2094" extrusionOk="0">
                  <a:moveTo>
                    <a:pt x="601" y="1"/>
                  </a:moveTo>
                  <a:cubicBezTo>
                    <a:pt x="390" y="379"/>
                    <a:pt x="190" y="758"/>
                    <a:pt x="0" y="1136"/>
                  </a:cubicBezTo>
                  <a:cubicBezTo>
                    <a:pt x="56" y="1403"/>
                    <a:pt x="145" y="1671"/>
                    <a:pt x="257" y="1915"/>
                  </a:cubicBezTo>
                  <a:cubicBezTo>
                    <a:pt x="279" y="1982"/>
                    <a:pt x="301" y="2038"/>
                    <a:pt x="334" y="2094"/>
                  </a:cubicBezTo>
                  <a:cubicBezTo>
                    <a:pt x="623" y="1437"/>
                    <a:pt x="991" y="725"/>
                    <a:pt x="1414" y="35"/>
                  </a:cubicBezTo>
                  <a:cubicBezTo>
                    <a:pt x="1158" y="23"/>
                    <a:pt x="891" y="13"/>
                    <a:pt x="601" y="1"/>
                  </a:cubicBezTo>
                  <a:close/>
                </a:path>
              </a:pathLst>
            </a:custGeom>
            <a:solidFill>
              <a:srgbClr val="EDE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200054" y="3406081"/>
              <a:ext cx="171939" cy="133906"/>
            </a:xfrm>
            <a:custGeom>
              <a:avLst/>
              <a:gdLst/>
              <a:ahLst/>
              <a:cxnLst/>
              <a:rect l="l" t="t" r="r" b="b"/>
              <a:pathLst>
                <a:path w="2717" h="2116" extrusionOk="0">
                  <a:moveTo>
                    <a:pt x="2371" y="1"/>
                  </a:moveTo>
                  <a:cubicBezTo>
                    <a:pt x="2104" y="11"/>
                    <a:pt x="1849" y="56"/>
                    <a:pt x="1581" y="112"/>
                  </a:cubicBezTo>
                  <a:cubicBezTo>
                    <a:pt x="1158" y="557"/>
                    <a:pt x="746" y="1047"/>
                    <a:pt x="379" y="1570"/>
                  </a:cubicBezTo>
                  <a:lnTo>
                    <a:pt x="1247" y="1570"/>
                  </a:lnTo>
                  <a:cubicBezTo>
                    <a:pt x="1703" y="980"/>
                    <a:pt x="2193" y="446"/>
                    <a:pt x="2717" y="1"/>
                  </a:cubicBezTo>
                  <a:close/>
                  <a:moveTo>
                    <a:pt x="345" y="1614"/>
                  </a:moveTo>
                  <a:cubicBezTo>
                    <a:pt x="279" y="1703"/>
                    <a:pt x="223" y="1792"/>
                    <a:pt x="157" y="1881"/>
                  </a:cubicBezTo>
                  <a:lnTo>
                    <a:pt x="1013" y="1881"/>
                  </a:lnTo>
                  <a:cubicBezTo>
                    <a:pt x="1080" y="1792"/>
                    <a:pt x="1147" y="1703"/>
                    <a:pt x="1225" y="1614"/>
                  </a:cubicBezTo>
                  <a:close/>
                  <a:moveTo>
                    <a:pt x="123" y="1926"/>
                  </a:moveTo>
                  <a:cubicBezTo>
                    <a:pt x="90" y="1993"/>
                    <a:pt x="45" y="2049"/>
                    <a:pt x="1" y="2116"/>
                  </a:cubicBezTo>
                  <a:cubicBezTo>
                    <a:pt x="301" y="2093"/>
                    <a:pt x="590" y="2082"/>
                    <a:pt x="891" y="2059"/>
                  </a:cubicBezTo>
                  <a:lnTo>
                    <a:pt x="991" y="1926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350095" y="3404689"/>
              <a:ext cx="23288" cy="1455"/>
            </a:xfrm>
            <a:custGeom>
              <a:avLst/>
              <a:gdLst/>
              <a:ahLst/>
              <a:cxnLst/>
              <a:rect l="l" t="t" r="r" b="b"/>
              <a:pathLst>
                <a:path w="368" h="23" extrusionOk="0">
                  <a:moveTo>
                    <a:pt x="368" y="0"/>
                  </a:moveTo>
                  <a:cubicBezTo>
                    <a:pt x="245" y="0"/>
                    <a:pt x="123" y="11"/>
                    <a:pt x="0" y="23"/>
                  </a:cubicBezTo>
                  <a:lnTo>
                    <a:pt x="346" y="23"/>
                  </a:lnTo>
                  <a:cubicBezTo>
                    <a:pt x="356" y="11"/>
                    <a:pt x="368" y="11"/>
                    <a:pt x="368" y="0"/>
                  </a:cubicBezTo>
                  <a:close/>
                </a:path>
              </a:pathLst>
            </a:custGeom>
            <a:solidFill>
              <a:srgbClr val="E5D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207775" y="3525117"/>
              <a:ext cx="56448" cy="2848"/>
            </a:xfrm>
            <a:custGeom>
              <a:avLst/>
              <a:gdLst/>
              <a:ahLst/>
              <a:cxnLst/>
              <a:rect l="l" t="t" r="r" b="b"/>
              <a:pathLst>
                <a:path w="892" h="45" extrusionOk="0">
                  <a:moveTo>
                    <a:pt x="35" y="0"/>
                  </a:moveTo>
                  <a:cubicBezTo>
                    <a:pt x="23" y="23"/>
                    <a:pt x="12" y="34"/>
                    <a:pt x="1" y="45"/>
                  </a:cubicBezTo>
                  <a:lnTo>
                    <a:pt x="869" y="45"/>
                  </a:lnTo>
                  <a:cubicBezTo>
                    <a:pt x="869" y="34"/>
                    <a:pt x="881" y="23"/>
                    <a:pt x="891" y="0"/>
                  </a:cubicBezTo>
                  <a:close/>
                </a:path>
              </a:pathLst>
            </a:custGeom>
            <a:solidFill>
              <a:srgbClr val="E5D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221887" y="3505372"/>
              <a:ext cx="57144" cy="2911"/>
            </a:xfrm>
            <a:custGeom>
              <a:avLst/>
              <a:gdLst/>
              <a:ahLst/>
              <a:cxnLst/>
              <a:rect l="l" t="t" r="r" b="b"/>
              <a:pathLst>
                <a:path w="903" h="46" extrusionOk="0">
                  <a:moveTo>
                    <a:pt x="34" y="1"/>
                  </a:moveTo>
                  <a:cubicBezTo>
                    <a:pt x="23" y="12"/>
                    <a:pt x="12" y="23"/>
                    <a:pt x="0" y="45"/>
                  </a:cubicBezTo>
                  <a:lnTo>
                    <a:pt x="880" y="45"/>
                  </a:lnTo>
                  <a:cubicBezTo>
                    <a:pt x="891" y="23"/>
                    <a:pt x="891" y="12"/>
                    <a:pt x="902" y="1"/>
                  </a:cubicBezTo>
                  <a:close/>
                </a:path>
              </a:pathLst>
            </a:custGeom>
            <a:solidFill>
              <a:srgbClr val="E5D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186639" y="3536381"/>
              <a:ext cx="69864" cy="27528"/>
            </a:xfrm>
            <a:custGeom>
              <a:avLst/>
              <a:gdLst/>
              <a:ahLst/>
              <a:cxnLst/>
              <a:rect l="l" t="t" r="r" b="b"/>
              <a:pathLst>
                <a:path w="1104" h="435" extrusionOk="0">
                  <a:moveTo>
                    <a:pt x="1103" y="0"/>
                  </a:moveTo>
                  <a:lnTo>
                    <a:pt x="1103" y="0"/>
                  </a:lnTo>
                  <a:cubicBezTo>
                    <a:pt x="802" y="23"/>
                    <a:pt x="513" y="34"/>
                    <a:pt x="213" y="57"/>
                  </a:cubicBezTo>
                  <a:cubicBezTo>
                    <a:pt x="134" y="168"/>
                    <a:pt x="68" y="279"/>
                    <a:pt x="1" y="390"/>
                  </a:cubicBezTo>
                  <a:cubicBezTo>
                    <a:pt x="290" y="413"/>
                    <a:pt x="557" y="423"/>
                    <a:pt x="802" y="435"/>
                  </a:cubicBezTo>
                  <a:lnTo>
                    <a:pt x="1103" y="0"/>
                  </a:ln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166958" y="3561062"/>
              <a:ext cx="70497" cy="33856"/>
            </a:xfrm>
            <a:custGeom>
              <a:avLst/>
              <a:gdLst/>
              <a:ahLst/>
              <a:cxnLst/>
              <a:rect l="l" t="t" r="r" b="b"/>
              <a:pathLst>
                <a:path w="1114" h="535" extrusionOk="0">
                  <a:moveTo>
                    <a:pt x="312" y="0"/>
                  </a:moveTo>
                  <a:cubicBezTo>
                    <a:pt x="201" y="167"/>
                    <a:pt x="101" y="334"/>
                    <a:pt x="0" y="501"/>
                  </a:cubicBezTo>
                  <a:cubicBezTo>
                    <a:pt x="290" y="513"/>
                    <a:pt x="557" y="523"/>
                    <a:pt x="813" y="535"/>
                  </a:cubicBezTo>
                  <a:cubicBezTo>
                    <a:pt x="902" y="367"/>
                    <a:pt x="1014" y="212"/>
                    <a:pt x="1113" y="45"/>
                  </a:cubicBezTo>
                  <a:cubicBezTo>
                    <a:pt x="868" y="33"/>
                    <a:pt x="601" y="23"/>
                    <a:pt x="312" y="0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300103" y="3404689"/>
              <a:ext cx="73281" cy="8480"/>
            </a:xfrm>
            <a:custGeom>
              <a:avLst/>
              <a:gdLst/>
              <a:ahLst/>
              <a:cxnLst/>
              <a:rect l="l" t="t" r="r" b="b"/>
              <a:pathLst>
                <a:path w="1158" h="134" extrusionOk="0">
                  <a:moveTo>
                    <a:pt x="1158" y="0"/>
                  </a:moveTo>
                  <a:cubicBezTo>
                    <a:pt x="1095" y="0"/>
                    <a:pt x="1032" y="3"/>
                    <a:pt x="969" y="7"/>
                  </a:cubicBezTo>
                  <a:lnTo>
                    <a:pt x="969" y="7"/>
                  </a:lnTo>
                  <a:cubicBezTo>
                    <a:pt x="1032" y="4"/>
                    <a:pt x="1095" y="2"/>
                    <a:pt x="1158" y="0"/>
                  </a:cubicBezTo>
                  <a:close/>
                  <a:moveTo>
                    <a:pt x="969" y="7"/>
                  </a:moveTo>
                  <a:cubicBezTo>
                    <a:pt x="643" y="23"/>
                    <a:pt x="318" y="59"/>
                    <a:pt x="0" y="134"/>
                  </a:cubicBezTo>
                  <a:cubicBezTo>
                    <a:pt x="268" y="78"/>
                    <a:pt x="523" y="33"/>
                    <a:pt x="790" y="23"/>
                  </a:cubicBezTo>
                  <a:cubicBezTo>
                    <a:pt x="850" y="17"/>
                    <a:pt x="910" y="12"/>
                    <a:pt x="969" y="7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178222" y="3596943"/>
              <a:ext cx="158586" cy="221236"/>
            </a:xfrm>
            <a:custGeom>
              <a:avLst/>
              <a:gdLst/>
              <a:ahLst/>
              <a:cxnLst/>
              <a:rect l="l" t="t" r="r" b="b"/>
              <a:pathLst>
                <a:path w="2506" h="3496" extrusionOk="0">
                  <a:moveTo>
                    <a:pt x="1437" y="1"/>
                  </a:moveTo>
                  <a:cubicBezTo>
                    <a:pt x="846" y="925"/>
                    <a:pt x="356" y="1882"/>
                    <a:pt x="0" y="2751"/>
                  </a:cubicBezTo>
                  <a:cubicBezTo>
                    <a:pt x="212" y="3028"/>
                    <a:pt x="445" y="3273"/>
                    <a:pt x="713" y="3496"/>
                  </a:cubicBezTo>
                  <a:cubicBezTo>
                    <a:pt x="1103" y="2461"/>
                    <a:pt x="1726" y="1214"/>
                    <a:pt x="2505" y="79"/>
                  </a:cubicBezTo>
                  <a:cubicBezTo>
                    <a:pt x="2427" y="57"/>
                    <a:pt x="2349" y="57"/>
                    <a:pt x="2271" y="45"/>
                  </a:cubicBezTo>
                  <a:cubicBezTo>
                    <a:pt x="2082" y="35"/>
                    <a:pt x="1793" y="12"/>
                    <a:pt x="1437" y="1"/>
                  </a:cubicBezTo>
                  <a:close/>
                </a:path>
              </a:pathLst>
            </a:custGeom>
            <a:solidFill>
              <a:srgbClr val="EDE6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312759" y="3407473"/>
              <a:ext cx="192379" cy="126122"/>
            </a:xfrm>
            <a:custGeom>
              <a:avLst/>
              <a:gdLst/>
              <a:ahLst/>
              <a:cxnLst/>
              <a:rect l="l" t="t" r="r" b="b"/>
              <a:pathLst>
                <a:path w="3040" h="1993" extrusionOk="0">
                  <a:moveTo>
                    <a:pt x="1837" y="1"/>
                  </a:moveTo>
                  <a:cubicBezTo>
                    <a:pt x="1314" y="446"/>
                    <a:pt x="802" y="969"/>
                    <a:pt x="345" y="1548"/>
                  </a:cubicBezTo>
                  <a:lnTo>
                    <a:pt x="1570" y="1548"/>
                  </a:lnTo>
                  <a:cubicBezTo>
                    <a:pt x="2037" y="1047"/>
                    <a:pt x="2527" y="613"/>
                    <a:pt x="3039" y="279"/>
                  </a:cubicBezTo>
                  <a:cubicBezTo>
                    <a:pt x="2873" y="224"/>
                    <a:pt x="2705" y="179"/>
                    <a:pt x="2539" y="134"/>
                  </a:cubicBezTo>
                  <a:cubicBezTo>
                    <a:pt x="2539" y="134"/>
                    <a:pt x="2527" y="134"/>
                    <a:pt x="2516" y="123"/>
                  </a:cubicBezTo>
                  <a:cubicBezTo>
                    <a:pt x="2304" y="78"/>
                    <a:pt x="2071" y="34"/>
                    <a:pt x="1837" y="1"/>
                  </a:cubicBezTo>
                  <a:close/>
                  <a:moveTo>
                    <a:pt x="312" y="1592"/>
                  </a:moveTo>
                  <a:cubicBezTo>
                    <a:pt x="234" y="1681"/>
                    <a:pt x="167" y="1770"/>
                    <a:pt x="90" y="1859"/>
                  </a:cubicBezTo>
                  <a:lnTo>
                    <a:pt x="1292" y="1859"/>
                  </a:lnTo>
                  <a:cubicBezTo>
                    <a:pt x="1369" y="1770"/>
                    <a:pt x="1458" y="1681"/>
                    <a:pt x="1537" y="1592"/>
                  </a:cubicBezTo>
                  <a:close/>
                  <a:moveTo>
                    <a:pt x="68" y="1904"/>
                  </a:moveTo>
                  <a:cubicBezTo>
                    <a:pt x="45" y="1926"/>
                    <a:pt x="23" y="1960"/>
                    <a:pt x="1" y="1993"/>
                  </a:cubicBezTo>
                  <a:cubicBezTo>
                    <a:pt x="424" y="1960"/>
                    <a:pt x="847" y="1938"/>
                    <a:pt x="1247" y="1915"/>
                  </a:cubicBezTo>
                  <a:lnTo>
                    <a:pt x="1258" y="1904"/>
                  </a:ln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316999" y="3525117"/>
              <a:ext cx="77521" cy="2848"/>
            </a:xfrm>
            <a:custGeom>
              <a:avLst/>
              <a:gdLst/>
              <a:ahLst/>
              <a:cxnLst/>
              <a:rect l="l" t="t" r="r" b="b"/>
              <a:pathLst>
                <a:path w="1225" h="45" extrusionOk="0">
                  <a:moveTo>
                    <a:pt x="23" y="0"/>
                  </a:moveTo>
                  <a:cubicBezTo>
                    <a:pt x="23" y="23"/>
                    <a:pt x="11" y="34"/>
                    <a:pt x="1" y="45"/>
                  </a:cubicBezTo>
                  <a:lnTo>
                    <a:pt x="1191" y="45"/>
                  </a:lnTo>
                  <a:cubicBezTo>
                    <a:pt x="1203" y="34"/>
                    <a:pt x="1213" y="23"/>
                    <a:pt x="1225" y="0"/>
                  </a:cubicBezTo>
                  <a:close/>
                </a:path>
              </a:pathLst>
            </a:custGeom>
            <a:solidFill>
              <a:srgbClr val="E5D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332503" y="3505372"/>
              <a:ext cx="79609" cy="2911"/>
            </a:xfrm>
            <a:custGeom>
              <a:avLst/>
              <a:gdLst/>
              <a:ahLst/>
              <a:cxnLst/>
              <a:rect l="l" t="t" r="r" b="b"/>
              <a:pathLst>
                <a:path w="1258" h="46" extrusionOk="0">
                  <a:moveTo>
                    <a:pt x="33" y="1"/>
                  </a:moveTo>
                  <a:cubicBezTo>
                    <a:pt x="23" y="12"/>
                    <a:pt x="11" y="23"/>
                    <a:pt x="0" y="45"/>
                  </a:cubicBezTo>
                  <a:lnTo>
                    <a:pt x="1225" y="45"/>
                  </a:lnTo>
                  <a:cubicBezTo>
                    <a:pt x="1236" y="23"/>
                    <a:pt x="1247" y="12"/>
                    <a:pt x="1258" y="1"/>
                  </a:cubicBezTo>
                  <a:close/>
                </a:path>
              </a:pathLst>
            </a:custGeom>
            <a:solidFill>
              <a:srgbClr val="E5D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288838" y="3528661"/>
              <a:ext cx="102897" cy="43728"/>
            </a:xfrm>
            <a:custGeom>
              <a:avLst/>
              <a:gdLst/>
              <a:ahLst/>
              <a:cxnLst/>
              <a:rect l="l" t="t" r="r" b="b"/>
              <a:pathLst>
                <a:path w="1626" h="691" extrusionOk="0">
                  <a:moveTo>
                    <a:pt x="1625" y="0"/>
                  </a:moveTo>
                  <a:cubicBezTo>
                    <a:pt x="1225" y="23"/>
                    <a:pt x="802" y="45"/>
                    <a:pt x="379" y="78"/>
                  </a:cubicBezTo>
                  <a:cubicBezTo>
                    <a:pt x="245" y="245"/>
                    <a:pt x="122" y="423"/>
                    <a:pt x="0" y="602"/>
                  </a:cubicBezTo>
                  <a:cubicBezTo>
                    <a:pt x="278" y="612"/>
                    <a:pt x="512" y="624"/>
                    <a:pt x="668" y="634"/>
                  </a:cubicBezTo>
                  <a:cubicBezTo>
                    <a:pt x="802" y="634"/>
                    <a:pt x="946" y="657"/>
                    <a:pt x="1080" y="691"/>
                  </a:cubicBezTo>
                  <a:cubicBezTo>
                    <a:pt x="1258" y="456"/>
                    <a:pt x="1436" y="223"/>
                    <a:pt x="1625" y="0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269095" y="3566694"/>
              <a:ext cx="88089" cy="35312"/>
            </a:xfrm>
            <a:custGeom>
              <a:avLst/>
              <a:gdLst/>
              <a:ahLst/>
              <a:cxnLst/>
              <a:rect l="l" t="t" r="r" b="b"/>
              <a:pathLst>
                <a:path w="1392" h="558" extrusionOk="0">
                  <a:moveTo>
                    <a:pt x="312" y="1"/>
                  </a:moveTo>
                  <a:cubicBezTo>
                    <a:pt x="201" y="156"/>
                    <a:pt x="100" y="323"/>
                    <a:pt x="1" y="479"/>
                  </a:cubicBezTo>
                  <a:cubicBezTo>
                    <a:pt x="357" y="490"/>
                    <a:pt x="646" y="513"/>
                    <a:pt x="835" y="523"/>
                  </a:cubicBezTo>
                  <a:cubicBezTo>
                    <a:pt x="913" y="535"/>
                    <a:pt x="991" y="535"/>
                    <a:pt x="1069" y="557"/>
                  </a:cubicBezTo>
                  <a:cubicBezTo>
                    <a:pt x="1169" y="390"/>
                    <a:pt x="1280" y="245"/>
                    <a:pt x="1392" y="90"/>
                  </a:cubicBezTo>
                  <a:cubicBezTo>
                    <a:pt x="1258" y="56"/>
                    <a:pt x="1114" y="33"/>
                    <a:pt x="980" y="33"/>
                  </a:cubicBezTo>
                  <a:cubicBezTo>
                    <a:pt x="824" y="23"/>
                    <a:pt x="590" y="11"/>
                    <a:pt x="312" y="1"/>
                  </a:cubicBezTo>
                  <a:close/>
                </a:path>
              </a:pathLst>
            </a:custGeom>
            <a:solidFill>
              <a:srgbClr val="A6A9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123294" y="3390577"/>
              <a:ext cx="530497" cy="219843"/>
            </a:xfrm>
            <a:custGeom>
              <a:avLst/>
              <a:gdLst/>
              <a:ahLst/>
              <a:cxnLst/>
              <a:rect l="l" t="t" r="r" b="b"/>
              <a:pathLst>
                <a:path w="8383" h="3474" extrusionOk="0">
                  <a:moveTo>
                    <a:pt x="4041" y="1"/>
                  </a:moveTo>
                  <a:cubicBezTo>
                    <a:pt x="3406" y="1"/>
                    <a:pt x="2750" y="100"/>
                    <a:pt x="2159" y="312"/>
                  </a:cubicBezTo>
                  <a:cubicBezTo>
                    <a:pt x="1303" y="624"/>
                    <a:pt x="590" y="1181"/>
                    <a:pt x="256" y="2060"/>
                  </a:cubicBezTo>
                  <a:cubicBezTo>
                    <a:pt x="78" y="2539"/>
                    <a:pt x="0" y="3006"/>
                    <a:pt x="22" y="3474"/>
                  </a:cubicBezTo>
                  <a:cubicBezTo>
                    <a:pt x="22" y="3296"/>
                    <a:pt x="45" y="3128"/>
                    <a:pt x="78" y="2950"/>
                  </a:cubicBezTo>
                  <a:lnTo>
                    <a:pt x="78" y="2950"/>
                  </a:lnTo>
                  <a:lnTo>
                    <a:pt x="78" y="2928"/>
                  </a:lnTo>
                  <a:lnTo>
                    <a:pt x="78" y="2928"/>
                  </a:lnTo>
                  <a:lnTo>
                    <a:pt x="78" y="2917"/>
                  </a:lnTo>
                  <a:lnTo>
                    <a:pt x="78" y="2917"/>
                  </a:lnTo>
                  <a:lnTo>
                    <a:pt x="78" y="2917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78" y="2895"/>
                  </a:lnTo>
                  <a:lnTo>
                    <a:pt x="78" y="2895"/>
                  </a:lnTo>
                  <a:cubicBezTo>
                    <a:pt x="89" y="2895"/>
                    <a:pt x="89" y="2895"/>
                    <a:pt x="89" y="2883"/>
                  </a:cubicBezTo>
                  <a:lnTo>
                    <a:pt x="89" y="2883"/>
                  </a:lnTo>
                  <a:lnTo>
                    <a:pt x="89" y="2883"/>
                  </a:lnTo>
                  <a:lnTo>
                    <a:pt x="89" y="2883"/>
                  </a:lnTo>
                  <a:lnTo>
                    <a:pt x="89" y="2873"/>
                  </a:lnTo>
                  <a:lnTo>
                    <a:pt x="89" y="2873"/>
                  </a:lnTo>
                  <a:lnTo>
                    <a:pt x="89" y="2861"/>
                  </a:lnTo>
                  <a:lnTo>
                    <a:pt x="89" y="2861"/>
                  </a:lnTo>
                  <a:cubicBezTo>
                    <a:pt x="134" y="2672"/>
                    <a:pt x="190" y="2483"/>
                    <a:pt x="256" y="2294"/>
                  </a:cubicBezTo>
                  <a:lnTo>
                    <a:pt x="256" y="2282"/>
                  </a:lnTo>
                  <a:lnTo>
                    <a:pt x="256" y="2282"/>
                  </a:lnTo>
                  <a:lnTo>
                    <a:pt x="256" y="2282"/>
                  </a:lnTo>
                  <a:cubicBezTo>
                    <a:pt x="590" y="1403"/>
                    <a:pt x="1303" y="847"/>
                    <a:pt x="2159" y="535"/>
                  </a:cubicBezTo>
                  <a:lnTo>
                    <a:pt x="2159" y="535"/>
                  </a:lnTo>
                  <a:cubicBezTo>
                    <a:pt x="2171" y="535"/>
                    <a:pt x="2182" y="523"/>
                    <a:pt x="2193" y="523"/>
                  </a:cubicBezTo>
                  <a:cubicBezTo>
                    <a:pt x="2193" y="523"/>
                    <a:pt x="2204" y="523"/>
                    <a:pt x="2204" y="513"/>
                  </a:cubicBezTo>
                  <a:lnTo>
                    <a:pt x="2204" y="513"/>
                  </a:lnTo>
                  <a:lnTo>
                    <a:pt x="2216" y="513"/>
                  </a:lnTo>
                  <a:lnTo>
                    <a:pt x="2226" y="513"/>
                  </a:lnTo>
                  <a:cubicBezTo>
                    <a:pt x="2794" y="312"/>
                    <a:pt x="3428" y="223"/>
                    <a:pt x="4041" y="223"/>
                  </a:cubicBezTo>
                  <a:lnTo>
                    <a:pt x="4041" y="223"/>
                  </a:lnTo>
                  <a:lnTo>
                    <a:pt x="4041" y="223"/>
                  </a:lnTo>
                  <a:lnTo>
                    <a:pt x="4041" y="223"/>
                  </a:lnTo>
                  <a:lnTo>
                    <a:pt x="4052" y="223"/>
                  </a:lnTo>
                  <a:cubicBezTo>
                    <a:pt x="4319" y="223"/>
                    <a:pt x="4575" y="246"/>
                    <a:pt x="4831" y="268"/>
                  </a:cubicBezTo>
                  <a:lnTo>
                    <a:pt x="4831" y="268"/>
                  </a:lnTo>
                  <a:cubicBezTo>
                    <a:pt x="5065" y="301"/>
                    <a:pt x="5298" y="345"/>
                    <a:pt x="5510" y="390"/>
                  </a:cubicBezTo>
                  <a:cubicBezTo>
                    <a:pt x="5521" y="401"/>
                    <a:pt x="5533" y="401"/>
                    <a:pt x="5533" y="401"/>
                  </a:cubicBezTo>
                  <a:cubicBezTo>
                    <a:pt x="5822" y="468"/>
                    <a:pt x="6089" y="568"/>
                    <a:pt x="6345" y="679"/>
                  </a:cubicBezTo>
                  <a:cubicBezTo>
                    <a:pt x="7035" y="991"/>
                    <a:pt x="7625" y="1470"/>
                    <a:pt x="7992" y="2093"/>
                  </a:cubicBezTo>
                  <a:lnTo>
                    <a:pt x="7992" y="2093"/>
                  </a:lnTo>
                  <a:lnTo>
                    <a:pt x="7992" y="2104"/>
                  </a:lnTo>
                  <a:lnTo>
                    <a:pt x="7992" y="2104"/>
                  </a:lnTo>
                  <a:lnTo>
                    <a:pt x="7992" y="2104"/>
                  </a:lnTo>
                  <a:lnTo>
                    <a:pt x="7992" y="2104"/>
                  </a:lnTo>
                  <a:lnTo>
                    <a:pt x="7992" y="2116"/>
                  </a:lnTo>
                  <a:lnTo>
                    <a:pt x="7992" y="2116"/>
                  </a:lnTo>
                  <a:lnTo>
                    <a:pt x="8004" y="2116"/>
                  </a:lnTo>
                  <a:lnTo>
                    <a:pt x="8004" y="2126"/>
                  </a:lnTo>
                  <a:lnTo>
                    <a:pt x="8004" y="2126"/>
                  </a:lnTo>
                  <a:lnTo>
                    <a:pt x="8004" y="2126"/>
                  </a:lnTo>
                  <a:lnTo>
                    <a:pt x="8004" y="2126"/>
                  </a:lnTo>
                  <a:lnTo>
                    <a:pt x="8004" y="2126"/>
                  </a:lnTo>
                  <a:cubicBezTo>
                    <a:pt x="8215" y="2505"/>
                    <a:pt x="8348" y="2939"/>
                    <a:pt x="8360" y="3418"/>
                  </a:cubicBezTo>
                  <a:cubicBezTo>
                    <a:pt x="8382" y="2839"/>
                    <a:pt x="8237" y="2316"/>
                    <a:pt x="7992" y="1881"/>
                  </a:cubicBezTo>
                  <a:cubicBezTo>
                    <a:pt x="7625" y="1258"/>
                    <a:pt x="7035" y="780"/>
                    <a:pt x="6345" y="457"/>
                  </a:cubicBezTo>
                  <a:cubicBezTo>
                    <a:pt x="6089" y="345"/>
                    <a:pt x="5822" y="246"/>
                    <a:pt x="5533" y="179"/>
                  </a:cubicBezTo>
                  <a:cubicBezTo>
                    <a:pt x="5076" y="68"/>
                    <a:pt x="4564" y="1"/>
                    <a:pt x="4041" y="1"/>
                  </a:cubicBez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3633748" y="3404689"/>
              <a:ext cx="117642" cy="19048"/>
            </a:xfrm>
            <a:custGeom>
              <a:avLst/>
              <a:gdLst/>
              <a:ahLst/>
              <a:cxnLst/>
              <a:rect l="l" t="t" r="r" b="b"/>
              <a:pathLst>
                <a:path w="1859" h="301" extrusionOk="0">
                  <a:moveTo>
                    <a:pt x="1848" y="300"/>
                  </a:moveTo>
                  <a:lnTo>
                    <a:pt x="1859" y="300"/>
                  </a:lnTo>
                  <a:lnTo>
                    <a:pt x="1848" y="300"/>
                  </a:lnTo>
                  <a:close/>
                  <a:moveTo>
                    <a:pt x="1837" y="290"/>
                  </a:moveTo>
                  <a:lnTo>
                    <a:pt x="1837" y="290"/>
                  </a:lnTo>
                  <a:lnTo>
                    <a:pt x="1837" y="290"/>
                  </a:lnTo>
                  <a:close/>
                  <a:moveTo>
                    <a:pt x="11" y="0"/>
                  </a:moveTo>
                  <a:cubicBezTo>
                    <a:pt x="624" y="0"/>
                    <a:pt x="1247" y="89"/>
                    <a:pt x="1826" y="290"/>
                  </a:cubicBezTo>
                  <a:cubicBezTo>
                    <a:pt x="1247" y="89"/>
                    <a:pt x="624" y="0"/>
                    <a:pt x="11" y="0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5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3359676" y="3390577"/>
              <a:ext cx="529801" cy="219843"/>
            </a:xfrm>
            <a:custGeom>
              <a:avLst/>
              <a:gdLst/>
              <a:ahLst/>
              <a:cxnLst/>
              <a:rect l="l" t="t" r="r" b="b"/>
              <a:pathLst>
                <a:path w="8372" h="3474" extrusionOk="0">
                  <a:moveTo>
                    <a:pt x="4331" y="1"/>
                  </a:moveTo>
                  <a:cubicBezTo>
                    <a:pt x="3819" y="1"/>
                    <a:pt x="3307" y="68"/>
                    <a:pt x="2840" y="179"/>
                  </a:cubicBezTo>
                  <a:cubicBezTo>
                    <a:pt x="2561" y="246"/>
                    <a:pt x="2294" y="345"/>
                    <a:pt x="2027" y="457"/>
                  </a:cubicBezTo>
                  <a:cubicBezTo>
                    <a:pt x="1348" y="780"/>
                    <a:pt x="758" y="1258"/>
                    <a:pt x="391" y="1881"/>
                  </a:cubicBezTo>
                  <a:cubicBezTo>
                    <a:pt x="135" y="2316"/>
                    <a:pt x="1" y="2839"/>
                    <a:pt x="23" y="3418"/>
                  </a:cubicBezTo>
                  <a:cubicBezTo>
                    <a:pt x="35" y="2928"/>
                    <a:pt x="168" y="2483"/>
                    <a:pt x="391" y="2104"/>
                  </a:cubicBezTo>
                  <a:lnTo>
                    <a:pt x="391" y="2104"/>
                  </a:lnTo>
                  <a:lnTo>
                    <a:pt x="391" y="2093"/>
                  </a:lnTo>
                  <a:lnTo>
                    <a:pt x="391" y="2093"/>
                  </a:lnTo>
                  <a:cubicBezTo>
                    <a:pt x="758" y="1470"/>
                    <a:pt x="1348" y="991"/>
                    <a:pt x="2027" y="679"/>
                  </a:cubicBezTo>
                  <a:cubicBezTo>
                    <a:pt x="2294" y="568"/>
                    <a:pt x="2561" y="468"/>
                    <a:pt x="2840" y="401"/>
                  </a:cubicBezTo>
                  <a:lnTo>
                    <a:pt x="2840" y="401"/>
                  </a:lnTo>
                  <a:cubicBezTo>
                    <a:pt x="2850" y="401"/>
                    <a:pt x="2862" y="401"/>
                    <a:pt x="2873" y="390"/>
                  </a:cubicBezTo>
                  <a:cubicBezTo>
                    <a:pt x="3318" y="290"/>
                    <a:pt x="3819" y="223"/>
                    <a:pt x="4331" y="223"/>
                  </a:cubicBezTo>
                  <a:lnTo>
                    <a:pt x="4331" y="223"/>
                  </a:lnTo>
                  <a:lnTo>
                    <a:pt x="4331" y="223"/>
                  </a:lnTo>
                  <a:lnTo>
                    <a:pt x="4331" y="223"/>
                  </a:lnTo>
                  <a:lnTo>
                    <a:pt x="4342" y="223"/>
                  </a:lnTo>
                  <a:cubicBezTo>
                    <a:pt x="4955" y="223"/>
                    <a:pt x="5578" y="312"/>
                    <a:pt x="6157" y="513"/>
                  </a:cubicBezTo>
                  <a:lnTo>
                    <a:pt x="6168" y="513"/>
                  </a:lnTo>
                  <a:lnTo>
                    <a:pt x="6168" y="513"/>
                  </a:lnTo>
                  <a:cubicBezTo>
                    <a:pt x="6179" y="513"/>
                    <a:pt x="6179" y="513"/>
                    <a:pt x="6179" y="523"/>
                  </a:cubicBezTo>
                  <a:lnTo>
                    <a:pt x="6190" y="523"/>
                  </a:lnTo>
                  <a:cubicBezTo>
                    <a:pt x="6201" y="523"/>
                    <a:pt x="6212" y="535"/>
                    <a:pt x="6224" y="535"/>
                  </a:cubicBezTo>
                  <a:cubicBezTo>
                    <a:pt x="7070" y="847"/>
                    <a:pt x="7793" y="1403"/>
                    <a:pt x="8127" y="2282"/>
                  </a:cubicBezTo>
                  <a:lnTo>
                    <a:pt x="8127" y="2282"/>
                  </a:lnTo>
                  <a:lnTo>
                    <a:pt x="8127" y="2282"/>
                  </a:lnTo>
                  <a:lnTo>
                    <a:pt x="8127" y="2294"/>
                  </a:lnTo>
                  <a:lnTo>
                    <a:pt x="8127" y="2294"/>
                  </a:lnTo>
                  <a:lnTo>
                    <a:pt x="8127" y="2294"/>
                  </a:lnTo>
                  <a:cubicBezTo>
                    <a:pt x="8127" y="2304"/>
                    <a:pt x="8138" y="2304"/>
                    <a:pt x="8138" y="2316"/>
                  </a:cubicBezTo>
                  <a:lnTo>
                    <a:pt x="8138" y="2316"/>
                  </a:lnTo>
                  <a:cubicBezTo>
                    <a:pt x="8183" y="2438"/>
                    <a:pt x="8216" y="2572"/>
                    <a:pt x="8250" y="2694"/>
                  </a:cubicBezTo>
                  <a:lnTo>
                    <a:pt x="8250" y="2694"/>
                  </a:lnTo>
                  <a:lnTo>
                    <a:pt x="8260" y="2705"/>
                  </a:lnTo>
                  <a:lnTo>
                    <a:pt x="8260" y="2705"/>
                  </a:lnTo>
                  <a:lnTo>
                    <a:pt x="8260" y="2717"/>
                  </a:lnTo>
                  <a:lnTo>
                    <a:pt x="8260" y="2717"/>
                  </a:lnTo>
                  <a:lnTo>
                    <a:pt x="8260" y="2739"/>
                  </a:lnTo>
                  <a:lnTo>
                    <a:pt x="8260" y="2739"/>
                  </a:lnTo>
                  <a:cubicBezTo>
                    <a:pt x="8260" y="2739"/>
                    <a:pt x="8260" y="2750"/>
                    <a:pt x="8272" y="2750"/>
                  </a:cubicBezTo>
                  <a:lnTo>
                    <a:pt x="8272" y="2750"/>
                  </a:lnTo>
                  <a:lnTo>
                    <a:pt x="8272" y="2761"/>
                  </a:lnTo>
                  <a:lnTo>
                    <a:pt x="8272" y="2761"/>
                  </a:lnTo>
                  <a:lnTo>
                    <a:pt x="8272" y="2761"/>
                  </a:lnTo>
                  <a:lnTo>
                    <a:pt x="8272" y="2772"/>
                  </a:lnTo>
                  <a:lnTo>
                    <a:pt x="8272" y="2772"/>
                  </a:lnTo>
                  <a:lnTo>
                    <a:pt x="8272" y="2772"/>
                  </a:lnTo>
                  <a:lnTo>
                    <a:pt x="8272" y="2784"/>
                  </a:lnTo>
                  <a:lnTo>
                    <a:pt x="8272" y="2784"/>
                  </a:lnTo>
                  <a:lnTo>
                    <a:pt x="8272" y="2794"/>
                  </a:lnTo>
                  <a:lnTo>
                    <a:pt x="8282" y="2794"/>
                  </a:lnTo>
                  <a:lnTo>
                    <a:pt x="8282" y="2806"/>
                  </a:lnTo>
                  <a:lnTo>
                    <a:pt x="8282" y="2806"/>
                  </a:lnTo>
                  <a:lnTo>
                    <a:pt x="8282" y="2816"/>
                  </a:lnTo>
                  <a:lnTo>
                    <a:pt x="8282" y="2816"/>
                  </a:lnTo>
                  <a:lnTo>
                    <a:pt x="8282" y="2816"/>
                  </a:lnTo>
                  <a:lnTo>
                    <a:pt x="8282" y="2828"/>
                  </a:lnTo>
                  <a:lnTo>
                    <a:pt x="8282" y="2828"/>
                  </a:lnTo>
                  <a:lnTo>
                    <a:pt x="8282" y="2839"/>
                  </a:lnTo>
                  <a:lnTo>
                    <a:pt x="8282" y="2839"/>
                  </a:lnTo>
                  <a:lnTo>
                    <a:pt x="8282" y="2839"/>
                  </a:lnTo>
                  <a:lnTo>
                    <a:pt x="8282" y="2850"/>
                  </a:lnTo>
                  <a:lnTo>
                    <a:pt x="8294" y="2850"/>
                  </a:lnTo>
                  <a:lnTo>
                    <a:pt x="8294" y="2861"/>
                  </a:lnTo>
                  <a:lnTo>
                    <a:pt x="8294" y="2873"/>
                  </a:lnTo>
                  <a:lnTo>
                    <a:pt x="8294" y="2873"/>
                  </a:lnTo>
                  <a:cubicBezTo>
                    <a:pt x="8339" y="3073"/>
                    <a:pt x="8361" y="3273"/>
                    <a:pt x="8361" y="3474"/>
                  </a:cubicBezTo>
                  <a:cubicBezTo>
                    <a:pt x="8372" y="3006"/>
                    <a:pt x="8305" y="2539"/>
                    <a:pt x="8127" y="2060"/>
                  </a:cubicBezTo>
                  <a:cubicBezTo>
                    <a:pt x="7793" y="1181"/>
                    <a:pt x="7070" y="624"/>
                    <a:pt x="6224" y="312"/>
                  </a:cubicBezTo>
                  <a:cubicBezTo>
                    <a:pt x="5633" y="100"/>
                    <a:pt x="4977" y="1"/>
                    <a:pt x="4331" y="1"/>
                  </a:cubicBez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3930285" y="3512397"/>
              <a:ext cx="152891" cy="34616"/>
            </a:xfrm>
            <a:custGeom>
              <a:avLst/>
              <a:gdLst/>
              <a:ahLst/>
              <a:cxnLst/>
              <a:rect l="l" t="t" r="r" b="b"/>
              <a:pathLst>
                <a:path w="2416" h="547" extrusionOk="0">
                  <a:moveTo>
                    <a:pt x="2416" y="480"/>
                  </a:moveTo>
                  <a:lnTo>
                    <a:pt x="2416" y="491"/>
                  </a:lnTo>
                  <a:lnTo>
                    <a:pt x="2416" y="491"/>
                  </a:lnTo>
                  <a:lnTo>
                    <a:pt x="2416" y="480"/>
                  </a:lnTo>
                  <a:lnTo>
                    <a:pt x="2416" y="480"/>
                  </a:lnTo>
                  <a:close/>
                  <a:moveTo>
                    <a:pt x="78" y="124"/>
                  </a:moveTo>
                  <a:cubicBezTo>
                    <a:pt x="34" y="224"/>
                    <a:pt x="12" y="369"/>
                    <a:pt x="0" y="547"/>
                  </a:cubicBezTo>
                  <a:lnTo>
                    <a:pt x="0" y="547"/>
                  </a:lnTo>
                  <a:cubicBezTo>
                    <a:pt x="12" y="369"/>
                    <a:pt x="34" y="224"/>
                    <a:pt x="78" y="124"/>
                  </a:cubicBezTo>
                  <a:close/>
                  <a:moveTo>
                    <a:pt x="78" y="124"/>
                  </a:moveTo>
                  <a:lnTo>
                    <a:pt x="78" y="124"/>
                  </a:lnTo>
                  <a:lnTo>
                    <a:pt x="78" y="124"/>
                  </a:lnTo>
                  <a:close/>
                  <a:moveTo>
                    <a:pt x="78" y="124"/>
                  </a:moveTo>
                  <a:lnTo>
                    <a:pt x="78" y="124"/>
                  </a:lnTo>
                  <a:lnTo>
                    <a:pt x="78" y="124"/>
                  </a:lnTo>
                  <a:close/>
                  <a:moveTo>
                    <a:pt x="89" y="112"/>
                  </a:moveTo>
                  <a:cubicBezTo>
                    <a:pt x="78" y="112"/>
                    <a:pt x="78" y="124"/>
                    <a:pt x="78" y="124"/>
                  </a:cubicBezTo>
                  <a:cubicBezTo>
                    <a:pt x="78" y="124"/>
                    <a:pt x="78" y="112"/>
                    <a:pt x="89" y="112"/>
                  </a:cubicBezTo>
                  <a:close/>
                  <a:moveTo>
                    <a:pt x="89" y="112"/>
                  </a:moveTo>
                  <a:lnTo>
                    <a:pt x="89" y="112"/>
                  </a:lnTo>
                  <a:lnTo>
                    <a:pt x="89" y="112"/>
                  </a:lnTo>
                  <a:close/>
                  <a:moveTo>
                    <a:pt x="89" y="112"/>
                  </a:moveTo>
                  <a:lnTo>
                    <a:pt x="89" y="112"/>
                  </a:lnTo>
                  <a:lnTo>
                    <a:pt x="89" y="112"/>
                  </a:lnTo>
                  <a:close/>
                  <a:moveTo>
                    <a:pt x="89" y="112"/>
                  </a:moveTo>
                  <a:lnTo>
                    <a:pt x="89" y="112"/>
                  </a:lnTo>
                  <a:lnTo>
                    <a:pt x="89" y="112"/>
                  </a:lnTo>
                  <a:close/>
                  <a:moveTo>
                    <a:pt x="89" y="112"/>
                  </a:moveTo>
                  <a:lnTo>
                    <a:pt x="89" y="112"/>
                  </a:lnTo>
                  <a:lnTo>
                    <a:pt x="89" y="112"/>
                  </a:lnTo>
                  <a:close/>
                  <a:moveTo>
                    <a:pt x="89" y="102"/>
                  </a:moveTo>
                  <a:lnTo>
                    <a:pt x="89" y="112"/>
                  </a:lnTo>
                  <a:lnTo>
                    <a:pt x="89" y="102"/>
                  </a:lnTo>
                  <a:close/>
                  <a:moveTo>
                    <a:pt x="89" y="102"/>
                  </a:moveTo>
                  <a:lnTo>
                    <a:pt x="89" y="102"/>
                  </a:lnTo>
                  <a:lnTo>
                    <a:pt x="89" y="102"/>
                  </a:lnTo>
                  <a:close/>
                  <a:moveTo>
                    <a:pt x="89" y="102"/>
                  </a:moveTo>
                  <a:lnTo>
                    <a:pt x="89" y="102"/>
                  </a:lnTo>
                  <a:lnTo>
                    <a:pt x="89" y="102"/>
                  </a:lnTo>
                  <a:close/>
                  <a:moveTo>
                    <a:pt x="89" y="102"/>
                  </a:moveTo>
                  <a:lnTo>
                    <a:pt x="89" y="102"/>
                  </a:lnTo>
                  <a:lnTo>
                    <a:pt x="89" y="102"/>
                  </a:lnTo>
                  <a:close/>
                  <a:moveTo>
                    <a:pt x="89" y="102"/>
                  </a:moveTo>
                  <a:lnTo>
                    <a:pt x="89" y="102"/>
                  </a:lnTo>
                  <a:lnTo>
                    <a:pt x="89" y="102"/>
                  </a:lnTo>
                  <a:close/>
                  <a:moveTo>
                    <a:pt x="89" y="102"/>
                  </a:moveTo>
                  <a:lnTo>
                    <a:pt x="89" y="102"/>
                  </a:lnTo>
                  <a:lnTo>
                    <a:pt x="89" y="102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90"/>
                  </a:moveTo>
                  <a:lnTo>
                    <a:pt x="101" y="90"/>
                  </a:lnTo>
                  <a:lnTo>
                    <a:pt x="101" y="90"/>
                  </a:lnTo>
                  <a:close/>
                  <a:moveTo>
                    <a:pt x="101" y="79"/>
                  </a:moveTo>
                  <a:lnTo>
                    <a:pt x="101" y="79"/>
                  </a:lnTo>
                  <a:lnTo>
                    <a:pt x="101" y="79"/>
                  </a:lnTo>
                  <a:close/>
                  <a:moveTo>
                    <a:pt x="101" y="79"/>
                  </a:moveTo>
                  <a:lnTo>
                    <a:pt x="101" y="79"/>
                  </a:lnTo>
                  <a:lnTo>
                    <a:pt x="101" y="79"/>
                  </a:lnTo>
                  <a:close/>
                  <a:moveTo>
                    <a:pt x="101" y="79"/>
                  </a:moveTo>
                  <a:lnTo>
                    <a:pt x="101" y="79"/>
                  </a:lnTo>
                  <a:lnTo>
                    <a:pt x="101" y="79"/>
                  </a:lnTo>
                  <a:close/>
                  <a:moveTo>
                    <a:pt x="111" y="79"/>
                  </a:moveTo>
                  <a:lnTo>
                    <a:pt x="111" y="79"/>
                  </a:lnTo>
                  <a:lnTo>
                    <a:pt x="111" y="79"/>
                  </a:lnTo>
                  <a:close/>
                  <a:moveTo>
                    <a:pt x="111" y="68"/>
                  </a:moveTo>
                  <a:lnTo>
                    <a:pt x="111" y="68"/>
                  </a:lnTo>
                  <a:lnTo>
                    <a:pt x="111" y="68"/>
                  </a:lnTo>
                  <a:close/>
                  <a:moveTo>
                    <a:pt x="111" y="68"/>
                  </a:moveTo>
                  <a:lnTo>
                    <a:pt x="111" y="68"/>
                  </a:lnTo>
                  <a:lnTo>
                    <a:pt x="111" y="68"/>
                  </a:lnTo>
                  <a:close/>
                  <a:moveTo>
                    <a:pt x="111" y="68"/>
                  </a:moveTo>
                  <a:lnTo>
                    <a:pt x="111" y="68"/>
                  </a:lnTo>
                  <a:lnTo>
                    <a:pt x="111" y="68"/>
                  </a:lnTo>
                  <a:close/>
                  <a:moveTo>
                    <a:pt x="111" y="57"/>
                  </a:moveTo>
                  <a:lnTo>
                    <a:pt x="111" y="57"/>
                  </a:lnTo>
                  <a:lnTo>
                    <a:pt x="111" y="57"/>
                  </a:lnTo>
                  <a:close/>
                  <a:moveTo>
                    <a:pt x="123" y="57"/>
                  </a:moveTo>
                  <a:lnTo>
                    <a:pt x="123" y="57"/>
                  </a:lnTo>
                  <a:lnTo>
                    <a:pt x="123" y="57"/>
                  </a:lnTo>
                  <a:close/>
                  <a:moveTo>
                    <a:pt x="123" y="57"/>
                  </a:moveTo>
                  <a:lnTo>
                    <a:pt x="123" y="57"/>
                  </a:lnTo>
                  <a:lnTo>
                    <a:pt x="123" y="57"/>
                  </a:lnTo>
                  <a:close/>
                  <a:moveTo>
                    <a:pt x="123" y="57"/>
                  </a:moveTo>
                  <a:lnTo>
                    <a:pt x="123" y="57"/>
                  </a:lnTo>
                  <a:lnTo>
                    <a:pt x="123" y="57"/>
                  </a:lnTo>
                  <a:close/>
                  <a:moveTo>
                    <a:pt x="123" y="46"/>
                  </a:moveTo>
                  <a:lnTo>
                    <a:pt x="123" y="46"/>
                  </a:lnTo>
                  <a:lnTo>
                    <a:pt x="123" y="46"/>
                  </a:lnTo>
                  <a:close/>
                  <a:moveTo>
                    <a:pt x="123" y="46"/>
                  </a:moveTo>
                  <a:lnTo>
                    <a:pt x="123" y="46"/>
                  </a:lnTo>
                  <a:lnTo>
                    <a:pt x="123" y="46"/>
                  </a:lnTo>
                  <a:close/>
                  <a:moveTo>
                    <a:pt x="123" y="46"/>
                  </a:moveTo>
                  <a:lnTo>
                    <a:pt x="123" y="46"/>
                  </a:lnTo>
                  <a:lnTo>
                    <a:pt x="123" y="46"/>
                  </a:lnTo>
                  <a:close/>
                  <a:moveTo>
                    <a:pt x="134" y="46"/>
                  </a:moveTo>
                  <a:lnTo>
                    <a:pt x="134" y="46"/>
                  </a:lnTo>
                  <a:lnTo>
                    <a:pt x="134" y="46"/>
                  </a:lnTo>
                  <a:close/>
                  <a:moveTo>
                    <a:pt x="134" y="46"/>
                  </a:moveTo>
                  <a:lnTo>
                    <a:pt x="134" y="46"/>
                  </a:lnTo>
                  <a:lnTo>
                    <a:pt x="134" y="46"/>
                  </a:lnTo>
                  <a:close/>
                  <a:moveTo>
                    <a:pt x="134" y="46"/>
                  </a:moveTo>
                  <a:lnTo>
                    <a:pt x="134" y="46"/>
                  </a:lnTo>
                  <a:lnTo>
                    <a:pt x="134" y="46"/>
                  </a:lnTo>
                  <a:close/>
                  <a:moveTo>
                    <a:pt x="134" y="46"/>
                  </a:moveTo>
                  <a:lnTo>
                    <a:pt x="134" y="46"/>
                  </a:lnTo>
                  <a:lnTo>
                    <a:pt x="134" y="46"/>
                  </a:lnTo>
                  <a:close/>
                  <a:moveTo>
                    <a:pt x="134" y="46"/>
                  </a:moveTo>
                  <a:lnTo>
                    <a:pt x="134" y="46"/>
                  </a:lnTo>
                  <a:lnTo>
                    <a:pt x="134" y="46"/>
                  </a:lnTo>
                  <a:close/>
                  <a:moveTo>
                    <a:pt x="134" y="35"/>
                  </a:moveTo>
                  <a:lnTo>
                    <a:pt x="134" y="35"/>
                  </a:lnTo>
                  <a:lnTo>
                    <a:pt x="134" y="35"/>
                  </a:lnTo>
                  <a:close/>
                  <a:moveTo>
                    <a:pt x="134" y="35"/>
                  </a:moveTo>
                  <a:lnTo>
                    <a:pt x="134" y="35"/>
                  </a:lnTo>
                  <a:lnTo>
                    <a:pt x="134" y="35"/>
                  </a:lnTo>
                  <a:close/>
                  <a:moveTo>
                    <a:pt x="145" y="35"/>
                  </a:moveTo>
                  <a:lnTo>
                    <a:pt x="145" y="35"/>
                  </a:lnTo>
                  <a:lnTo>
                    <a:pt x="145" y="35"/>
                  </a:lnTo>
                  <a:close/>
                  <a:moveTo>
                    <a:pt x="145" y="35"/>
                  </a:moveTo>
                  <a:lnTo>
                    <a:pt x="145" y="35"/>
                  </a:lnTo>
                  <a:lnTo>
                    <a:pt x="145" y="35"/>
                  </a:lnTo>
                  <a:close/>
                  <a:moveTo>
                    <a:pt x="145" y="35"/>
                  </a:moveTo>
                  <a:lnTo>
                    <a:pt x="145" y="35"/>
                  </a:lnTo>
                  <a:lnTo>
                    <a:pt x="145" y="35"/>
                  </a:lnTo>
                  <a:close/>
                  <a:moveTo>
                    <a:pt x="145" y="23"/>
                  </a:moveTo>
                  <a:lnTo>
                    <a:pt x="145" y="23"/>
                  </a:lnTo>
                  <a:lnTo>
                    <a:pt x="145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56" y="23"/>
                  </a:moveTo>
                  <a:lnTo>
                    <a:pt x="156" y="23"/>
                  </a:lnTo>
                  <a:lnTo>
                    <a:pt x="156" y="23"/>
                  </a:lnTo>
                  <a:close/>
                  <a:moveTo>
                    <a:pt x="168" y="23"/>
                  </a:moveTo>
                  <a:lnTo>
                    <a:pt x="168" y="23"/>
                  </a:lnTo>
                  <a:lnTo>
                    <a:pt x="168" y="23"/>
                  </a:lnTo>
                  <a:close/>
                  <a:moveTo>
                    <a:pt x="168" y="23"/>
                  </a:moveTo>
                  <a:lnTo>
                    <a:pt x="168" y="23"/>
                  </a:lnTo>
                  <a:lnTo>
                    <a:pt x="168" y="23"/>
                  </a:lnTo>
                  <a:close/>
                  <a:moveTo>
                    <a:pt x="168" y="13"/>
                  </a:moveTo>
                  <a:lnTo>
                    <a:pt x="168" y="13"/>
                  </a:lnTo>
                  <a:lnTo>
                    <a:pt x="168" y="13"/>
                  </a:lnTo>
                  <a:close/>
                  <a:moveTo>
                    <a:pt x="168" y="13"/>
                  </a:moveTo>
                  <a:lnTo>
                    <a:pt x="168" y="13"/>
                  </a:lnTo>
                  <a:lnTo>
                    <a:pt x="168" y="13"/>
                  </a:lnTo>
                  <a:close/>
                  <a:moveTo>
                    <a:pt x="168" y="13"/>
                  </a:moveTo>
                  <a:lnTo>
                    <a:pt x="168" y="13"/>
                  </a:lnTo>
                  <a:lnTo>
                    <a:pt x="168" y="13"/>
                  </a:lnTo>
                  <a:close/>
                  <a:moveTo>
                    <a:pt x="168" y="13"/>
                  </a:moveTo>
                  <a:lnTo>
                    <a:pt x="168" y="13"/>
                  </a:lnTo>
                  <a:lnTo>
                    <a:pt x="168" y="13"/>
                  </a:lnTo>
                  <a:close/>
                  <a:moveTo>
                    <a:pt x="168" y="13"/>
                  </a:moveTo>
                  <a:lnTo>
                    <a:pt x="168" y="13"/>
                  </a:lnTo>
                  <a:lnTo>
                    <a:pt x="168" y="13"/>
                  </a:lnTo>
                  <a:close/>
                  <a:moveTo>
                    <a:pt x="178" y="13"/>
                  </a:moveTo>
                  <a:lnTo>
                    <a:pt x="16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78" y="13"/>
                  </a:moveTo>
                  <a:lnTo>
                    <a:pt x="178" y="13"/>
                  </a:lnTo>
                  <a:lnTo>
                    <a:pt x="178" y="13"/>
                  </a:lnTo>
                  <a:close/>
                  <a:moveTo>
                    <a:pt x="190" y="13"/>
                  </a:moveTo>
                  <a:lnTo>
                    <a:pt x="178" y="13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90" y="13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90" y="13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90" y="13"/>
                  </a:lnTo>
                  <a:lnTo>
                    <a:pt x="190" y="13"/>
                  </a:lnTo>
                  <a:close/>
                  <a:moveTo>
                    <a:pt x="190" y="13"/>
                  </a:moveTo>
                  <a:lnTo>
                    <a:pt x="190" y="13"/>
                  </a:lnTo>
                  <a:lnTo>
                    <a:pt x="190" y="13"/>
                  </a:lnTo>
                  <a:close/>
                  <a:moveTo>
                    <a:pt x="190" y="1"/>
                  </a:moveTo>
                  <a:lnTo>
                    <a:pt x="190" y="13"/>
                  </a:lnTo>
                  <a:lnTo>
                    <a:pt x="190" y="1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90" y="1"/>
                  </a:lnTo>
                  <a:close/>
                  <a:moveTo>
                    <a:pt x="200" y="1"/>
                  </a:moveTo>
                  <a:lnTo>
                    <a:pt x="19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00" y="1"/>
                  </a:moveTo>
                  <a:lnTo>
                    <a:pt x="200" y="1"/>
                  </a:lnTo>
                  <a:lnTo>
                    <a:pt x="200" y="1"/>
                  </a:lnTo>
                  <a:close/>
                  <a:moveTo>
                    <a:pt x="212" y="1"/>
                  </a:moveTo>
                  <a:lnTo>
                    <a:pt x="200" y="1"/>
                  </a:lnTo>
                  <a:lnTo>
                    <a:pt x="212" y="1"/>
                  </a:lnTo>
                  <a:close/>
                  <a:moveTo>
                    <a:pt x="212" y="1"/>
                  </a:moveTo>
                  <a:lnTo>
                    <a:pt x="212" y="1"/>
                  </a:lnTo>
                  <a:lnTo>
                    <a:pt x="212" y="1"/>
                  </a:lnTo>
                  <a:close/>
                  <a:moveTo>
                    <a:pt x="212" y="1"/>
                  </a:moveTo>
                  <a:lnTo>
                    <a:pt x="212" y="1"/>
                  </a:lnTo>
                  <a:lnTo>
                    <a:pt x="212" y="1"/>
                  </a:lnTo>
                  <a:close/>
                  <a:moveTo>
                    <a:pt x="212" y="1"/>
                  </a:moveTo>
                  <a:lnTo>
                    <a:pt x="212" y="1"/>
                  </a:lnTo>
                  <a:lnTo>
                    <a:pt x="212" y="1"/>
                  </a:lnTo>
                  <a:close/>
                  <a:moveTo>
                    <a:pt x="212" y="1"/>
                  </a:moveTo>
                  <a:lnTo>
                    <a:pt x="212" y="1"/>
                  </a:lnTo>
                  <a:lnTo>
                    <a:pt x="212" y="1"/>
                  </a:lnTo>
                  <a:close/>
                  <a:moveTo>
                    <a:pt x="212" y="1"/>
                  </a:moveTo>
                  <a:lnTo>
                    <a:pt x="212" y="1"/>
                  </a:lnTo>
                  <a:close/>
                </a:path>
              </a:pathLst>
            </a:custGeom>
            <a:solidFill>
              <a:srgbClr val="665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069758" y="3512397"/>
              <a:ext cx="13416" cy="30439"/>
            </a:xfrm>
            <a:custGeom>
              <a:avLst/>
              <a:gdLst/>
              <a:ahLst/>
              <a:cxnLst/>
              <a:rect l="l" t="t" r="r" b="b"/>
              <a:pathLst>
                <a:path w="212" h="481" extrusionOk="0">
                  <a:moveTo>
                    <a:pt x="200" y="379"/>
                  </a:moveTo>
                  <a:cubicBezTo>
                    <a:pt x="200" y="413"/>
                    <a:pt x="212" y="446"/>
                    <a:pt x="212" y="480"/>
                  </a:cubicBezTo>
                  <a:lnTo>
                    <a:pt x="212" y="480"/>
                  </a:lnTo>
                  <a:cubicBezTo>
                    <a:pt x="212" y="446"/>
                    <a:pt x="200" y="413"/>
                    <a:pt x="200" y="379"/>
                  </a:cubicBezTo>
                  <a:close/>
                  <a:moveTo>
                    <a:pt x="200" y="379"/>
                  </a:moveTo>
                  <a:lnTo>
                    <a:pt x="200" y="379"/>
                  </a:lnTo>
                  <a:lnTo>
                    <a:pt x="200" y="379"/>
                  </a:lnTo>
                  <a:close/>
                  <a:moveTo>
                    <a:pt x="200" y="369"/>
                  </a:moveTo>
                  <a:lnTo>
                    <a:pt x="200" y="379"/>
                  </a:lnTo>
                  <a:lnTo>
                    <a:pt x="200" y="369"/>
                  </a:lnTo>
                  <a:close/>
                  <a:moveTo>
                    <a:pt x="200" y="369"/>
                  </a:moveTo>
                  <a:lnTo>
                    <a:pt x="200" y="369"/>
                  </a:lnTo>
                  <a:lnTo>
                    <a:pt x="200" y="369"/>
                  </a:lnTo>
                  <a:close/>
                  <a:moveTo>
                    <a:pt x="200" y="369"/>
                  </a:moveTo>
                  <a:lnTo>
                    <a:pt x="200" y="369"/>
                  </a:lnTo>
                  <a:lnTo>
                    <a:pt x="200" y="369"/>
                  </a:lnTo>
                  <a:close/>
                  <a:moveTo>
                    <a:pt x="200" y="369"/>
                  </a:moveTo>
                  <a:lnTo>
                    <a:pt x="200" y="369"/>
                  </a:lnTo>
                  <a:lnTo>
                    <a:pt x="200" y="369"/>
                  </a:lnTo>
                  <a:close/>
                  <a:moveTo>
                    <a:pt x="190" y="357"/>
                  </a:moveTo>
                  <a:lnTo>
                    <a:pt x="190" y="357"/>
                  </a:lnTo>
                  <a:lnTo>
                    <a:pt x="190" y="357"/>
                  </a:lnTo>
                  <a:close/>
                  <a:moveTo>
                    <a:pt x="45" y="13"/>
                  </a:move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3"/>
                  </a:move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3"/>
                  </a:move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45" y="13"/>
                  </a:moveTo>
                  <a:lnTo>
                    <a:pt x="45" y="13"/>
                  </a:lnTo>
                  <a:lnTo>
                    <a:pt x="45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34" y="13"/>
                  </a:moveTo>
                  <a:lnTo>
                    <a:pt x="34" y="13"/>
                  </a:lnTo>
                  <a:lnTo>
                    <a:pt x="34" y="13"/>
                  </a:lnTo>
                  <a:close/>
                  <a:moveTo>
                    <a:pt x="22" y="13"/>
                  </a:moveTo>
                  <a:lnTo>
                    <a:pt x="34" y="13"/>
                  </a:lnTo>
                  <a:lnTo>
                    <a:pt x="22" y="13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3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3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3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3"/>
                  </a:lnTo>
                  <a:close/>
                  <a:moveTo>
                    <a:pt x="22" y="13"/>
                  </a:moveTo>
                  <a:lnTo>
                    <a:pt x="22" y="13"/>
                  </a:lnTo>
                  <a:lnTo>
                    <a:pt x="22" y="13"/>
                  </a:lnTo>
                  <a:close/>
                  <a:moveTo>
                    <a:pt x="22" y="1"/>
                  </a:moveTo>
                  <a:lnTo>
                    <a:pt x="22" y="13"/>
                  </a:lnTo>
                  <a:lnTo>
                    <a:pt x="22" y="1"/>
                  </a:lnTo>
                  <a:close/>
                  <a:moveTo>
                    <a:pt x="12" y="1"/>
                  </a:moveTo>
                  <a:lnTo>
                    <a:pt x="2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12" y="1"/>
                  </a:moveTo>
                  <a:lnTo>
                    <a:pt x="12" y="1"/>
                  </a:lnTo>
                  <a:lnTo>
                    <a:pt x="12" y="1"/>
                  </a:lnTo>
                  <a:close/>
                  <a:moveTo>
                    <a:pt x="0" y="1"/>
                  </a:moveTo>
                  <a:lnTo>
                    <a:pt x="12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726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083173" y="3543406"/>
              <a:ext cx="0" cy="3607"/>
            </a:xfrm>
            <a:custGeom>
              <a:avLst/>
              <a:gdLst/>
              <a:ahLst/>
              <a:cxnLst/>
              <a:rect l="l" t="t" r="r" b="b"/>
              <a:pathLst>
                <a:path h="57" extrusionOk="0">
                  <a:moveTo>
                    <a:pt x="0" y="1"/>
                  </a:moveTo>
                  <a:lnTo>
                    <a:pt x="0" y="57"/>
                  </a:lnTo>
                  <a:lnTo>
                    <a:pt x="0" y="5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A4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083173" y="3546949"/>
              <a:ext cx="696" cy="7784"/>
            </a:xfrm>
            <a:custGeom>
              <a:avLst/>
              <a:gdLst/>
              <a:ahLst/>
              <a:cxnLst/>
              <a:rect l="l" t="t" r="r" b="b"/>
              <a:pathLst>
                <a:path w="11" h="123" extrusionOk="0">
                  <a:moveTo>
                    <a:pt x="0" y="1"/>
                  </a:moveTo>
                  <a:lnTo>
                    <a:pt x="0" y="1"/>
                  </a:lnTo>
                  <a:cubicBezTo>
                    <a:pt x="11" y="34"/>
                    <a:pt x="11" y="78"/>
                    <a:pt x="11" y="123"/>
                  </a:cubicBezTo>
                  <a:lnTo>
                    <a:pt x="11" y="123"/>
                  </a:lnTo>
                  <a:cubicBezTo>
                    <a:pt x="11" y="78"/>
                    <a:pt x="11" y="34"/>
                    <a:pt x="0" y="1"/>
                  </a:cubicBez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929589" y="3546949"/>
              <a:ext cx="759" cy="7784"/>
            </a:xfrm>
            <a:custGeom>
              <a:avLst/>
              <a:gdLst/>
              <a:ahLst/>
              <a:cxnLst/>
              <a:rect l="l" t="t" r="r" b="b"/>
              <a:pathLst>
                <a:path w="12" h="123" extrusionOk="0">
                  <a:moveTo>
                    <a:pt x="11" y="1"/>
                  </a:moveTo>
                  <a:cubicBezTo>
                    <a:pt x="0" y="34"/>
                    <a:pt x="0" y="78"/>
                    <a:pt x="0" y="123"/>
                  </a:cubicBezTo>
                  <a:lnTo>
                    <a:pt x="0" y="123"/>
                  </a:lnTo>
                  <a:cubicBezTo>
                    <a:pt x="0" y="78"/>
                    <a:pt x="0" y="34"/>
                    <a:pt x="11" y="1"/>
                  </a:cubicBez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3928830" y="3498348"/>
              <a:ext cx="155802" cy="56385"/>
            </a:xfrm>
            <a:custGeom>
              <a:avLst/>
              <a:gdLst/>
              <a:ahLst/>
              <a:cxnLst/>
              <a:rect l="l" t="t" r="r" b="b"/>
              <a:pathLst>
                <a:path w="2462" h="891" extrusionOk="0">
                  <a:moveTo>
                    <a:pt x="2227" y="0"/>
                  </a:moveTo>
                  <a:lnTo>
                    <a:pt x="235" y="0"/>
                  </a:lnTo>
                  <a:cubicBezTo>
                    <a:pt x="68" y="0"/>
                    <a:pt x="1" y="413"/>
                    <a:pt x="12" y="891"/>
                  </a:cubicBezTo>
                  <a:cubicBezTo>
                    <a:pt x="12" y="846"/>
                    <a:pt x="12" y="802"/>
                    <a:pt x="23" y="769"/>
                  </a:cubicBezTo>
                  <a:cubicBezTo>
                    <a:pt x="35" y="591"/>
                    <a:pt x="57" y="446"/>
                    <a:pt x="101" y="346"/>
                  </a:cubicBezTo>
                  <a:lnTo>
                    <a:pt x="101" y="346"/>
                  </a:lnTo>
                  <a:lnTo>
                    <a:pt x="101" y="346"/>
                  </a:lnTo>
                  <a:lnTo>
                    <a:pt x="101" y="346"/>
                  </a:lnTo>
                  <a:lnTo>
                    <a:pt x="101" y="346"/>
                  </a:lnTo>
                  <a:lnTo>
                    <a:pt x="101" y="346"/>
                  </a:lnTo>
                  <a:cubicBezTo>
                    <a:pt x="101" y="346"/>
                    <a:pt x="101" y="334"/>
                    <a:pt x="112" y="334"/>
                  </a:cubicBez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12" y="324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12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24" y="301"/>
                  </a:lnTo>
                  <a:lnTo>
                    <a:pt x="134" y="301"/>
                  </a:lnTo>
                  <a:lnTo>
                    <a:pt x="134" y="301"/>
                  </a:lnTo>
                  <a:lnTo>
                    <a:pt x="134" y="290"/>
                  </a:lnTo>
                  <a:lnTo>
                    <a:pt x="134" y="290"/>
                  </a:lnTo>
                  <a:lnTo>
                    <a:pt x="134" y="290"/>
                  </a:lnTo>
                  <a:lnTo>
                    <a:pt x="134" y="290"/>
                  </a:lnTo>
                  <a:lnTo>
                    <a:pt x="134" y="290"/>
                  </a:lnTo>
                  <a:lnTo>
                    <a:pt x="134" y="290"/>
                  </a:lnTo>
                  <a:lnTo>
                    <a:pt x="134" y="279"/>
                  </a:lnTo>
                  <a:lnTo>
                    <a:pt x="134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46" y="279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46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68"/>
                  </a:lnTo>
                  <a:lnTo>
                    <a:pt x="157" y="257"/>
                  </a:lnTo>
                  <a:lnTo>
                    <a:pt x="157" y="257"/>
                  </a:lnTo>
                  <a:lnTo>
                    <a:pt x="157" y="257"/>
                  </a:lnTo>
                  <a:lnTo>
                    <a:pt x="157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57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79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4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19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01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35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1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35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27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39" y="223"/>
                  </a:lnTo>
                  <a:lnTo>
                    <a:pt x="2249" y="223"/>
                  </a:lnTo>
                  <a:lnTo>
                    <a:pt x="2249" y="223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49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61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lnTo>
                    <a:pt x="2272" y="235"/>
                  </a:lnTo>
                  <a:cubicBezTo>
                    <a:pt x="2338" y="279"/>
                    <a:pt x="2394" y="401"/>
                    <a:pt x="2417" y="579"/>
                  </a:cubicBezTo>
                  <a:lnTo>
                    <a:pt x="2417" y="579"/>
                  </a:lnTo>
                  <a:cubicBezTo>
                    <a:pt x="2417" y="579"/>
                    <a:pt x="2427" y="579"/>
                    <a:pt x="2427" y="591"/>
                  </a:cubicBezTo>
                  <a:lnTo>
                    <a:pt x="2427" y="591"/>
                  </a:lnTo>
                  <a:lnTo>
                    <a:pt x="2427" y="591"/>
                  </a:lnTo>
                  <a:lnTo>
                    <a:pt x="2427" y="591"/>
                  </a:lnTo>
                  <a:lnTo>
                    <a:pt x="2427" y="591"/>
                  </a:lnTo>
                  <a:lnTo>
                    <a:pt x="2427" y="591"/>
                  </a:lnTo>
                  <a:lnTo>
                    <a:pt x="2427" y="591"/>
                  </a:lnTo>
                  <a:lnTo>
                    <a:pt x="2427" y="601"/>
                  </a:lnTo>
                  <a:lnTo>
                    <a:pt x="2427" y="601"/>
                  </a:lnTo>
                  <a:lnTo>
                    <a:pt x="2427" y="601"/>
                  </a:lnTo>
                  <a:lnTo>
                    <a:pt x="2427" y="601"/>
                  </a:lnTo>
                  <a:cubicBezTo>
                    <a:pt x="2427" y="635"/>
                    <a:pt x="2439" y="668"/>
                    <a:pt x="2439" y="702"/>
                  </a:cubicBezTo>
                  <a:lnTo>
                    <a:pt x="2439" y="713"/>
                  </a:lnTo>
                  <a:lnTo>
                    <a:pt x="2439" y="769"/>
                  </a:lnTo>
                  <a:cubicBezTo>
                    <a:pt x="2450" y="802"/>
                    <a:pt x="2450" y="846"/>
                    <a:pt x="2450" y="891"/>
                  </a:cubicBezTo>
                  <a:cubicBezTo>
                    <a:pt x="2461" y="413"/>
                    <a:pt x="2394" y="0"/>
                    <a:pt x="2227" y="0"/>
                  </a:cubicBez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3250578" y="3552582"/>
              <a:ext cx="1512388" cy="354382"/>
            </a:xfrm>
            <a:custGeom>
              <a:avLst/>
              <a:gdLst/>
              <a:ahLst/>
              <a:cxnLst/>
              <a:rect l="l" t="t" r="r" b="b"/>
              <a:pathLst>
                <a:path w="23899" h="5600" extrusionOk="0">
                  <a:moveTo>
                    <a:pt x="0" y="1"/>
                  </a:moveTo>
                  <a:lnTo>
                    <a:pt x="0" y="212"/>
                  </a:lnTo>
                  <a:cubicBezTo>
                    <a:pt x="0" y="279"/>
                    <a:pt x="45" y="335"/>
                    <a:pt x="111" y="335"/>
                  </a:cubicBezTo>
                  <a:lnTo>
                    <a:pt x="111" y="335"/>
                  </a:lnTo>
                  <a:lnTo>
                    <a:pt x="122" y="335"/>
                  </a:lnTo>
                  <a:cubicBezTo>
                    <a:pt x="1314" y="335"/>
                    <a:pt x="1413" y="2037"/>
                    <a:pt x="1814" y="2906"/>
                  </a:cubicBezTo>
                  <a:cubicBezTo>
                    <a:pt x="2371" y="4086"/>
                    <a:pt x="3239" y="4921"/>
                    <a:pt x="4285" y="5332"/>
                  </a:cubicBezTo>
                  <a:cubicBezTo>
                    <a:pt x="4742" y="5510"/>
                    <a:pt x="5242" y="5599"/>
                    <a:pt x="5754" y="5599"/>
                  </a:cubicBezTo>
                  <a:cubicBezTo>
                    <a:pt x="6400" y="5599"/>
                    <a:pt x="7079" y="5455"/>
                    <a:pt x="7758" y="5143"/>
                  </a:cubicBezTo>
                  <a:lnTo>
                    <a:pt x="7758" y="5143"/>
                  </a:lnTo>
                  <a:lnTo>
                    <a:pt x="7836" y="5110"/>
                  </a:lnTo>
                  <a:cubicBezTo>
                    <a:pt x="8816" y="4642"/>
                    <a:pt x="9673" y="3774"/>
                    <a:pt x="10129" y="2717"/>
                  </a:cubicBezTo>
                  <a:cubicBezTo>
                    <a:pt x="10396" y="2094"/>
                    <a:pt x="10775" y="1147"/>
                    <a:pt x="10741" y="435"/>
                  </a:cubicBezTo>
                  <a:cubicBezTo>
                    <a:pt x="10708" y="1114"/>
                    <a:pt x="10374" y="1938"/>
                    <a:pt x="10129" y="2494"/>
                  </a:cubicBezTo>
                  <a:cubicBezTo>
                    <a:pt x="9673" y="3551"/>
                    <a:pt x="8816" y="4431"/>
                    <a:pt x="7836" y="4887"/>
                  </a:cubicBezTo>
                  <a:lnTo>
                    <a:pt x="7758" y="4921"/>
                  </a:lnTo>
                  <a:lnTo>
                    <a:pt x="7758" y="4921"/>
                  </a:lnTo>
                  <a:cubicBezTo>
                    <a:pt x="7079" y="5233"/>
                    <a:pt x="6400" y="5377"/>
                    <a:pt x="5754" y="5377"/>
                  </a:cubicBezTo>
                  <a:cubicBezTo>
                    <a:pt x="5242" y="5377"/>
                    <a:pt x="4742" y="5288"/>
                    <a:pt x="4285" y="5110"/>
                  </a:cubicBezTo>
                  <a:cubicBezTo>
                    <a:pt x="3239" y="4709"/>
                    <a:pt x="2371" y="3863"/>
                    <a:pt x="1814" y="2683"/>
                  </a:cubicBezTo>
                  <a:cubicBezTo>
                    <a:pt x="1413" y="1815"/>
                    <a:pt x="1314" y="112"/>
                    <a:pt x="122" y="112"/>
                  </a:cubicBezTo>
                  <a:lnTo>
                    <a:pt x="111" y="112"/>
                  </a:lnTo>
                  <a:lnTo>
                    <a:pt x="111" y="112"/>
                  </a:lnTo>
                  <a:cubicBezTo>
                    <a:pt x="45" y="112"/>
                    <a:pt x="0" y="56"/>
                    <a:pt x="0" y="1"/>
                  </a:cubicBezTo>
                  <a:close/>
                  <a:moveTo>
                    <a:pt x="23898" y="1"/>
                  </a:moveTo>
                  <a:cubicBezTo>
                    <a:pt x="23898" y="56"/>
                    <a:pt x="23843" y="112"/>
                    <a:pt x="23787" y="112"/>
                  </a:cubicBezTo>
                  <a:lnTo>
                    <a:pt x="23787" y="112"/>
                  </a:lnTo>
                  <a:lnTo>
                    <a:pt x="23776" y="112"/>
                  </a:lnTo>
                  <a:cubicBezTo>
                    <a:pt x="22585" y="112"/>
                    <a:pt x="22485" y="1815"/>
                    <a:pt x="22084" y="2683"/>
                  </a:cubicBezTo>
                  <a:cubicBezTo>
                    <a:pt x="21528" y="3863"/>
                    <a:pt x="20659" y="4709"/>
                    <a:pt x="19613" y="5110"/>
                  </a:cubicBezTo>
                  <a:cubicBezTo>
                    <a:pt x="19156" y="5288"/>
                    <a:pt x="18656" y="5377"/>
                    <a:pt x="18144" y="5377"/>
                  </a:cubicBezTo>
                  <a:cubicBezTo>
                    <a:pt x="17498" y="5377"/>
                    <a:pt x="16819" y="5233"/>
                    <a:pt x="16140" y="4921"/>
                  </a:cubicBezTo>
                  <a:lnTo>
                    <a:pt x="16140" y="4921"/>
                  </a:lnTo>
                  <a:lnTo>
                    <a:pt x="16062" y="4887"/>
                  </a:lnTo>
                  <a:cubicBezTo>
                    <a:pt x="15082" y="4431"/>
                    <a:pt x="14226" y="3551"/>
                    <a:pt x="13769" y="2494"/>
                  </a:cubicBezTo>
                  <a:cubicBezTo>
                    <a:pt x="13524" y="1938"/>
                    <a:pt x="13190" y="1114"/>
                    <a:pt x="13157" y="435"/>
                  </a:cubicBezTo>
                  <a:cubicBezTo>
                    <a:pt x="13123" y="1147"/>
                    <a:pt x="13491" y="2094"/>
                    <a:pt x="13769" y="2717"/>
                  </a:cubicBezTo>
                  <a:cubicBezTo>
                    <a:pt x="14226" y="3774"/>
                    <a:pt x="15082" y="4642"/>
                    <a:pt x="16062" y="5110"/>
                  </a:cubicBezTo>
                  <a:lnTo>
                    <a:pt x="16140" y="5143"/>
                  </a:lnTo>
                  <a:lnTo>
                    <a:pt x="16140" y="5143"/>
                  </a:lnTo>
                  <a:cubicBezTo>
                    <a:pt x="16819" y="5455"/>
                    <a:pt x="17498" y="5599"/>
                    <a:pt x="18144" y="5599"/>
                  </a:cubicBezTo>
                  <a:cubicBezTo>
                    <a:pt x="18656" y="5599"/>
                    <a:pt x="19156" y="5510"/>
                    <a:pt x="19613" y="5332"/>
                  </a:cubicBezTo>
                  <a:cubicBezTo>
                    <a:pt x="20659" y="4921"/>
                    <a:pt x="21528" y="4086"/>
                    <a:pt x="22084" y="2906"/>
                  </a:cubicBezTo>
                  <a:cubicBezTo>
                    <a:pt x="22485" y="2037"/>
                    <a:pt x="22585" y="335"/>
                    <a:pt x="23776" y="335"/>
                  </a:cubicBezTo>
                  <a:lnTo>
                    <a:pt x="23787" y="335"/>
                  </a:lnTo>
                  <a:lnTo>
                    <a:pt x="23787" y="335"/>
                  </a:lnTo>
                  <a:cubicBezTo>
                    <a:pt x="23843" y="335"/>
                    <a:pt x="23898" y="279"/>
                    <a:pt x="23898" y="212"/>
                  </a:cubicBezTo>
                  <a:lnTo>
                    <a:pt x="23898" y="56"/>
                  </a:lnTo>
                  <a:close/>
                </a:path>
              </a:pathLst>
            </a:custGeom>
            <a:solidFill>
              <a:srgbClr val="0818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3384355" y="3523028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0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3361131" y="3573022"/>
              <a:ext cx="4240" cy="33856"/>
            </a:xfrm>
            <a:custGeom>
              <a:avLst/>
              <a:gdLst/>
              <a:ahLst/>
              <a:cxnLst/>
              <a:rect l="l" t="t" r="r" b="b"/>
              <a:pathLst>
                <a:path w="67" h="535" extrusionOk="0">
                  <a:moveTo>
                    <a:pt x="67" y="0"/>
                  </a:moveTo>
                  <a:cubicBezTo>
                    <a:pt x="22" y="168"/>
                    <a:pt x="0" y="346"/>
                    <a:pt x="0" y="535"/>
                  </a:cubicBezTo>
                  <a:lnTo>
                    <a:pt x="0" y="535"/>
                  </a:lnTo>
                  <a:cubicBezTo>
                    <a:pt x="0" y="346"/>
                    <a:pt x="22" y="168"/>
                    <a:pt x="67" y="0"/>
                  </a:cubicBezTo>
                  <a:close/>
                </a:path>
              </a:pathLst>
            </a:custGeom>
            <a:solidFill>
              <a:srgbClr val="513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3365308" y="3523725"/>
              <a:ext cx="19111" cy="49360"/>
            </a:xfrm>
            <a:custGeom>
              <a:avLst/>
              <a:gdLst/>
              <a:ahLst/>
              <a:cxnLst/>
              <a:rect l="l" t="t" r="r" b="b"/>
              <a:pathLst>
                <a:path w="302" h="780" extrusionOk="0">
                  <a:moveTo>
                    <a:pt x="302" y="0"/>
                  </a:moveTo>
                  <a:cubicBezTo>
                    <a:pt x="168" y="234"/>
                    <a:pt x="68" y="490"/>
                    <a:pt x="1" y="779"/>
                  </a:cubicBezTo>
                  <a:lnTo>
                    <a:pt x="1" y="779"/>
                  </a:lnTo>
                  <a:cubicBezTo>
                    <a:pt x="68" y="490"/>
                    <a:pt x="168" y="234"/>
                    <a:pt x="302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361131" y="3523725"/>
              <a:ext cx="23288" cy="83153"/>
            </a:xfrm>
            <a:custGeom>
              <a:avLst/>
              <a:gdLst/>
              <a:ahLst/>
              <a:cxnLst/>
              <a:rect l="l" t="t" r="r" b="b"/>
              <a:pathLst>
                <a:path w="368" h="1314" extrusionOk="0">
                  <a:moveTo>
                    <a:pt x="368" y="0"/>
                  </a:moveTo>
                  <a:cubicBezTo>
                    <a:pt x="145" y="379"/>
                    <a:pt x="12" y="824"/>
                    <a:pt x="0" y="1314"/>
                  </a:cubicBezTo>
                  <a:lnTo>
                    <a:pt x="0" y="1314"/>
                  </a:lnTo>
                  <a:cubicBezTo>
                    <a:pt x="0" y="1125"/>
                    <a:pt x="22" y="947"/>
                    <a:pt x="67" y="779"/>
                  </a:cubicBezTo>
                  <a:cubicBezTo>
                    <a:pt x="134" y="490"/>
                    <a:pt x="234" y="234"/>
                    <a:pt x="368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408567" y="3406081"/>
              <a:ext cx="20440" cy="1455"/>
            </a:xfrm>
            <a:custGeom>
              <a:avLst/>
              <a:gdLst/>
              <a:ahLst/>
              <a:cxnLst/>
              <a:rect l="l" t="t" r="r" b="b"/>
              <a:pathLst>
                <a:path w="323" h="23" extrusionOk="0">
                  <a:moveTo>
                    <a:pt x="1" y="1"/>
                  </a:moveTo>
                  <a:lnTo>
                    <a:pt x="1" y="1"/>
                  </a:lnTo>
                  <a:cubicBezTo>
                    <a:pt x="112" y="1"/>
                    <a:pt x="223" y="11"/>
                    <a:pt x="323" y="23"/>
                  </a:cubicBezTo>
                  <a:lnTo>
                    <a:pt x="323" y="23"/>
                  </a:lnTo>
                  <a:cubicBezTo>
                    <a:pt x="223" y="11"/>
                    <a:pt x="112" y="1"/>
                    <a:pt x="1" y="1"/>
                  </a:cubicBezTo>
                  <a:close/>
                </a:path>
              </a:pathLst>
            </a:custGeom>
            <a:solidFill>
              <a:srgbClr val="726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4379647" y="3404689"/>
              <a:ext cx="28983" cy="1455"/>
            </a:xfrm>
            <a:custGeom>
              <a:avLst/>
              <a:gdLst/>
              <a:ahLst/>
              <a:cxnLst/>
              <a:rect l="l" t="t" r="r" b="b"/>
              <a:pathLst>
                <a:path w="458" h="23" extrusionOk="0">
                  <a:moveTo>
                    <a:pt x="1" y="0"/>
                  </a:moveTo>
                  <a:cubicBezTo>
                    <a:pt x="157" y="0"/>
                    <a:pt x="302" y="11"/>
                    <a:pt x="458" y="23"/>
                  </a:cubicBezTo>
                  <a:lnTo>
                    <a:pt x="458" y="23"/>
                  </a:lnTo>
                  <a:cubicBezTo>
                    <a:pt x="302" y="11"/>
                    <a:pt x="157" y="0"/>
                    <a:pt x="1" y="0"/>
                  </a:cubicBezTo>
                  <a:close/>
                </a:path>
              </a:pathLst>
            </a:custGeom>
            <a:solidFill>
              <a:srgbClr val="7371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379647" y="3404689"/>
              <a:ext cx="49360" cy="2848"/>
            </a:xfrm>
            <a:custGeom>
              <a:avLst/>
              <a:gdLst/>
              <a:ahLst/>
              <a:cxnLst/>
              <a:rect l="l" t="t" r="r" b="b"/>
              <a:pathLst>
                <a:path w="780" h="45" extrusionOk="0">
                  <a:moveTo>
                    <a:pt x="1" y="0"/>
                  </a:moveTo>
                  <a:lnTo>
                    <a:pt x="1" y="0"/>
                  </a:lnTo>
                  <a:cubicBezTo>
                    <a:pt x="157" y="0"/>
                    <a:pt x="302" y="11"/>
                    <a:pt x="458" y="23"/>
                  </a:cubicBezTo>
                  <a:cubicBezTo>
                    <a:pt x="569" y="23"/>
                    <a:pt x="680" y="33"/>
                    <a:pt x="780" y="45"/>
                  </a:cubicBezTo>
                  <a:lnTo>
                    <a:pt x="780" y="45"/>
                  </a:lnTo>
                  <a:cubicBezTo>
                    <a:pt x="524" y="23"/>
                    <a:pt x="268" y="0"/>
                    <a:pt x="1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139494" y="353498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26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3873901" y="3534989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6A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136646" y="3535685"/>
              <a:ext cx="2911" cy="7784"/>
            </a:xfrm>
            <a:custGeom>
              <a:avLst/>
              <a:gdLst/>
              <a:ahLst/>
              <a:cxnLst/>
              <a:rect l="l" t="t" r="r" b="b"/>
              <a:pathLst>
                <a:path w="46" h="123" extrusionOk="0">
                  <a:moveTo>
                    <a:pt x="45" y="1"/>
                  </a:moveTo>
                  <a:cubicBezTo>
                    <a:pt x="34" y="34"/>
                    <a:pt x="12" y="78"/>
                    <a:pt x="1" y="123"/>
                  </a:cubicBezTo>
                  <a:lnTo>
                    <a:pt x="1" y="123"/>
                  </a:lnTo>
                  <a:cubicBezTo>
                    <a:pt x="12" y="78"/>
                    <a:pt x="34" y="34"/>
                    <a:pt x="45" y="1"/>
                  </a:cubicBezTo>
                  <a:close/>
                </a:path>
              </a:pathLst>
            </a:custGeom>
            <a:solidFill>
              <a:srgbClr val="726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132470" y="3543406"/>
              <a:ext cx="4240" cy="14871"/>
            </a:xfrm>
            <a:custGeom>
              <a:avLst/>
              <a:gdLst/>
              <a:ahLst/>
              <a:cxnLst/>
              <a:rect l="l" t="t" r="r" b="b"/>
              <a:pathLst>
                <a:path w="67" h="235" extrusionOk="0">
                  <a:moveTo>
                    <a:pt x="67" y="1"/>
                  </a:moveTo>
                  <a:lnTo>
                    <a:pt x="67" y="1"/>
                  </a:lnTo>
                  <a:cubicBezTo>
                    <a:pt x="45" y="79"/>
                    <a:pt x="11" y="157"/>
                    <a:pt x="0" y="235"/>
                  </a:cubicBezTo>
                  <a:lnTo>
                    <a:pt x="0" y="235"/>
                  </a:lnTo>
                  <a:cubicBezTo>
                    <a:pt x="11" y="157"/>
                    <a:pt x="45" y="79"/>
                    <a:pt x="67" y="1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128926" y="3558214"/>
              <a:ext cx="3607" cy="13416"/>
            </a:xfrm>
            <a:custGeom>
              <a:avLst/>
              <a:gdLst/>
              <a:ahLst/>
              <a:cxnLst/>
              <a:rect l="l" t="t" r="r" b="b"/>
              <a:pathLst>
                <a:path w="57" h="212" extrusionOk="0">
                  <a:moveTo>
                    <a:pt x="56" y="1"/>
                  </a:moveTo>
                  <a:cubicBezTo>
                    <a:pt x="34" y="68"/>
                    <a:pt x="12" y="145"/>
                    <a:pt x="0" y="212"/>
                  </a:cubicBezTo>
                  <a:cubicBezTo>
                    <a:pt x="12" y="145"/>
                    <a:pt x="34" y="68"/>
                    <a:pt x="56" y="1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128926" y="3535685"/>
              <a:ext cx="10631" cy="35944"/>
            </a:xfrm>
            <a:custGeom>
              <a:avLst/>
              <a:gdLst/>
              <a:ahLst/>
              <a:cxnLst/>
              <a:rect l="l" t="t" r="r" b="b"/>
              <a:pathLst>
                <a:path w="168" h="568" extrusionOk="0">
                  <a:moveTo>
                    <a:pt x="167" y="1"/>
                  </a:moveTo>
                  <a:cubicBezTo>
                    <a:pt x="101" y="190"/>
                    <a:pt x="45" y="379"/>
                    <a:pt x="0" y="568"/>
                  </a:cubicBezTo>
                  <a:lnTo>
                    <a:pt x="0" y="568"/>
                  </a:lnTo>
                  <a:cubicBezTo>
                    <a:pt x="12" y="501"/>
                    <a:pt x="34" y="424"/>
                    <a:pt x="56" y="357"/>
                  </a:cubicBezTo>
                  <a:cubicBezTo>
                    <a:pt x="67" y="279"/>
                    <a:pt x="101" y="201"/>
                    <a:pt x="123" y="123"/>
                  </a:cubicBezTo>
                  <a:cubicBezTo>
                    <a:pt x="134" y="78"/>
                    <a:pt x="156" y="34"/>
                    <a:pt x="167" y="1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3873901" y="3535685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6A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3873901" y="3535685"/>
              <a:ext cx="823" cy="1519"/>
            </a:xfrm>
            <a:custGeom>
              <a:avLst/>
              <a:gdLst/>
              <a:ahLst/>
              <a:cxnLst/>
              <a:rect l="l" t="t" r="r" b="b"/>
              <a:pathLst>
                <a:path w="13" h="24" extrusionOk="0">
                  <a:moveTo>
                    <a:pt x="1" y="1"/>
                  </a:moveTo>
                  <a:cubicBezTo>
                    <a:pt x="1" y="11"/>
                    <a:pt x="12" y="11"/>
                    <a:pt x="12" y="23"/>
                  </a:cubicBezTo>
                  <a:cubicBezTo>
                    <a:pt x="12" y="11"/>
                    <a:pt x="1" y="11"/>
                    <a:pt x="1" y="1"/>
                  </a:cubicBezTo>
                  <a:close/>
                </a:path>
              </a:pathLst>
            </a:custGeom>
            <a:solidFill>
              <a:srgbClr val="6A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874661" y="3537141"/>
              <a:ext cx="2152" cy="6328"/>
            </a:xfrm>
            <a:custGeom>
              <a:avLst/>
              <a:gdLst/>
              <a:ahLst/>
              <a:cxnLst/>
              <a:rect l="l" t="t" r="r" b="b"/>
              <a:pathLst>
                <a:path w="34" h="100" extrusionOk="0">
                  <a:moveTo>
                    <a:pt x="0" y="0"/>
                  </a:moveTo>
                  <a:lnTo>
                    <a:pt x="33" y="100"/>
                  </a:lnTo>
                  <a:lnTo>
                    <a:pt x="33" y="100"/>
                  </a:lnTo>
                  <a:close/>
                </a:path>
              </a:pathLst>
            </a:custGeom>
            <a:solidFill>
              <a:srgbClr val="6A61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876749" y="3543406"/>
              <a:ext cx="4999" cy="17719"/>
            </a:xfrm>
            <a:custGeom>
              <a:avLst/>
              <a:gdLst/>
              <a:ahLst/>
              <a:cxnLst/>
              <a:rect l="l" t="t" r="r" b="b"/>
              <a:pathLst>
                <a:path w="79" h="280" extrusionOk="0">
                  <a:moveTo>
                    <a:pt x="0" y="1"/>
                  </a:moveTo>
                  <a:cubicBezTo>
                    <a:pt x="34" y="90"/>
                    <a:pt x="56" y="190"/>
                    <a:pt x="79" y="279"/>
                  </a:cubicBezTo>
                  <a:cubicBezTo>
                    <a:pt x="56" y="190"/>
                    <a:pt x="34" y="90"/>
                    <a:pt x="0" y="1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3874661" y="3537141"/>
              <a:ext cx="7088" cy="23984"/>
            </a:xfrm>
            <a:custGeom>
              <a:avLst/>
              <a:gdLst/>
              <a:ahLst/>
              <a:cxnLst/>
              <a:rect l="l" t="t" r="r" b="b"/>
              <a:pathLst>
                <a:path w="112" h="379" extrusionOk="0">
                  <a:moveTo>
                    <a:pt x="0" y="0"/>
                  </a:moveTo>
                  <a:lnTo>
                    <a:pt x="0" y="0"/>
                  </a:lnTo>
                  <a:lnTo>
                    <a:pt x="33" y="100"/>
                  </a:lnTo>
                  <a:cubicBezTo>
                    <a:pt x="67" y="189"/>
                    <a:pt x="89" y="289"/>
                    <a:pt x="112" y="378"/>
                  </a:cubicBezTo>
                  <a:lnTo>
                    <a:pt x="112" y="378"/>
                  </a:lnTo>
                  <a:cubicBezTo>
                    <a:pt x="78" y="256"/>
                    <a:pt x="45" y="122"/>
                    <a:pt x="0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3881685" y="3561062"/>
              <a:ext cx="759" cy="759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0"/>
                  </a:moveTo>
                  <a:lnTo>
                    <a:pt x="11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3882381" y="3561758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3882381" y="3562454"/>
              <a:ext cx="63" cy="145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1"/>
                  </a:moveTo>
                  <a:lnTo>
                    <a:pt x="0" y="23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3882381" y="3563909"/>
              <a:ext cx="759" cy="696"/>
            </a:xfrm>
            <a:custGeom>
              <a:avLst/>
              <a:gdLst/>
              <a:ahLst/>
              <a:cxnLst/>
              <a:rect l="l" t="t" r="r" b="b"/>
              <a:pathLst>
                <a:path w="12" h="11" extrusionOk="0">
                  <a:moveTo>
                    <a:pt x="0" y="0"/>
                  </a:moveTo>
                  <a:cubicBezTo>
                    <a:pt x="0" y="0"/>
                    <a:pt x="0" y="11"/>
                    <a:pt x="12" y="11"/>
                  </a:cubicBezTo>
                  <a:cubicBezTo>
                    <a:pt x="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3883077" y="3564542"/>
              <a:ext cx="63" cy="82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3883077" y="356530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3883077" y="356593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3883077" y="3565934"/>
              <a:ext cx="63" cy="82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3883077" y="3566694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"/>
                  </a:moveTo>
                  <a:lnTo>
                    <a:pt x="1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3883773" y="3567390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3883773" y="3568086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3883773" y="356878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3883773" y="356954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3883773" y="357017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3883773" y="3570174"/>
              <a:ext cx="63" cy="82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3884533" y="3570934"/>
              <a:ext cx="63" cy="696"/>
            </a:xfrm>
            <a:custGeom>
              <a:avLst/>
              <a:gdLst/>
              <a:ahLst/>
              <a:cxnLst/>
              <a:rect l="l" t="t" r="r" b="b"/>
              <a:pathLst>
                <a:path w="1" h="11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128926" y="3571630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128926" y="3572326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3884533" y="3572326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128926" y="357302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128230" y="3573022"/>
              <a:ext cx="759" cy="759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1" y="0"/>
                  </a:moveTo>
                  <a:cubicBezTo>
                    <a:pt x="11" y="12"/>
                    <a:pt x="11" y="12"/>
                    <a:pt x="0" y="12"/>
                  </a:cubicBezTo>
                  <a:cubicBezTo>
                    <a:pt x="11" y="12"/>
                    <a:pt x="11" y="12"/>
                    <a:pt x="11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128230" y="3573718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128230" y="3574414"/>
              <a:ext cx="63" cy="82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128230" y="3575174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128230" y="357580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128230" y="3577262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629040" y="3523028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629040" y="3523725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629040" y="3523725"/>
              <a:ext cx="63" cy="759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0"/>
                  </a:moveTo>
                  <a:lnTo>
                    <a:pt x="0" y="12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629040" y="3524421"/>
              <a:ext cx="759" cy="63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1"/>
                  </a:moveTo>
                  <a:lnTo>
                    <a:pt x="12" y="1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629736" y="352511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629736" y="3525117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651568" y="3591311"/>
              <a:ext cx="759" cy="15567"/>
            </a:xfrm>
            <a:custGeom>
              <a:avLst/>
              <a:gdLst/>
              <a:ahLst/>
              <a:cxnLst/>
              <a:rect l="l" t="t" r="r" b="b"/>
              <a:pathLst>
                <a:path w="12" h="24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79"/>
                    <a:pt x="12" y="168"/>
                    <a:pt x="12" y="246"/>
                  </a:cubicBezTo>
                  <a:lnTo>
                    <a:pt x="12" y="246"/>
                  </a:lnTo>
                  <a:cubicBezTo>
                    <a:pt x="12" y="168"/>
                    <a:pt x="0" y="79"/>
                    <a:pt x="0" y="1"/>
                  </a:cubicBezTo>
                  <a:close/>
                </a:path>
              </a:pathLst>
            </a:custGeom>
            <a:solidFill>
              <a:srgbClr val="7B7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648088" y="3573022"/>
              <a:ext cx="3544" cy="18352"/>
            </a:xfrm>
            <a:custGeom>
              <a:avLst/>
              <a:gdLst/>
              <a:ahLst/>
              <a:cxnLst/>
              <a:rect l="l" t="t" r="r" b="b"/>
              <a:pathLst>
                <a:path w="56" h="290" extrusionOk="0">
                  <a:moveTo>
                    <a:pt x="0" y="0"/>
                  </a:moveTo>
                  <a:lnTo>
                    <a:pt x="0" y="0"/>
                  </a:lnTo>
                  <a:cubicBezTo>
                    <a:pt x="22" y="89"/>
                    <a:pt x="33" y="190"/>
                    <a:pt x="55" y="290"/>
                  </a:cubicBezTo>
                  <a:lnTo>
                    <a:pt x="55" y="290"/>
                  </a:lnTo>
                  <a:cubicBezTo>
                    <a:pt x="33" y="190"/>
                    <a:pt x="22" y="89"/>
                    <a:pt x="0" y="0"/>
                  </a:cubicBezTo>
                  <a:close/>
                </a:path>
              </a:pathLst>
            </a:custGeom>
            <a:solidFill>
              <a:srgbClr val="615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629736" y="3525117"/>
              <a:ext cx="18415" cy="47968"/>
            </a:xfrm>
            <a:custGeom>
              <a:avLst/>
              <a:gdLst/>
              <a:ahLst/>
              <a:cxnLst/>
              <a:rect l="l" t="t" r="r" b="b"/>
              <a:pathLst>
                <a:path w="291" h="758" extrusionOk="0">
                  <a:moveTo>
                    <a:pt x="1" y="0"/>
                  </a:moveTo>
                  <a:cubicBezTo>
                    <a:pt x="134" y="235"/>
                    <a:pt x="234" y="479"/>
                    <a:pt x="290" y="757"/>
                  </a:cubicBezTo>
                  <a:lnTo>
                    <a:pt x="290" y="757"/>
                  </a:lnTo>
                  <a:cubicBezTo>
                    <a:pt x="234" y="479"/>
                    <a:pt x="134" y="235"/>
                    <a:pt x="1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629736" y="3525117"/>
              <a:ext cx="22592" cy="81761"/>
            </a:xfrm>
            <a:custGeom>
              <a:avLst/>
              <a:gdLst/>
              <a:ahLst/>
              <a:cxnLst/>
              <a:rect l="l" t="t" r="r" b="b"/>
              <a:pathLst>
                <a:path w="357" h="1292" extrusionOk="0">
                  <a:moveTo>
                    <a:pt x="1" y="0"/>
                  </a:moveTo>
                  <a:lnTo>
                    <a:pt x="1" y="0"/>
                  </a:lnTo>
                  <a:cubicBezTo>
                    <a:pt x="134" y="235"/>
                    <a:pt x="234" y="479"/>
                    <a:pt x="290" y="757"/>
                  </a:cubicBezTo>
                  <a:cubicBezTo>
                    <a:pt x="312" y="846"/>
                    <a:pt x="323" y="947"/>
                    <a:pt x="345" y="1047"/>
                  </a:cubicBezTo>
                  <a:cubicBezTo>
                    <a:pt x="345" y="1125"/>
                    <a:pt x="357" y="1214"/>
                    <a:pt x="357" y="1292"/>
                  </a:cubicBezTo>
                  <a:lnTo>
                    <a:pt x="357" y="1292"/>
                  </a:lnTo>
                  <a:cubicBezTo>
                    <a:pt x="345" y="813"/>
                    <a:pt x="212" y="379"/>
                    <a:pt x="1" y="0"/>
                  </a:cubicBezTo>
                  <a:close/>
                </a:path>
              </a:pathLst>
            </a:custGeom>
            <a:solidFill>
              <a:srgbClr val="2832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428944" y="3407473"/>
              <a:ext cx="43095" cy="7784"/>
            </a:xfrm>
            <a:custGeom>
              <a:avLst/>
              <a:gdLst/>
              <a:ahLst/>
              <a:cxnLst/>
              <a:rect l="l" t="t" r="r" b="b"/>
              <a:pathLst>
                <a:path w="681" h="123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34"/>
                    <a:pt x="468" y="78"/>
                    <a:pt x="680" y="123"/>
                  </a:cubicBezTo>
                  <a:cubicBezTo>
                    <a:pt x="468" y="78"/>
                    <a:pt x="235" y="34"/>
                    <a:pt x="1" y="1"/>
                  </a:cubicBezTo>
                  <a:close/>
                </a:path>
              </a:pathLst>
            </a:custGeom>
            <a:solidFill>
              <a:srgbClr val="726E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3250578" y="3373680"/>
              <a:ext cx="1512388" cy="524802"/>
            </a:xfrm>
            <a:custGeom>
              <a:avLst/>
              <a:gdLst/>
              <a:ahLst/>
              <a:cxnLst/>
              <a:rect l="l" t="t" r="r" b="b"/>
              <a:pathLst>
                <a:path w="23899" h="8293" extrusionOk="0">
                  <a:moveTo>
                    <a:pt x="13313" y="1481"/>
                  </a:moveTo>
                  <a:lnTo>
                    <a:pt x="10585" y="1481"/>
                  </a:lnTo>
                  <a:cubicBezTo>
                    <a:pt x="9494" y="1481"/>
                    <a:pt x="9161" y="802"/>
                    <a:pt x="8081" y="424"/>
                  </a:cubicBezTo>
                  <a:cubicBezTo>
                    <a:pt x="6934" y="1"/>
                    <a:pt x="5566" y="1"/>
                    <a:pt x="4475" y="278"/>
                  </a:cubicBezTo>
                  <a:cubicBezTo>
                    <a:pt x="1525" y="1002"/>
                    <a:pt x="1502" y="2004"/>
                    <a:pt x="111" y="2082"/>
                  </a:cubicBezTo>
                  <a:cubicBezTo>
                    <a:pt x="45" y="2082"/>
                    <a:pt x="0" y="2138"/>
                    <a:pt x="0" y="2205"/>
                  </a:cubicBezTo>
                  <a:lnTo>
                    <a:pt x="0" y="2349"/>
                  </a:lnTo>
                  <a:cubicBezTo>
                    <a:pt x="0" y="2282"/>
                    <a:pt x="45" y="2238"/>
                    <a:pt x="111" y="2238"/>
                  </a:cubicBezTo>
                  <a:cubicBezTo>
                    <a:pt x="1502" y="2160"/>
                    <a:pt x="1525" y="1158"/>
                    <a:pt x="4475" y="424"/>
                  </a:cubicBezTo>
                  <a:cubicBezTo>
                    <a:pt x="5566" y="156"/>
                    <a:pt x="6934" y="156"/>
                    <a:pt x="8081" y="568"/>
                  </a:cubicBezTo>
                  <a:cubicBezTo>
                    <a:pt x="9161" y="958"/>
                    <a:pt x="9494" y="1636"/>
                    <a:pt x="10585" y="1636"/>
                  </a:cubicBezTo>
                  <a:lnTo>
                    <a:pt x="13313" y="1636"/>
                  </a:lnTo>
                  <a:cubicBezTo>
                    <a:pt x="14404" y="1636"/>
                    <a:pt x="14738" y="958"/>
                    <a:pt x="15817" y="568"/>
                  </a:cubicBezTo>
                  <a:cubicBezTo>
                    <a:pt x="16964" y="156"/>
                    <a:pt x="18333" y="156"/>
                    <a:pt x="19423" y="424"/>
                  </a:cubicBezTo>
                  <a:cubicBezTo>
                    <a:pt x="22374" y="1158"/>
                    <a:pt x="22396" y="2160"/>
                    <a:pt x="23787" y="2238"/>
                  </a:cubicBezTo>
                  <a:cubicBezTo>
                    <a:pt x="23843" y="2238"/>
                    <a:pt x="23898" y="2282"/>
                    <a:pt x="23898" y="2349"/>
                  </a:cubicBezTo>
                  <a:lnTo>
                    <a:pt x="23898" y="2205"/>
                  </a:lnTo>
                  <a:cubicBezTo>
                    <a:pt x="23898" y="2138"/>
                    <a:pt x="23843" y="2082"/>
                    <a:pt x="23787" y="2082"/>
                  </a:cubicBezTo>
                  <a:cubicBezTo>
                    <a:pt x="22396" y="2004"/>
                    <a:pt x="22374" y="1002"/>
                    <a:pt x="19423" y="278"/>
                  </a:cubicBezTo>
                  <a:cubicBezTo>
                    <a:pt x="18333" y="1"/>
                    <a:pt x="16964" y="1"/>
                    <a:pt x="15817" y="424"/>
                  </a:cubicBezTo>
                  <a:cubicBezTo>
                    <a:pt x="14738" y="802"/>
                    <a:pt x="14404" y="1481"/>
                    <a:pt x="13313" y="1481"/>
                  </a:cubicBezTo>
                  <a:close/>
                  <a:moveTo>
                    <a:pt x="10741" y="3440"/>
                  </a:moveTo>
                  <a:lnTo>
                    <a:pt x="10741" y="3239"/>
                  </a:lnTo>
                  <a:cubicBezTo>
                    <a:pt x="10730" y="3173"/>
                    <a:pt x="10730" y="3106"/>
                    <a:pt x="10730" y="3039"/>
                  </a:cubicBezTo>
                  <a:cubicBezTo>
                    <a:pt x="10730" y="3150"/>
                    <a:pt x="10730" y="3273"/>
                    <a:pt x="10741" y="3395"/>
                  </a:cubicBezTo>
                  <a:close/>
                  <a:moveTo>
                    <a:pt x="13168" y="3039"/>
                  </a:moveTo>
                  <a:cubicBezTo>
                    <a:pt x="13168" y="3106"/>
                    <a:pt x="13168" y="3173"/>
                    <a:pt x="13157" y="3239"/>
                  </a:cubicBezTo>
                  <a:lnTo>
                    <a:pt x="13157" y="3440"/>
                  </a:lnTo>
                  <a:lnTo>
                    <a:pt x="13157" y="3395"/>
                  </a:lnTo>
                  <a:cubicBezTo>
                    <a:pt x="13168" y="3273"/>
                    <a:pt x="13168" y="3150"/>
                    <a:pt x="13168" y="3039"/>
                  </a:cubicBezTo>
                  <a:close/>
                  <a:moveTo>
                    <a:pt x="9762" y="5376"/>
                  </a:moveTo>
                  <a:cubicBezTo>
                    <a:pt x="9962" y="4931"/>
                    <a:pt x="10073" y="4431"/>
                    <a:pt x="10085" y="3929"/>
                  </a:cubicBezTo>
                  <a:cubicBezTo>
                    <a:pt x="10096" y="4486"/>
                    <a:pt x="9984" y="5032"/>
                    <a:pt x="9762" y="5532"/>
                  </a:cubicBezTo>
                  <a:cubicBezTo>
                    <a:pt x="9339" y="6501"/>
                    <a:pt x="8559" y="7303"/>
                    <a:pt x="7669" y="7726"/>
                  </a:cubicBezTo>
                  <a:lnTo>
                    <a:pt x="7591" y="7759"/>
                  </a:lnTo>
                  <a:lnTo>
                    <a:pt x="7591" y="7759"/>
                  </a:lnTo>
                  <a:cubicBezTo>
                    <a:pt x="6467" y="8271"/>
                    <a:pt x="5365" y="8293"/>
                    <a:pt x="4430" y="7937"/>
                  </a:cubicBezTo>
                  <a:cubicBezTo>
                    <a:pt x="3484" y="7570"/>
                    <a:pt x="2694" y="6791"/>
                    <a:pt x="2182" y="5710"/>
                  </a:cubicBezTo>
                  <a:lnTo>
                    <a:pt x="2148" y="5633"/>
                  </a:lnTo>
                  <a:cubicBezTo>
                    <a:pt x="2014" y="5344"/>
                    <a:pt x="1915" y="5065"/>
                    <a:pt x="1848" y="4798"/>
                  </a:cubicBezTo>
                  <a:cubicBezTo>
                    <a:pt x="1769" y="4475"/>
                    <a:pt x="1737" y="4164"/>
                    <a:pt x="1747" y="3874"/>
                  </a:cubicBezTo>
                  <a:cubicBezTo>
                    <a:pt x="1747" y="4119"/>
                    <a:pt x="1781" y="4375"/>
                    <a:pt x="1848" y="4653"/>
                  </a:cubicBezTo>
                  <a:cubicBezTo>
                    <a:pt x="1915" y="4921"/>
                    <a:pt x="2014" y="5198"/>
                    <a:pt x="2148" y="5488"/>
                  </a:cubicBezTo>
                  <a:lnTo>
                    <a:pt x="2182" y="5555"/>
                  </a:lnTo>
                  <a:cubicBezTo>
                    <a:pt x="2694" y="6645"/>
                    <a:pt x="3484" y="7414"/>
                    <a:pt x="4430" y="7781"/>
                  </a:cubicBezTo>
                  <a:cubicBezTo>
                    <a:pt x="5365" y="8149"/>
                    <a:pt x="6467" y="8115"/>
                    <a:pt x="7591" y="7603"/>
                  </a:cubicBezTo>
                  <a:lnTo>
                    <a:pt x="7591" y="7603"/>
                  </a:lnTo>
                  <a:lnTo>
                    <a:pt x="7669" y="7570"/>
                  </a:lnTo>
                  <a:cubicBezTo>
                    <a:pt x="8559" y="7147"/>
                    <a:pt x="9339" y="6345"/>
                    <a:pt x="9762" y="5376"/>
                  </a:cubicBezTo>
                  <a:close/>
                  <a:moveTo>
                    <a:pt x="14137" y="5376"/>
                  </a:moveTo>
                  <a:cubicBezTo>
                    <a:pt x="13936" y="4931"/>
                    <a:pt x="13825" y="4431"/>
                    <a:pt x="13813" y="3929"/>
                  </a:cubicBezTo>
                  <a:cubicBezTo>
                    <a:pt x="13803" y="4486"/>
                    <a:pt x="13914" y="5032"/>
                    <a:pt x="14137" y="5532"/>
                  </a:cubicBezTo>
                  <a:cubicBezTo>
                    <a:pt x="14548" y="6501"/>
                    <a:pt x="15339" y="7303"/>
                    <a:pt x="16229" y="7726"/>
                  </a:cubicBezTo>
                  <a:lnTo>
                    <a:pt x="16307" y="7759"/>
                  </a:lnTo>
                  <a:lnTo>
                    <a:pt x="16307" y="7759"/>
                  </a:lnTo>
                  <a:cubicBezTo>
                    <a:pt x="17431" y="8271"/>
                    <a:pt x="18522" y="8293"/>
                    <a:pt x="19468" y="7937"/>
                  </a:cubicBezTo>
                  <a:cubicBezTo>
                    <a:pt x="20414" y="7570"/>
                    <a:pt x="21204" y="6791"/>
                    <a:pt x="21716" y="5710"/>
                  </a:cubicBezTo>
                  <a:lnTo>
                    <a:pt x="21750" y="5633"/>
                  </a:lnTo>
                  <a:cubicBezTo>
                    <a:pt x="21884" y="5344"/>
                    <a:pt x="21984" y="5065"/>
                    <a:pt x="22050" y="4798"/>
                  </a:cubicBezTo>
                  <a:cubicBezTo>
                    <a:pt x="22129" y="4475"/>
                    <a:pt x="22162" y="4164"/>
                    <a:pt x="22151" y="3874"/>
                  </a:cubicBezTo>
                  <a:cubicBezTo>
                    <a:pt x="22151" y="4119"/>
                    <a:pt x="22117" y="4375"/>
                    <a:pt x="22050" y="4653"/>
                  </a:cubicBezTo>
                  <a:cubicBezTo>
                    <a:pt x="21984" y="4921"/>
                    <a:pt x="21884" y="5198"/>
                    <a:pt x="21750" y="5488"/>
                  </a:cubicBezTo>
                  <a:lnTo>
                    <a:pt x="21716" y="5555"/>
                  </a:lnTo>
                  <a:cubicBezTo>
                    <a:pt x="21204" y="6645"/>
                    <a:pt x="20414" y="7414"/>
                    <a:pt x="19468" y="7781"/>
                  </a:cubicBezTo>
                  <a:cubicBezTo>
                    <a:pt x="18522" y="8149"/>
                    <a:pt x="17431" y="8115"/>
                    <a:pt x="16307" y="7603"/>
                  </a:cubicBezTo>
                  <a:lnTo>
                    <a:pt x="16307" y="7603"/>
                  </a:lnTo>
                  <a:lnTo>
                    <a:pt x="16229" y="7570"/>
                  </a:lnTo>
                  <a:cubicBezTo>
                    <a:pt x="15339" y="7147"/>
                    <a:pt x="14548" y="6345"/>
                    <a:pt x="14137" y="5376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BF30244-F9FB-8ADE-9016-1ACD8D0BD00B}"/>
              </a:ext>
            </a:extLst>
          </p:cNvPr>
          <p:cNvSpPr txBox="1"/>
          <p:nvPr/>
        </p:nvSpPr>
        <p:spPr>
          <a:xfrm>
            <a:off x="908194" y="2885851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dirty="0" err="1">
                <a:latin typeface="Aptos Narrow" panose="020B0004020202020204" pitchFamily="34" charset="0"/>
              </a:rPr>
              <a:t>Memiliki</a:t>
            </a:r>
            <a:r>
              <a:rPr lang="en-ID" sz="2000" dirty="0">
                <a:latin typeface="Aptos Narrow" panose="020B0004020202020204" pitchFamily="34" charset="0"/>
              </a:rPr>
              <a:t> </a:t>
            </a:r>
            <a:r>
              <a:rPr lang="en-ID" sz="2000" dirty="0" err="1">
                <a:latin typeface="Aptos Narrow" panose="020B0004020202020204" pitchFamily="34" charset="0"/>
              </a:rPr>
              <a:t>kepribadian</a:t>
            </a:r>
            <a:r>
              <a:rPr lang="en-ID" sz="2000" dirty="0">
                <a:latin typeface="Aptos Narrow" panose="020B0004020202020204" pitchFamily="34" charset="0"/>
              </a:rPr>
              <a:t> </a:t>
            </a:r>
            <a:endParaRPr lang="id-ID" sz="2000" dirty="0">
              <a:latin typeface="Aptos Narrow" panose="020B0004020202020204" pitchFamily="34" charset="0"/>
            </a:endParaRPr>
          </a:p>
          <a:p>
            <a:pPr algn="just"/>
            <a:r>
              <a:rPr lang="en-ID" sz="2000" dirty="0">
                <a:latin typeface="Aptos Narrow" panose="020B0004020202020204" pitchFamily="34" charset="0"/>
              </a:rPr>
              <a:t>dan </a:t>
            </a:r>
            <a:r>
              <a:rPr lang="en-ID" sz="2000" dirty="0" err="1">
                <a:latin typeface="Aptos Narrow" panose="020B0004020202020204" pitchFamily="34" charset="0"/>
              </a:rPr>
              <a:t>karakter</a:t>
            </a:r>
            <a:r>
              <a:rPr lang="en-ID" sz="2000" dirty="0">
                <a:latin typeface="Aptos Narrow" panose="020B0004020202020204" pitchFamily="34" charset="0"/>
              </a:rPr>
              <a:t> yang </a:t>
            </a:r>
            <a:r>
              <a:rPr lang="en-ID" sz="2000" dirty="0" err="1">
                <a:latin typeface="Aptos Narrow" panose="020B0004020202020204" pitchFamily="34" charset="0"/>
              </a:rPr>
              <a:t>berbeda</a:t>
            </a:r>
            <a:r>
              <a:rPr lang="en-ID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C2493-801A-3E0F-777C-A41AD996937F}"/>
              </a:ext>
            </a:extLst>
          </p:cNvPr>
          <p:cNvSpPr txBox="1"/>
          <p:nvPr/>
        </p:nvSpPr>
        <p:spPr>
          <a:xfrm>
            <a:off x="3856482" y="3508686"/>
            <a:ext cx="19022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latin typeface="Arial Rounded MT Bold" panose="020F0704030504030204" pitchFamily="34" charset="0"/>
              </a:rPr>
              <a:t>Memiliki</a:t>
            </a:r>
            <a:r>
              <a:rPr lang="en-ID" sz="1800" dirty="0">
                <a:latin typeface="Arial Rounded MT Bold" panose="020F0704030504030204" pitchFamily="34" charset="0"/>
              </a:rPr>
              <a:t> </a:t>
            </a:r>
            <a:r>
              <a:rPr lang="en-ID" sz="1800" dirty="0" err="1">
                <a:latin typeface="Arial Rounded MT Bold" panose="020F0704030504030204" pitchFamily="34" charset="0"/>
              </a:rPr>
              <a:t>kebutuhan</a:t>
            </a:r>
            <a:r>
              <a:rPr lang="en-ID" sz="1800" dirty="0">
                <a:latin typeface="Arial Rounded MT Bold" panose="020F0704030504030204" pitchFamily="34" charset="0"/>
              </a:rPr>
              <a:t> </a:t>
            </a:r>
            <a:endParaRPr lang="id-ID" sz="1800" dirty="0">
              <a:latin typeface="Arial Rounded MT Bold" panose="020F0704030504030204" pitchFamily="34" charset="0"/>
            </a:endParaRPr>
          </a:p>
          <a:p>
            <a:r>
              <a:rPr lang="en-ID" sz="1800" dirty="0" err="1">
                <a:latin typeface="Arial Rounded MT Bold" panose="020F0704030504030204" pitchFamily="34" charset="0"/>
              </a:rPr>
              <a:t>jasmani</a:t>
            </a:r>
            <a:r>
              <a:rPr lang="en-ID" sz="1800" dirty="0">
                <a:latin typeface="Arial Rounded MT Bold" panose="020F0704030504030204" pitchFamily="34" charset="0"/>
              </a:rPr>
              <a:t> dan </a:t>
            </a:r>
            <a:r>
              <a:rPr lang="en-ID" sz="1800" dirty="0" err="1">
                <a:latin typeface="Arial Rounded MT Bold" panose="020F0704030504030204" pitchFamily="34" charset="0"/>
              </a:rPr>
              <a:t>rohani</a:t>
            </a:r>
            <a:r>
              <a:rPr lang="id-ID" dirty="0"/>
              <a:t>.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01F4E-7072-86CD-1F4D-325A92D0F140}"/>
              </a:ext>
            </a:extLst>
          </p:cNvPr>
          <p:cNvSpPr txBox="1"/>
          <p:nvPr/>
        </p:nvSpPr>
        <p:spPr>
          <a:xfrm>
            <a:off x="5870121" y="4104361"/>
            <a:ext cx="2914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latin typeface="Bahnschrift SemiBold Condensed" panose="020B0502040204020203" pitchFamily="34" charset="0"/>
              </a:rPr>
              <a:t>Mampu </a:t>
            </a:r>
            <a:r>
              <a:rPr lang="en-ID" sz="1800" dirty="0" err="1">
                <a:latin typeface="Bahnschrift SemiBold Condensed" panose="020B0502040204020203" pitchFamily="34" charset="0"/>
              </a:rPr>
              <a:t>mengembangkan</a:t>
            </a:r>
            <a:r>
              <a:rPr lang="en-ID" sz="1800" dirty="0">
                <a:latin typeface="Bahnschrift SemiBold Condensed" panose="020B0502040204020203" pitchFamily="34" charset="0"/>
              </a:rPr>
              <a:t> </a:t>
            </a:r>
            <a:r>
              <a:rPr lang="en-ID" sz="1800" dirty="0" err="1">
                <a:latin typeface="Bahnschrift SemiBold Condensed" panose="020B0502040204020203" pitchFamily="34" charset="0"/>
              </a:rPr>
              <a:t>potensi</a:t>
            </a:r>
            <a:r>
              <a:rPr lang="en-ID" sz="1800" dirty="0">
                <a:latin typeface="Bahnschrift SemiBold Condensed" panose="020B0502040204020203" pitchFamily="34" charset="0"/>
              </a:rPr>
              <a:t> </a:t>
            </a:r>
            <a:r>
              <a:rPr lang="en-ID" sz="1800" dirty="0" err="1">
                <a:latin typeface="Bahnschrift SemiBold Condensed" panose="020B0502040204020203" pitchFamily="34" charset="0"/>
              </a:rPr>
              <a:t>diri</a:t>
            </a:r>
            <a:r>
              <a:rPr lang="en-ID" sz="1800" dirty="0">
                <a:latin typeface="Bahnschrift SemiBold Condensed" panose="020B0502040204020203" pitchFamily="34" charset="0"/>
              </a:rPr>
              <a:t> </a:t>
            </a:r>
            <a:r>
              <a:rPr lang="en-ID" sz="1800" dirty="0" err="1">
                <a:latin typeface="Bahnschrift SemiBold Condensed" panose="020B0502040204020203" pitchFamily="34" charset="0"/>
              </a:rPr>
              <a:t>secara</a:t>
            </a:r>
            <a:r>
              <a:rPr lang="en-ID" sz="1800" dirty="0">
                <a:latin typeface="Bahnschrift SemiBold Condensed" panose="020B0502040204020203" pitchFamily="34" charset="0"/>
              </a:rPr>
              <a:t> </a:t>
            </a:r>
            <a:r>
              <a:rPr lang="en-ID" sz="1800" dirty="0" err="1">
                <a:latin typeface="Bahnschrift SemiBold Condensed" panose="020B0502040204020203" pitchFamily="34" charset="0"/>
              </a:rPr>
              <a:t>mandiri</a:t>
            </a:r>
            <a:r>
              <a:rPr lang="en-ID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4"/>
          <p:cNvSpPr txBox="1"/>
          <p:nvPr/>
        </p:nvSpPr>
        <p:spPr>
          <a:xfrm>
            <a:off x="744000" y="1803224"/>
            <a:ext cx="3196500" cy="63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/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Tidak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bisa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hidup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sendiri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,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selalu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membutuhkan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orang lain.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535" name="Google Shape;535;p24"/>
          <p:cNvCxnSpPr/>
          <p:nvPr/>
        </p:nvCxnSpPr>
        <p:spPr>
          <a:xfrm>
            <a:off x="788000" y="1738825"/>
            <a:ext cx="3257700" cy="0"/>
          </a:xfrm>
          <a:prstGeom prst="straightConnector1">
            <a:avLst/>
          </a:prstGeom>
          <a:noFill/>
          <a:ln w="19050" cap="flat" cmpd="sng">
            <a:solidFill>
              <a:srgbClr val="214F4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36" name="Google Shape;536;p24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dirty="0" err="1"/>
              <a:t>Manusia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Makhluk </a:t>
            </a:r>
            <a:r>
              <a:rPr dirty="0" err="1"/>
              <a:t>Sosial</a:t>
            </a:r>
            <a:endParaRPr dirty="0"/>
          </a:p>
        </p:txBody>
      </p:sp>
      <p:cxnSp>
        <p:nvCxnSpPr>
          <p:cNvPr id="537" name="Google Shape;537;p24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" name="Google Shape;538;p24"/>
          <p:cNvGrpSpPr/>
          <p:nvPr/>
        </p:nvGrpSpPr>
        <p:grpSpPr>
          <a:xfrm>
            <a:off x="4398194" y="1406104"/>
            <a:ext cx="687630" cy="665440"/>
            <a:chOff x="6474494" y="2161219"/>
            <a:chExt cx="337123" cy="326244"/>
          </a:xfrm>
        </p:grpSpPr>
        <p:sp>
          <p:nvSpPr>
            <p:cNvPr id="539" name="Google Shape;539;p24"/>
            <p:cNvSpPr/>
            <p:nvPr/>
          </p:nvSpPr>
          <p:spPr>
            <a:xfrm>
              <a:off x="6485328" y="2356469"/>
              <a:ext cx="315409" cy="93428"/>
            </a:xfrm>
            <a:custGeom>
              <a:avLst/>
              <a:gdLst/>
              <a:ahLst/>
              <a:cxnLst/>
              <a:rect l="l" t="t" r="r" b="b"/>
              <a:pathLst>
                <a:path w="7103" h="2104" extrusionOk="0">
                  <a:moveTo>
                    <a:pt x="2739" y="0"/>
                  </a:moveTo>
                  <a:cubicBezTo>
                    <a:pt x="2616" y="0"/>
                    <a:pt x="2517" y="23"/>
                    <a:pt x="2405" y="55"/>
                  </a:cubicBezTo>
                  <a:lnTo>
                    <a:pt x="2282" y="89"/>
                  </a:lnTo>
                  <a:cubicBezTo>
                    <a:pt x="2027" y="178"/>
                    <a:pt x="1760" y="245"/>
                    <a:pt x="1481" y="290"/>
                  </a:cubicBezTo>
                  <a:cubicBezTo>
                    <a:pt x="1214" y="334"/>
                    <a:pt x="947" y="356"/>
                    <a:pt x="669" y="356"/>
                  </a:cubicBezTo>
                  <a:cubicBezTo>
                    <a:pt x="301" y="356"/>
                    <a:pt x="1" y="657"/>
                    <a:pt x="1" y="1024"/>
                  </a:cubicBezTo>
                  <a:lnTo>
                    <a:pt x="1" y="1525"/>
                  </a:lnTo>
                  <a:cubicBezTo>
                    <a:pt x="1" y="1648"/>
                    <a:pt x="101" y="1747"/>
                    <a:pt x="224" y="1747"/>
                  </a:cubicBezTo>
                  <a:lnTo>
                    <a:pt x="2695" y="1747"/>
                  </a:lnTo>
                  <a:cubicBezTo>
                    <a:pt x="2962" y="1747"/>
                    <a:pt x="3207" y="1859"/>
                    <a:pt x="3395" y="2037"/>
                  </a:cubicBezTo>
                  <a:cubicBezTo>
                    <a:pt x="3440" y="2081"/>
                    <a:pt x="3496" y="2104"/>
                    <a:pt x="3551" y="2104"/>
                  </a:cubicBezTo>
                  <a:cubicBezTo>
                    <a:pt x="3607" y="2104"/>
                    <a:pt x="3663" y="2081"/>
                    <a:pt x="3707" y="2037"/>
                  </a:cubicBezTo>
                  <a:cubicBezTo>
                    <a:pt x="3796" y="1948"/>
                    <a:pt x="3907" y="1881"/>
                    <a:pt x="4030" y="1826"/>
                  </a:cubicBezTo>
                  <a:cubicBezTo>
                    <a:pt x="4152" y="1781"/>
                    <a:pt x="4275" y="1747"/>
                    <a:pt x="4409" y="1747"/>
                  </a:cubicBezTo>
                  <a:lnTo>
                    <a:pt x="6880" y="1747"/>
                  </a:lnTo>
                  <a:cubicBezTo>
                    <a:pt x="7002" y="1747"/>
                    <a:pt x="7103" y="1648"/>
                    <a:pt x="7103" y="1525"/>
                  </a:cubicBezTo>
                  <a:lnTo>
                    <a:pt x="7103" y="1024"/>
                  </a:lnTo>
                  <a:cubicBezTo>
                    <a:pt x="7103" y="657"/>
                    <a:pt x="6802" y="356"/>
                    <a:pt x="6435" y="356"/>
                  </a:cubicBezTo>
                  <a:cubicBezTo>
                    <a:pt x="6156" y="356"/>
                    <a:pt x="5889" y="334"/>
                    <a:pt x="5622" y="290"/>
                  </a:cubicBezTo>
                  <a:cubicBezTo>
                    <a:pt x="5344" y="245"/>
                    <a:pt x="5077" y="178"/>
                    <a:pt x="4820" y="89"/>
                  </a:cubicBezTo>
                  <a:lnTo>
                    <a:pt x="4698" y="55"/>
                  </a:lnTo>
                  <a:cubicBezTo>
                    <a:pt x="4587" y="23"/>
                    <a:pt x="4476" y="0"/>
                    <a:pt x="4364" y="0"/>
                  </a:cubicBezTo>
                  <a:cubicBezTo>
                    <a:pt x="4086" y="0"/>
                    <a:pt x="3830" y="112"/>
                    <a:pt x="3630" y="300"/>
                  </a:cubicBezTo>
                  <a:cubicBezTo>
                    <a:pt x="3607" y="334"/>
                    <a:pt x="3574" y="367"/>
                    <a:pt x="3551" y="401"/>
                  </a:cubicBezTo>
                  <a:cubicBezTo>
                    <a:pt x="3529" y="367"/>
                    <a:pt x="3496" y="334"/>
                    <a:pt x="3474" y="300"/>
                  </a:cubicBezTo>
                  <a:cubicBezTo>
                    <a:pt x="3273" y="112"/>
                    <a:pt x="3017" y="0"/>
                    <a:pt x="2739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4"/>
            <p:cNvSpPr/>
            <p:nvPr/>
          </p:nvSpPr>
          <p:spPr>
            <a:xfrm>
              <a:off x="6643011" y="2356469"/>
              <a:ext cx="157727" cy="93428"/>
            </a:xfrm>
            <a:custGeom>
              <a:avLst/>
              <a:gdLst/>
              <a:ahLst/>
              <a:cxnLst/>
              <a:rect l="l" t="t" r="r" b="b"/>
              <a:pathLst>
                <a:path w="3552" h="2104" extrusionOk="0">
                  <a:moveTo>
                    <a:pt x="813" y="0"/>
                  </a:moveTo>
                  <a:cubicBezTo>
                    <a:pt x="535" y="0"/>
                    <a:pt x="279" y="112"/>
                    <a:pt x="79" y="300"/>
                  </a:cubicBezTo>
                  <a:cubicBezTo>
                    <a:pt x="56" y="334"/>
                    <a:pt x="23" y="367"/>
                    <a:pt x="0" y="401"/>
                  </a:cubicBezTo>
                  <a:lnTo>
                    <a:pt x="0" y="2104"/>
                  </a:lnTo>
                  <a:cubicBezTo>
                    <a:pt x="56" y="2104"/>
                    <a:pt x="112" y="2081"/>
                    <a:pt x="156" y="2037"/>
                  </a:cubicBezTo>
                  <a:cubicBezTo>
                    <a:pt x="245" y="1948"/>
                    <a:pt x="356" y="1881"/>
                    <a:pt x="479" y="1826"/>
                  </a:cubicBezTo>
                  <a:cubicBezTo>
                    <a:pt x="601" y="1781"/>
                    <a:pt x="724" y="1747"/>
                    <a:pt x="858" y="1747"/>
                  </a:cubicBezTo>
                  <a:lnTo>
                    <a:pt x="3329" y="1747"/>
                  </a:lnTo>
                  <a:cubicBezTo>
                    <a:pt x="3451" y="1747"/>
                    <a:pt x="3552" y="1648"/>
                    <a:pt x="3552" y="1525"/>
                  </a:cubicBezTo>
                  <a:lnTo>
                    <a:pt x="3552" y="1024"/>
                  </a:lnTo>
                  <a:cubicBezTo>
                    <a:pt x="3552" y="657"/>
                    <a:pt x="3251" y="356"/>
                    <a:pt x="2884" y="356"/>
                  </a:cubicBezTo>
                  <a:cubicBezTo>
                    <a:pt x="2605" y="356"/>
                    <a:pt x="2338" y="334"/>
                    <a:pt x="2071" y="290"/>
                  </a:cubicBezTo>
                  <a:cubicBezTo>
                    <a:pt x="1793" y="245"/>
                    <a:pt x="1526" y="178"/>
                    <a:pt x="1269" y="89"/>
                  </a:cubicBezTo>
                  <a:lnTo>
                    <a:pt x="1147" y="55"/>
                  </a:lnTo>
                  <a:cubicBezTo>
                    <a:pt x="1036" y="23"/>
                    <a:pt x="925" y="0"/>
                    <a:pt x="813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4"/>
            <p:cNvSpPr/>
            <p:nvPr/>
          </p:nvSpPr>
          <p:spPr>
            <a:xfrm>
              <a:off x="6474494" y="2419746"/>
              <a:ext cx="337123" cy="67718"/>
            </a:xfrm>
            <a:custGeom>
              <a:avLst/>
              <a:gdLst/>
              <a:ahLst/>
              <a:cxnLst/>
              <a:rect l="l" t="t" r="r" b="b"/>
              <a:pathLst>
                <a:path w="7592" h="1525" extrusionOk="0">
                  <a:moveTo>
                    <a:pt x="223" y="0"/>
                  </a:moveTo>
                  <a:cubicBezTo>
                    <a:pt x="100" y="0"/>
                    <a:pt x="0" y="100"/>
                    <a:pt x="0" y="223"/>
                  </a:cubicBezTo>
                  <a:lnTo>
                    <a:pt x="0" y="712"/>
                  </a:lnTo>
                  <a:cubicBezTo>
                    <a:pt x="0" y="834"/>
                    <a:pt x="100" y="935"/>
                    <a:pt x="223" y="935"/>
                  </a:cubicBezTo>
                  <a:lnTo>
                    <a:pt x="3016" y="935"/>
                  </a:lnTo>
                  <a:cubicBezTo>
                    <a:pt x="3117" y="1280"/>
                    <a:pt x="3428" y="1525"/>
                    <a:pt x="3795" y="1525"/>
                  </a:cubicBezTo>
                  <a:cubicBezTo>
                    <a:pt x="4163" y="1525"/>
                    <a:pt x="4475" y="1280"/>
                    <a:pt x="4574" y="935"/>
                  </a:cubicBezTo>
                  <a:lnTo>
                    <a:pt x="7369" y="935"/>
                  </a:lnTo>
                  <a:cubicBezTo>
                    <a:pt x="7491" y="935"/>
                    <a:pt x="7591" y="834"/>
                    <a:pt x="7591" y="712"/>
                  </a:cubicBezTo>
                  <a:lnTo>
                    <a:pt x="7591" y="223"/>
                  </a:lnTo>
                  <a:cubicBezTo>
                    <a:pt x="7591" y="100"/>
                    <a:pt x="7491" y="0"/>
                    <a:pt x="7369" y="0"/>
                  </a:cubicBezTo>
                  <a:lnTo>
                    <a:pt x="4653" y="0"/>
                  </a:lnTo>
                  <a:cubicBezTo>
                    <a:pt x="4341" y="0"/>
                    <a:pt x="4040" y="100"/>
                    <a:pt x="3795" y="289"/>
                  </a:cubicBezTo>
                  <a:cubicBezTo>
                    <a:pt x="3550" y="100"/>
                    <a:pt x="3250" y="0"/>
                    <a:pt x="2939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4"/>
            <p:cNvSpPr/>
            <p:nvPr/>
          </p:nvSpPr>
          <p:spPr>
            <a:xfrm>
              <a:off x="6643011" y="2419746"/>
              <a:ext cx="168606" cy="67718"/>
            </a:xfrm>
            <a:custGeom>
              <a:avLst/>
              <a:gdLst/>
              <a:ahLst/>
              <a:cxnLst/>
              <a:rect l="l" t="t" r="r" b="b"/>
              <a:pathLst>
                <a:path w="3797" h="1525" extrusionOk="0">
                  <a:moveTo>
                    <a:pt x="858" y="0"/>
                  </a:moveTo>
                  <a:cubicBezTo>
                    <a:pt x="546" y="0"/>
                    <a:pt x="245" y="100"/>
                    <a:pt x="0" y="289"/>
                  </a:cubicBezTo>
                  <a:lnTo>
                    <a:pt x="0" y="1525"/>
                  </a:lnTo>
                  <a:cubicBezTo>
                    <a:pt x="368" y="1525"/>
                    <a:pt x="680" y="1280"/>
                    <a:pt x="779" y="935"/>
                  </a:cubicBezTo>
                  <a:lnTo>
                    <a:pt x="3574" y="935"/>
                  </a:lnTo>
                  <a:cubicBezTo>
                    <a:pt x="3696" y="935"/>
                    <a:pt x="3796" y="834"/>
                    <a:pt x="3796" y="712"/>
                  </a:cubicBezTo>
                  <a:lnTo>
                    <a:pt x="3796" y="223"/>
                  </a:lnTo>
                  <a:cubicBezTo>
                    <a:pt x="3796" y="100"/>
                    <a:pt x="3696" y="0"/>
                    <a:pt x="3574" y="0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4"/>
            <p:cNvSpPr/>
            <p:nvPr/>
          </p:nvSpPr>
          <p:spPr>
            <a:xfrm>
              <a:off x="6510551" y="2209443"/>
              <a:ext cx="43517" cy="51643"/>
            </a:xfrm>
            <a:custGeom>
              <a:avLst/>
              <a:gdLst/>
              <a:ahLst/>
              <a:cxnLst/>
              <a:rect l="l" t="t" r="r" b="b"/>
              <a:pathLst>
                <a:path w="980" h="1163" extrusionOk="0">
                  <a:moveTo>
                    <a:pt x="259" y="1"/>
                  </a:moveTo>
                  <a:cubicBezTo>
                    <a:pt x="216" y="1"/>
                    <a:pt x="172" y="13"/>
                    <a:pt x="134" y="39"/>
                  </a:cubicBezTo>
                  <a:cubicBezTo>
                    <a:pt x="22" y="106"/>
                    <a:pt x="0" y="239"/>
                    <a:pt x="67" y="350"/>
                  </a:cubicBezTo>
                  <a:lnTo>
                    <a:pt x="546" y="1063"/>
                  </a:lnTo>
                  <a:cubicBezTo>
                    <a:pt x="591" y="1118"/>
                    <a:pt x="657" y="1163"/>
                    <a:pt x="724" y="1163"/>
                  </a:cubicBezTo>
                  <a:cubicBezTo>
                    <a:pt x="769" y="1163"/>
                    <a:pt x="813" y="1140"/>
                    <a:pt x="846" y="1118"/>
                  </a:cubicBezTo>
                  <a:cubicBezTo>
                    <a:pt x="957" y="1051"/>
                    <a:pt x="980" y="918"/>
                    <a:pt x="913" y="806"/>
                  </a:cubicBezTo>
                  <a:lnTo>
                    <a:pt x="435" y="94"/>
                  </a:lnTo>
                  <a:cubicBezTo>
                    <a:pt x="394" y="33"/>
                    <a:pt x="327" y="1"/>
                    <a:pt x="259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4"/>
            <p:cNvSpPr/>
            <p:nvPr/>
          </p:nvSpPr>
          <p:spPr>
            <a:xfrm>
              <a:off x="6489769" y="2277827"/>
              <a:ext cx="42540" cy="62345"/>
            </a:xfrm>
            <a:custGeom>
              <a:avLst/>
              <a:gdLst/>
              <a:ahLst/>
              <a:cxnLst/>
              <a:rect l="l" t="t" r="r" b="b"/>
              <a:pathLst>
                <a:path w="958" h="1404" extrusionOk="0">
                  <a:moveTo>
                    <a:pt x="246" y="1"/>
                  </a:moveTo>
                  <a:cubicBezTo>
                    <a:pt x="190" y="1"/>
                    <a:pt x="134" y="23"/>
                    <a:pt x="90" y="68"/>
                  </a:cubicBezTo>
                  <a:cubicBezTo>
                    <a:pt x="1" y="157"/>
                    <a:pt x="1" y="302"/>
                    <a:pt x="90" y="379"/>
                  </a:cubicBezTo>
                  <a:cubicBezTo>
                    <a:pt x="290" y="591"/>
                    <a:pt x="424" y="836"/>
                    <a:pt x="480" y="1126"/>
                  </a:cubicBezTo>
                  <a:lnTo>
                    <a:pt x="502" y="1215"/>
                  </a:lnTo>
                  <a:cubicBezTo>
                    <a:pt x="524" y="1326"/>
                    <a:pt x="613" y="1403"/>
                    <a:pt x="725" y="1403"/>
                  </a:cubicBezTo>
                  <a:cubicBezTo>
                    <a:pt x="735" y="1403"/>
                    <a:pt x="747" y="1393"/>
                    <a:pt x="769" y="1393"/>
                  </a:cubicBezTo>
                  <a:cubicBezTo>
                    <a:pt x="880" y="1371"/>
                    <a:pt x="958" y="1248"/>
                    <a:pt x="936" y="1136"/>
                  </a:cubicBezTo>
                  <a:lnTo>
                    <a:pt x="913" y="1037"/>
                  </a:lnTo>
                  <a:cubicBezTo>
                    <a:pt x="847" y="669"/>
                    <a:pt x="668" y="335"/>
                    <a:pt x="401" y="68"/>
                  </a:cubicBezTo>
                  <a:cubicBezTo>
                    <a:pt x="357" y="23"/>
                    <a:pt x="301" y="1"/>
                    <a:pt x="246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4"/>
            <p:cNvSpPr/>
            <p:nvPr/>
          </p:nvSpPr>
          <p:spPr>
            <a:xfrm>
              <a:off x="6753713" y="2277827"/>
              <a:ext cx="42540" cy="62345"/>
            </a:xfrm>
            <a:custGeom>
              <a:avLst/>
              <a:gdLst/>
              <a:ahLst/>
              <a:cxnLst/>
              <a:rect l="l" t="t" r="r" b="b"/>
              <a:pathLst>
                <a:path w="958" h="1404" extrusionOk="0">
                  <a:moveTo>
                    <a:pt x="713" y="1"/>
                  </a:moveTo>
                  <a:cubicBezTo>
                    <a:pt x="657" y="1"/>
                    <a:pt x="602" y="23"/>
                    <a:pt x="557" y="68"/>
                  </a:cubicBezTo>
                  <a:cubicBezTo>
                    <a:pt x="290" y="335"/>
                    <a:pt x="112" y="669"/>
                    <a:pt x="34" y="1037"/>
                  </a:cubicBezTo>
                  <a:lnTo>
                    <a:pt x="23" y="1136"/>
                  </a:lnTo>
                  <a:cubicBezTo>
                    <a:pt x="1" y="1248"/>
                    <a:pt x="79" y="1371"/>
                    <a:pt x="190" y="1393"/>
                  </a:cubicBezTo>
                  <a:cubicBezTo>
                    <a:pt x="213" y="1393"/>
                    <a:pt x="223" y="1403"/>
                    <a:pt x="235" y="1403"/>
                  </a:cubicBezTo>
                  <a:cubicBezTo>
                    <a:pt x="346" y="1403"/>
                    <a:pt x="435" y="1326"/>
                    <a:pt x="457" y="1225"/>
                  </a:cubicBezTo>
                  <a:lnTo>
                    <a:pt x="480" y="1126"/>
                  </a:lnTo>
                  <a:cubicBezTo>
                    <a:pt x="535" y="836"/>
                    <a:pt x="668" y="591"/>
                    <a:pt x="869" y="379"/>
                  </a:cubicBezTo>
                  <a:cubicBezTo>
                    <a:pt x="958" y="302"/>
                    <a:pt x="958" y="157"/>
                    <a:pt x="869" y="68"/>
                  </a:cubicBezTo>
                  <a:cubicBezTo>
                    <a:pt x="824" y="23"/>
                    <a:pt x="769" y="1"/>
                    <a:pt x="713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4"/>
            <p:cNvSpPr/>
            <p:nvPr/>
          </p:nvSpPr>
          <p:spPr>
            <a:xfrm>
              <a:off x="6727026" y="2204203"/>
              <a:ext cx="32194" cy="30195"/>
            </a:xfrm>
            <a:custGeom>
              <a:avLst/>
              <a:gdLst/>
              <a:ahLst/>
              <a:cxnLst/>
              <a:rect l="l" t="t" r="r" b="b"/>
              <a:pathLst>
                <a:path w="725" h="680" extrusionOk="0">
                  <a:moveTo>
                    <a:pt x="484" y="1"/>
                  </a:moveTo>
                  <a:cubicBezTo>
                    <a:pt x="427" y="1"/>
                    <a:pt x="368" y="23"/>
                    <a:pt x="324" y="68"/>
                  </a:cubicBezTo>
                  <a:lnTo>
                    <a:pt x="90" y="301"/>
                  </a:lnTo>
                  <a:cubicBezTo>
                    <a:pt x="1" y="390"/>
                    <a:pt x="1" y="535"/>
                    <a:pt x="90" y="613"/>
                  </a:cubicBezTo>
                  <a:cubicBezTo>
                    <a:pt x="134" y="657"/>
                    <a:pt x="190" y="679"/>
                    <a:pt x="245" y="679"/>
                  </a:cubicBezTo>
                  <a:cubicBezTo>
                    <a:pt x="302" y="679"/>
                    <a:pt x="357" y="657"/>
                    <a:pt x="401" y="613"/>
                  </a:cubicBezTo>
                  <a:lnTo>
                    <a:pt x="635" y="379"/>
                  </a:lnTo>
                  <a:cubicBezTo>
                    <a:pt x="725" y="290"/>
                    <a:pt x="725" y="157"/>
                    <a:pt x="635" y="68"/>
                  </a:cubicBezTo>
                  <a:cubicBezTo>
                    <a:pt x="596" y="23"/>
                    <a:pt x="541" y="1"/>
                    <a:pt x="484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4"/>
            <p:cNvSpPr/>
            <p:nvPr/>
          </p:nvSpPr>
          <p:spPr>
            <a:xfrm>
              <a:off x="6564414" y="2251673"/>
              <a:ext cx="62345" cy="61812"/>
            </a:xfrm>
            <a:custGeom>
              <a:avLst/>
              <a:gdLst/>
              <a:ahLst/>
              <a:cxnLst/>
              <a:rect l="l" t="t" r="r" b="b"/>
              <a:pathLst>
                <a:path w="1404" h="1392" extrusionOk="0">
                  <a:moveTo>
                    <a:pt x="702" y="0"/>
                  </a:moveTo>
                  <a:cubicBezTo>
                    <a:pt x="580" y="0"/>
                    <a:pt x="479" y="100"/>
                    <a:pt x="479" y="223"/>
                  </a:cubicBezTo>
                  <a:lnTo>
                    <a:pt x="479" y="479"/>
                  </a:lnTo>
                  <a:lnTo>
                    <a:pt x="223" y="479"/>
                  </a:lnTo>
                  <a:cubicBezTo>
                    <a:pt x="101" y="479"/>
                    <a:pt x="1" y="579"/>
                    <a:pt x="1" y="701"/>
                  </a:cubicBezTo>
                  <a:cubicBezTo>
                    <a:pt x="1" y="824"/>
                    <a:pt x="101" y="924"/>
                    <a:pt x="223" y="924"/>
                  </a:cubicBezTo>
                  <a:lnTo>
                    <a:pt x="479" y="924"/>
                  </a:lnTo>
                  <a:lnTo>
                    <a:pt x="479" y="1169"/>
                  </a:lnTo>
                  <a:cubicBezTo>
                    <a:pt x="479" y="1292"/>
                    <a:pt x="580" y="1391"/>
                    <a:pt x="702" y="1391"/>
                  </a:cubicBezTo>
                  <a:cubicBezTo>
                    <a:pt x="825" y="1391"/>
                    <a:pt x="924" y="1292"/>
                    <a:pt x="924" y="1169"/>
                  </a:cubicBezTo>
                  <a:lnTo>
                    <a:pt x="924" y="924"/>
                  </a:lnTo>
                  <a:lnTo>
                    <a:pt x="1181" y="924"/>
                  </a:lnTo>
                  <a:cubicBezTo>
                    <a:pt x="1303" y="924"/>
                    <a:pt x="1403" y="824"/>
                    <a:pt x="1403" y="701"/>
                  </a:cubicBezTo>
                  <a:cubicBezTo>
                    <a:pt x="1403" y="579"/>
                    <a:pt x="1303" y="479"/>
                    <a:pt x="1181" y="479"/>
                  </a:cubicBezTo>
                  <a:lnTo>
                    <a:pt x="924" y="479"/>
                  </a:lnTo>
                  <a:lnTo>
                    <a:pt x="924" y="223"/>
                  </a:lnTo>
                  <a:cubicBezTo>
                    <a:pt x="924" y="100"/>
                    <a:pt x="825" y="0"/>
                    <a:pt x="702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4"/>
            <p:cNvSpPr/>
            <p:nvPr/>
          </p:nvSpPr>
          <p:spPr>
            <a:xfrm>
              <a:off x="6685018" y="2256957"/>
              <a:ext cx="58393" cy="56528"/>
            </a:xfrm>
            <a:custGeom>
              <a:avLst/>
              <a:gdLst/>
              <a:ahLst/>
              <a:cxnLst/>
              <a:rect l="l" t="t" r="r" b="b"/>
              <a:pathLst>
                <a:path w="1315" h="1273" extrusionOk="0">
                  <a:moveTo>
                    <a:pt x="240" y="1"/>
                  </a:moveTo>
                  <a:cubicBezTo>
                    <a:pt x="181" y="1"/>
                    <a:pt x="123" y="20"/>
                    <a:pt x="78" y="60"/>
                  </a:cubicBezTo>
                  <a:cubicBezTo>
                    <a:pt x="1" y="149"/>
                    <a:pt x="1" y="293"/>
                    <a:pt x="78" y="382"/>
                  </a:cubicBezTo>
                  <a:lnTo>
                    <a:pt x="345" y="638"/>
                  </a:lnTo>
                  <a:lnTo>
                    <a:pt x="78" y="894"/>
                  </a:lnTo>
                  <a:cubicBezTo>
                    <a:pt x="1" y="983"/>
                    <a:pt x="1" y="1128"/>
                    <a:pt x="78" y="1206"/>
                  </a:cubicBezTo>
                  <a:cubicBezTo>
                    <a:pt x="123" y="1250"/>
                    <a:pt x="190" y="1272"/>
                    <a:pt x="246" y="1272"/>
                  </a:cubicBezTo>
                  <a:cubicBezTo>
                    <a:pt x="301" y="1272"/>
                    <a:pt x="357" y="1250"/>
                    <a:pt x="402" y="1206"/>
                  </a:cubicBezTo>
                  <a:lnTo>
                    <a:pt x="657" y="950"/>
                  </a:lnTo>
                  <a:lnTo>
                    <a:pt x="914" y="1206"/>
                  </a:lnTo>
                  <a:cubicBezTo>
                    <a:pt x="958" y="1250"/>
                    <a:pt x="1013" y="1272"/>
                    <a:pt x="1069" y="1272"/>
                  </a:cubicBezTo>
                  <a:cubicBezTo>
                    <a:pt x="1125" y="1272"/>
                    <a:pt x="1191" y="1250"/>
                    <a:pt x="1225" y="1206"/>
                  </a:cubicBezTo>
                  <a:cubicBezTo>
                    <a:pt x="1314" y="1128"/>
                    <a:pt x="1314" y="983"/>
                    <a:pt x="1225" y="894"/>
                  </a:cubicBezTo>
                  <a:lnTo>
                    <a:pt x="969" y="638"/>
                  </a:lnTo>
                  <a:lnTo>
                    <a:pt x="1225" y="382"/>
                  </a:lnTo>
                  <a:cubicBezTo>
                    <a:pt x="1314" y="293"/>
                    <a:pt x="1314" y="149"/>
                    <a:pt x="1225" y="60"/>
                  </a:cubicBezTo>
                  <a:cubicBezTo>
                    <a:pt x="1186" y="20"/>
                    <a:pt x="1130" y="1"/>
                    <a:pt x="1073" y="1"/>
                  </a:cubicBezTo>
                  <a:cubicBezTo>
                    <a:pt x="1016" y="1"/>
                    <a:pt x="958" y="20"/>
                    <a:pt x="914" y="60"/>
                  </a:cubicBezTo>
                  <a:lnTo>
                    <a:pt x="657" y="327"/>
                  </a:lnTo>
                  <a:lnTo>
                    <a:pt x="402" y="60"/>
                  </a:lnTo>
                  <a:cubicBezTo>
                    <a:pt x="357" y="20"/>
                    <a:pt x="298" y="1"/>
                    <a:pt x="240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4"/>
            <p:cNvSpPr/>
            <p:nvPr/>
          </p:nvSpPr>
          <p:spPr>
            <a:xfrm>
              <a:off x="6610906" y="2161219"/>
              <a:ext cx="64742" cy="62833"/>
            </a:xfrm>
            <a:custGeom>
              <a:avLst/>
              <a:gdLst/>
              <a:ahLst/>
              <a:cxnLst/>
              <a:rect l="l" t="t" r="r" b="b"/>
              <a:pathLst>
                <a:path w="1458" h="1415" extrusionOk="0">
                  <a:moveTo>
                    <a:pt x="1213" y="0"/>
                  </a:moveTo>
                  <a:cubicBezTo>
                    <a:pt x="1157" y="0"/>
                    <a:pt x="1102" y="22"/>
                    <a:pt x="1057" y="67"/>
                  </a:cubicBezTo>
                  <a:lnTo>
                    <a:pt x="723" y="401"/>
                  </a:lnTo>
                  <a:lnTo>
                    <a:pt x="89" y="1036"/>
                  </a:lnTo>
                  <a:cubicBezTo>
                    <a:pt x="0" y="1125"/>
                    <a:pt x="0" y="1258"/>
                    <a:pt x="89" y="1347"/>
                  </a:cubicBezTo>
                  <a:cubicBezTo>
                    <a:pt x="134" y="1392"/>
                    <a:pt x="189" y="1414"/>
                    <a:pt x="245" y="1414"/>
                  </a:cubicBezTo>
                  <a:cubicBezTo>
                    <a:pt x="300" y="1414"/>
                    <a:pt x="367" y="1392"/>
                    <a:pt x="401" y="1347"/>
                  </a:cubicBezTo>
                  <a:lnTo>
                    <a:pt x="1369" y="378"/>
                  </a:lnTo>
                  <a:cubicBezTo>
                    <a:pt x="1458" y="301"/>
                    <a:pt x="1458" y="156"/>
                    <a:pt x="1369" y="67"/>
                  </a:cubicBezTo>
                  <a:cubicBezTo>
                    <a:pt x="1324" y="22"/>
                    <a:pt x="1269" y="0"/>
                    <a:pt x="1213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4"/>
            <p:cNvSpPr/>
            <p:nvPr/>
          </p:nvSpPr>
          <p:spPr>
            <a:xfrm>
              <a:off x="6643011" y="2161219"/>
              <a:ext cx="32638" cy="46004"/>
            </a:xfrm>
            <a:custGeom>
              <a:avLst/>
              <a:gdLst/>
              <a:ahLst/>
              <a:cxnLst/>
              <a:rect l="l" t="t" r="r" b="b"/>
              <a:pathLst>
                <a:path w="735" h="1036" extrusionOk="0">
                  <a:moveTo>
                    <a:pt x="490" y="0"/>
                  </a:moveTo>
                  <a:cubicBezTo>
                    <a:pt x="434" y="0"/>
                    <a:pt x="379" y="22"/>
                    <a:pt x="334" y="67"/>
                  </a:cubicBezTo>
                  <a:lnTo>
                    <a:pt x="0" y="401"/>
                  </a:lnTo>
                  <a:lnTo>
                    <a:pt x="0" y="1036"/>
                  </a:lnTo>
                  <a:lnTo>
                    <a:pt x="646" y="378"/>
                  </a:lnTo>
                  <a:cubicBezTo>
                    <a:pt x="735" y="301"/>
                    <a:pt x="735" y="156"/>
                    <a:pt x="646" y="67"/>
                  </a:cubicBezTo>
                  <a:cubicBezTo>
                    <a:pt x="601" y="22"/>
                    <a:pt x="546" y="0"/>
                    <a:pt x="490" y="0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4"/>
            <p:cNvSpPr/>
            <p:nvPr/>
          </p:nvSpPr>
          <p:spPr>
            <a:xfrm>
              <a:off x="6606954" y="2161219"/>
              <a:ext cx="19805" cy="19805"/>
            </a:xfrm>
            <a:custGeom>
              <a:avLst/>
              <a:gdLst/>
              <a:ahLst/>
              <a:cxnLst/>
              <a:rect l="l" t="t" r="r" b="b"/>
              <a:pathLst>
                <a:path w="446" h="446" extrusionOk="0">
                  <a:moveTo>
                    <a:pt x="223" y="0"/>
                  </a:moveTo>
                  <a:cubicBezTo>
                    <a:pt x="100" y="0"/>
                    <a:pt x="0" y="101"/>
                    <a:pt x="0" y="223"/>
                  </a:cubicBezTo>
                  <a:cubicBezTo>
                    <a:pt x="0" y="346"/>
                    <a:pt x="100" y="445"/>
                    <a:pt x="223" y="445"/>
                  </a:cubicBezTo>
                  <a:cubicBezTo>
                    <a:pt x="345" y="445"/>
                    <a:pt x="445" y="346"/>
                    <a:pt x="445" y="223"/>
                  </a:cubicBezTo>
                  <a:cubicBezTo>
                    <a:pt x="445" y="101"/>
                    <a:pt x="345" y="0"/>
                    <a:pt x="223" y="0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4"/>
            <p:cNvSpPr/>
            <p:nvPr/>
          </p:nvSpPr>
          <p:spPr>
            <a:xfrm>
              <a:off x="6659352" y="2209621"/>
              <a:ext cx="19805" cy="19849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1"/>
                  </a:moveTo>
                  <a:cubicBezTo>
                    <a:pt x="100" y="1"/>
                    <a:pt x="0" y="102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cubicBezTo>
                    <a:pt x="345" y="446"/>
                    <a:pt x="445" y="346"/>
                    <a:pt x="445" y="223"/>
                  </a:cubicBezTo>
                  <a:cubicBezTo>
                    <a:pt x="445" y="102"/>
                    <a:pt x="345" y="1"/>
                    <a:pt x="223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3" name="Google Shape;553;p24"/>
          <p:cNvGrpSpPr/>
          <p:nvPr/>
        </p:nvGrpSpPr>
        <p:grpSpPr>
          <a:xfrm>
            <a:off x="4397522" y="2547356"/>
            <a:ext cx="688717" cy="688808"/>
            <a:chOff x="4107345" y="3562423"/>
            <a:chExt cx="337656" cy="337701"/>
          </a:xfrm>
        </p:grpSpPr>
        <p:sp>
          <p:nvSpPr>
            <p:cNvPr id="554" name="Google Shape;554;p24"/>
            <p:cNvSpPr/>
            <p:nvPr/>
          </p:nvSpPr>
          <p:spPr>
            <a:xfrm>
              <a:off x="4118757" y="3774057"/>
              <a:ext cx="314876" cy="93428"/>
            </a:xfrm>
            <a:custGeom>
              <a:avLst/>
              <a:gdLst/>
              <a:ahLst/>
              <a:cxnLst/>
              <a:rect l="l" t="t" r="r" b="b"/>
              <a:pathLst>
                <a:path w="7091" h="2104" extrusionOk="0">
                  <a:moveTo>
                    <a:pt x="2727" y="0"/>
                  </a:moveTo>
                  <a:cubicBezTo>
                    <a:pt x="2616" y="0"/>
                    <a:pt x="2504" y="23"/>
                    <a:pt x="2405" y="56"/>
                  </a:cubicBezTo>
                  <a:lnTo>
                    <a:pt x="2282" y="100"/>
                  </a:lnTo>
                  <a:cubicBezTo>
                    <a:pt x="2015" y="178"/>
                    <a:pt x="1747" y="245"/>
                    <a:pt x="1480" y="290"/>
                  </a:cubicBezTo>
                  <a:cubicBezTo>
                    <a:pt x="1213" y="334"/>
                    <a:pt x="946" y="357"/>
                    <a:pt x="668" y="357"/>
                  </a:cubicBezTo>
                  <a:cubicBezTo>
                    <a:pt x="300" y="357"/>
                    <a:pt x="0" y="657"/>
                    <a:pt x="0" y="1024"/>
                  </a:cubicBezTo>
                  <a:lnTo>
                    <a:pt x="0" y="1525"/>
                  </a:lnTo>
                  <a:cubicBezTo>
                    <a:pt x="0" y="1648"/>
                    <a:pt x="100" y="1747"/>
                    <a:pt x="223" y="1747"/>
                  </a:cubicBezTo>
                  <a:lnTo>
                    <a:pt x="2694" y="1747"/>
                  </a:lnTo>
                  <a:cubicBezTo>
                    <a:pt x="2950" y="1747"/>
                    <a:pt x="3206" y="1859"/>
                    <a:pt x="3395" y="2048"/>
                  </a:cubicBezTo>
                  <a:cubicBezTo>
                    <a:pt x="3429" y="2081"/>
                    <a:pt x="3495" y="2104"/>
                    <a:pt x="3551" y="2104"/>
                  </a:cubicBezTo>
                  <a:cubicBezTo>
                    <a:pt x="3607" y="2104"/>
                    <a:pt x="3662" y="2081"/>
                    <a:pt x="3706" y="2048"/>
                  </a:cubicBezTo>
                  <a:cubicBezTo>
                    <a:pt x="3796" y="1948"/>
                    <a:pt x="3907" y="1881"/>
                    <a:pt x="4030" y="1826"/>
                  </a:cubicBezTo>
                  <a:cubicBezTo>
                    <a:pt x="4152" y="1781"/>
                    <a:pt x="4275" y="1747"/>
                    <a:pt x="4408" y="1747"/>
                  </a:cubicBezTo>
                  <a:lnTo>
                    <a:pt x="6868" y="1747"/>
                  </a:lnTo>
                  <a:cubicBezTo>
                    <a:pt x="7001" y="1747"/>
                    <a:pt x="7090" y="1648"/>
                    <a:pt x="7090" y="1525"/>
                  </a:cubicBezTo>
                  <a:lnTo>
                    <a:pt x="7090" y="1024"/>
                  </a:lnTo>
                  <a:cubicBezTo>
                    <a:pt x="7090" y="657"/>
                    <a:pt x="6801" y="357"/>
                    <a:pt x="6422" y="357"/>
                  </a:cubicBezTo>
                  <a:cubicBezTo>
                    <a:pt x="6155" y="357"/>
                    <a:pt x="5877" y="334"/>
                    <a:pt x="5610" y="290"/>
                  </a:cubicBezTo>
                  <a:cubicBezTo>
                    <a:pt x="5343" y="245"/>
                    <a:pt x="5076" y="178"/>
                    <a:pt x="4820" y="100"/>
                  </a:cubicBezTo>
                  <a:lnTo>
                    <a:pt x="4698" y="56"/>
                  </a:lnTo>
                  <a:cubicBezTo>
                    <a:pt x="4586" y="23"/>
                    <a:pt x="4475" y="0"/>
                    <a:pt x="4364" y="0"/>
                  </a:cubicBezTo>
                  <a:cubicBezTo>
                    <a:pt x="4085" y="0"/>
                    <a:pt x="3829" y="112"/>
                    <a:pt x="3629" y="300"/>
                  </a:cubicBezTo>
                  <a:cubicBezTo>
                    <a:pt x="3607" y="334"/>
                    <a:pt x="3573" y="367"/>
                    <a:pt x="3551" y="401"/>
                  </a:cubicBezTo>
                  <a:cubicBezTo>
                    <a:pt x="3528" y="367"/>
                    <a:pt x="3495" y="334"/>
                    <a:pt x="3462" y="300"/>
                  </a:cubicBezTo>
                  <a:cubicBezTo>
                    <a:pt x="3273" y="112"/>
                    <a:pt x="3006" y="0"/>
                    <a:pt x="2727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4276395" y="3774057"/>
              <a:ext cx="157238" cy="93428"/>
            </a:xfrm>
            <a:custGeom>
              <a:avLst/>
              <a:gdLst/>
              <a:ahLst/>
              <a:cxnLst/>
              <a:rect l="l" t="t" r="r" b="b"/>
              <a:pathLst>
                <a:path w="3541" h="2104" extrusionOk="0">
                  <a:moveTo>
                    <a:pt x="814" y="0"/>
                  </a:moveTo>
                  <a:cubicBezTo>
                    <a:pt x="535" y="0"/>
                    <a:pt x="279" y="112"/>
                    <a:pt x="79" y="300"/>
                  </a:cubicBezTo>
                  <a:cubicBezTo>
                    <a:pt x="57" y="334"/>
                    <a:pt x="23" y="367"/>
                    <a:pt x="1" y="401"/>
                  </a:cubicBezTo>
                  <a:lnTo>
                    <a:pt x="1" y="2104"/>
                  </a:lnTo>
                  <a:cubicBezTo>
                    <a:pt x="57" y="2104"/>
                    <a:pt x="112" y="2081"/>
                    <a:pt x="156" y="2048"/>
                  </a:cubicBezTo>
                  <a:cubicBezTo>
                    <a:pt x="246" y="1948"/>
                    <a:pt x="357" y="1881"/>
                    <a:pt x="480" y="1826"/>
                  </a:cubicBezTo>
                  <a:cubicBezTo>
                    <a:pt x="602" y="1781"/>
                    <a:pt x="725" y="1747"/>
                    <a:pt x="858" y="1747"/>
                  </a:cubicBezTo>
                  <a:lnTo>
                    <a:pt x="3318" y="1747"/>
                  </a:lnTo>
                  <a:cubicBezTo>
                    <a:pt x="3451" y="1747"/>
                    <a:pt x="3540" y="1648"/>
                    <a:pt x="3540" y="1525"/>
                  </a:cubicBezTo>
                  <a:lnTo>
                    <a:pt x="3540" y="1024"/>
                  </a:lnTo>
                  <a:cubicBezTo>
                    <a:pt x="3540" y="657"/>
                    <a:pt x="3251" y="357"/>
                    <a:pt x="2872" y="357"/>
                  </a:cubicBezTo>
                  <a:cubicBezTo>
                    <a:pt x="2605" y="357"/>
                    <a:pt x="2327" y="334"/>
                    <a:pt x="2060" y="290"/>
                  </a:cubicBezTo>
                  <a:cubicBezTo>
                    <a:pt x="1793" y="245"/>
                    <a:pt x="1526" y="178"/>
                    <a:pt x="1270" y="100"/>
                  </a:cubicBezTo>
                  <a:lnTo>
                    <a:pt x="1148" y="56"/>
                  </a:lnTo>
                  <a:cubicBezTo>
                    <a:pt x="1036" y="23"/>
                    <a:pt x="925" y="0"/>
                    <a:pt x="814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4"/>
            <p:cNvSpPr/>
            <p:nvPr/>
          </p:nvSpPr>
          <p:spPr>
            <a:xfrm>
              <a:off x="4107345" y="3836802"/>
              <a:ext cx="337656" cy="63322"/>
            </a:xfrm>
            <a:custGeom>
              <a:avLst/>
              <a:gdLst/>
              <a:ahLst/>
              <a:cxnLst/>
              <a:rect l="l" t="t" r="r" b="b"/>
              <a:pathLst>
                <a:path w="7604" h="1426" extrusionOk="0">
                  <a:moveTo>
                    <a:pt x="223" y="1"/>
                  </a:moveTo>
                  <a:cubicBezTo>
                    <a:pt x="101" y="1"/>
                    <a:pt x="1" y="101"/>
                    <a:pt x="1" y="223"/>
                  </a:cubicBezTo>
                  <a:lnTo>
                    <a:pt x="1" y="591"/>
                  </a:lnTo>
                  <a:cubicBezTo>
                    <a:pt x="1" y="713"/>
                    <a:pt x="101" y="814"/>
                    <a:pt x="223" y="814"/>
                  </a:cubicBezTo>
                  <a:lnTo>
                    <a:pt x="3028" y="814"/>
                  </a:lnTo>
                  <a:cubicBezTo>
                    <a:pt x="3118" y="1170"/>
                    <a:pt x="3441" y="1425"/>
                    <a:pt x="3808" y="1425"/>
                  </a:cubicBezTo>
                  <a:cubicBezTo>
                    <a:pt x="4175" y="1425"/>
                    <a:pt x="4498" y="1170"/>
                    <a:pt x="4587" y="814"/>
                  </a:cubicBezTo>
                  <a:lnTo>
                    <a:pt x="7381" y="814"/>
                  </a:lnTo>
                  <a:cubicBezTo>
                    <a:pt x="7503" y="814"/>
                    <a:pt x="7604" y="713"/>
                    <a:pt x="7604" y="591"/>
                  </a:cubicBezTo>
                  <a:lnTo>
                    <a:pt x="7604" y="223"/>
                  </a:lnTo>
                  <a:cubicBezTo>
                    <a:pt x="7604" y="101"/>
                    <a:pt x="7503" y="1"/>
                    <a:pt x="7381" y="1"/>
                  </a:cubicBezTo>
                  <a:lnTo>
                    <a:pt x="4665" y="1"/>
                  </a:lnTo>
                  <a:cubicBezTo>
                    <a:pt x="4354" y="1"/>
                    <a:pt x="4053" y="101"/>
                    <a:pt x="3808" y="279"/>
                  </a:cubicBezTo>
                  <a:cubicBezTo>
                    <a:pt x="3563" y="101"/>
                    <a:pt x="3263" y="1"/>
                    <a:pt x="2951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4"/>
            <p:cNvSpPr/>
            <p:nvPr/>
          </p:nvSpPr>
          <p:spPr>
            <a:xfrm>
              <a:off x="4276395" y="3836802"/>
              <a:ext cx="168606" cy="63322"/>
            </a:xfrm>
            <a:custGeom>
              <a:avLst/>
              <a:gdLst/>
              <a:ahLst/>
              <a:cxnLst/>
              <a:rect l="l" t="t" r="r" b="b"/>
              <a:pathLst>
                <a:path w="3797" h="1426" extrusionOk="0">
                  <a:moveTo>
                    <a:pt x="858" y="1"/>
                  </a:moveTo>
                  <a:cubicBezTo>
                    <a:pt x="547" y="1"/>
                    <a:pt x="246" y="101"/>
                    <a:pt x="1" y="279"/>
                  </a:cubicBezTo>
                  <a:lnTo>
                    <a:pt x="1" y="1425"/>
                  </a:lnTo>
                  <a:cubicBezTo>
                    <a:pt x="368" y="1425"/>
                    <a:pt x="691" y="1170"/>
                    <a:pt x="780" y="814"/>
                  </a:cubicBezTo>
                  <a:lnTo>
                    <a:pt x="3574" y="814"/>
                  </a:lnTo>
                  <a:cubicBezTo>
                    <a:pt x="3696" y="814"/>
                    <a:pt x="3797" y="713"/>
                    <a:pt x="3797" y="591"/>
                  </a:cubicBezTo>
                  <a:lnTo>
                    <a:pt x="3797" y="223"/>
                  </a:lnTo>
                  <a:cubicBezTo>
                    <a:pt x="3797" y="101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4"/>
            <p:cNvSpPr/>
            <p:nvPr/>
          </p:nvSpPr>
          <p:spPr>
            <a:xfrm>
              <a:off x="4219068" y="3562511"/>
              <a:ext cx="114698" cy="146803"/>
            </a:xfrm>
            <a:custGeom>
              <a:avLst/>
              <a:gdLst/>
              <a:ahLst/>
              <a:cxnLst/>
              <a:rect l="l" t="t" r="r" b="b"/>
              <a:pathLst>
                <a:path w="2583" h="3306" extrusionOk="0">
                  <a:moveTo>
                    <a:pt x="1281" y="0"/>
                  </a:moveTo>
                  <a:cubicBezTo>
                    <a:pt x="947" y="0"/>
                    <a:pt x="624" y="134"/>
                    <a:pt x="379" y="389"/>
                  </a:cubicBezTo>
                  <a:cubicBezTo>
                    <a:pt x="134" y="634"/>
                    <a:pt x="0" y="957"/>
                    <a:pt x="0" y="1302"/>
                  </a:cubicBezTo>
                  <a:cubicBezTo>
                    <a:pt x="0" y="1592"/>
                    <a:pt x="89" y="1870"/>
                    <a:pt x="268" y="2104"/>
                  </a:cubicBezTo>
                  <a:cubicBezTo>
                    <a:pt x="446" y="2315"/>
                    <a:pt x="546" y="2571"/>
                    <a:pt x="591" y="2827"/>
                  </a:cubicBezTo>
                  <a:lnTo>
                    <a:pt x="591" y="2850"/>
                  </a:lnTo>
                  <a:cubicBezTo>
                    <a:pt x="591" y="2850"/>
                    <a:pt x="880" y="3306"/>
                    <a:pt x="1292" y="3306"/>
                  </a:cubicBezTo>
                  <a:cubicBezTo>
                    <a:pt x="1492" y="3306"/>
                    <a:pt x="1737" y="3194"/>
                    <a:pt x="1993" y="2850"/>
                  </a:cubicBezTo>
                  <a:cubicBezTo>
                    <a:pt x="2026" y="2571"/>
                    <a:pt x="2138" y="2315"/>
                    <a:pt x="2305" y="2104"/>
                  </a:cubicBezTo>
                  <a:cubicBezTo>
                    <a:pt x="2483" y="1881"/>
                    <a:pt x="2583" y="1603"/>
                    <a:pt x="2583" y="1302"/>
                  </a:cubicBezTo>
                  <a:cubicBezTo>
                    <a:pt x="2583" y="968"/>
                    <a:pt x="2449" y="634"/>
                    <a:pt x="2204" y="389"/>
                  </a:cubicBezTo>
                  <a:cubicBezTo>
                    <a:pt x="1960" y="144"/>
                    <a:pt x="1637" y="0"/>
                    <a:pt x="1292" y="0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4"/>
            <p:cNvSpPr/>
            <p:nvPr/>
          </p:nvSpPr>
          <p:spPr>
            <a:xfrm>
              <a:off x="4276395" y="3562511"/>
              <a:ext cx="57371" cy="146803"/>
            </a:xfrm>
            <a:custGeom>
              <a:avLst/>
              <a:gdLst/>
              <a:ahLst/>
              <a:cxnLst/>
              <a:rect l="l" t="t" r="r" b="b"/>
              <a:pathLst>
                <a:path w="1292" h="3306" extrusionOk="0">
                  <a:moveTo>
                    <a:pt x="1" y="0"/>
                  </a:moveTo>
                  <a:lnTo>
                    <a:pt x="1" y="3306"/>
                  </a:lnTo>
                  <a:cubicBezTo>
                    <a:pt x="201" y="3306"/>
                    <a:pt x="446" y="3194"/>
                    <a:pt x="702" y="2850"/>
                  </a:cubicBezTo>
                  <a:cubicBezTo>
                    <a:pt x="735" y="2571"/>
                    <a:pt x="847" y="2315"/>
                    <a:pt x="1014" y="2104"/>
                  </a:cubicBezTo>
                  <a:cubicBezTo>
                    <a:pt x="1192" y="1881"/>
                    <a:pt x="1292" y="1603"/>
                    <a:pt x="1292" y="1302"/>
                  </a:cubicBezTo>
                  <a:cubicBezTo>
                    <a:pt x="1292" y="968"/>
                    <a:pt x="1158" y="634"/>
                    <a:pt x="913" y="389"/>
                  </a:cubicBezTo>
                  <a:cubicBezTo>
                    <a:pt x="669" y="144"/>
                    <a:pt x="346" y="0"/>
                    <a:pt x="1" y="0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4"/>
            <p:cNvSpPr/>
            <p:nvPr/>
          </p:nvSpPr>
          <p:spPr>
            <a:xfrm>
              <a:off x="4245267" y="3689022"/>
              <a:ext cx="62345" cy="46980"/>
            </a:xfrm>
            <a:custGeom>
              <a:avLst/>
              <a:gdLst/>
              <a:ahLst/>
              <a:cxnLst/>
              <a:rect l="l" t="t" r="r" b="b"/>
              <a:pathLst>
                <a:path w="1404" h="1058" extrusionOk="0">
                  <a:moveTo>
                    <a:pt x="1" y="1"/>
                  </a:moveTo>
                  <a:lnTo>
                    <a:pt x="1" y="23"/>
                  </a:lnTo>
                  <a:lnTo>
                    <a:pt x="1" y="357"/>
                  </a:lnTo>
                  <a:cubicBezTo>
                    <a:pt x="1" y="746"/>
                    <a:pt x="312" y="1058"/>
                    <a:pt x="702" y="1058"/>
                  </a:cubicBezTo>
                  <a:cubicBezTo>
                    <a:pt x="1080" y="1058"/>
                    <a:pt x="1392" y="746"/>
                    <a:pt x="1392" y="357"/>
                  </a:cubicBezTo>
                  <a:lnTo>
                    <a:pt x="1392" y="2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4"/>
            <p:cNvSpPr/>
            <p:nvPr/>
          </p:nvSpPr>
          <p:spPr>
            <a:xfrm>
              <a:off x="4276395" y="3689022"/>
              <a:ext cx="31217" cy="46980"/>
            </a:xfrm>
            <a:custGeom>
              <a:avLst/>
              <a:gdLst/>
              <a:ahLst/>
              <a:cxnLst/>
              <a:rect l="l" t="t" r="r" b="b"/>
              <a:pathLst>
                <a:path w="703" h="1058" extrusionOk="0">
                  <a:moveTo>
                    <a:pt x="1" y="1"/>
                  </a:moveTo>
                  <a:lnTo>
                    <a:pt x="1" y="1058"/>
                  </a:lnTo>
                  <a:cubicBezTo>
                    <a:pt x="379" y="1058"/>
                    <a:pt x="691" y="746"/>
                    <a:pt x="691" y="357"/>
                  </a:cubicBezTo>
                  <a:lnTo>
                    <a:pt x="691" y="23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4"/>
            <p:cNvSpPr/>
            <p:nvPr/>
          </p:nvSpPr>
          <p:spPr>
            <a:xfrm>
              <a:off x="4361431" y="3610424"/>
              <a:ext cx="40542" cy="19805"/>
            </a:xfrm>
            <a:custGeom>
              <a:avLst/>
              <a:gdLst/>
              <a:ahLst/>
              <a:cxnLst/>
              <a:rect l="l" t="t" r="r" b="b"/>
              <a:pathLst>
                <a:path w="913" h="446" extrusionOk="0">
                  <a:moveTo>
                    <a:pt x="223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46"/>
                    <a:pt x="101" y="446"/>
                    <a:pt x="223" y="446"/>
                  </a:cubicBezTo>
                  <a:lnTo>
                    <a:pt x="690" y="446"/>
                  </a:lnTo>
                  <a:cubicBezTo>
                    <a:pt x="824" y="446"/>
                    <a:pt x="913" y="346"/>
                    <a:pt x="913" y="223"/>
                  </a:cubicBezTo>
                  <a:cubicBezTo>
                    <a:pt x="913" y="101"/>
                    <a:pt x="824" y="0"/>
                    <a:pt x="690" y="0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4"/>
            <p:cNvSpPr/>
            <p:nvPr/>
          </p:nvSpPr>
          <p:spPr>
            <a:xfrm>
              <a:off x="4349575" y="3562423"/>
              <a:ext cx="43517" cy="31261"/>
            </a:xfrm>
            <a:custGeom>
              <a:avLst/>
              <a:gdLst/>
              <a:ahLst/>
              <a:cxnLst/>
              <a:rect l="l" t="t" r="r" b="b"/>
              <a:pathLst>
                <a:path w="980" h="704" extrusionOk="0">
                  <a:moveTo>
                    <a:pt x="725" y="0"/>
                  </a:moveTo>
                  <a:cubicBezTo>
                    <a:pt x="691" y="0"/>
                    <a:pt x="656" y="8"/>
                    <a:pt x="623" y="24"/>
                  </a:cubicBezTo>
                  <a:lnTo>
                    <a:pt x="145" y="280"/>
                  </a:lnTo>
                  <a:cubicBezTo>
                    <a:pt x="34" y="336"/>
                    <a:pt x="0" y="470"/>
                    <a:pt x="56" y="581"/>
                  </a:cubicBezTo>
                  <a:cubicBezTo>
                    <a:pt x="89" y="658"/>
                    <a:pt x="167" y="703"/>
                    <a:pt x="245" y="703"/>
                  </a:cubicBezTo>
                  <a:cubicBezTo>
                    <a:pt x="289" y="703"/>
                    <a:pt x="323" y="692"/>
                    <a:pt x="356" y="670"/>
                  </a:cubicBezTo>
                  <a:lnTo>
                    <a:pt x="835" y="425"/>
                  </a:lnTo>
                  <a:cubicBezTo>
                    <a:pt x="935" y="369"/>
                    <a:pt x="980" y="225"/>
                    <a:pt x="924" y="124"/>
                  </a:cubicBezTo>
                  <a:cubicBezTo>
                    <a:pt x="885" y="46"/>
                    <a:pt x="806" y="0"/>
                    <a:pt x="725" y="0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4"/>
            <p:cNvSpPr/>
            <p:nvPr/>
          </p:nvSpPr>
          <p:spPr>
            <a:xfrm>
              <a:off x="4349575" y="3647414"/>
              <a:ext cx="43517" cy="30284"/>
            </a:xfrm>
            <a:custGeom>
              <a:avLst/>
              <a:gdLst/>
              <a:ahLst/>
              <a:cxnLst/>
              <a:rect l="l" t="t" r="r" b="b"/>
              <a:pathLst>
                <a:path w="980" h="682" extrusionOk="0">
                  <a:moveTo>
                    <a:pt x="251" y="1"/>
                  </a:moveTo>
                  <a:cubicBezTo>
                    <a:pt x="173" y="1"/>
                    <a:pt x="95" y="46"/>
                    <a:pt x="56" y="125"/>
                  </a:cubicBezTo>
                  <a:cubicBezTo>
                    <a:pt x="0" y="236"/>
                    <a:pt x="45" y="370"/>
                    <a:pt x="156" y="426"/>
                  </a:cubicBezTo>
                  <a:lnTo>
                    <a:pt x="623" y="659"/>
                  </a:lnTo>
                  <a:cubicBezTo>
                    <a:pt x="657" y="681"/>
                    <a:pt x="690" y="681"/>
                    <a:pt x="724" y="681"/>
                  </a:cubicBezTo>
                  <a:cubicBezTo>
                    <a:pt x="801" y="681"/>
                    <a:pt x="891" y="637"/>
                    <a:pt x="924" y="559"/>
                  </a:cubicBezTo>
                  <a:cubicBezTo>
                    <a:pt x="980" y="448"/>
                    <a:pt x="935" y="314"/>
                    <a:pt x="824" y="270"/>
                  </a:cubicBezTo>
                  <a:lnTo>
                    <a:pt x="346" y="25"/>
                  </a:lnTo>
                  <a:cubicBezTo>
                    <a:pt x="316" y="9"/>
                    <a:pt x="284" y="1"/>
                    <a:pt x="251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4"/>
            <p:cNvSpPr/>
            <p:nvPr/>
          </p:nvSpPr>
          <p:spPr>
            <a:xfrm>
              <a:off x="4150374" y="3610424"/>
              <a:ext cx="41075" cy="19805"/>
            </a:xfrm>
            <a:custGeom>
              <a:avLst/>
              <a:gdLst/>
              <a:ahLst/>
              <a:cxnLst/>
              <a:rect l="l" t="t" r="r" b="b"/>
              <a:pathLst>
                <a:path w="925" h="446" extrusionOk="0">
                  <a:moveTo>
                    <a:pt x="223" y="0"/>
                  </a:moveTo>
                  <a:cubicBezTo>
                    <a:pt x="100" y="0"/>
                    <a:pt x="1" y="101"/>
                    <a:pt x="1" y="223"/>
                  </a:cubicBezTo>
                  <a:cubicBezTo>
                    <a:pt x="1" y="346"/>
                    <a:pt x="100" y="446"/>
                    <a:pt x="223" y="446"/>
                  </a:cubicBezTo>
                  <a:lnTo>
                    <a:pt x="701" y="446"/>
                  </a:lnTo>
                  <a:cubicBezTo>
                    <a:pt x="824" y="446"/>
                    <a:pt x="924" y="346"/>
                    <a:pt x="924" y="223"/>
                  </a:cubicBezTo>
                  <a:cubicBezTo>
                    <a:pt x="924" y="101"/>
                    <a:pt x="824" y="0"/>
                    <a:pt x="701" y="0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4"/>
            <p:cNvSpPr/>
            <p:nvPr/>
          </p:nvSpPr>
          <p:spPr>
            <a:xfrm>
              <a:off x="4159743" y="3562423"/>
              <a:ext cx="43561" cy="31261"/>
            </a:xfrm>
            <a:custGeom>
              <a:avLst/>
              <a:gdLst/>
              <a:ahLst/>
              <a:cxnLst/>
              <a:rect l="l" t="t" r="r" b="b"/>
              <a:pathLst>
                <a:path w="981" h="704" extrusionOk="0">
                  <a:moveTo>
                    <a:pt x="256" y="0"/>
                  </a:moveTo>
                  <a:cubicBezTo>
                    <a:pt x="174" y="0"/>
                    <a:pt x="96" y="46"/>
                    <a:pt x="57" y="124"/>
                  </a:cubicBezTo>
                  <a:cubicBezTo>
                    <a:pt x="1" y="225"/>
                    <a:pt x="35" y="369"/>
                    <a:pt x="146" y="425"/>
                  </a:cubicBezTo>
                  <a:lnTo>
                    <a:pt x="624" y="670"/>
                  </a:lnTo>
                  <a:cubicBezTo>
                    <a:pt x="658" y="692"/>
                    <a:pt x="691" y="703"/>
                    <a:pt x="725" y="703"/>
                  </a:cubicBezTo>
                  <a:cubicBezTo>
                    <a:pt x="802" y="703"/>
                    <a:pt x="881" y="658"/>
                    <a:pt x="925" y="581"/>
                  </a:cubicBezTo>
                  <a:cubicBezTo>
                    <a:pt x="980" y="470"/>
                    <a:pt x="936" y="336"/>
                    <a:pt x="836" y="280"/>
                  </a:cubicBezTo>
                  <a:lnTo>
                    <a:pt x="357" y="24"/>
                  </a:lnTo>
                  <a:cubicBezTo>
                    <a:pt x="324" y="8"/>
                    <a:pt x="290" y="0"/>
                    <a:pt x="256" y="0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4"/>
            <p:cNvSpPr/>
            <p:nvPr/>
          </p:nvSpPr>
          <p:spPr>
            <a:xfrm>
              <a:off x="4159743" y="3647414"/>
              <a:ext cx="43561" cy="30284"/>
            </a:xfrm>
            <a:custGeom>
              <a:avLst/>
              <a:gdLst/>
              <a:ahLst/>
              <a:cxnLst/>
              <a:rect l="l" t="t" r="r" b="b"/>
              <a:pathLst>
                <a:path w="981" h="682" extrusionOk="0">
                  <a:moveTo>
                    <a:pt x="725" y="1"/>
                  </a:moveTo>
                  <a:cubicBezTo>
                    <a:pt x="691" y="1"/>
                    <a:pt x="657" y="9"/>
                    <a:pt x="624" y="25"/>
                  </a:cubicBezTo>
                  <a:lnTo>
                    <a:pt x="157" y="270"/>
                  </a:lnTo>
                  <a:cubicBezTo>
                    <a:pt x="45" y="314"/>
                    <a:pt x="1" y="448"/>
                    <a:pt x="57" y="559"/>
                  </a:cubicBezTo>
                  <a:cubicBezTo>
                    <a:pt x="90" y="637"/>
                    <a:pt x="168" y="681"/>
                    <a:pt x="246" y="681"/>
                  </a:cubicBezTo>
                  <a:cubicBezTo>
                    <a:pt x="290" y="681"/>
                    <a:pt x="324" y="681"/>
                    <a:pt x="346" y="659"/>
                  </a:cubicBezTo>
                  <a:lnTo>
                    <a:pt x="824" y="426"/>
                  </a:lnTo>
                  <a:cubicBezTo>
                    <a:pt x="936" y="370"/>
                    <a:pt x="980" y="236"/>
                    <a:pt x="925" y="125"/>
                  </a:cubicBezTo>
                  <a:cubicBezTo>
                    <a:pt x="885" y="46"/>
                    <a:pt x="807" y="1"/>
                    <a:pt x="725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24"/>
          <p:cNvGrpSpPr/>
          <p:nvPr/>
        </p:nvGrpSpPr>
        <p:grpSpPr>
          <a:xfrm>
            <a:off x="4397522" y="3711969"/>
            <a:ext cx="688717" cy="688718"/>
            <a:chOff x="4107345" y="4265844"/>
            <a:chExt cx="337656" cy="337656"/>
          </a:xfrm>
        </p:grpSpPr>
        <p:sp>
          <p:nvSpPr>
            <p:cNvPr id="569" name="Google Shape;569;p24"/>
            <p:cNvSpPr/>
            <p:nvPr/>
          </p:nvSpPr>
          <p:spPr>
            <a:xfrm>
              <a:off x="4118757" y="4477390"/>
              <a:ext cx="314876" cy="93961"/>
            </a:xfrm>
            <a:custGeom>
              <a:avLst/>
              <a:gdLst/>
              <a:ahLst/>
              <a:cxnLst/>
              <a:rect l="l" t="t" r="r" b="b"/>
              <a:pathLst>
                <a:path w="7091" h="2116" extrusionOk="0">
                  <a:moveTo>
                    <a:pt x="2727" y="0"/>
                  </a:moveTo>
                  <a:cubicBezTo>
                    <a:pt x="2616" y="0"/>
                    <a:pt x="2504" y="23"/>
                    <a:pt x="2405" y="57"/>
                  </a:cubicBezTo>
                  <a:lnTo>
                    <a:pt x="2282" y="101"/>
                  </a:lnTo>
                  <a:cubicBezTo>
                    <a:pt x="2015" y="179"/>
                    <a:pt x="1747" y="245"/>
                    <a:pt x="1480" y="290"/>
                  </a:cubicBezTo>
                  <a:cubicBezTo>
                    <a:pt x="1213" y="334"/>
                    <a:pt x="946" y="357"/>
                    <a:pt x="668" y="357"/>
                  </a:cubicBezTo>
                  <a:cubicBezTo>
                    <a:pt x="300" y="357"/>
                    <a:pt x="0" y="658"/>
                    <a:pt x="0" y="1025"/>
                  </a:cubicBezTo>
                  <a:lnTo>
                    <a:pt x="0" y="1537"/>
                  </a:lnTo>
                  <a:cubicBezTo>
                    <a:pt x="0" y="1659"/>
                    <a:pt x="100" y="1759"/>
                    <a:pt x="223" y="1759"/>
                  </a:cubicBezTo>
                  <a:lnTo>
                    <a:pt x="2694" y="1759"/>
                  </a:lnTo>
                  <a:cubicBezTo>
                    <a:pt x="2950" y="1759"/>
                    <a:pt x="3206" y="1860"/>
                    <a:pt x="3395" y="2049"/>
                  </a:cubicBezTo>
                  <a:cubicBezTo>
                    <a:pt x="3429" y="2082"/>
                    <a:pt x="3495" y="2115"/>
                    <a:pt x="3551" y="2115"/>
                  </a:cubicBezTo>
                  <a:cubicBezTo>
                    <a:pt x="3607" y="2115"/>
                    <a:pt x="3662" y="2082"/>
                    <a:pt x="3706" y="2049"/>
                  </a:cubicBezTo>
                  <a:cubicBezTo>
                    <a:pt x="3796" y="1949"/>
                    <a:pt x="3907" y="1882"/>
                    <a:pt x="4030" y="1826"/>
                  </a:cubicBezTo>
                  <a:cubicBezTo>
                    <a:pt x="4152" y="1781"/>
                    <a:pt x="4275" y="1759"/>
                    <a:pt x="4408" y="1759"/>
                  </a:cubicBezTo>
                  <a:lnTo>
                    <a:pt x="6868" y="1759"/>
                  </a:lnTo>
                  <a:cubicBezTo>
                    <a:pt x="7001" y="1759"/>
                    <a:pt x="7090" y="1659"/>
                    <a:pt x="7090" y="1537"/>
                  </a:cubicBezTo>
                  <a:lnTo>
                    <a:pt x="7090" y="1025"/>
                  </a:lnTo>
                  <a:cubicBezTo>
                    <a:pt x="7090" y="658"/>
                    <a:pt x="6801" y="357"/>
                    <a:pt x="6422" y="357"/>
                  </a:cubicBezTo>
                  <a:cubicBezTo>
                    <a:pt x="6155" y="357"/>
                    <a:pt x="5877" y="334"/>
                    <a:pt x="5610" y="290"/>
                  </a:cubicBezTo>
                  <a:cubicBezTo>
                    <a:pt x="5343" y="245"/>
                    <a:pt x="5076" y="179"/>
                    <a:pt x="4820" y="101"/>
                  </a:cubicBezTo>
                  <a:lnTo>
                    <a:pt x="4698" y="57"/>
                  </a:lnTo>
                  <a:cubicBezTo>
                    <a:pt x="4586" y="23"/>
                    <a:pt x="4475" y="0"/>
                    <a:pt x="4364" y="0"/>
                  </a:cubicBezTo>
                  <a:cubicBezTo>
                    <a:pt x="4085" y="0"/>
                    <a:pt x="3829" y="112"/>
                    <a:pt x="3629" y="312"/>
                  </a:cubicBezTo>
                  <a:cubicBezTo>
                    <a:pt x="3607" y="334"/>
                    <a:pt x="3573" y="368"/>
                    <a:pt x="3551" y="401"/>
                  </a:cubicBezTo>
                  <a:cubicBezTo>
                    <a:pt x="3528" y="368"/>
                    <a:pt x="3495" y="334"/>
                    <a:pt x="3462" y="312"/>
                  </a:cubicBezTo>
                  <a:cubicBezTo>
                    <a:pt x="3273" y="112"/>
                    <a:pt x="3006" y="0"/>
                    <a:pt x="2727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4"/>
            <p:cNvSpPr/>
            <p:nvPr/>
          </p:nvSpPr>
          <p:spPr>
            <a:xfrm>
              <a:off x="4276395" y="4477390"/>
              <a:ext cx="157238" cy="93961"/>
            </a:xfrm>
            <a:custGeom>
              <a:avLst/>
              <a:gdLst/>
              <a:ahLst/>
              <a:cxnLst/>
              <a:rect l="l" t="t" r="r" b="b"/>
              <a:pathLst>
                <a:path w="3541" h="2116" extrusionOk="0">
                  <a:moveTo>
                    <a:pt x="814" y="0"/>
                  </a:moveTo>
                  <a:cubicBezTo>
                    <a:pt x="535" y="0"/>
                    <a:pt x="279" y="112"/>
                    <a:pt x="79" y="312"/>
                  </a:cubicBezTo>
                  <a:cubicBezTo>
                    <a:pt x="57" y="334"/>
                    <a:pt x="23" y="368"/>
                    <a:pt x="1" y="401"/>
                  </a:cubicBezTo>
                  <a:lnTo>
                    <a:pt x="1" y="2115"/>
                  </a:lnTo>
                  <a:cubicBezTo>
                    <a:pt x="57" y="2115"/>
                    <a:pt x="112" y="2082"/>
                    <a:pt x="156" y="2049"/>
                  </a:cubicBezTo>
                  <a:cubicBezTo>
                    <a:pt x="246" y="1949"/>
                    <a:pt x="357" y="1882"/>
                    <a:pt x="480" y="1826"/>
                  </a:cubicBezTo>
                  <a:cubicBezTo>
                    <a:pt x="602" y="1781"/>
                    <a:pt x="725" y="1759"/>
                    <a:pt x="858" y="1759"/>
                  </a:cubicBezTo>
                  <a:lnTo>
                    <a:pt x="3318" y="1759"/>
                  </a:lnTo>
                  <a:cubicBezTo>
                    <a:pt x="3451" y="1759"/>
                    <a:pt x="3540" y="1659"/>
                    <a:pt x="3540" y="1537"/>
                  </a:cubicBezTo>
                  <a:lnTo>
                    <a:pt x="3540" y="1025"/>
                  </a:lnTo>
                  <a:cubicBezTo>
                    <a:pt x="3540" y="658"/>
                    <a:pt x="3251" y="357"/>
                    <a:pt x="2872" y="357"/>
                  </a:cubicBezTo>
                  <a:cubicBezTo>
                    <a:pt x="2605" y="357"/>
                    <a:pt x="2327" y="334"/>
                    <a:pt x="2060" y="290"/>
                  </a:cubicBezTo>
                  <a:cubicBezTo>
                    <a:pt x="1793" y="245"/>
                    <a:pt x="1526" y="179"/>
                    <a:pt x="1270" y="101"/>
                  </a:cubicBezTo>
                  <a:lnTo>
                    <a:pt x="1148" y="57"/>
                  </a:lnTo>
                  <a:cubicBezTo>
                    <a:pt x="1036" y="23"/>
                    <a:pt x="925" y="0"/>
                    <a:pt x="814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4"/>
            <p:cNvSpPr/>
            <p:nvPr/>
          </p:nvSpPr>
          <p:spPr>
            <a:xfrm>
              <a:off x="4107345" y="4540179"/>
              <a:ext cx="337656" cy="63322"/>
            </a:xfrm>
            <a:custGeom>
              <a:avLst/>
              <a:gdLst/>
              <a:ahLst/>
              <a:cxnLst/>
              <a:rect l="l" t="t" r="r" b="b"/>
              <a:pathLst>
                <a:path w="7604" h="1426" extrusionOk="0">
                  <a:moveTo>
                    <a:pt x="223" y="1"/>
                  </a:moveTo>
                  <a:cubicBezTo>
                    <a:pt x="101" y="1"/>
                    <a:pt x="1" y="100"/>
                    <a:pt x="1" y="223"/>
                  </a:cubicBezTo>
                  <a:lnTo>
                    <a:pt x="1" y="590"/>
                  </a:lnTo>
                  <a:cubicBezTo>
                    <a:pt x="1" y="713"/>
                    <a:pt x="101" y="813"/>
                    <a:pt x="223" y="813"/>
                  </a:cubicBezTo>
                  <a:lnTo>
                    <a:pt x="3028" y="813"/>
                  </a:lnTo>
                  <a:cubicBezTo>
                    <a:pt x="3118" y="1169"/>
                    <a:pt x="3441" y="1425"/>
                    <a:pt x="3808" y="1425"/>
                  </a:cubicBezTo>
                  <a:cubicBezTo>
                    <a:pt x="4175" y="1425"/>
                    <a:pt x="4498" y="1169"/>
                    <a:pt x="4587" y="813"/>
                  </a:cubicBezTo>
                  <a:lnTo>
                    <a:pt x="7381" y="813"/>
                  </a:lnTo>
                  <a:cubicBezTo>
                    <a:pt x="7503" y="813"/>
                    <a:pt x="7604" y="713"/>
                    <a:pt x="7604" y="590"/>
                  </a:cubicBezTo>
                  <a:lnTo>
                    <a:pt x="7604" y="223"/>
                  </a:lnTo>
                  <a:cubicBezTo>
                    <a:pt x="7604" y="100"/>
                    <a:pt x="7503" y="1"/>
                    <a:pt x="7381" y="1"/>
                  </a:cubicBezTo>
                  <a:lnTo>
                    <a:pt x="4665" y="1"/>
                  </a:lnTo>
                  <a:cubicBezTo>
                    <a:pt x="4354" y="1"/>
                    <a:pt x="4053" y="100"/>
                    <a:pt x="3808" y="278"/>
                  </a:cubicBezTo>
                  <a:cubicBezTo>
                    <a:pt x="3563" y="100"/>
                    <a:pt x="3263" y="1"/>
                    <a:pt x="2951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4"/>
            <p:cNvSpPr/>
            <p:nvPr/>
          </p:nvSpPr>
          <p:spPr>
            <a:xfrm>
              <a:off x="4276395" y="4540179"/>
              <a:ext cx="168606" cy="63322"/>
            </a:xfrm>
            <a:custGeom>
              <a:avLst/>
              <a:gdLst/>
              <a:ahLst/>
              <a:cxnLst/>
              <a:rect l="l" t="t" r="r" b="b"/>
              <a:pathLst>
                <a:path w="3797" h="1426" extrusionOk="0">
                  <a:moveTo>
                    <a:pt x="858" y="1"/>
                  </a:moveTo>
                  <a:cubicBezTo>
                    <a:pt x="547" y="1"/>
                    <a:pt x="246" y="100"/>
                    <a:pt x="1" y="278"/>
                  </a:cubicBezTo>
                  <a:lnTo>
                    <a:pt x="1" y="1425"/>
                  </a:lnTo>
                  <a:cubicBezTo>
                    <a:pt x="368" y="1425"/>
                    <a:pt x="691" y="1169"/>
                    <a:pt x="780" y="813"/>
                  </a:cubicBezTo>
                  <a:lnTo>
                    <a:pt x="3574" y="813"/>
                  </a:lnTo>
                  <a:cubicBezTo>
                    <a:pt x="3696" y="813"/>
                    <a:pt x="3797" y="713"/>
                    <a:pt x="3797" y="590"/>
                  </a:cubicBezTo>
                  <a:lnTo>
                    <a:pt x="3797" y="223"/>
                  </a:lnTo>
                  <a:cubicBezTo>
                    <a:pt x="3797" y="100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4"/>
            <p:cNvSpPr/>
            <p:nvPr/>
          </p:nvSpPr>
          <p:spPr>
            <a:xfrm>
              <a:off x="4371822" y="4398304"/>
              <a:ext cx="19805" cy="19805"/>
            </a:xfrm>
            <a:custGeom>
              <a:avLst/>
              <a:gdLst/>
              <a:ahLst/>
              <a:cxnLst/>
              <a:rect l="l" t="t" r="r" b="b"/>
              <a:pathLst>
                <a:path w="446" h="446" extrusionOk="0">
                  <a:moveTo>
                    <a:pt x="223" y="0"/>
                  </a:moveTo>
                  <a:cubicBezTo>
                    <a:pt x="100" y="0"/>
                    <a:pt x="0" y="101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cubicBezTo>
                    <a:pt x="345" y="446"/>
                    <a:pt x="446" y="346"/>
                    <a:pt x="446" y="223"/>
                  </a:cubicBezTo>
                  <a:cubicBezTo>
                    <a:pt x="446" y="101"/>
                    <a:pt x="345" y="0"/>
                    <a:pt x="223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4"/>
            <p:cNvSpPr/>
            <p:nvPr/>
          </p:nvSpPr>
          <p:spPr>
            <a:xfrm>
              <a:off x="4382701" y="4265844"/>
              <a:ext cx="19805" cy="19805"/>
            </a:xfrm>
            <a:custGeom>
              <a:avLst/>
              <a:gdLst/>
              <a:ahLst/>
              <a:cxnLst/>
              <a:rect l="l" t="t" r="r" b="b"/>
              <a:pathLst>
                <a:path w="446" h="446" extrusionOk="0">
                  <a:moveTo>
                    <a:pt x="211" y="0"/>
                  </a:moveTo>
                  <a:cubicBezTo>
                    <a:pt x="89" y="0"/>
                    <a:pt x="0" y="101"/>
                    <a:pt x="0" y="223"/>
                  </a:cubicBezTo>
                  <a:cubicBezTo>
                    <a:pt x="0" y="346"/>
                    <a:pt x="89" y="446"/>
                    <a:pt x="223" y="446"/>
                  </a:cubicBezTo>
                  <a:cubicBezTo>
                    <a:pt x="345" y="446"/>
                    <a:pt x="446" y="346"/>
                    <a:pt x="446" y="223"/>
                  </a:cubicBezTo>
                  <a:cubicBezTo>
                    <a:pt x="446" y="101"/>
                    <a:pt x="345" y="0"/>
                    <a:pt x="223" y="0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4"/>
            <p:cNvSpPr/>
            <p:nvPr/>
          </p:nvSpPr>
          <p:spPr>
            <a:xfrm>
              <a:off x="4150374" y="4414113"/>
              <a:ext cx="19805" cy="19805"/>
            </a:xfrm>
            <a:custGeom>
              <a:avLst/>
              <a:gdLst/>
              <a:ahLst/>
              <a:cxnLst/>
              <a:rect l="l" t="t" r="r" b="b"/>
              <a:pathLst>
                <a:path w="446" h="446" extrusionOk="0">
                  <a:moveTo>
                    <a:pt x="223" y="1"/>
                  </a:moveTo>
                  <a:cubicBezTo>
                    <a:pt x="100" y="1"/>
                    <a:pt x="1" y="101"/>
                    <a:pt x="1" y="223"/>
                  </a:cubicBezTo>
                  <a:cubicBezTo>
                    <a:pt x="1" y="346"/>
                    <a:pt x="100" y="446"/>
                    <a:pt x="223" y="446"/>
                  </a:cubicBezTo>
                  <a:cubicBezTo>
                    <a:pt x="345" y="446"/>
                    <a:pt x="446" y="346"/>
                    <a:pt x="446" y="223"/>
                  </a:cubicBezTo>
                  <a:cubicBezTo>
                    <a:pt x="446" y="101"/>
                    <a:pt x="345" y="1"/>
                    <a:pt x="223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4"/>
            <p:cNvSpPr/>
            <p:nvPr/>
          </p:nvSpPr>
          <p:spPr>
            <a:xfrm>
              <a:off x="4129636" y="4319219"/>
              <a:ext cx="19805" cy="19805"/>
            </a:xfrm>
            <a:custGeom>
              <a:avLst/>
              <a:gdLst/>
              <a:ahLst/>
              <a:cxnLst/>
              <a:rect l="l" t="t" r="r" b="b"/>
              <a:pathLst>
                <a:path w="446" h="446" extrusionOk="0">
                  <a:moveTo>
                    <a:pt x="211" y="0"/>
                  </a:moveTo>
                  <a:cubicBezTo>
                    <a:pt x="89" y="0"/>
                    <a:pt x="0" y="101"/>
                    <a:pt x="0" y="223"/>
                  </a:cubicBezTo>
                  <a:cubicBezTo>
                    <a:pt x="0" y="346"/>
                    <a:pt x="89" y="446"/>
                    <a:pt x="223" y="446"/>
                  </a:cubicBezTo>
                  <a:cubicBezTo>
                    <a:pt x="345" y="446"/>
                    <a:pt x="445" y="346"/>
                    <a:pt x="445" y="223"/>
                  </a:cubicBezTo>
                  <a:cubicBezTo>
                    <a:pt x="445" y="101"/>
                    <a:pt x="345" y="0"/>
                    <a:pt x="223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4266537" y="4350835"/>
              <a:ext cx="19805" cy="19849"/>
            </a:xfrm>
            <a:custGeom>
              <a:avLst/>
              <a:gdLst/>
              <a:ahLst/>
              <a:cxnLst/>
              <a:rect l="l" t="t" r="r" b="b"/>
              <a:pathLst>
                <a:path w="446" h="447" extrusionOk="0">
                  <a:moveTo>
                    <a:pt x="223" y="1"/>
                  </a:moveTo>
                  <a:cubicBezTo>
                    <a:pt x="101" y="1"/>
                    <a:pt x="0" y="102"/>
                    <a:pt x="0" y="224"/>
                  </a:cubicBezTo>
                  <a:cubicBezTo>
                    <a:pt x="0" y="346"/>
                    <a:pt x="101" y="446"/>
                    <a:pt x="223" y="446"/>
                  </a:cubicBezTo>
                  <a:cubicBezTo>
                    <a:pt x="346" y="446"/>
                    <a:pt x="445" y="346"/>
                    <a:pt x="445" y="224"/>
                  </a:cubicBezTo>
                  <a:cubicBezTo>
                    <a:pt x="445" y="102"/>
                    <a:pt x="346" y="1"/>
                    <a:pt x="223" y="1"/>
                  </a:cubicBez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4276395" y="4350835"/>
              <a:ext cx="9947" cy="19849"/>
            </a:xfrm>
            <a:custGeom>
              <a:avLst/>
              <a:gdLst/>
              <a:ahLst/>
              <a:cxnLst/>
              <a:rect l="l" t="t" r="r" b="b"/>
              <a:pathLst>
                <a:path w="224" h="447" extrusionOk="0">
                  <a:moveTo>
                    <a:pt x="1" y="1"/>
                  </a:moveTo>
                  <a:lnTo>
                    <a:pt x="1" y="446"/>
                  </a:lnTo>
                  <a:cubicBezTo>
                    <a:pt x="124" y="446"/>
                    <a:pt x="223" y="346"/>
                    <a:pt x="223" y="224"/>
                  </a:cubicBezTo>
                  <a:cubicBezTo>
                    <a:pt x="223" y="102"/>
                    <a:pt x="124" y="1"/>
                    <a:pt x="1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4198820" y="4285782"/>
              <a:ext cx="155240" cy="150133"/>
            </a:xfrm>
            <a:custGeom>
              <a:avLst/>
              <a:gdLst/>
              <a:ahLst/>
              <a:cxnLst/>
              <a:rect l="l" t="t" r="r" b="b"/>
              <a:pathLst>
                <a:path w="3496" h="3381" extrusionOk="0">
                  <a:moveTo>
                    <a:pt x="746" y="442"/>
                  </a:moveTo>
                  <a:cubicBezTo>
                    <a:pt x="857" y="442"/>
                    <a:pt x="980" y="476"/>
                    <a:pt x="1136" y="531"/>
                  </a:cubicBezTo>
                  <a:cubicBezTo>
                    <a:pt x="1302" y="598"/>
                    <a:pt x="1480" y="698"/>
                    <a:pt x="1648" y="820"/>
                  </a:cubicBezTo>
                  <a:lnTo>
                    <a:pt x="1748" y="887"/>
                  </a:lnTo>
                  <a:cubicBezTo>
                    <a:pt x="1893" y="998"/>
                    <a:pt x="2037" y="1121"/>
                    <a:pt x="2171" y="1266"/>
                  </a:cubicBezTo>
                  <a:cubicBezTo>
                    <a:pt x="2516" y="1599"/>
                    <a:pt x="2772" y="1967"/>
                    <a:pt x="2905" y="2301"/>
                  </a:cubicBezTo>
                  <a:cubicBezTo>
                    <a:pt x="3006" y="2568"/>
                    <a:pt x="3017" y="2791"/>
                    <a:pt x="2928" y="2880"/>
                  </a:cubicBezTo>
                  <a:cubicBezTo>
                    <a:pt x="2893" y="2919"/>
                    <a:pt x="2830" y="2939"/>
                    <a:pt x="2748" y="2939"/>
                  </a:cubicBezTo>
                  <a:cubicBezTo>
                    <a:pt x="2644" y="2939"/>
                    <a:pt x="2509" y="2908"/>
                    <a:pt x="2360" y="2846"/>
                  </a:cubicBezTo>
                  <a:cubicBezTo>
                    <a:pt x="2160" y="2769"/>
                    <a:pt x="1948" y="2646"/>
                    <a:pt x="1748" y="2490"/>
                  </a:cubicBezTo>
                  <a:cubicBezTo>
                    <a:pt x="1603" y="2390"/>
                    <a:pt x="1458" y="2257"/>
                    <a:pt x="1314" y="2123"/>
                  </a:cubicBezTo>
                  <a:cubicBezTo>
                    <a:pt x="980" y="1789"/>
                    <a:pt x="724" y="1411"/>
                    <a:pt x="590" y="1077"/>
                  </a:cubicBezTo>
                  <a:cubicBezTo>
                    <a:pt x="479" y="810"/>
                    <a:pt x="468" y="587"/>
                    <a:pt x="557" y="509"/>
                  </a:cubicBezTo>
                  <a:cubicBezTo>
                    <a:pt x="602" y="464"/>
                    <a:pt x="668" y="442"/>
                    <a:pt x="746" y="442"/>
                  </a:cubicBezTo>
                  <a:close/>
                  <a:moveTo>
                    <a:pt x="741" y="1"/>
                  </a:moveTo>
                  <a:cubicBezTo>
                    <a:pt x="537" y="1"/>
                    <a:pt x="369" y="63"/>
                    <a:pt x="245" y="186"/>
                  </a:cubicBezTo>
                  <a:cubicBezTo>
                    <a:pt x="23" y="409"/>
                    <a:pt x="1" y="787"/>
                    <a:pt x="179" y="1233"/>
                  </a:cubicBezTo>
                  <a:cubicBezTo>
                    <a:pt x="323" y="1633"/>
                    <a:pt x="624" y="2056"/>
                    <a:pt x="1002" y="2435"/>
                  </a:cubicBezTo>
                  <a:cubicBezTo>
                    <a:pt x="1236" y="2668"/>
                    <a:pt x="1492" y="2880"/>
                    <a:pt x="1748" y="3036"/>
                  </a:cubicBezTo>
                  <a:cubicBezTo>
                    <a:pt x="1903" y="3125"/>
                    <a:pt x="2049" y="3202"/>
                    <a:pt x="2204" y="3258"/>
                  </a:cubicBezTo>
                  <a:cubicBezTo>
                    <a:pt x="2393" y="3336"/>
                    <a:pt x="2583" y="3380"/>
                    <a:pt x="2739" y="3380"/>
                  </a:cubicBezTo>
                  <a:cubicBezTo>
                    <a:pt x="2950" y="3380"/>
                    <a:pt x="3117" y="3314"/>
                    <a:pt x="3251" y="3192"/>
                  </a:cubicBezTo>
                  <a:cubicBezTo>
                    <a:pt x="3473" y="2969"/>
                    <a:pt x="3496" y="2601"/>
                    <a:pt x="3318" y="2145"/>
                  </a:cubicBezTo>
                  <a:cubicBezTo>
                    <a:pt x="3239" y="1945"/>
                    <a:pt x="3128" y="1745"/>
                    <a:pt x="2994" y="1544"/>
                  </a:cubicBezTo>
                  <a:cubicBezTo>
                    <a:pt x="2850" y="1332"/>
                    <a:pt x="2683" y="1132"/>
                    <a:pt x="2494" y="943"/>
                  </a:cubicBezTo>
                  <a:cubicBezTo>
                    <a:pt x="2249" y="709"/>
                    <a:pt x="2004" y="509"/>
                    <a:pt x="1748" y="353"/>
                  </a:cubicBezTo>
                  <a:cubicBezTo>
                    <a:pt x="1592" y="253"/>
                    <a:pt x="1436" y="175"/>
                    <a:pt x="1292" y="119"/>
                  </a:cubicBezTo>
                  <a:cubicBezTo>
                    <a:pt x="1089" y="40"/>
                    <a:pt x="903" y="1"/>
                    <a:pt x="741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4276395" y="4301412"/>
              <a:ext cx="77664" cy="134503"/>
            </a:xfrm>
            <a:custGeom>
              <a:avLst/>
              <a:gdLst/>
              <a:ahLst/>
              <a:cxnLst/>
              <a:rect l="l" t="t" r="r" b="b"/>
              <a:pathLst>
                <a:path w="1749" h="3029" extrusionOk="0">
                  <a:moveTo>
                    <a:pt x="1" y="1"/>
                  </a:moveTo>
                  <a:lnTo>
                    <a:pt x="1" y="535"/>
                  </a:lnTo>
                  <a:cubicBezTo>
                    <a:pt x="146" y="646"/>
                    <a:pt x="290" y="769"/>
                    <a:pt x="424" y="914"/>
                  </a:cubicBezTo>
                  <a:cubicBezTo>
                    <a:pt x="769" y="1247"/>
                    <a:pt x="1025" y="1615"/>
                    <a:pt x="1158" y="1949"/>
                  </a:cubicBezTo>
                  <a:cubicBezTo>
                    <a:pt x="1259" y="2216"/>
                    <a:pt x="1270" y="2439"/>
                    <a:pt x="1181" y="2528"/>
                  </a:cubicBezTo>
                  <a:cubicBezTo>
                    <a:pt x="1146" y="2567"/>
                    <a:pt x="1083" y="2587"/>
                    <a:pt x="1001" y="2587"/>
                  </a:cubicBezTo>
                  <a:cubicBezTo>
                    <a:pt x="897" y="2587"/>
                    <a:pt x="762" y="2556"/>
                    <a:pt x="613" y="2494"/>
                  </a:cubicBezTo>
                  <a:cubicBezTo>
                    <a:pt x="413" y="2417"/>
                    <a:pt x="201" y="2294"/>
                    <a:pt x="1" y="2138"/>
                  </a:cubicBezTo>
                  <a:lnTo>
                    <a:pt x="1" y="2684"/>
                  </a:lnTo>
                  <a:cubicBezTo>
                    <a:pt x="156" y="2773"/>
                    <a:pt x="302" y="2850"/>
                    <a:pt x="457" y="2906"/>
                  </a:cubicBezTo>
                  <a:cubicBezTo>
                    <a:pt x="646" y="2984"/>
                    <a:pt x="836" y="3028"/>
                    <a:pt x="992" y="3028"/>
                  </a:cubicBezTo>
                  <a:cubicBezTo>
                    <a:pt x="1203" y="3028"/>
                    <a:pt x="1370" y="2962"/>
                    <a:pt x="1504" y="2840"/>
                  </a:cubicBezTo>
                  <a:cubicBezTo>
                    <a:pt x="1726" y="2617"/>
                    <a:pt x="1749" y="2249"/>
                    <a:pt x="1571" y="1793"/>
                  </a:cubicBezTo>
                  <a:cubicBezTo>
                    <a:pt x="1492" y="1593"/>
                    <a:pt x="1381" y="1393"/>
                    <a:pt x="1247" y="1192"/>
                  </a:cubicBezTo>
                  <a:cubicBezTo>
                    <a:pt x="1103" y="980"/>
                    <a:pt x="936" y="780"/>
                    <a:pt x="747" y="591"/>
                  </a:cubicBezTo>
                  <a:cubicBezTo>
                    <a:pt x="502" y="357"/>
                    <a:pt x="257" y="157"/>
                    <a:pt x="1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4198820" y="4285782"/>
              <a:ext cx="155240" cy="150133"/>
            </a:xfrm>
            <a:custGeom>
              <a:avLst/>
              <a:gdLst/>
              <a:ahLst/>
              <a:cxnLst/>
              <a:rect l="l" t="t" r="r" b="b"/>
              <a:pathLst>
                <a:path w="3496" h="3381" extrusionOk="0">
                  <a:moveTo>
                    <a:pt x="2751" y="1"/>
                  </a:moveTo>
                  <a:cubicBezTo>
                    <a:pt x="2587" y="1"/>
                    <a:pt x="2402" y="40"/>
                    <a:pt x="2204" y="119"/>
                  </a:cubicBezTo>
                  <a:cubicBezTo>
                    <a:pt x="2049" y="175"/>
                    <a:pt x="1903" y="253"/>
                    <a:pt x="1748" y="353"/>
                  </a:cubicBezTo>
                  <a:cubicBezTo>
                    <a:pt x="1692" y="375"/>
                    <a:pt x="1648" y="409"/>
                    <a:pt x="1592" y="442"/>
                  </a:cubicBezTo>
                  <a:cubicBezTo>
                    <a:pt x="1514" y="509"/>
                    <a:pt x="1425" y="565"/>
                    <a:pt x="1347" y="631"/>
                  </a:cubicBezTo>
                  <a:cubicBezTo>
                    <a:pt x="1225" y="731"/>
                    <a:pt x="1114" y="832"/>
                    <a:pt x="1002" y="943"/>
                  </a:cubicBezTo>
                  <a:cubicBezTo>
                    <a:pt x="891" y="1054"/>
                    <a:pt x="780" y="1176"/>
                    <a:pt x="691" y="1288"/>
                  </a:cubicBezTo>
                  <a:cubicBezTo>
                    <a:pt x="701" y="1310"/>
                    <a:pt x="701" y="1322"/>
                    <a:pt x="713" y="1344"/>
                  </a:cubicBezTo>
                  <a:cubicBezTo>
                    <a:pt x="724" y="1355"/>
                    <a:pt x="735" y="1377"/>
                    <a:pt x="746" y="1388"/>
                  </a:cubicBezTo>
                  <a:cubicBezTo>
                    <a:pt x="768" y="1433"/>
                    <a:pt x="790" y="1466"/>
                    <a:pt x="813" y="1500"/>
                  </a:cubicBezTo>
                  <a:cubicBezTo>
                    <a:pt x="824" y="1522"/>
                    <a:pt x="835" y="1544"/>
                    <a:pt x="846" y="1555"/>
                  </a:cubicBezTo>
                  <a:lnTo>
                    <a:pt x="946" y="1689"/>
                  </a:lnTo>
                  <a:cubicBezTo>
                    <a:pt x="1047" y="1544"/>
                    <a:pt x="1180" y="1399"/>
                    <a:pt x="1314" y="1266"/>
                  </a:cubicBezTo>
                  <a:cubicBezTo>
                    <a:pt x="1458" y="1121"/>
                    <a:pt x="1603" y="998"/>
                    <a:pt x="1748" y="887"/>
                  </a:cubicBezTo>
                  <a:cubicBezTo>
                    <a:pt x="1881" y="787"/>
                    <a:pt x="2015" y="698"/>
                    <a:pt x="2148" y="631"/>
                  </a:cubicBezTo>
                  <a:cubicBezTo>
                    <a:pt x="2215" y="598"/>
                    <a:pt x="2294" y="565"/>
                    <a:pt x="2360" y="531"/>
                  </a:cubicBezTo>
                  <a:cubicBezTo>
                    <a:pt x="2505" y="476"/>
                    <a:pt x="2638" y="442"/>
                    <a:pt x="2739" y="442"/>
                  </a:cubicBezTo>
                  <a:cubicBezTo>
                    <a:pt x="2828" y="442"/>
                    <a:pt x="2895" y="464"/>
                    <a:pt x="2928" y="509"/>
                  </a:cubicBezTo>
                  <a:cubicBezTo>
                    <a:pt x="3017" y="587"/>
                    <a:pt x="3006" y="810"/>
                    <a:pt x="2905" y="1077"/>
                  </a:cubicBezTo>
                  <a:cubicBezTo>
                    <a:pt x="2872" y="1144"/>
                    <a:pt x="2838" y="1221"/>
                    <a:pt x="2806" y="1288"/>
                  </a:cubicBezTo>
                  <a:cubicBezTo>
                    <a:pt x="2872" y="1377"/>
                    <a:pt x="2928" y="1455"/>
                    <a:pt x="2994" y="1544"/>
                  </a:cubicBezTo>
                  <a:cubicBezTo>
                    <a:pt x="3028" y="1589"/>
                    <a:pt x="3061" y="1644"/>
                    <a:pt x="3083" y="1689"/>
                  </a:cubicBezTo>
                  <a:cubicBezTo>
                    <a:pt x="3184" y="1533"/>
                    <a:pt x="3261" y="1388"/>
                    <a:pt x="3318" y="1233"/>
                  </a:cubicBezTo>
                  <a:cubicBezTo>
                    <a:pt x="3496" y="787"/>
                    <a:pt x="3473" y="409"/>
                    <a:pt x="3251" y="186"/>
                  </a:cubicBezTo>
                  <a:cubicBezTo>
                    <a:pt x="3127" y="63"/>
                    <a:pt x="2955" y="1"/>
                    <a:pt x="2751" y="1"/>
                  </a:cubicBezTo>
                  <a:close/>
                  <a:moveTo>
                    <a:pt x="401" y="1689"/>
                  </a:moveTo>
                  <a:cubicBezTo>
                    <a:pt x="312" y="1844"/>
                    <a:pt x="234" y="2000"/>
                    <a:pt x="179" y="2145"/>
                  </a:cubicBezTo>
                  <a:cubicBezTo>
                    <a:pt x="1" y="2601"/>
                    <a:pt x="23" y="2969"/>
                    <a:pt x="245" y="3192"/>
                  </a:cubicBezTo>
                  <a:cubicBezTo>
                    <a:pt x="367" y="3314"/>
                    <a:pt x="545" y="3380"/>
                    <a:pt x="746" y="3380"/>
                  </a:cubicBezTo>
                  <a:cubicBezTo>
                    <a:pt x="913" y="3380"/>
                    <a:pt x="1091" y="3336"/>
                    <a:pt x="1292" y="3258"/>
                  </a:cubicBezTo>
                  <a:cubicBezTo>
                    <a:pt x="1436" y="3202"/>
                    <a:pt x="1592" y="3125"/>
                    <a:pt x="1748" y="3036"/>
                  </a:cubicBezTo>
                  <a:cubicBezTo>
                    <a:pt x="1881" y="2947"/>
                    <a:pt x="2015" y="2858"/>
                    <a:pt x="2148" y="2746"/>
                  </a:cubicBezTo>
                  <a:cubicBezTo>
                    <a:pt x="2260" y="2657"/>
                    <a:pt x="2383" y="2546"/>
                    <a:pt x="2494" y="2435"/>
                  </a:cubicBezTo>
                  <a:cubicBezTo>
                    <a:pt x="2605" y="2323"/>
                    <a:pt x="2705" y="2212"/>
                    <a:pt x="2806" y="2089"/>
                  </a:cubicBezTo>
                  <a:cubicBezTo>
                    <a:pt x="2739" y="1956"/>
                    <a:pt x="2650" y="1822"/>
                    <a:pt x="2549" y="1689"/>
                  </a:cubicBezTo>
                  <a:cubicBezTo>
                    <a:pt x="2438" y="1834"/>
                    <a:pt x="2316" y="1978"/>
                    <a:pt x="2171" y="2123"/>
                  </a:cubicBezTo>
                  <a:cubicBezTo>
                    <a:pt x="2037" y="2257"/>
                    <a:pt x="1893" y="2390"/>
                    <a:pt x="1748" y="2490"/>
                  </a:cubicBezTo>
                  <a:cubicBezTo>
                    <a:pt x="1614" y="2591"/>
                    <a:pt x="1480" y="2680"/>
                    <a:pt x="1347" y="2746"/>
                  </a:cubicBezTo>
                  <a:cubicBezTo>
                    <a:pt x="1269" y="2791"/>
                    <a:pt x="1203" y="2824"/>
                    <a:pt x="1136" y="2846"/>
                  </a:cubicBezTo>
                  <a:cubicBezTo>
                    <a:pt x="987" y="2908"/>
                    <a:pt x="852" y="2939"/>
                    <a:pt x="747" y="2939"/>
                  </a:cubicBezTo>
                  <a:cubicBezTo>
                    <a:pt x="662" y="2939"/>
                    <a:pt x="597" y="2919"/>
                    <a:pt x="557" y="2880"/>
                  </a:cubicBezTo>
                  <a:cubicBezTo>
                    <a:pt x="468" y="2791"/>
                    <a:pt x="479" y="2568"/>
                    <a:pt x="590" y="2301"/>
                  </a:cubicBezTo>
                  <a:cubicBezTo>
                    <a:pt x="612" y="2234"/>
                    <a:pt x="646" y="2168"/>
                    <a:pt x="691" y="2089"/>
                  </a:cubicBezTo>
                  <a:cubicBezTo>
                    <a:pt x="679" y="2079"/>
                    <a:pt x="668" y="2067"/>
                    <a:pt x="657" y="2045"/>
                  </a:cubicBezTo>
                  <a:cubicBezTo>
                    <a:pt x="635" y="2034"/>
                    <a:pt x="624" y="2012"/>
                    <a:pt x="612" y="1989"/>
                  </a:cubicBezTo>
                  <a:cubicBezTo>
                    <a:pt x="602" y="1978"/>
                    <a:pt x="590" y="1956"/>
                    <a:pt x="579" y="1945"/>
                  </a:cubicBezTo>
                  <a:cubicBezTo>
                    <a:pt x="513" y="1856"/>
                    <a:pt x="456" y="1778"/>
                    <a:pt x="401" y="1689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4276395" y="4360738"/>
              <a:ext cx="47025" cy="59858"/>
            </a:xfrm>
            <a:custGeom>
              <a:avLst/>
              <a:gdLst/>
              <a:ahLst/>
              <a:cxnLst/>
              <a:rect l="l" t="t" r="r" b="b"/>
              <a:pathLst>
                <a:path w="1059" h="1348" extrusionOk="0">
                  <a:moveTo>
                    <a:pt x="802" y="1"/>
                  </a:moveTo>
                  <a:cubicBezTo>
                    <a:pt x="691" y="146"/>
                    <a:pt x="569" y="290"/>
                    <a:pt x="424" y="435"/>
                  </a:cubicBezTo>
                  <a:cubicBezTo>
                    <a:pt x="290" y="569"/>
                    <a:pt x="146" y="702"/>
                    <a:pt x="1" y="802"/>
                  </a:cubicBezTo>
                  <a:lnTo>
                    <a:pt x="1" y="1348"/>
                  </a:lnTo>
                  <a:cubicBezTo>
                    <a:pt x="134" y="1259"/>
                    <a:pt x="268" y="1170"/>
                    <a:pt x="401" y="1058"/>
                  </a:cubicBezTo>
                  <a:cubicBezTo>
                    <a:pt x="513" y="969"/>
                    <a:pt x="636" y="858"/>
                    <a:pt x="747" y="747"/>
                  </a:cubicBezTo>
                  <a:cubicBezTo>
                    <a:pt x="858" y="635"/>
                    <a:pt x="958" y="524"/>
                    <a:pt x="1059" y="401"/>
                  </a:cubicBezTo>
                  <a:cubicBezTo>
                    <a:pt x="992" y="268"/>
                    <a:pt x="903" y="134"/>
                    <a:pt x="802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4276395" y="4285782"/>
              <a:ext cx="77664" cy="75000"/>
            </a:xfrm>
            <a:custGeom>
              <a:avLst/>
              <a:gdLst/>
              <a:ahLst/>
              <a:cxnLst/>
              <a:rect l="l" t="t" r="r" b="b"/>
              <a:pathLst>
                <a:path w="1749" h="1689" extrusionOk="0">
                  <a:moveTo>
                    <a:pt x="1004" y="1"/>
                  </a:moveTo>
                  <a:cubicBezTo>
                    <a:pt x="840" y="1"/>
                    <a:pt x="655" y="40"/>
                    <a:pt x="457" y="119"/>
                  </a:cubicBezTo>
                  <a:cubicBezTo>
                    <a:pt x="302" y="175"/>
                    <a:pt x="156" y="253"/>
                    <a:pt x="1" y="353"/>
                  </a:cubicBezTo>
                  <a:lnTo>
                    <a:pt x="1" y="887"/>
                  </a:lnTo>
                  <a:cubicBezTo>
                    <a:pt x="134" y="787"/>
                    <a:pt x="268" y="698"/>
                    <a:pt x="401" y="631"/>
                  </a:cubicBezTo>
                  <a:cubicBezTo>
                    <a:pt x="468" y="598"/>
                    <a:pt x="547" y="565"/>
                    <a:pt x="613" y="531"/>
                  </a:cubicBezTo>
                  <a:cubicBezTo>
                    <a:pt x="758" y="476"/>
                    <a:pt x="891" y="442"/>
                    <a:pt x="992" y="442"/>
                  </a:cubicBezTo>
                  <a:cubicBezTo>
                    <a:pt x="1081" y="442"/>
                    <a:pt x="1148" y="464"/>
                    <a:pt x="1181" y="509"/>
                  </a:cubicBezTo>
                  <a:cubicBezTo>
                    <a:pt x="1270" y="587"/>
                    <a:pt x="1259" y="810"/>
                    <a:pt x="1158" y="1077"/>
                  </a:cubicBezTo>
                  <a:cubicBezTo>
                    <a:pt x="1125" y="1144"/>
                    <a:pt x="1091" y="1221"/>
                    <a:pt x="1059" y="1288"/>
                  </a:cubicBezTo>
                  <a:cubicBezTo>
                    <a:pt x="1125" y="1377"/>
                    <a:pt x="1181" y="1455"/>
                    <a:pt x="1247" y="1544"/>
                  </a:cubicBezTo>
                  <a:cubicBezTo>
                    <a:pt x="1281" y="1589"/>
                    <a:pt x="1314" y="1644"/>
                    <a:pt x="1336" y="1689"/>
                  </a:cubicBezTo>
                  <a:cubicBezTo>
                    <a:pt x="1437" y="1533"/>
                    <a:pt x="1514" y="1388"/>
                    <a:pt x="1571" y="1233"/>
                  </a:cubicBezTo>
                  <a:cubicBezTo>
                    <a:pt x="1749" y="787"/>
                    <a:pt x="1726" y="409"/>
                    <a:pt x="1504" y="186"/>
                  </a:cubicBezTo>
                  <a:cubicBezTo>
                    <a:pt x="1380" y="63"/>
                    <a:pt x="1208" y="1"/>
                    <a:pt x="1004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24"/>
          <p:cNvSpPr txBox="1"/>
          <p:nvPr/>
        </p:nvSpPr>
        <p:spPr>
          <a:xfrm>
            <a:off x="744000" y="2966813"/>
            <a:ext cx="3196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>
              <a:buClr>
                <a:schemeClr val="hlink"/>
              </a:buClr>
              <a:buSzPts val="1100"/>
            </a:pPr>
            <a:r>
              <a:rPr lang="fi-FI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Melakukan interaksi, kerja sama, dan komunikasi.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587" name="Google Shape;587;p24"/>
          <p:cNvCxnSpPr/>
          <p:nvPr/>
        </p:nvCxnSpPr>
        <p:spPr>
          <a:xfrm>
            <a:off x="788000" y="2902413"/>
            <a:ext cx="3257700" cy="0"/>
          </a:xfrm>
          <a:prstGeom prst="straightConnector1">
            <a:avLst/>
          </a:prstGeom>
          <a:noFill/>
          <a:ln w="19050" cap="flat" cmpd="sng">
            <a:solidFill>
              <a:srgbClr val="214F4C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590" name="Google Shape;590;p24"/>
          <p:cNvSpPr txBox="1"/>
          <p:nvPr/>
        </p:nvSpPr>
        <p:spPr>
          <a:xfrm>
            <a:off x="77596" y="4143460"/>
            <a:ext cx="3196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r">
              <a:buClr>
                <a:schemeClr val="hlink"/>
              </a:buClr>
              <a:buSzPts val="1100"/>
            </a:pPr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Norma sosial menjadi pedoman hidup dalam masyarakat.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591" name="Google Shape;591;p24"/>
          <p:cNvCxnSpPr/>
          <p:nvPr/>
        </p:nvCxnSpPr>
        <p:spPr>
          <a:xfrm>
            <a:off x="788000" y="4056313"/>
            <a:ext cx="3257700" cy="0"/>
          </a:xfrm>
          <a:prstGeom prst="straightConnector1">
            <a:avLst/>
          </a:prstGeom>
          <a:noFill/>
          <a:ln w="19050" cap="flat" cmpd="sng">
            <a:solidFill>
              <a:srgbClr val="214F4C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4" name="Google Shape;594;p24"/>
          <p:cNvCxnSpPr>
            <a:cxnSpLocks/>
            <a:endCxn id="595" idx="3"/>
          </p:cNvCxnSpPr>
          <p:nvPr/>
        </p:nvCxnSpPr>
        <p:spPr>
          <a:xfrm rot="10800000">
            <a:off x="6105800" y="1761650"/>
            <a:ext cx="1125600" cy="11301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595" name="Google Shape;595;p24"/>
          <p:cNvSpPr txBox="1"/>
          <p:nvPr/>
        </p:nvSpPr>
        <p:spPr>
          <a:xfrm>
            <a:off x="5440201" y="1479400"/>
            <a:ext cx="665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01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5438074" y="2618930"/>
            <a:ext cx="669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02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5438074" y="3772823"/>
            <a:ext cx="669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5"/>
                </a:solidFill>
                <a:latin typeface="Song Myung"/>
                <a:ea typeface="Song Myung"/>
                <a:cs typeface="Song Myung"/>
                <a:sym typeface="Song Myung"/>
              </a:rPr>
              <a:t>03</a:t>
            </a:r>
            <a:endParaRPr sz="3600">
              <a:solidFill>
                <a:schemeClr val="accent5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cxnSp>
        <p:nvCxnSpPr>
          <p:cNvPr id="598" name="Google Shape;598;p24"/>
          <p:cNvCxnSpPr>
            <a:cxnSpLocks/>
            <a:endCxn id="597" idx="3"/>
          </p:cNvCxnSpPr>
          <p:nvPr/>
        </p:nvCxnSpPr>
        <p:spPr>
          <a:xfrm flipH="1">
            <a:off x="6107900" y="2891750"/>
            <a:ext cx="1123500" cy="1164600"/>
          </a:xfrm>
          <a:prstGeom prst="bentConnector3">
            <a:avLst>
              <a:gd name="adj1" fmla="val 49997"/>
            </a:avLst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599" name="Google Shape;599;p24"/>
          <p:cNvCxnSpPr>
            <a:cxnSpLocks/>
            <a:endCxn id="596" idx="3"/>
          </p:cNvCxnSpPr>
          <p:nvPr/>
        </p:nvCxnSpPr>
        <p:spPr>
          <a:xfrm flipH="1">
            <a:off x="6107900" y="2891750"/>
            <a:ext cx="1123500" cy="10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28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dirty="0" err="1"/>
              <a:t>Manusia</a:t>
            </a:r>
            <a:r>
              <a:rPr b="0" dirty="0"/>
              <a:t> </a:t>
            </a:r>
            <a:r>
              <a:rPr b="0" dirty="0" err="1"/>
              <a:t>Sebagai</a:t>
            </a:r>
            <a:r>
              <a:rPr b="0" dirty="0"/>
              <a:t> Makhluk </a:t>
            </a:r>
            <a:r>
              <a:rPr b="0" dirty="0" err="1"/>
              <a:t>Budaya</a:t>
            </a:r>
            <a:endParaRPr b="0" dirty="0"/>
          </a:p>
        </p:txBody>
      </p:sp>
      <p:cxnSp>
        <p:nvCxnSpPr>
          <p:cNvPr id="756" name="Google Shape;756;p28"/>
          <p:cNvCxnSpPr/>
          <p:nvPr/>
        </p:nvCxnSpPr>
        <p:spPr>
          <a:xfrm>
            <a:off x="682800" y="97577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57" name="Google Shape;757;p28"/>
          <p:cNvCxnSpPr/>
          <p:nvPr/>
        </p:nvCxnSpPr>
        <p:spPr>
          <a:xfrm>
            <a:off x="682800" y="1738825"/>
            <a:ext cx="3257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58" name="Google Shape;758;p28"/>
          <p:cNvCxnSpPr>
            <a:cxnSpLocks/>
          </p:cNvCxnSpPr>
          <p:nvPr/>
        </p:nvCxnSpPr>
        <p:spPr>
          <a:xfrm>
            <a:off x="682800" y="2902413"/>
            <a:ext cx="32577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759" name="Google Shape;759;p28"/>
          <p:cNvCxnSpPr/>
          <p:nvPr/>
        </p:nvCxnSpPr>
        <p:spPr>
          <a:xfrm>
            <a:off x="682800" y="4056313"/>
            <a:ext cx="32577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762" name="Google Shape;762;p28"/>
          <p:cNvSpPr/>
          <p:nvPr/>
        </p:nvSpPr>
        <p:spPr>
          <a:xfrm>
            <a:off x="5467338" y="3728238"/>
            <a:ext cx="108900" cy="1089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28"/>
          <p:cNvSpPr/>
          <p:nvPr/>
        </p:nvSpPr>
        <p:spPr>
          <a:xfrm>
            <a:off x="6562713" y="2740338"/>
            <a:ext cx="108900" cy="1089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8"/>
          <p:cNvSpPr/>
          <p:nvPr/>
        </p:nvSpPr>
        <p:spPr>
          <a:xfrm>
            <a:off x="7504813" y="1467163"/>
            <a:ext cx="108900" cy="1089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28"/>
          <p:cNvSpPr txBox="1"/>
          <p:nvPr/>
        </p:nvSpPr>
        <p:spPr>
          <a:xfrm>
            <a:off x="713400" y="1069359"/>
            <a:ext cx="3196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Menciptakan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,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mengembangkan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, dan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melestarikan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budaya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771" name="Google Shape;771;p28"/>
          <p:cNvSpPr txBox="1"/>
          <p:nvPr/>
        </p:nvSpPr>
        <p:spPr>
          <a:xfrm>
            <a:off x="744000" y="3446088"/>
            <a:ext cx="3196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Budaya menjadi identitas dan jati diri suatu bangsa.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775" name="Google Shape;775;p28"/>
          <p:cNvSpPr txBox="1"/>
          <p:nvPr/>
        </p:nvSpPr>
        <p:spPr>
          <a:xfrm>
            <a:off x="713400" y="2435812"/>
            <a:ext cx="3374058" cy="43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d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</a:t>
            </a:r>
            <a:r>
              <a:rPr lang="sv-SE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endidikan berperan dalam mewariskan nilai budaya. 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>
          <a:extLst>
            <a:ext uri="{FF2B5EF4-FFF2-40B4-BE49-F238E27FC236}">
              <a16:creationId xmlns:a16="http://schemas.microsoft.com/office/drawing/2014/main" id="{8838C0C6-3632-7E37-A124-1099E77C4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>
            <a:extLst>
              <a:ext uri="{FF2B5EF4-FFF2-40B4-BE49-F238E27FC236}">
                <a16:creationId xmlns:a16="http://schemas.microsoft.com/office/drawing/2014/main" id="{717D4213-7669-5796-1996-381EBEC752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152525"/>
            <a:ext cx="8238900" cy="35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indent="-304800">
              <a:buSzPts val="1200"/>
            </a:pPr>
            <a:r>
              <a:rPr lang="en-ID" sz="2400" dirty="0" err="1"/>
              <a:t>Diberi</a:t>
            </a:r>
            <a:r>
              <a:rPr lang="en-ID" sz="2400" dirty="0"/>
              <a:t> </a:t>
            </a:r>
            <a:r>
              <a:rPr lang="en-ID" sz="2400" dirty="0" err="1"/>
              <a:t>kemampuan</a:t>
            </a:r>
            <a:r>
              <a:rPr lang="en-ID" sz="2400" dirty="0"/>
              <a:t> </a:t>
            </a:r>
            <a:r>
              <a:rPr lang="en-ID" sz="2400" dirty="0" err="1"/>
              <a:t>berpikir</a:t>
            </a:r>
            <a:r>
              <a:rPr lang="en-ID" sz="2400" dirty="0"/>
              <a:t>, </a:t>
            </a:r>
            <a:r>
              <a:rPr lang="en-ID" sz="2400" dirty="0" err="1"/>
              <a:t>menganalisis</a:t>
            </a:r>
            <a:r>
              <a:rPr lang="en-ID" sz="2400" dirty="0"/>
              <a:t>, dan </a:t>
            </a:r>
            <a:r>
              <a:rPr lang="en-ID" sz="2400" dirty="0" err="1"/>
              <a:t>memecahkan</a:t>
            </a:r>
            <a:r>
              <a:rPr lang="en-ID" sz="2400" dirty="0"/>
              <a:t> </a:t>
            </a:r>
            <a:r>
              <a:rPr lang="en-ID" sz="2400" dirty="0" err="1"/>
              <a:t>masalah.Akal</a:t>
            </a:r>
            <a:r>
              <a:rPr lang="en-ID" sz="2400" dirty="0"/>
              <a:t> </a:t>
            </a:r>
            <a:r>
              <a:rPr lang="en-ID" sz="2400" dirty="0" err="1"/>
              <a:t>membedakan</a:t>
            </a:r>
            <a:r>
              <a:rPr lang="en-ID" sz="2400" dirty="0"/>
              <a:t>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dari</a:t>
            </a:r>
            <a:r>
              <a:rPr lang="en-ID" sz="2400" dirty="0"/>
              <a:t> </a:t>
            </a:r>
            <a:r>
              <a:rPr lang="en-ID" sz="2400" dirty="0" err="1"/>
              <a:t>makhluk</a:t>
            </a:r>
            <a:r>
              <a:rPr lang="en-ID" sz="2400" dirty="0"/>
              <a:t> </a:t>
            </a:r>
            <a:r>
              <a:rPr lang="en-ID" sz="2400" dirty="0" err="1"/>
              <a:t>lainnya.Melalui</a:t>
            </a:r>
            <a:r>
              <a:rPr lang="en-ID" sz="2400" dirty="0"/>
              <a:t> </a:t>
            </a:r>
            <a:r>
              <a:rPr lang="en-ID" sz="2400" dirty="0" err="1"/>
              <a:t>akal</a:t>
            </a:r>
            <a:r>
              <a:rPr lang="en-ID" sz="2400" dirty="0"/>
              <a:t>, </a:t>
            </a:r>
            <a:r>
              <a:rPr lang="en-ID" sz="2400" dirty="0" err="1"/>
              <a:t>manusia</a:t>
            </a:r>
            <a:r>
              <a:rPr lang="en-ID" sz="2400" dirty="0"/>
              <a:t> </a:t>
            </a:r>
            <a:r>
              <a:rPr lang="en-ID" sz="2400" dirty="0" err="1"/>
              <a:t>mampu</a:t>
            </a:r>
            <a:r>
              <a:rPr lang="en-ID" sz="2400" dirty="0"/>
              <a:t> </a:t>
            </a:r>
            <a:r>
              <a:rPr lang="en-ID" sz="2400" dirty="0" err="1"/>
              <a:t>menciptakan</a:t>
            </a:r>
            <a:r>
              <a:rPr lang="en-ID" sz="2400" dirty="0"/>
              <a:t> </a:t>
            </a:r>
            <a:r>
              <a:rPr lang="en-ID" sz="2400" dirty="0" err="1"/>
              <a:t>ilmu</a:t>
            </a:r>
            <a:r>
              <a:rPr lang="en-ID" sz="2400" dirty="0"/>
              <a:t> </a:t>
            </a:r>
            <a:r>
              <a:rPr lang="en-ID" sz="2400" dirty="0" err="1"/>
              <a:t>pengetahuan</a:t>
            </a:r>
            <a:r>
              <a:rPr lang="en-ID" sz="2400" dirty="0"/>
              <a:t> dan </a:t>
            </a:r>
            <a:r>
              <a:rPr lang="en-ID" sz="2400" dirty="0" err="1"/>
              <a:t>teknologi</a:t>
            </a:r>
            <a:r>
              <a:rPr lang="en-ID" sz="1200" dirty="0"/>
              <a:t>.</a:t>
            </a:r>
            <a:endParaRPr sz="1200" dirty="0"/>
          </a:p>
        </p:txBody>
      </p:sp>
      <p:sp>
        <p:nvSpPr>
          <p:cNvPr id="185" name="Google Shape;185;p19">
            <a:extLst>
              <a:ext uri="{FF2B5EF4-FFF2-40B4-BE49-F238E27FC236}">
                <a16:creationId xmlns:a16="http://schemas.microsoft.com/office/drawing/2014/main" id="{C50ACEA3-3F78-2AC0-A0BE-32AEE0865A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 err="1">
                <a:solidFill>
                  <a:schemeClr val="accent1"/>
                </a:solidFill>
              </a:rPr>
              <a:t>Manusia</a:t>
            </a:r>
            <a:r>
              <a:rPr b="0" dirty="0">
                <a:solidFill>
                  <a:schemeClr val="accent1"/>
                </a:solidFill>
              </a:rPr>
              <a:t> </a:t>
            </a:r>
            <a:r>
              <a:rPr b="0" dirty="0" err="1">
                <a:solidFill>
                  <a:schemeClr val="accent1"/>
                </a:solidFill>
              </a:rPr>
              <a:t>Sebagai</a:t>
            </a:r>
            <a:r>
              <a:rPr b="0" dirty="0">
                <a:solidFill>
                  <a:schemeClr val="accent1"/>
                </a:solidFill>
              </a:rPr>
              <a:t> Makhluk </a:t>
            </a:r>
            <a:r>
              <a:rPr b="0" dirty="0" err="1">
                <a:solidFill>
                  <a:schemeClr val="accent1"/>
                </a:solidFill>
              </a:rPr>
              <a:t>Berakal</a:t>
            </a:r>
            <a:endParaRPr b="0" dirty="0">
              <a:solidFill>
                <a:schemeClr val="accent1"/>
              </a:solidFill>
            </a:endParaRPr>
          </a:p>
        </p:txBody>
      </p:sp>
      <p:cxnSp>
        <p:nvCxnSpPr>
          <p:cNvPr id="186" name="Google Shape;186;p19">
            <a:extLst>
              <a:ext uri="{FF2B5EF4-FFF2-40B4-BE49-F238E27FC236}">
                <a16:creationId xmlns:a16="http://schemas.microsoft.com/office/drawing/2014/main" id="{E872AB91-33F9-3A98-A8E5-3A055C867593}"/>
              </a:ext>
            </a:extLst>
          </p:cNvPr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87" name="Google Shape;187;p19">
            <a:extLst>
              <a:ext uri="{FF2B5EF4-FFF2-40B4-BE49-F238E27FC236}">
                <a16:creationId xmlns:a16="http://schemas.microsoft.com/office/drawing/2014/main" id="{24853E28-7F9F-B0B9-63FF-D56785348CC2}"/>
              </a:ext>
            </a:extLst>
          </p:cNvPr>
          <p:cNvGrpSpPr/>
          <p:nvPr/>
        </p:nvGrpSpPr>
        <p:grpSpPr>
          <a:xfrm rot="10800000">
            <a:off x="3395106" y="3761716"/>
            <a:ext cx="2363089" cy="635368"/>
            <a:chOff x="1077203" y="3984570"/>
            <a:chExt cx="2043841" cy="549532"/>
          </a:xfrm>
        </p:grpSpPr>
        <p:sp>
          <p:nvSpPr>
            <p:cNvPr id="188" name="Google Shape;188;p19">
              <a:extLst>
                <a:ext uri="{FF2B5EF4-FFF2-40B4-BE49-F238E27FC236}">
                  <a16:creationId xmlns:a16="http://schemas.microsoft.com/office/drawing/2014/main" id="{04E78639-2F7A-8369-4D62-F0CA706FFA90}"/>
                </a:ext>
              </a:extLst>
            </p:cNvPr>
            <p:cNvSpPr/>
            <p:nvPr/>
          </p:nvSpPr>
          <p:spPr>
            <a:xfrm>
              <a:off x="1077203" y="4230796"/>
              <a:ext cx="614329" cy="197957"/>
            </a:xfrm>
            <a:custGeom>
              <a:avLst/>
              <a:gdLst/>
              <a:ahLst/>
              <a:cxnLst/>
              <a:rect l="l" t="t" r="r" b="b"/>
              <a:pathLst>
                <a:path w="8438" h="2719" extrusionOk="0">
                  <a:moveTo>
                    <a:pt x="6746" y="1"/>
                  </a:moveTo>
                  <a:cubicBezTo>
                    <a:pt x="6364" y="1"/>
                    <a:pt x="5887" y="154"/>
                    <a:pt x="5332" y="637"/>
                  </a:cubicBezTo>
                  <a:cubicBezTo>
                    <a:pt x="3914" y="1861"/>
                    <a:pt x="2586" y="2456"/>
                    <a:pt x="1222" y="2456"/>
                  </a:cubicBezTo>
                  <a:cubicBezTo>
                    <a:pt x="874" y="2456"/>
                    <a:pt x="523" y="2417"/>
                    <a:pt x="168" y="2340"/>
                  </a:cubicBezTo>
                  <a:cubicBezTo>
                    <a:pt x="161" y="2339"/>
                    <a:pt x="154" y="2338"/>
                    <a:pt x="147" y="2338"/>
                  </a:cubicBezTo>
                  <a:cubicBezTo>
                    <a:pt x="86" y="2338"/>
                    <a:pt x="21" y="2380"/>
                    <a:pt x="12" y="2440"/>
                  </a:cubicBezTo>
                  <a:cubicBezTo>
                    <a:pt x="0" y="2518"/>
                    <a:pt x="45" y="2585"/>
                    <a:pt x="111" y="2596"/>
                  </a:cubicBezTo>
                  <a:cubicBezTo>
                    <a:pt x="479" y="2685"/>
                    <a:pt x="858" y="2718"/>
                    <a:pt x="1214" y="2718"/>
                  </a:cubicBezTo>
                  <a:cubicBezTo>
                    <a:pt x="2649" y="2718"/>
                    <a:pt x="4030" y="2107"/>
                    <a:pt x="5499" y="826"/>
                  </a:cubicBezTo>
                  <a:cubicBezTo>
                    <a:pt x="5996" y="400"/>
                    <a:pt x="6412" y="261"/>
                    <a:pt x="6744" y="261"/>
                  </a:cubicBezTo>
                  <a:cubicBezTo>
                    <a:pt x="7089" y="261"/>
                    <a:pt x="7344" y="412"/>
                    <a:pt x="7502" y="548"/>
                  </a:cubicBezTo>
                  <a:cubicBezTo>
                    <a:pt x="7881" y="882"/>
                    <a:pt x="8160" y="1572"/>
                    <a:pt x="7948" y="1917"/>
                  </a:cubicBezTo>
                  <a:cubicBezTo>
                    <a:pt x="7725" y="2262"/>
                    <a:pt x="7436" y="2329"/>
                    <a:pt x="7280" y="2340"/>
                  </a:cubicBezTo>
                  <a:cubicBezTo>
                    <a:pt x="7251" y="2343"/>
                    <a:pt x="7223" y="2345"/>
                    <a:pt x="7196" y="2345"/>
                  </a:cubicBezTo>
                  <a:cubicBezTo>
                    <a:pt x="7049" y="2345"/>
                    <a:pt x="6937" y="2297"/>
                    <a:pt x="6891" y="2240"/>
                  </a:cubicBezTo>
                  <a:cubicBezTo>
                    <a:pt x="6746" y="2073"/>
                    <a:pt x="6824" y="1783"/>
                    <a:pt x="6824" y="1773"/>
                  </a:cubicBezTo>
                  <a:cubicBezTo>
                    <a:pt x="6846" y="1706"/>
                    <a:pt x="6802" y="1627"/>
                    <a:pt x="6735" y="1617"/>
                  </a:cubicBezTo>
                  <a:cubicBezTo>
                    <a:pt x="6721" y="1612"/>
                    <a:pt x="6707" y="1610"/>
                    <a:pt x="6693" y="1610"/>
                  </a:cubicBezTo>
                  <a:cubicBezTo>
                    <a:pt x="6638" y="1610"/>
                    <a:pt x="6585" y="1644"/>
                    <a:pt x="6567" y="1706"/>
                  </a:cubicBezTo>
                  <a:cubicBezTo>
                    <a:pt x="6567" y="1716"/>
                    <a:pt x="6445" y="2139"/>
                    <a:pt x="6690" y="2418"/>
                  </a:cubicBezTo>
                  <a:cubicBezTo>
                    <a:pt x="6809" y="2536"/>
                    <a:pt x="6997" y="2611"/>
                    <a:pt x="7216" y="2611"/>
                  </a:cubicBezTo>
                  <a:cubicBezTo>
                    <a:pt x="7244" y="2611"/>
                    <a:pt x="7273" y="2610"/>
                    <a:pt x="7302" y="2607"/>
                  </a:cubicBezTo>
                  <a:cubicBezTo>
                    <a:pt x="7648" y="2574"/>
                    <a:pt x="7959" y="2374"/>
                    <a:pt x="8160" y="2062"/>
                  </a:cubicBezTo>
                  <a:cubicBezTo>
                    <a:pt x="8438" y="1627"/>
                    <a:pt x="8204" y="815"/>
                    <a:pt x="7670" y="348"/>
                  </a:cubicBezTo>
                  <a:cubicBezTo>
                    <a:pt x="7508" y="210"/>
                    <a:pt x="7191" y="1"/>
                    <a:pt x="6746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>
              <a:extLst>
                <a:ext uri="{FF2B5EF4-FFF2-40B4-BE49-F238E27FC236}">
                  <a16:creationId xmlns:a16="http://schemas.microsoft.com/office/drawing/2014/main" id="{D2B589D5-FF69-C3DA-5884-3340193F2C67}"/>
                </a:ext>
              </a:extLst>
            </p:cNvPr>
            <p:cNvSpPr/>
            <p:nvPr/>
          </p:nvSpPr>
          <p:spPr>
            <a:xfrm>
              <a:off x="1695530" y="4094578"/>
              <a:ext cx="807262" cy="439524"/>
            </a:xfrm>
            <a:custGeom>
              <a:avLst/>
              <a:gdLst/>
              <a:ahLst/>
              <a:cxnLst/>
              <a:rect l="l" t="t" r="r" b="b"/>
              <a:pathLst>
                <a:path w="11088" h="6037" extrusionOk="0">
                  <a:moveTo>
                    <a:pt x="3273" y="260"/>
                  </a:moveTo>
                  <a:cubicBezTo>
                    <a:pt x="3328" y="260"/>
                    <a:pt x="3395" y="282"/>
                    <a:pt x="3474" y="315"/>
                  </a:cubicBezTo>
                  <a:cubicBezTo>
                    <a:pt x="3941" y="560"/>
                    <a:pt x="4330" y="1539"/>
                    <a:pt x="4297" y="2419"/>
                  </a:cubicBezTo>
                  <a:cubicBezTo>
                    <a:pt x="4286" y="2742"/>
                    <a:pt x="4197" y="3276"/>
                    <a:pt x="3807" y="3610"/>
                  </a:cubicBezTo>
                  <a:cubicBezTo>
                    <a:pt x="3273" y="3276"/>
                    <a:pt x="2917" y="2742"/>
                    <a:pt x="2727" y="2229"/>
                  </a:cubicBezTo>
                  <a:cubicBezTo>
                    <a:pt x="2460" y="1462"/>
                    <a:pt x="2561" y="705"/>
                    <a:pt x="2984" y="371"/>
                  </a:cubicBezTo>
                  <a:cubicBezTo>
                    <a:pt x="3083" y="304"/>
                    <a:pt x="3173" y="260"/>
                    <a:pt x="3273" y="260"/>
                  </a:cubicBezTo>
                  <a:close/>
                  <a:moveTo>
                    <a:pt x="7815" y="260"/>
                  </a:moveTo>
                  <a:cubicBezTo>
                    <a:pt x="7914" y="260"/>
                    <a:pt x="8003" y="304"/>
                    <a:pt x="8092" y="371"/>
                  </a:cubicBezTo>
                  <a:cubicBezTo>
                    <a:pt x="8527" y="705"/>
                    <a:pt x="8627" y="1462"/>
                    <a:pt x="8349" y="2229"/>
                  </a:cubicBezTo>
                  <a:cubicBezTo>
                    <a:pt x="8171" y="2742"/>
                    <a:pt x="7815" y="3276"/>
                    <a:pt x="7269" y="3610"/>
                  </a:cubicBezTo>
                  <a:cubicBezTo>
                    <a:pt x="6880" y="3276"/>
                    <a:pt x="6801" y="2742"/>
                    <a:pt x="6779" y="2419"/>
                  </a:cubicBezTo>
                  <a:cubicBezTo>
                    <a:pt x="6746" y="1539"/>
                    <a:pt x="7135" y="560"/>
                    <a:pt x="7614" y="315"/>
                  </a:cubicBezTo>
                  <a:cubicBezTo>
                    <a:pt x="7681" y="282"/>
                    <a:pt x="7748" y="260"/>
                    <a:pt x="7815" y="260"/>
                  </a:cubicBezTo>
                  <a:close/>
                  <a:moveTo>
                    <a:pt x="3270" y="1"/>
                  </a:moveTo>
                  <a:cubicBezTo>
                    <a:pt x="3117" y="1"/>
                    <a:pt x="2967" y="58"/>
                    <a:pt x="2828" y="171"/>
                  </a:cubicBezTo>
                  <a:cubicBezTo>
                    <a:pt x="2304" y="571"/>
                    <a:pt x="2171" y="1440"/>
                    <a:pt x="2482" y="2319"/>
                  </a:cubicBezTo>
                  <a:cubicBezTo>
                    <a:pt x="2672" y="2853"/>
                    <a:pt x="3039" y="3399"/>
                    <a:pt x="3573" y="3766"/>
                  </a:cubicBezTo>
                  <a:lnTo>
                    <a:pt x="3506" y="3799"/>
                  </a:lnTo>
                  <a:cubicBezTo>
                    <a:pt x="3317" y="3878"/>
                    <a:pt x="3129" y="3913"/>
                    <a:pt x="2943" y="3913"/>
                  </a:cubicBezTo>
                  <a:cubicBezTo>
                    <a:pt x="1521" y="3913"/>
                    <a:pt x="266" y="1882"/>
                    <a:pt x="256" y="1863"/>
                  </a:cubicBezTo>
                  <a:cubicBezTo>
                    <a:pt x="232" y="1821"/>
                    <a:pt x="182" y="1798"/>
                    <a:pt x="136" y="1798"/>
                  </a:cubicBezTo>
                  <a:cubicBezTo>
                    <a:pt x="120" y="1798"/>
                    <a:pt x="104" y="1801"/>
                    <a:pt x="90" y="1806"/>
                  </a:cubicBezTo>
                  <a:cubicBezTo>
                    <a:pt x="34" y="1840"/>
                    <a:pt x="1" y="1907"/>
                    <a:pt x="11" y="1962"/>
                  </a:cubicBezTo>
                  <a:lnTo>
                    <a:pt x="1169" y="5937"/>
                  </a:lnTo>
                  <a:cubicBezTo>
                    <a:pt x="1187" y="5992"/>
                    <a:pt x="1244" y="6031"/>
                    <a:pt x="1300" y="6031"/>
                  </a:cubicBezTo>
                  <a:cubicBezTo>
                    <a:pt x="1312" y="6031"/>
                    <a:pt x="1325" y="6030"/>
                    <a:pt x="1336" y="6026"/>
                  </a:cubicBezTo>
                  <a:cubicBezTo>
                    <a:pt x="1403" y="6003"/>
                    <a:pt x="1448" y="5937"/>
                    <a:pt x="1425" y="5870"/>
                  </a:cubicBezTo>
                  <a:lnTo>
                    <a:pt x="479" y="2620"/>
                  </a:lnTo>
                  <a:lnTo>
                    <a:pt x="479" y="2620"/>
                  </a:lnTo>
                  <a:cubicBezTo>
                    <a:pt x="646" y="2831"/>
                    <a:pt x="857" y="3065"/>
                    <a:pt x="1102" y="3287"/>
                  </a:cubicBezTo>
                  <a:cubicBezTo>
                    <a:pt x="1727" y="3872"/>
                    <a:pt x="2352" y="4168"/>
                    <a:pt x="2939" y="4168"/>
                  </a:cubicBezTo>
                  <a:cubicBezTo>
                    <a:pt x="3168" y="4168"/>
                    <a:pt x="3392" y="4123"/>
                    <a:pt x="3607" y="4033"/>
                  </a:cubicBezTo>
                  <a:cubicBezTo>
                    <a:pt x="3685" y="4000"/>
                    <a:pt x="3763" y="3966"/>
                    <a:pt x="3830" y="3921"/>
                  </a:cubicBezTo>
                  <a:cubicBezTo>
                    <a:pt x="4169" y="4102"/>
                    <a:pt x="4579" y="4212"/>
                    <a:pt x="5040" y="4212"/>
                  </a:cubicBezTo>
                  <a:cubicBezTo>
                    <a:pt x="5063" y="4212"/>
                    <a:pt x="5086" y="4211"/>
                    <a:pt x="5109" y="4211"/>
                  </a:cubicBezTo>
                  <a:lnTo>
                    <a:pt x="5967" y="4211"/>
                  </a:lnTo>
                  <a:cubicBezTo>
                    <a:pt x="5991" y="4211"/>
                    <a:pt x="6014" y="4212"/>
                    <a:pt x="6038" y="4212"/>
                  </a:cubicBezTo>
                  <a:cubicBezTo>
                    <a:pt x="6507" y="4212"/>
                    <a:pt x="6908" y="4102"/>
                    <a:pt x="7258" y="3921"/>
                  </a:cubicBezTo>
                  <a:cubicBezTo>
                    <a:pt x="7325" y="3966"/>
                    <a:pt x="7392" y="4000"/>
                    <a:pt x="7469" y="4033"/>
                  </a:cubicBezTo>
                  <a:cubicBezTo>
                    <a:pt x="7688" y="4123"/>
                    <a:pt x="7912" y="4168"/>
                    <a:pt x="8142" y="4168"/>
                  </a:cubicBezTo>
                  <a:cubicBezTo>
                    <a:pt x="8731" y="4168"/>
                    <a:pt x="9352" y="3872"/>
                    <a:pt x="9985" y="3287"/>
                  </a:cubicBezTo>
                  <a:cubicBezTo>
                    <a:pt x="10230" y="3065"/>
                    <a:pt x="10442" y="2831"/>
                    <a:pt x="10608" y="2620"/>
                  </a:cubicBezTo>
                  <a:lnTo>
                    <a:pt x="10608" y="2620"/>
                  </a:lnTo>
                  <a:lnTo>
                    <a:pt x="9662" y="5870"/>
                  </a:lnTo>
                  <a:cubicBezTo>
                    <a:pt x="9640" y="5937"/>
                    <a:pt x="9685" y="6003"/>
                    <a:pt x="9751" y="6026"/>
                  </a:cubicBezTo>
                  <a:cubicBezTo>
                    <a:pt x="9762" y="6026"/>
                    <a:pt x="9774" y="6036"/>
                    <a:pt x="9784" y="6036"/>
                  </a:cubicBezTo>
                  <a:cubicBezTo>
                    <a:pt x="9840" y="6036"/>
                    <a:pt x="9896" y="5992"/>
                    <a:pt x="9907" y="5937"/>
                  </a:cubicBezTo>
                  <a:lnTo>
                    <a:pt x="11065" y="1962"/>
                  </a:lnTo>
                  <a:cubicBezTo>
                    <a:pt x="11087" y="1907"/>
                    <a:pt x="11053" y="1840"/>
                    <a:pt x="10998" y="1806"/>
                  </a:cubicBezTo>
                  <a:cubicBezTo>
                    <a:pt x="10981" y="1801"/>
                    <a:pt x="10964" y="1798"/>
                    <a:pt x="10947" y="1798"/>
                  </a:cubicBezTo>
                  <a:cubicBezTo>
                    <a:pt x="10899" y="1798"/>
                    <a:pt x="10856" y="1821"/>
                    <a:pt x="10831" y="1863"/>
                  </a:cubicBezTo>
                  <a:cubicBezTo>
                    <a:pt x="10821" y="1882"/>
                    <a:pt x="9558" y="3913"/>
                    <a:pt x="8134" y="3913"/>
                  </a:cubicBezTo>
                  <a:cubicBezTo>
                    <a:pt x="7948" y="3913"/>
                    <a:pt x="7759" y="3878"/>
                    <a:pt x="7570" y="3799"/>
                  </a:cubicBezTo>
                  <a:cubicBezTo>
                    <a:pt x="7547" y="3788"/>
                    <a:pt x="7536" y="3777"/>
                    <a:pt x="7514" y="3766"/>
                  </a:cubicBezTo>
                  <a:cubicBezTo>
                    <a:pt x="8048" y="3399"/>
                    <a:pt x="8404" y="2853"/>
                    <a:pt x="8594" y="2319"/>
                  </a:cubicBezTo>
                  <a:cubicBezTo>
                    <a:pt x="8905" y="1440"/>
                    <a:pt x="8772" y="571"/>
                    <a:pt x="8260" y="171"/>
                  </a:cubicBezTo>
                  <a:cubicBezTo>
                    <a:pt x="8114" y="58"/>
                    <a:pt x="7965" y="1"/>
                    <a:pt x="7811" y="1"/>
                  </a:cubicBezTo>
                  <a:cubicBezTo>
                    <a:pt x="7706" y="1"/>
                    <a:pt x="7600" y="27"/>
                    <a:pt x="7491" y="82"/>
                  </a:cubicBezTo>
                  <a:cubicBezTo>
                    <a:pt x="6924" y="371"/>
                    <a:pt x="6490" y="1450"/>
                    <a:pt x="6523" y="2430"/>
                  </a:cubicBezTo>
                  <a:cubicBezTo>
                    <a:pt x="6546" y="2986"/>
                    <a:pt x="6724" y="3443"/>
                    <a:pt x="7024" y="3743"/>
                  </a:cubicBezTo>
                  <a:cubicBezTo>
                    <a:pt x="6740" y="3870"/>
                    <a:pt x="6416" y="3956"/>
                    <a:pt x="6042" y="3956"/>
                  </a:cubicBezTo>
                  <a:cubicBezTo>
                    <a:pt x="6021" y="3956"/>
                    <a:pt x="5999" y="3956"/>
                    <a:pt x="5978" y="3955"/>
                  </a:cubicBezTo>
                  <a:cubicBezTo>
                    <a:pt x="5833" y="3949"/>
                    <a:pt x="5688" y="3947"/>
                    <a:pt x="5543" y="3947"/>
                  </a:cubicBezTo>
                  <a:cubicBezTo>
                    <a:pt x="5399" y="3947"/>
                    <a:pt x="5254" y="3949"/>
                    <a:pt x="5109" y="3955"/>
                  </a:cubicBezTo>
                  <a:cubicBezTo>
                    <a:pt x="5088" y="3956"/>
                    <a:pt x="5066" y="3956"/>
                    <a:pt x="5044" y="3956"/>
                  </a:cubicBezTo>
                  <a:cubicBezTo>
                    <a:pt x="4670" y="3956"/>
                    <a:pt x="4336" y="3870"/>
                    <a:pt x="4052" y="3743"/>
                  </a:cubicBezTo>
                  <a:cubicBezTo>
                    <a:pt x="4364" y="3443"/>
                    <a:pt x="4531" y="2986"/>
                    <a:pt x="4564" y="2430"/>
                  </a:cubicBezTo>
                  <a:cubicBezTo>
                    <a:pt x="4597" y="1450"/>
                    <a:pt x="4152" y="371"/>
                    <a:pt x="3585" y="82"/>
                  </a:cubicBezTo>
                  <a:cubicBezTo>
                    <a:pt x="3481" y="27"/>
                    <a:pt x="3375" y="1"/>
                    <a:pt x="3270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>
              <a:extLst>
                <a:ext uri="{FF2B5EF4-FFF2-40B4-BE49-F238E27FC236}">
                  <a16:creationId xmlns:a16="http://schemas.microsoft.com/office/drawing/2014/main" id="{9F9BE5A9-BA7C-3AF3-C4C6-7AAB302EAEA4}"/>
                </a:ext>
              </a:extLst>
            </p:cNvPr>
            <p:cNvSpPr/>
            <p:nvPr/>
          </p:nvSpPr>
          <p:spPr>
            <a:xfrm>
              <a:off x="2505914" y="4230796"/>
              <a:ext cx="615129" cy="197957"/>
            </a:xfrm>
            <a:custGeom>
              <a:avLst/>
              <a:gdLst/>
              <a:ahLst/>
              <a:cxnLst/>
              <a:rect l="l" t="t" r="r" b="b"/>
              <a:pathLst>
                <a:path w="8449" h="2719" extrusionOk="0">
                  <a:moveTo>
                    <a:pt x="1703" y="1"/>
                  </a:moveTo>
                  <a:cubicBezTo>
                    <a:pt x="1256" y="1"/>
                    <a:pt x="936" y="210"/>
                    <a:pt x="768" y="348"/>
                  </a:cubicBezTo>
                  <a:cubicBezTo>
                    <a:pt x="234" y="815"/>
                    <a:pt x="1" y="1627"/>
                    <a:pt x="279" y="2062"/>
                  </a:cubicBezTo>
                  <a:cubicBezTo>
                    <a:pt x="490" y="2374"/>
                    <a:pt x="802" y="2574"/>
                    <a:pt x="1147" y="2607"/>
                  </a:cubicBezTo>
                  <a:cubicBezTo>
                    <a:pt x="1175" y="2610"/>
                    <a:pt x="1203" y="2611"/>
                    <a:pt x="1230" y="2611"/>
                  </a:cubicBezTo>
                  <a:cubicBezTo>
                    <a:pt x="1444" y="2611"/>
                    <a:pt x="1640" y="2536"/>
                    <a:pt x="1748" y="2418"/>
                  </a:cubicBezTo>
                  <a:cubicBezTo>
                    <a:pt x="1993" y="2139"/>
                    <a:pt x="1881" y="1716"/>
                    <a:pt x="1871" y="1706"/>
                  </a:cubicBezTo>
                  <a:cubicBezTo>
                    <a:pt x="1853" y="1644"/>
                    <a:pt x="1807" y="1610"/>
                    <a:pt x="1756" y="1610"/>
                  </a:cubicBezTo>
                  <a:cubicBezTo>
                    <a:pt x="1742" y="1610"/>
                    <a:pt x="1729" y="1612"/>
                    <a:pt x="1715" y="1617"/>
                  </a:cubicBezTo>
                  <a:cubicBezTo>
                    <a:pt x="1648" y="1627"/>
                    <a:pt x="1604" y="1706"/>
                    <a:pt x="1626" y="1773"/>
                  </a:cubicBezTo>
                  <a:cubicBezTo>
                    <a:pt x="1626" y="1773"/>
                    <a:pt x="1703" y="2073"/>
                    <a:pt x="1559" y="2240"/>
                  </a:cubicBezTo>
                  <a:cubicBezTo>
                    <a:pt x="1512" y="2297"/>
                    <a:pt x="1401" y="2345"/>
                    <a:pt x="1253" y="2345"/>
                  </a:cubicBezTo>
                  <a:cubicBezTo>
                    <a:pt x="1226" y="2345"/>
                    <a:pt x="1198" y="2343"/>
                    <a:pt x="1169" y="2340"/>
                  </a:cubicBezTo>
                  <a:cubicBezTo>
                    <a:pt x="1013" y="2329"/>
                    <a:pt x="724" y="2262"/>
                    <a:pt x="501" y="1917"/>
                  </a:cubicBezTo>
                  <a:cubicBezTo>
                    <a:pt x="279" y="1572"/>
                    <a:pt x="557" y="882"/>
                    <a:pt x="946" y="548"/>
                  </a:cubicBezTo>
                  <a:cubicBezTo>
                    <a:pt x="1105" y="412"/>
                    <a:pt x="1360" y="261"/>
                    <a:pt x="1704" y="261"/>
                  </a:cubicBezTo>
                  <a:cubicBezTo>
                    <a:pt x="2035" y="261"/>
                    <a:pt x="2448" y="400"/>
                    <a:pt x="2939" y="826"/>
                  </a:cubicBezTo>
                  <a:cubicBezTo>
                    <a:pt x="4409" y="2107"/>
                    <a:pt x="5800" y="2718"/>
                    <a:pt x="7224" y="2718"/>
                  </a:cubicBezTo>
                  <a:cubicBezTo>
                    <a:pt x="7592" y="2718"/>
                    <a:pt x="7959" y="2685"/>
                    <a:pt x="8337" y="2596"/>
                  </a:cubicBezTo>
                  <a:cubicBezTo>
                    <a:pt x="8404" y="2585"/>
                    <a:pt x="8449" y="2518"/>
                    <a:pt x="8438" y="2440"/>
                  </a:cubicBezTo>
                  <a:cubicBezTo>
                    <a:pt x="8418" y="2380"/>
                    <a:pt x="8362" y="2338"/>
                    <a:pt x="8302" y="2338"/>
                  </a:cubicBezTo>
                  <a:cubicBezTo>
                    <a:pt x="8296" y="2338"/>
                    <a:pt x="8289" y="2339"/>
                    <a:pt x="8282" y="2340"/>
                  </a:cubicBezTo>
                  <a:cubicBezTo>
                    <a:pt x="7924" y="2417"/>
                    <a:pt x="7572" y="2456"/>
                    <a:pt x="7222" y="2456"/>
                  </a:cubicBezTo>
                  <a:cubicBezTo>
                    <a:pt x="5852" y="2456"/>
                    <a:pt x="4527" y="1861"/>
                    <a:pt x="3117" y="637"/>
                  </a:cubicBezTo>
                  <a:cubicBezTo>
                    <a:pt x="2563" y="154"/>
                    <a:pt x="2086" y="1"/>
                    <a:pt x="1703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9">
              <a:extLst>
                <a:ext uri="{FF2B5EF4-FFF2-40B4-BE49-F238E27FC236}">
                  <a16:creationId xmlns:a16="http://schemas.microsoft.com/office/drawing/2014/main" id="{9067C51E-9498-1EB7-76F0-EA42C5EFFEC9}"/>
                </a:ext>
              </a:extLst>
            </p:cNvPr>
            <p:cNvSpPr/>
            <p:nvPr/>
          </p:nvSpPr>
          <p:spPr>
            <a:xfrm>
              <a:off x="1711765" y="4082638"/>
              <a:ext cx="95666" cy="96467"/>
            </a:xfrm>
            <a:custGeom>
              <a:avLst/>
              <a:gdLst/>
              <a:ahLst/>
              <a:cxnLst/>
              <a:rect l="l" t="t" r="r" b="b"/>
              <a:pathLst>
                <a:path w="1314" h="1325" extrusionOk="0">
                  <a:moveTo>
                    <a:pt x="657" y="268"/>
                  </a:moveTo>
                  <a:cubicBezTo>
                    <a:pt x="879" y="268"/>
                    <a:pt x="1057" y="446"/>
                    <a:pt x="1057" y="657"/>
                  </a:cubicBezTo>
                  <a:cubicBezTo>
                    <a:pt x="1057" y="880"/>
                    <a:pt x="879" y="1058"/>
                    <a:pt x="657" y="1058"/>
                  </a:cubicBezTo>
                  <a:cubicBezTo>
                    <a:pt x="445" y="1058"/>
                    <a:pt x="267" y="880"/>
                    <a:pt x="267" y="657"/>
                  </a:cubicBezTo>
                  <a:cubicBezTo>
                    <a:pt x="267" y="446"/>
                    <a:pt x="445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0" y="1"/>
                    <a:pt x="0" y="301"/>
                    <a:pt x="0" y="657"/>
                  </a:cubicBezTo>
                  <a:cubicBezTo>
                    <a:pt x="0" y="1025"/>
                    <a:pt x="300" y="1325"/>
                    <a:pt x="657" y="1325"/>
                  </a:cubicBezTo>
                  <a:cubicBezTo>
                    <a:pt x="1024" y="1325"/>
                    <a:pt x="1314" y="1025"/>
                    <a:pt x="1314" y="657"/>
                  </a:cubicBezTo>
                  <a:cubicBezTo>
                    <a:pt x="1314" y="301"/>
                    <a:pt x="1024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9">
              <a:extLst>
                <a:ext uri="{FF2B5EF4-FFF2-40B4-BE49-F238E27FC236}">
                  <a16:creationId xmlns:a16="http://schemas.microsoft.com/office/drawing/2014/main" id="{5C3E1127-4A56-68F5-C888-809A613F9448}"/>
                </a:ext>
              </a:extLst>
            </p:cNvPr>
            <p:cNvSpPr/>
            <p:nvPr/>
          </p:nvSpPr>
          <p:spPr>
            <a:xfrm>
              <a:off x="1078004" y="4287656"/>
              <a:ext cx="95739" cy="96539"/>
            </a:xfrm>
            <a:custGeom>
              <a:avLst/>
              <a:gdLst/>
              <a:ahLst/>
              <a:cxnLst/>
              <a:rect l="l" t="t" r="r" b="b"/>
              <a:pathLst>
                <a:path w="1315" h="1326" extrusionOk="0">
                  <a:moveTo>
                    <a:pt x="657" y="268"/>
                  </a:moveTo>
                  <a:cubicBezTo>
                    <a:pt x="869" y="268"/>
                    <a:pt x="1058" y="446"/>
                    <a:pt x="1058" y="668"/>
                  </a:cubicBezTo>
                  <a:cubicBezTo>
                    <a:pt x="1058" y="880"/>
                    <a:pt x="869" y="1058"/>
                    <a:pt x="657" y="1058"/>
                  </a:cubicBezTo>
                  <a:cubicBezTo>
                    <a:pt x="434" y="1058"/>
                    <a:pt x="256" y="880"/>
                    <a:pt x="256" y="668"/>
                  </a:cubicBezTo>
                  <a:cubicBezTo>
                    <a:pt x="256" y="446"/>
                    <a:pt x="434" y="268"/>
                    <a:pt x="657" y="268"/>
                  </a:cubicBezTo>
                  <a:close/>
                  <a:moveTo>
                    <a:pt x="657" y="0"/>
                  </a:moveTo>
                  <a:cubicBezTo>
                    <a:pt x="290" y="0"/>
                    <a:pt x="1" y="301"/>
                    <a:pt x="1" y="668"/>
                  </a:cubicBezTo>
                  <a:cubicBezTo>
                    <a:pt x="1" y="1025"/>
                    <a:pt x="290" y="1326"/>
                    <a:pt x="657" y="1326"/>
                  </a:cubicBezTo>
                  <a:cubicBezTo>
                    <a:pt x="1013" y="1326"/>
                    <a:pt x="1314" y="1025"/>
                    <a:pt x="1314" y="668"/>
                  </a:cubicBezTo>
                  <a:cubicBezTo>
                    <a:pt x="1314" y="301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9">
              <a:extLst>
                <a:ext uri="{FF2B5EF4-FFF2-40B4-BE49-F238E27FC236}">
                  <a16:creationId xmlns:a16="http://schemas.microsoft.com/office/drawing/2014/main" id="{585DD1E1-7FF6-D664-CF4A-A87897D90301}"/>
                </a:ext>
              </a:extLst>
            </p:cNvPr>
            <p:cNvSpPr/>
            <p:nvPr/>
          </p:nvSpPr>
          <p:spPr>
            <a:xfrm>
              <a:off x="3024572" y="4288530"/>
              <a:ext cx="95739" cy="95666"/>
            </a:xfrm>
            <a:custGeom>
              <a:avLst/>
              <a:gdLst/>
              <a:ahLst/>
              <a:cxnLst/>
              <a:rect l="l" t="t" r="r" b="b"/>
              <a:pathLst>
                <a:path w="1315" h="1314" extrusionOk="0">
                  <a:moveTo>
                    <a:pt x="657" y="256"/>
                  </a:moveTo>
                  <a:cubicBezTo>
                    <a:pt x="869" y="256"/>
                    <a:pt x="1047" y="434"/>
                    <a:pt x="1047" y="656"/>
                  </a:cubicBezTo>
                  <a:cubicBezTo>
                    <a:pt x="1047" y="868"/>
                    <a:pt x="869" y="1046"/>
                    <a:pt x="657" y="1046"/>
                  </a:cubicBezTo>
                  <a:cubicBezTo>
                    <a:pt x="434" y="1046"/>
                    <a:pt x="256" y="868"/>
                    <a:pt x="256" y="656"/>
                  </a:cubicBezTo>
                  <a:cubicBezTo>
                    <a:pt x="256" y="434"/>
                    <a:pt x="434" y="256"/>
                    <a:pt x="657" y="256"/>
                  </a:cubicBezTo>
                  <a:close/>
                  <a:moveTo>
                    <a:pt x="657" y="0"/>
                  </a:moveTo>
                  <a:cubicBezTo>
                    <a:pt x="290" y="0"/>
                    <a:pt x="1" y="289"/>
                    <a:pt x="1" y="656"/>
                  </a:cubicBezTo>
                  <a:cubicBezTo>
                    <a:pt x="1" y="1013"/>
                    <a:pt x="290" y="1314"/>
                    <a:pt x="657" y="1314"/>
                  </a:cubicBezTo>
                  <a:cubicBezTo>
                    <a:pt x="1013" y="1314"/>
                    <a:pt x="1314" y="1013"/>
                    <a:pt x="1314" y="656"/>
                  </a:cubicBezTo>
                  <a:cubicBezTo>
                    <a:pt x="1314" y="289"/>
                    <a:pt x="1013" y="0"/>
                    <a:pt x="657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>
              <a:extLst>
                <a:ext uri="{FF2B5EF4-FFF2-40B4-BE49-F238E27FC236}">
                  <a16:creationId xmlns:a16="http://schemas.microsoft.com/office/drawing/2014/main" id="{6500A11E-E9AE-1A89-2484-4002D41BBCE1}"/>
                </a:ext>
              </a:extLst>
            </p:cNvPr>
            <p:cNvSpPr/>
            <p:nvPr/>
          </p:nvSpPr>
          <p:spPr>
            <a:xfrm>
              <a:off x="2381128" y="4082638"/>
              <a:ext cx="96467" cy="96467"/>
            </a:xfrm>
            <a:custGeom>
              <a:avLst/>
              <a:gdLst/>
              <a:ahLst/>
              <a:cxnLst/>
              <a:rect l="l" t="t" r="r" b="b"/>
              <a:pathLst>
                <a:path w="1325" h="1325" extrusionOk="0">
                  <a:moveTo>
                    <a:pt x="657" y="268"/>
                  </a:moveTo>
                  <a:cubicBezTo>
                    <a:pt x="879" y="268"/>
                    <a:pt x="1058" y="446"/>
                    <a:pt x="1058" y="657"/>
                  </a:cubicBezTo>
                  <a:cubicBezTo>
                    <a:pt x="1058" y="880"/>
                    <a:pt x="879" y="1058"/>
                    <a:pt x="657" y="1058"/>
                  </a:cubicBezTo>
                  <a:cubicBezTo>
                    <a:pt x="446" y="1058"/>
                    <a:pt x="268" y="880"/>
                    <a:pt x="268" y="657"/>
                  </a:cubicBezTo>
                  <a:cubicBezTo>
                    <a:pt x="268" y="446"/>
                    <a:pt x="446" y="268"/>
                    <a:pt x="657" y="268"/>
                  </a:cubicBezTo>
                  <a:close/>
                  <a:moveTo>
                    <a:pt x="657" y="1"/>
                  </a:moveTo>
                  <a:cubicBezTo>
                    <a:pt x="301" y="1"/>
                    <a:pt x="1" y="301"/>
                    <a:pt x="1" y="657"/>
                  </a:cubicBezTo>
                  <a:cubicBezTo>
                    <a:pt x="1" y="1025"/>
                    <a:pt x="301" y="1325"/>
                    <a:pt x="657" y="1325"/>
                  </a:cubicBezTo>
                  <a:cubicBezTo>
                    <a:pt x="1025" y="1325"/>
                    <a:pt x="1325" y="1025"/>
                    <a:pt x="1325" y="657"/>
                  </a:cubicBezTo>
                  <a:cubicBezTo>
                    <a:pt x="1325" y="301"/>
                    <a:pt x="1025" y="1"/>
                    <a:pt x="657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>
              <a:extLst>
                <a:ext uri="{FF2B5EF4-FFF2-40B4-BE49-F238E27FC236}">
                  <a16:creationId xmlns:a16="http://schemas.microsoft.com/office/drawing/2014/main" id="{76EC613D-B58A-164F-0D27-9C28074A7FFD}"/>
                </a:ext>
              </a:extLst>
            </p:cNvPr>
            <p:cNvSpPr/>
            <p:nvPr/>
          </p:nvSpPr>
          <p:spPr>
            <a:xfrm>
              <a:off x="2051251" y="3984570"/>
              <a:ext cx="95739" cy="213246"/>
            </a:xfrm>
            <a:custGeom>
              <a:avLst/>
              <a:gdLst/>
              <a:ahLst/>
              <a:cxnLst/>
              <a:rect l="l" t="t" r="r" b="b"/>
              <a:pathLst>
                <a:path w="1315" h="2929" extrusionOk="0">
                  <a:moveTo>
                    <a:pt x="658" y="257"/>
                  </a:moveTo>
                  <a:cubicBezTo>
                    <a:pt x="814" y="257"/>
                    <a:pt x="1047" y="735"/>
                    <a:pt x="1047" y="1470"/>
                  </a:cubicBezTo>
                  <a:cubicBezTo>
                    <a:pt x="1047" y="2204"/>
                    <a:pt x="814" y="2672"/>
                    <a:pt x="658" y="2672"/>
                  </a:cubicBezTo>
                  <a:cubicBezTo>
                    <a:pt x="490" y="2672"/>
                    <a:pt x="257" y="2204"/>
                    <a:pt x="257" y="1470"/>
                  </a:cubicBezTo>
                  <a:cubicBezTo>
                    <a:pt x="257" y="735"/>
                    <a:pt x="490" y="257"/>
                    <a:pt x="658" y="257"/>
                  </a:cubicBezTo>
                  <a:close/>
                  <a:moveTo>
                    <a:pt x="658" y="0"/>
                  </a:moveTo>
                  <a:cubicBezTo>
                    <a:pt x="223" y="0"/>
                    <a:pt x="1" y="757"/>
                    <a:pt x="1" y="1470"/>
                  </a:cubicBezTo>
                  <a:cubicBezTo>
                    <a:pt x="1" y="2171"/>
                    <a:pt x="223" y="2928"/>
                    <a:pt x="658" y="2928"/>
                  </a:cubicBezTo>
                  <a:cubicBezTo>
                    <a:pt x="1081" y="2928"/>
                    <a:pt x="1314" y="2171"/>
                    <a:pt x="1314" y="1470"/>
                  </a:cubicBezTo>
                  <a:cubicBezTo>
                    <a:pt x="1314" y="757"/>
                    <a:pt x="1081" y="0"/>
                    <a:pt x="65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>
              <a:extLst>
                <a:ext uri="{FF2B5EF4-FFF2-40B4-BE49-F238E27FC236}">
                  <a16:creationId xmlns:a16="http://schemas.microsoft.com/office/drawing/2014/main" id="{FFB9EE7A-0D30-672F-78F7-180EFA62AD8A}"/>
                </a:ext>
              </a:extLst>
            </p:cNvPr>
            <p:cNvSpPr/>
            <p:nvPr/>
          </p:nvSpPr>
          <p:spPr>
            <a:xfrm>
              <a:off x="1787918" y="4203276"/>
              <a:ext cx="75426" cy="112848"/>
            </a:xfrm>
            <a:custGeom>
              <a:avLst/>
              <a:gdLst/>
              <a:ahLst/>
              <a:cxnLst/>
              <a:rect l="l" t="t" r="r" b="b"/>
              <a:pathLst>
                <a:path w="1036" h="1550" extrusionOk="0">
                  <a:moveTo>
                    <a:pt x="139" y="0"/>
                  </a:moveTo>
                  <a:cubicBezTo>
                    <a:pt x="134" y="0"/>
                    <a:pt x="128" y="1"/>
                    <a:pt x="123" y="2"/>
                  </a:cubicBezTo>
                  <a:cubicBezTo>
                    <a:pt x="56" y="13"/>
                    <a:pt x="1" y="80"/>
                    <a:pt x="11" y="147"/>
                  </a:cubicBezTo>
                  <a:cubicBezTo>
                    <a:pt x="23" y="191"/>
                    <a:pt x="156" y="1048"/>
                    <a:pt x="813" y="1527"/>
                  </a:cubicBezTo>
                  <a:cubicBezTo>
                    <a:pt x="835" y="1538"/>
                    <a:pt x="869" y="1549"/>
                    <a:pt x="891" y="1549"/>
                  </a:cubicBezTo>
                  <a:cubicBezTo>
                    <a:pt x="936" y="1549"/>
                    <a:pt x="969" y="1527"/>
                    <a:pt x="1002" y="1493"/>
                  </a:cubicBezTo>
                  <a:cubicBezTo>
                    <a:pt x="1035" y="1438"/>
                    <a:pt x="1025" y="1360"/>
                    <a:pt x="969" y="1315"/>
                  </a:cubicBezTo>
                  <a:cubicBezTo>
                    <a:pt x="401" y="904"/>
                    <a:pt x="268" y="125"/>
                    <a:pt x="268" y="113"/>
                  </a:cubicBezTo>
                  <a:cubicBezTo>
                    <a:pt x="257" y="52"/>
                    <a:pt x="200" y="0"/>
                    <a:pt x="139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9">
              <a:extLst>
                <a:ext uri="{FF2B5EF4-FFF2-40B4-BE49-F238E27FC236}">
                  <a16:creationId xmlns:a16="http://schemas.microsoft.com/office/drawing/2014/main" id="{9F397141-77C8-B6D3-B98E-CB43CCA3EC41}"/>
                </a:ext>
              </a:extLst>
            </p:cNvPr>
            <p:cNvSpPr/>
            <p:nvPr/>
          </p:nvSpPr>
          <p:spPr>
            <a:xfrm>
              <a:off x="2336499" y="4203276"/>
              <a:ext cx="76300" cy="112848"/>
            </a:xfrm>
            <a:custGeom>
              <a:avLst/>
              <a:gdLst/>
              <a:ahLst/>
              <a:cxnLst/>
              <a:rect l="l" t="t" r="r" b="b"/>
              <a:pathLst>
                <a:path w="1048" h="1550" extrusionOk="0">
                  <a:moveTo>
                    <a:pt x="908" y="0"/>
                  </a:moveTo>
                  <a:cubicBezTo>
                    <a:pt x="848" y="0"/>
                    <a:pt x="791" y="52"/>
                    <a:pt x="780" y="113"/>
                  </a:cubicBezTo>
                  <a:cubicBezTo>
                    <a:pt x="780" y="125"/>
                    <a:pt x="646" y="904"/>
                    <a:pt x="79" y="1315"/>
                  </a:cubicBezTo>
                  <a:cubicBezTo>
                    <a:pt x="23" y="1360"/>
                    <a:pt x="1" y="1438"/>
                    <a:pt x="45" y="1493"/>
                  </a:cubicBezTo>
                  <a:cubicBezTo>
                    <a:pt x="68" y="1527"/>
                    <a:pt x="112" y="1549"/>
                    <a:pt x="157" y="1549"/>
                  </a:cubicBezTo>
                  <a:cubicBezTo>
                    <a:pt x="179" y="1549"/>
                    <a:pt x="201" y="1538"/>
                    <a:pt x="223" y="1527"/>
                  </a:cubicBezTo>
                  <a:cubicBezTo>
                    <a:pt x="891" y="1048"/>
                    <a:pt x="1025" y="191"/>
                    <a:pt x="1036" y="147"/>
                  </a:cubicBezTo>
                  <a:cubicBezTo>
                    <a:pt x="1047" y="80"/>
                    <a:pt x="992" y="13"/>
                    <a:pt x="925" y="2"/>
                  </a:cubicBezTo>
                  <a:cubicBezTo>
                    <a:pt x="920" y="1"/>
                    <a:pt x="914" y="0"/>
                    <a:pt x="90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9">
              <a:extLst>
                <a:ext uri="{FF2B5EF4-FFF2-40B4-BE49-F238E27FC236}">
                  <a16:creationId xmlns:a16="http://schemas.microsoft.com/office/drawing/2014/main" id="{F9E593CE-55DC-2A2B-D3A5-5E4D8D44FDCA}"/>
                </a:ext>
              </a:extLst>
            </p:cNvPr>
            <p:cNvSpPr/>
            <p:nvPr/>
          </p:nvSpPr>
          <p:spPr>
            <a:xfrm>
              <a:off x="2043170" y="4203567"/>
              <a:ext cx="111901" cy="141751"/>
            </a:xfrm>
            <a:custGeom>
              <a:avLst/>
              <a:gdLst/>
              <a:ahLst/>
              <a:cxnLst/>
              <a:rect l="l" t="t" r="r" b="b"/>
              <a:pathLst>
                <a:path w="1537" h="1947" extrusionOk="0">
                  <a:moveTo>
                    <a:pt x="1391" y="1"/>
                  </a:moveTo>
                  <a:cubicBezTo>
                    <a:pt x="1360" y="1"/>
                    <a:pt x="1328" y="12"/>
                    <a:pt x="1303" y="32"/>
                  </a:cubicBezTo>
                  <a:cubicBezTo>
                    <a:pt x="1292" y="42"/>
                    <a:pt x="958" y="309"/>
                    <a:pt x="769" y="911"/>
                  </a:cubicBezTo>
                  <a:cubicBezTo>
                    <a:pt x="579" y="309"/>
                    <a:pt x="245" y="42"/>
                    <a:pt x="223" y="32"/>
                  </a:cubicBezTo>
                  <a:cubicBezTo>
                    <a:pt x="200" y="13"/>
                    <a:pt x="173" y="4"/>
                    <a:pt x="146" y="4"/>
                  </a:cubicBezTo>
                  <a:cubicBezTo>
                    <a:pt x="108" y="4"/>
                    <a:pt x="71" y="21"/>
                    <a:pt x="45" y="54"/>
                  </a:cubicBezTo>
                  <a:cubicBezTo>
                    <a:pt x="0" y="109"/>
                    <a:pt x="12" y="187"/>
                    <a:pt x="67" y="232"/>
                  </a:cubicBezTo>
                  <a:cubicBezTo>
                    <a:pt x="89" y="254"/>
                    <a:pt x="635" y="700"/>
                    <a:pt x="635" y="1823"/>
                  </a:cubicBezTo>
                  <a:cubicBezTo>
                    <a:pt x="635" y="1890"/>
                    <a:pt x="691" y="1946"/>
                    <a:pt x="769" y="1946"/>
                  </a:cubicBezTo>
                  <a:cubicBezTo>
                    <a:pt x="836" y="1946"/>
                    <a:pt x="891" y="1890"/>
                    <a:pt x="891" y="1823"/>
                  </a:cubicBezTo>
                  <a:cubicBezTo>
                    <a:pt x="891" y="700"/>
                    <a:pt x="1437" y="254"/>
                    <a:pt x="1470" y="232"/>
                  </a:cubicBezTo>
                  <a:cubicBezTo>
                    <a:pt x="1526" y="187"/>
                    <a:pt x="1536" y="109"/>
                    <a:pt x="1492" y="54"/>
                  </a:cubicBezTo>
                  <a:cubicBezTo>
                    <a:pt x="1467" y="17"/>
                    <a:pt x="1429" y="1"/>
                    <a:pt x="1391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652027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30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dirty="0" err="1"/>
              <a:t>Manusia</a:t>
            </a:r>
            <a:r>
              <a:rPr dirty="0"/>
              <a:t> </a:t>
            </a:r>
            <a:r>
              <a:rPr dirty="0" err="1"/>
              <a:t>Sebagai</a:t>
            </a:r>
            <a:r>
              <a:rPr dirty="0"/>
              <a:t> Makhluk </a:t>
            </a:r>
            <a:r>
              <a:rPr dirty="0" err="1"/>
              <a:t>Bermoral</a:t>
            </a:r>
            <a:endParaRPr dirty="0"/>
          </a:p>
        </p:txBody>
      </p:sp>
      <p:cxnSp>
        <p:nvCxnSpPr>
          <p:cNvPr id="905" name="Google Shape;905;p30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906" name="Google Shape;906;p30"/>
          <p:cNvGrpSpPr/>
          <p:nvPr/>
        </p:nvGrpSpPr>
        <p:grpSpPr>
          <a:xfrm rot="-2321987">
            <a:off x="3792768" y="2111354"/>
            <a:ext cx="1428622" cy="1478592"/>
            <a:chOff x="5056125" y="3860225"/>
            <a:chExt cx="328950" cy="340450"/>
          </a:xfrm>
        </p:grpSpPr>
        <p:sp>
          <p:nvSpPr>
            <p:cNvPr id="907" name="Google Shape;907;p30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30"/>
          <p:cNvGrpSpPr/>
          <p:nvPr/>
        </p:nvGrpSpPr>
        <p:grpSpPr>
          <a:xfrm rot="-2321987">
            <a:off x="6751044" y="1173742"/>
            <a:ext cx="1428622" cy="1478592"/>
            <a:chOff x="5056125" y="3860225"/>
            <a:chExt cx="328950" cy="340450"/>
          </a:xfrm>
        </p:grpSpPr>
        <p:sp>
          <p:nvSpPr>
            <p:cNvPr id="913" name="Google Shape;913;p30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rgbClr val="1030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0"/>
          <p:cNvGrpSpPr/>
          <p:nvPr/>
        </p:nvGrpSpPr>
        <p:grpSpPr>
          <a:xfrm rot="-2321764">
            <a:off x="977387" y="1173493"/>
            <a:ext cx="1428632" cy="1478582"/>
            <a:chOff x="5056125" y="3860225"/>
            <a:chExt cx="328950" cy="340450"/>
          </a:xfrm>
        </p:grpSpPr>
        <p:sp>
          <p:nvSpPr>
            <p:cNvPr id="919" name="Google Shape;919;p30"/>
            <p:cNvSpPr/>
            <p:nvPr/>
          </p:nvSpPr>
          <p:spPr>
            <a:xfrm>
              <a:off x="5113450" y="3878600"/>
              <a:ext cx="271625" cy="290675"/>
            </a:xfrm>
            <a:custGeom>
              <a:avLst/>
              <a:gdLst/>
              <a:ahLst/>
              <a:cxnLst/>
              <a:rect l="l" t="t" r="r" b="b"/>
              <a:pathLst>
                <a:path w="10865" h="11627" extrusionOk="0">
                  <a:moveTo>
                    <a:pt x="3263" y="4479"/>
                  </a:moveTo>
                  <a:cubicBezTo>
                    <a:pt x="3402" y="4479"/>
                    <a:pt x="3560" y="4607"/>
                    <a:pt x="3863" y="4851"/>
                  </a:cubicBezTo>
                  <a:cubicBezTo>
                    <a:pt x="4015" y="4971"/>
                    <a:pt x="4134" y="5164"/>
                    <a:pt x="4366" y="5164"/>
                  </a:cubicBezTo>
                  <a:cubicBezTo>
                    <a:pt x="4373" y="5164"/>
                    <a:pt x="4379" y="5163"/>
                    <a:pt x="4386" y="5163"/>
                  </a:cubicBezTo>
                  <a:cubicBezTo>
                    <a:pt x="4408" y="5341"/>
                    <a:pt x="4553" y="5430"/>
                    <a:pt x="4687" y="5542"/>
                  </a:cubicBezTo>
                  <a:cubicBezTo>
                    <a:pt x="5422" y="6132"/>
                    <a:pt x="6145" y="6744"/>
                    <a:pt x="6891" y="7334"/>
                  </a:cubicBezTo>
                  <a:cubicBezTo>
                    <a:pt x="7102" y="7512"/>
                    <a:pt x="7147" y="7657"/>
                    <a:pt x="6968" y="7891"/>
                  </a:cubicBezTo>
                  <a:cubicBezTo>
                    <a:pt x="6657" y="8269"/>
                    <a:pt x="6367" y="8681"/>
                    <a:pt x="6078" y="9081"/>
                  </a:cubicBezTo>
                  <a:cubicBezTo>
                    <a:pt x="5944" y="9276"/>
                    <a:pt x="5874" y="9367"/>
                    <a:pt x="5783" y="9367"/>
                  </a:cubicBezTo>
                  <a:cubicBezTo>
                    <a:pt x="5708" y="9367"/>
                    <a:pt x="5618" y="9303"/>
                    <a:pt x="5466" y="9182"/>
                  </a:cubicBezTo>
                  <a:lnTo>
                    <a:pt x="3429" y="7545"/>
                  </a:lnTo>
                  <a:cubicBezTo>
                    <a:pt x="3273" y="7412"/>
                    <a:pt x="3117" y="7267"/>
                    <a:pt x="2917" y="7211"/>
                  </a:cubicBezTo>
                  <a:cubicBezTo>
                    <a:pt x="2906" y="7089"/>
                    <a:pt x="2795" y="7033"/>
                    <a:pt x="2728" y="6966"/>
                  </a:cubicBezTo>
                  <a:cubicBezTo>
                    <a:pt x="2494" y="6755"/>
                    <a:pt x="2249" y="6577"/>
                    <a:pt x="2004" y="6377"/>
                  </a:cubicBezTo>
                  <a:cubicBezTo>
                    <a:pt x="1826" y="6232"/>
                    <a:pt x="1804" y="6098"/>
                    <a:pt x="1960" y="5909"/>
                  </a:cubicBezTo>
                  <a:cubicBezTo>
                    <a:pt x="2227" y="5608"/>
                    <a:pt x="2461" y="5274"/>
                    <a:pt x="2716" y="4952"/>
                  </a:cubicBezTo>
                  <a:cubicBezTo>
                    <a:pt x="2984" y="4632"/>
                    <a:pt x="3112" y="4479"/>
                    <a:pt x="3263" y="4479"/>
                  </a:cubicBezTo>
                  <a:close/>
                  <a:moveTo>
                    <a:pt x="5755" y="1"/>
                  </a:moveTo>
                  <a:cubicBezTo>
                    <a:pt x="5638" y="1"/>
                    <a:pt x="5598" y="126"/>
                    <a:pt x="5544" y="199"/>
                  </a:cubicBezTo>
                  <a:cubicBezTo>
                    <a:pt x="4809" y="1111"/>
                    <a:pt x="4086" y="2024"/>
                    <a:pt x="3362" y="2937"/>
                  </a:cubicBezTo>
                  <a:cubicBezTo>
                    <a:pt x="2316" y="4262"/>
                    <a:pt x="1292" y="5598"/>
                    <a:pt x="223" y="6911"/>
                  </a:cubicBezTo>
                  <a:cubicBezTo>
                    <a:pt x="123" y="7033"/>
                    <a:pt x="0" y="7156"/>
                    <a:pt x="23" y="7345"/>
                  </a:cubicBezTo>
                  <a:cubicBezTo>
                    <a:pt x="34" y="7401"/>
                    <a:pt x="57" y="7445"/>
                    <a:pt x="101" y="7478"/>
                  </a:cubicBezTo>
                  <a:cubicBezTo>
                    <a:pt x="546" y="7879"/>
                    <a:pt x="1002" y="8247"/>
                    <a:pt x="1470" y="8603"/>
                  </a:cubicBezTo>
                  <a:cubicBezTo>
                    <a:pt x="1522" y="8638"/>
                    <a:pt x="1574" y="8665"/>
                    <a:pt x="1631" y="8665"/>
                  </a:cubicBezTo>
                  <a:cubicBezTo>
                    <a:pt x="1648" y="8665"/>
                    <a:pt x="1664" y="8663"/>
                    <a:pt x="1682" y="8658"/>
                  </a:cubicBezTo>
                  <a:cubicBezTo>
                    <a:pt x="1715" y="8814"/>
                    <a:pt x="1826" y="8915"/>
                    <a:pt x="1937" y="9004"/>
                  </a:cubicBezTo>
                  <a:cubicBezTo>
                    <a:pt x="2961" y="9838"/>
                    <a:pt x="3997" y="10673"/>
                    <a:pt x="5021" y="11497"/>
                  </a:cubicBezTo>
                  <a:cubicBezTo>
                    <a:pt x="5097" y="11554"/>
                    <a:pt x="5164" y="11627"/>
                    <a:pt x="5258" y="11627"/>
                  </a:cubicBezTo>
                  <a:cubicBezTo>
                    <a:pt x="5274" y="11627"/>
                    <a:pt x="5292" y="11624"/>
                    <a:pt x="5310" y="11619"/>
                  </a:cubicBezTo>
                  <a:cubicBezTo>
                    <a:pt x="7124" y="9215"/>
                    <a:pt x="8928" y="6800"/>
                    <a:pt x="10731" y="4396"/>
                  </a:cubicBezTo>
                  <a:cubicBezTo>
                    <a:pt x="10864" y="4217"/>
                    <a:pt x="10831" y="4095"/>
                    <a:pt x="10676" y="3973"/>
                  </a:cubicBezTo>
                  <a:cubicBezTo>
                    <a:pt x="9607" y="3104"/>
                    <a:pt x="8549" y="2225"/>
                    <a:pt x="7481" y="1356"/>
                  </a:cubicBezTo>
                  <a:cubicBezTo>
                    <a:pt x="6946" y="889"/>
                    <a:pt x="6412" y="444"/>
                    <a:pt x="5845" y="21"/>
                  </a:cubicBezTo>
                  <a:cubicBezTo>
                    <a:pt x="5811" y="7"/>
                    <a:pt x="5781" y="1"/>
                    <a:pt x="5755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078950" y="3860225"/>
              <a:ext cx="180625" cy="201750"/>
            </a:xfrm>
            <a:custGeom>
              <a:avLst/>
              <a:gdLst/>
              <a:ahLst/>
              <a:cxnLst/>
              <a:rect l="l" t="t" r="r" b="b"/>
              <a:pathLst>
                <a:path w="7225" h="8070" extrusionOk="0">
                  <a:moveTo>
                    <a:pt x="6062" y="1"/>
                  </a:moveTo>
                  <a:cubicBezTo>
                    <a:pt x="5839" y="1"/>
                    <a:pt x="5640" y="159"/>
                    <a:pt x="5377" y="488"/>
                  </a:cubicBezTo>
                  <a:cubicBezTo>
                    <a:pt x="4720" y="1324"/>
                    <a:pt x="4063" y="2147"/>
                    <a:pt x="3418" y="2982"/>
                  </a:cubicBezTo>
                  <a:cubicBezTo>
                    <a:pt x="2271" y="4429"/>
                    <a:pt x="1136" y="5876"/>
                    <a:pt x="0" y="7323"/>
                  </a:cubicBezTo>
                  <a:cubicBezTo>
                    <a:pt x="0" y="7379"/>
                    <a:pt x="45" y="7424"/>
                    <a:pt x="101" y="7424"/>
                  </a:cubicBezTo>
                  <a:cubicBezTo>
                    <a:pt x="423" y="7424"/>
                    <a:pt x="690" y="7612"/>
                    <a:pt x="969" y="7735"/>
                  </a:cubicBezTo>
                  <a:lnTo>
                    <a:pt x="1036" y="7735"/>
                  </a:lnTo>
                  <a:cubicBezTo>
                    <a:pt x="1158" y="7857"/>
                    <a:pt x="1325" y="7936"/>
                    <a:pt x="1437" y="8069"/>
                  </a:cubicBezTo>
                  <a:cubicBezTo>
                    <a:pt x="2127" y="7189"/>
                    <a:pt x="2805" y="6321"/>
                    <a:pt x="3495" y="5442"/>
                  </a:cubicBezTo>
                  <a:cubicBezTo>
                    <a:pt x="4019" y="4774"/>
                    <a:pt x="4553" y="4106"/>
                    <a:pt x="5088" y="3427"/>
                  </a:cubicBezTo>
                  <a:lnTo>
                    <a:pt x="7225" y="756"/>
                  </a:lnTo>
                  <a:cubicBezTo>
                    <a:pt x="7124" y="644"/>
                    <a:pt x="7013" y="555"/>
                    <a:pt x="6879" y="488"/>
                  </a:cubicBezTo>
                  <a:cubicBezTo>
                    <a:pt x="6835" y="444"/>
                    <a:pt x="6790" y="389"/>
                    <a:pt x="6746" y="344"/>
                  </a:cubicBezTo>
                  <a:cubicBezTo>
                    <a:pt x="6463" y="118"/>
                    <a:pt x="6254" y="1"/>
                    <a:pt x="6062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065875" y="4051800"/>
              <a:ext cx="171150" cy="141775"/>
            </a:xfrm>
            <a:custGeom>
              <a:avLst/>
              <a:gdLst/>
              <a:ahLst/>
              <a:cxnLst/>
              <a:rect l="l" t="t" r="r" b="b"/>
              <a:pathLst>
                <a:path w="6846" h="5671" extrusionOk="0">
                  <a:moveTo>
                    <a:pt x="816" y="1"/>
                  </a:moveTo>
                  <a:cubicBezTo>
                    <a:pt x="732" y="1"/>
                    <a:pt x="655" y="40"/>
                    <a:pt x="590" y="117"/>
                  </a:cubicBezTo>
                  <a:cubicBezTo>
                    <a:pt x="557" y="117"/>
                    <a:pt x="535" y="127"/>
                    <a:pt x="501" y="127"/>
                  </a:cubicBezTo>
                  <a:cubicBezTo>
                    <a:pt x="33" y="439"/>
                    <a:pt x="0" y="785"/>
                    <a:pt x="412" y="1141"/>
                  </a:cubicBezTo>
                  <a:cubicBezTo>
                    <a:pt x="735" y="1430"/>
                    <a:pt x="1080" y="1675"/>
                    <a:pt x="1414" y="1953"/>
                  </a:cubicBezTo>
                  <a:cubicBezTo>
                    <a:pt x="2838" y="3111"/>
                    <a:pt x="4263" y="4280"/>
                    <a:pt x="5700" y="5437"/>
                  </a:cubicBezTo>
                  <a:cubicBezTo>
                    <a:pt x="5824" y="5534"/>
                    <a:pt x="5933" y="5671"/>
                    <a:pt x="6104" y="5671"/>
                  </a:cubicBezTo>
                  <a:cubicBezTo>
                    <a:pt x="6131" y="5671"/>
                    <a:pt x="6159" y="5668"/>
                    <a:pt x="6189" y="5660"/>
                  </a:cubicBezTo>
                  <a:cubicBezTo>
                    <a:pt x="6345" y="5460"/>
                    <a:pt x="6501" y="5248"/>
                    <a:pt x="6657" y="5037"/>
                  </a:cubicBezTo>
                  <a:cubicBezTo>
                    <a:pt x="6724" y="4970"/>
                    <a:pt x="6790" y="4892"/>
                    <a:pt x="6846" y="4814"/>
                  </a:cubicBezTo>
                  <a:cubicBezTo>
                    <a:pt x="4909" y="3244"/>
                    <a:pt x="2984" y="1664"/>
                    <a:pt x="1047" y="94"/>
                  </a:cubicBezTo>
                  <a:cubicBezTo>
                    <a:pt x="968" y="32"/>
                    <a:pt x="889" y="1"/>
                    <a:pt x="816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056125" y="4043575"/>
              <a:ext cx="188975" cy="157100"/>
            </a:xfrm>
            <a:custGeom>
              <a:avLst/>
              <a:gdLst/>
              <a:ahLst/>
              <a:cxnLst/>
              <a:rect l="l" t="t" r="r" b="b"/>
              <a:pathLst>
                <a:path w="7559" h="6284" extrusionOk="0">
                  <a:moveTo>
                    <a:pt x="1198" y="0"/>
                  </a:moveTo>
                  <a:cubicBezTo>
                    <a:pt x="722" y="0"/>
                    <a:pt x="367" y="543"/>
                    <a:pt x="279" y="1002"/>
                  </a:cubicBezTo>
                  <a:cubicBezTo>
                    <a:pt x="235" y="1570"/>
                    <a:pt x="1870" y="2561"/>
                    <a:pt x="2394" y="3083"/>
                  </a:cubicBezTo>
                  <a:cubicBezTo>
                    <a:pt x="2334" y="3164"/>
                    <a:pt x="5952" y="6283"/>
                    <a:pt x="6578" y="6283"/>
                  </a:cubicBezTo>
                  <a:cubicBezTo>
                    <a:pt x="6642" y="6283"/>
                    <a:pt x="6675" y="6250"/>
                    <a:pt x="6668" y="6178"/>
                  </a:cubicBezTo>
                  <a:cubicBezTo>
                    <a:pt x="5155" y="4676"/>
                    <a:pt x="3340" y="3473"/>
                    <a:pt x="1670" y="2026"/>
                  </a:cubicBezTo>
                  <a:cubicBezTo>
                    <a:pt x="1192" y="1559"/>
                    <a:pt x="0" y="1080"/>
                    <a:pt x="1014" y="468"/>
                  </a:cubicBezTo>
                  <a:cubicBezTo>
                    <a:pt x="1064" y="451"/>
                    <a:pt x="1111" y="444"/>
                    <a:pt x="1155" y="444"/>
                  </a:cubicBezTo>
                  <a:cubicBezTo>
                    <a:pt x="1405" y="444"/>
                    <a:pt x="1572" y="682"/>
                    <a:pt x="1771" y="824"/>
                  </a:cubicBezTo>
                  <a:cubicBezTo>
                    <a:pt x="3040" y="1848"/>
                    <a:pt x="4242" y="2839"/>
                    <a:pt x="5511" y="3852"/>
                  </a:cubicBezTo>
                  <a:cubicBezTo>
                    <a:pt x="5855" y="4009"/>
                    <a:pt x="6790" y="5175"/>
                    <a:pt x="7357" y="5175"/>
                  </a:cubicBezTo>
                  <a:cubicBezTo>
                    <a:pt x="7431" y="5175"/>
                    <a:pt x="7499" y="5155"/>
                    <a:pt x="7559" y="5109"/>
                  </a:cubicBezTo>
                  <a:cubicBezTo>
                    <a:pt x="6768" y="4041"/>
                    <a:pt x="5299" y="3284"/>
                    <a:pt x="4230" y="2237"/>
                  </a:cubicBezTo>
                  <a:cubicBezTo>
                    <a:pt x="3273" y="1514"/>
                    <a:pt x="2550" y="735"/>
                    <a:pt x="1593" y="123"/>
                  </a:cubicBezTo>
                  <a:cubicBezTo>
                    <a:pt x="1454" y="37"/>
                    <a:pt x="1322" y="0"/>
                    <a:pt x="1198" y="0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154075" y="3985225"/>
              <a:ext cx="142225" cy="131875"/>
            </a:xfrm>
            <a:custGeom>
              <a:avLst/>
              <a:gdLst/>
              <a:ahLst/>
              <a:cxnLst/>
              <a:rect l="l" t="t" r="r" b="b"/>
              <a:pathLst>
                <a:path w="5689" h="5275" extrusionOk="0">
                  <a:moveTo>
                    <a:pt x="1607" y="1"/>
                  </a:moveTo>
                  <a:cubicBezTo>
                    <a:pt x="1527" y="1"/>
                    <a:pt x="1451" y="53"/>
                    <a:pt x="1370" y="163"/>
                  </a:cubicBezTo>
                  <a:cubicBezTo>
                    <a:pt x="969" y="687"/>
                    <a:pt x="557" y="1199"/>
                    <a:pt x="134" y="1711"/>
                  </a:cubicBezTo>
                  <a:cubicBezTo>
                    <a:pt x="1" y="1878"/>
                    <a:pt x="34" y="1989"/>
                    <a:pt x="201" y="2123"/>
                  </a:cubicBezTo>
                  <a:cubicBezTo>
                    <a:pt x="569" y="2412"/>
                    <a:pt x="925" y="2713"/>
                    <a:pt x="1281" y="3013"/>
                  </a:cubicBezTo>
                  <a:cubicBezTo>
                    <a:pt x="2172" y="3737"/>
                    <a:pt x="3073" y="4438"/>
                    <a:pt x="3963" y="5162"/>
                  </a:cubicBezTo>
                  <a:cubicBezTo>
                    <a:pt x="4048" y="5230"/>
                    <a:pt x="4113" y="5274"/>
                    <a:pt x="4177" y="5274"/>
                  </a:cubicBezTo>
                  <a:cubicBezTo>
                    <a:pt x="4238" y="5274"/>
                    <a:pt x="4299" y="5232"/>
                    <a:pt x="4376" y="5128"/>
                  </a:cubicBezTo>
                  <a:cubicBezTo>
                    <a:pt x="4742" y="4583"/>
                    <a:pt x="5143" y="4059"/>
                    <a:pt x="5544" y="3537"/>
                  </a:cubicBezTo>
                  <a:cubicBezTo>
                    <a:pt x="5667" y="3369"/>
                    <a:pt x="5689" y="3270"/>
                    <a:pt x="5489" y="3114"/>
                  </a:cubicBezTo>
                  <a:cubicBezTo>
                    <a:pt x="4587" y="2390"/>
                    <a:pt x="3685" y="1633"/>
                    <a:pt x="2795" y="887"/>
                  </a:cubicBezTo>
                  <a:cubicBezTo>
                    <a:pt x="2472" y="643"/>
                    <a:pt x="2149" y="398"/>
                    <a:pt x="1848" y="131"/>
                  </a:cubicBezTo>
                  <a:cubicBezTo>
                    <a:pt x="1758" y="45"/>
                    <a:pt x="1680" y="1"/>
                    <a:pt x="1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/>
          <p:nvPr/>
        </p:nvSpPr>
        <p:spPr>
          <a:xfrm>
            <a:off x="1427801" y="1544900"/>
            <a:ext cx="665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Song Myung"/>
                <a:ea typeface="Song Myung"/>
                <a:cs typeface="Song Myung"/>
                <a:sym typeface="Song Myung"/>
              </a:rPr>
              <a:t>01</a:t>
            </a:r>
            <a:endParaRPr sz="3600">
              <a:solidFill>
                <a:schemeClr val="accent6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925" name="Google Shape;925;p30"/>
          <p:cNvSpPr txBox="1"/>
          <p:nvPr/>
        </p:nvSpPr>
        <p:spPr>
          <a:xfrm>
            <a:off x="4237049" y="2471167"/>
            <a:ext cx="669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Song Myung"/>
                <a:ea typeface="Song Myung"/>
                <a:cs typeface="Song Myung"/>
                <a:sym typeface="Song Myung"/>
              </a:rPr>
              <a:t>02</a:t>
            </a:r>
            <a:endParaRPr sz="3600">
              <a:solidFill>
                <a:schemeClr val="accent6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sp>
        <p:nvSpPr>
          <p:cNvPr id="926" name="Google Shape;926;p30"/>
          <p:cNvSpPr txBox="1"/>
          <p:nvPr/>
        </p:nvSpPr>
        <p:spPr>
          <a:xfrm>
            <a:off x="7193375" y="1543542"/>
            <a:ext cx="6699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6"/>
                </a:solidFill>
                <a:latin typeface="Song Myung"/>
                <a:ea typeface="Song Myung"/>
                <a:cs typeface="Song Myung"/>
                <a:sym typeface="Song Myung"/>
              </a:rPr>
              <a:t>03</a:t>
            </a:r>
            <a:endParaRPr sz="3600">
              <a:solidFill>
                <a:schemeClr val="accent6"/>
              </a:solidFill>
              <a:latin typeface="Song Myung"/>
              <a:ea typeface="Song Myung"/>
              <a:cs typeface="Song Myung"/>
              <a:sym typeface="Song Myung"/>
            </a:endParaRPr>
          </a:p>
        </p:txBody>
      </p:sp>
      <p:cxnSp>
        <p:nvCxnSpPr>
          <p:cNvPr id="927" name="Google Shape;927;p30"/>
          <p:cNvCxnSpPr>
            <a:stCxn id="924" idx="3"/>
            <a:endCxn id="925" idx="1"/>
          </p:cNvCxnSpPr>
          <p:nvPr/>
        </p:nvCxnSpPr>
        <p:spPr>
          <a:xfrm>
            <a:off x="2093501" y="1827050"/>
            <a:ext cx="2143500" cy="927600"/>
          </a:xfrm>
          <a:prstGeom prst="curvedConnector3">
            <a:avLst>
              <a:gd name="adj1" fmla="val 50001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  <p:cxnSp>
        <p:nvCxnSpPr>
          <p:cNvPr id="928" name="Google Shape;928;p30"/>
          <p:cNvCxnSpPr>
            <a:stCxn id="925" idx="3"/>
            <a:endCxn id="926" idx="1"/>
          </p:cNvCxnSpPr>
          <p:nvPr/>
        </p:nvCxnSpPr>
        <p:spPr>
          <a:xfrm rot="10800000" flipH="1">
            <a:off x="4906949" y="1827067"/>
            <a:ext cx="2286300" cy="927600"/>
          </a:xfrm>
          <a:prstGeom prst="curvedConnector3">
            <a:avLst>
              <a:gd name="adj1" fmla="val 50003"/>
            </a:avLst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931" name="Google Shape;931;p30"/>
          <p:cNvSpPr txBox="1"/>
          <p:nvPr/>
        </p:nvSpPr>
        <p:spPr>
          <a:xfrm>
            <a:off x="3666588" y="3712425"/>
            <a:ext cx="1820100" cy="1019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sv-SE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Moral menjadi landasan dalam bertindak.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934" name="Google Shape;934;p30"/>
          <p:cNvSpPr txBox="1"/>
          <p:nvPr/>
        </p:nvSpPr>
        <p:spPr>
          <a:xfrm>
            <a:off x="6567028" y="2631393"/>
            <a:ext cx="1820100" cy="1347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Pendidikan membantu membentuk karakter dan kepribadian bermoral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937" name="Google Shape;937;p30"/>
          <p:cNvSpPr txBox="1"/>
          <p:nvPr/>
        </p:nvSpPr>
        <p:spPr>
          <a:xfrm>
            <a:off x="831489" y="2746074"/>
            <a:ext cx="1820100" cy="1285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Memiliki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hati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nurani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untuk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membedakan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benar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dan salah.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938" name="Google Shape;938;p30"/>
          <p:cNvCxnSpPr/>
          <p:nvPr/>
        </p:nvCxnSpPr>
        <p:spPr>
          <a:xfrm>
            <a:off x="6401000" y="2571750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39" name="Google Shape;939;p30"/>
          <p:cNvCxnSpPr/>
          <p:nvPr/>
        </p:nvCxnSpPr>
        <p:spPr>
          <a:xfrm>
            <a:off x="3516054" y="3614832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940" name="Google Shape;940;p30"/>
          <p:cNvCxnSpPr/>
          <p:nvPr/>
        </p:nvCxnSpPr>
        <p:spPr>
          <a:xfrm>
            <a:off x="729200" y="2639867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37"/>
          <p:cNvSpPr/>
          <p:nvPr/>
        </p:nvSpPr>
        <p:spPr>
          <a:xfrm>
            <a:off x="1073274" y="1309074"/>
            <a:ext cx="1236900" cy="12369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6" name="Google Shape;1576;p37"/>
          <p:cNvSpPr/>
          <p:nvPr/>
        </p:nvSpPr>
        <p:spPr>
          <a:xfrm>
            <a:off x="3961948" y="1308623"/>
            <a:ext cx="1233900" cy="12339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37"/>
          <p:cNvSpPr/>
          <p:nvPr/>
        </p:nvSpPr>
        <p:spPr>
          <a:xfrm>
            <a:off x="6835373" y="1308623"/>
            <a:ext cx="1233900" cy="12339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8" name="Google Shape;1578;p37"/>
          <p:cNvSpPr/>
          <p:nvPr/>
        </p:nvSpPr>
        <p:spPr>
          <a:xfrm>
            <a:off x="6835050" y="1308300"/>
            <a:ext cx="1234500" cy="1234500"/>
          </a:xfrm>
          <a:prstGeom prst="arc">
            <a:avLst>
              <a:gd name="adj1" fmla="val 16200000"/>
              <a:gd name="adj2" fmla="val 10807792"/>
            </a:avLst>
          </a:prstGeom>
          <a:noFill/>
          <a:ln w="1143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9" name="Google Shape;1579;p37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0" dirty="0"/>
              <a:t>PENGERTIAN PENDIDIKAN</a:t>
            </a:r>
          </a:p>
        </p:txBody>
      </p:sp>
      <p:cxnSp>
        <p:nvCxnSpPr>
          <p:cNvPr id="1580" name="Google Shape;1580;p37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81" name="Google Shape;1581;p37"/>
          <p:cNvCxnSpPr/>
          <p:nvPr/>
        </p:nvCxnSpPr>
        <p:spPr>
          <a:xfrm>
            <a:off x="3643427" y="4524913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82" name="Google Shape;1582;p37"/>
          <p:cNvCxnSpPr/>
          <p:nvPr/>
        </p:nvCxnSpPr>
        <p:spPr>
          <a:xfrm>
            <a:off x="682446" y="4524913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583" name="Google Shape;1583;p37"/>
          <p:cNvCxnSpPr/>
          <p:nvPr/>
        </p:nvCxnSpPr>
        <p:spPr>
          <a:xfrm>
            <a:off x="6443393" y="4516105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1584" name="Google Shape;1584;p37"/>
          <p:cNvGrpSpPr/>
          <p:nvPr/>
        </p:nvGrpSpPr>
        <p:grpSpPr>
          <a:xfrm>
            <a:off x="1437441" y="1673093"/>
            <a:ext cx="507944" cy="508746"/>
            <a:chOff x="6474494" y="2859134"/>
            <a:chExt cx="337123" cy="337656"/>
          </a:xfrm>
        </p:grpSpPr>
        <p:sp>
          <p:nvSpPr>
            <p:cNvPr id="1585" name="Google Shape;1585;p37"/>
            <p:cNvSpPr/>
            <p:nvPr/>
          </p:nvSpPr>
          <p:spPr>
            <a:xfrm>
              <a:off x="6484352" y="2975298"/>
              <a:ext cx="317363" cy="211590"/>
            </a:xfrm>
            <a:custGeom>
              <a:avLst/>
              <a:gdLst/>
              <a:ahLst/>
              <a:cxnLst/>
              <a:rect l="l" t="t" r="r" b="b"/>
              <a:pathLst>
                <a:path w="7147" h="4765" extrusionOk="0">
                  <a:moveTo>
                    <a:pt x="1" y="0"/>
                  </a:moveTo>
                  <a:lnTo>
                    <a:pt x="1" y="4765"/>
                  </a:lnTo>
                  <a:lnTo>
                    <a:pt x="3095" y="4765"/>
                  </a:lnTo>
                  <a:lnTo>
                    <a:pt x="3106" y="4731"/>
                  </a:lnTo>
                  <a:cubicBezTo>
                    <a:pt x="3140" y="4631"/>
                    <a:pt x="3206" y="4542"/>
                    <a:pt x="3284" y="4486"/>
                  </a:cubicBezTo>
                  <a:cubicBezTo>
                    <a:pt x="3362" y="4419"/>
                    <a:pt x="3462" y="4386"/>
                    <a:pt x="3573" y="4386"/>
                  </a:cubicBezTo>
                  <a:cubicBezTo>
                    <a:pt x="3785" y="4386"/>
                    <a:pt x="3974" y="4530"/>
                    <a:pt x="4041" y="4731"/>
                  </a:cubicBezTo>
                  <a:lnTo>
                    <a:pt x="4052" y="4765"/>
                  </a:lnTo>
                  <a:lnTo>
                    <a:pt x="7147" y="4765"/>
                  </a:lnTo>
                  <a:lnTo>
                    <a:pt x="7147" y="0"/>
                  </a:lnTo>
                  <a:close/>
                </a:path>
              </a:pathLst>
            </a:custGeom>
            <a:solidFill>
              <a:srgbClr val="E1B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6643011" y="2975298"/>
              <a:ext cx="158703" cy="211590"/>
            </a:xfrm>
            <a:custGeom>
              <a:avLst/>
              <a:gdLst/>
              <a:ahLst/>
              <a:cxnLst/>
              <a:rect l="l" t="t" r="r" b="b"/>
              <a:pathLst>
                <a:path w="3574" h="4765" extrusionOk="0">
                  <a:moveTo>
                    <a:pt x="0" y="0"/>
                  </a:moveTo>
                  <a:lnTo>
                    <a:pt x="0" y="4386"/>
                  </a:lnTo>
                  <a:cubicBezTo>
                    <a:pt x="212" y="4386"/>
                    <a:pt x="401" y="4530"/>
                    <a:pt x="468" y="4731"/>
                  </a:cubicBezTo>
                  <a:lnTo>
                    <a:pt x="479" y="4765"/>
                  </a:lnTo>
                  <a:lnTo>
                    <a:pt x="3574" y="4765"/>
                  </a:lnTo>
                  <a:lnTo>
                    <a:pt x="3574" y="0"/>
                  </a:ln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6474494" y="2965396"/>
              <a:ext cx="337123" cy="231394"/>
            </a:xfrm>
            <a:custGeom>
              <a:avLst/>
              <a:gdLst/>
              <a:ahLst/>
              <a:cxnLst/>
              <a:rect l="l" t="t" r="r" b="b"/>
              <a:pathLst>
                <a:path w="7592" h="5211" extrusionOk="0">
                  <a:moveTo>
                    <a:pt x="7146" y="446"/>
                  </a:moveTo>
                  <a:lnTo>
                    <a:pt x="7146" y="4765"/>
                  </a:lnTo>
                  <a:lnTo>
                    <a:pt x="4419" y="4765"/>
                  </a:lnTo>
                  <a:cubicBezTo>
                    <a:pt x="4297" y="4531"/>
                    <a:pt x="4062" y="4386"/>
                    <a:pt x="3795" y="4386"/>
                  </a:cubicBezTo>
                  <a:cubicBezTo>
                    <a:pt x="3528" y="4386"/>
                    <a:pt x="3295" y="4531"/>
                    <a:pt x="3172" y="4765"/>
                  </a:cubicBezTo>
                  <a:lnTo>
                    <a:pt x="445" y="4765"/>
                  </a:lnTo>
                  <a:lnTo>
                    <a:pt x="445" y="446"/>
                  </a:lnTo>
                  <a:close/>
                  <a:moveTo>
                    <a:pt x="223" y="1"/>
                  </a:moveTo>
                  <a:cubicBezTo>
                    <a:pt x="100" y="1"/>
                    <a:pt x="0" y="101"/>
                    <a:pt x="0" y="223"/>
                  </a:cubicBezTo>
                  <a:cubicBezTo>
                    <a:pt x="434" y="1292"/>
                    <a:pt x="0" y="4142"/>
                    <a:pt x="0" y="4142"/>
                  </a:cubicBezTo>
                  <a:lnTo>
                    <a:pt x="0" y="4988"/>
                  </a:lnTo>
                  <a:cubicBezTo>
                    <a:pt x="0" y="5110"/>
                    <a:pt x="100" y="5210"/>
                    <a:pt x="223" y="5210"/>
                  </a:cubicBezTo>
                  <a:lnTo>
                    <a:pt x="3317" y="5210"/>
                  </a:lnTo>
                  <a:cubicBezTo>
                    <a:pt x="3417" y="5210"/>
                    <a:pt x="3506" y="5143"/>
                    <a:pt x="3528" y="5054"/>
                  </a:cubicBezTo>
                  <a:lnTo>
                    <a:pt x="3540" y="5020"/>
                  </a:lnTo>
                  <a:cubicBezTo>
                    <a:pt x="3573" y="4909"/>
                    <a:pt x="3684" y="4832"/>
                    <a:pt x="3795" y="4832"/>
                  </a:cubicBezTo>
                  <a:cubicBezTo>
                    <a:pt x="3907" y="4832"/>
                    <a:pt x="4007" y="4909"/>
                    <a:pt x="4052" y="5020"/>
                  </a:cubicBezTo>
                  <a:lnTo>
                    <a:pt x="4062" y="5054"/>
                  </a:lnTo>
                  <a:cubicBezTo>
                    <a:pt x="4085" y="5143"/>
                    <a:pt x="4174" y="5210"/>
                    <a:pt x="4274" y="5210"/>
                  </a:cubicBezTo>
                  <a:lnTo>
                    <a:pt x="7369" y="5210"/>
                  </a:lnTo>
                  <a:cubicBezTo>
                    <a:pt x="7491" y="5210"/>
                    <a:pt x="7591" y="5110"/>
                    <a:pt x="7591" y="4988"/>
                  </a:cubicBezTo>
                  <a:lnTo>
                    <a:pt x="7591" y="4142"/>
                  </a:lnTo>
                  <a:cubicBezTo>
                    <a:pt x="7068" y="2917"/>
                    <a:pt x="7591" y="223"/>
                    <a:pt x="7591" y="223"/>
                  </a:cubicBezTo>
                  <a:cubicBezTo>
                    <a:pt x="7591" y="101"/>
                    <a:pt x="7491" y="1"/>
                    <a:pt x="7369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6643011" y="2965396"/>
              <a:ext cx="168606" cy="231394"/>
            </a:xfrm>
            <a:custGeom>
              <a:avLst/>
              <a:gdLst/>
              <a:ahLst/>
              <a:cxnLst/>
              <a:rect l="l" t="t" r="r" b="b"/>
              <a:pathLst>
                <a:path w="3797" h="5211" extrusionOk="0">
                  <a:moveTo>
                    <a:pt x="0" y="1"/>
                  </a:moveTo>
                  <a:lnTo>
                    <a:pt x="0" y="446"/>
                  </a:lnTo>
                  <a:lnTo>
                    <a:pt x="3351" y="446"/>
                  </a:lnTo>
                  <a:lnTo>
                    <a:pt x="3351" y="4765"/>
                  </a:lnTo>
                  <a:lnTo>
                    <a:pt x="624" y="4765"/>
                  </a:lnTo>
                  <a:cubicBezTo>
                    <a:pt x="502" y="4531"/>
                    <a:pt x="267" y="4386"/>
                    <a:pt x="0" y="4386"/>
                  </a:cubicBezTo>
                  <a:lnTo>
                    <a:pt x="0" y="4832"/>
                  </a:lnTo>
                  <a:cubicBezTo>
                    <a:pt x="112" y="4832"/>
                    <a:pt x="212" y="4909"/>
                    <a:pt x="257" y="5020"/>
                  </a:cubicBezTo>
                  <a:lnTo>
                    <a:pt x="267" y="5054"/>
                  </a:lnTo>
                  <a:cubicBezTo>
                    <a:pt x="290" y="5143"/>
                    <a:pt x="379" y="5210"/>
                    <a:pt x="479" y="5210"/>
                  </a:cubicBezTo>
                  <a:lnTo>
                    <a:pt x="3574" y="5210"/>
                  </a:lnTo>
                  <a:cubicBezTo>
                    <a:pt x="3696" y="5210"/>
                    <a:pt x="3796" y="5110"/>
                    <a:pt x="3796" y="4988"/>
                  </a:cubicBezTo>
                  <a:lnTo>
                    <a:pt x="3796" y="4142"/>
                  </a:lnTo>
                  <a:cubicBezTo>
                    <a:pt x="3273" y="2917"/>
                    <a:pt x="3796" y="223"/>
                    <a:pt x="3796" y="223"/>
                  </a:cubicBezTo>
                  <a:cubicBezTo>
                    <a:pt x="3796" y="101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6474494" y="2944126"/>
              <a:ext cx="337123" cy="235835"/>
            </a:xfrm>
            <a:custGeom>
              <a:avLst/>
              <a:gdLst/>
              <a:ahLst/>
              <a:cxnLst/>
              <a:rect l="l" t="t" r="r" b="b"/>
              <a:pathLst>
                <a:path w="7592" h="5311" extrusionOk="0">
                  <a:moveTo>
                    <a:pt x="223" y="1"/>
                  </a:moveTo>
                  <a:cubicBezTo>
                    <a:pt x="100" y="1"/>
                    <a:pt x="0" y="101"/>
                    <a:pt x="0" y="223"/>
                  </a:cubicBezTo>
                  <a:lnTo>
                    <a:pt x="0" y="4621"/>
                  </a:lnTo>
                  <a:cubicBezTo>
                    <a:pt x="0" y="4743"/>
                    <a:pt x="100" y="4843"/>
                    <a:pt x="223" y="4843"/>
                  </a:cubicBezTo>
                  <a:lnTo>
                    <a:pt x="2850" y="4843"/>
                  </a:lnTo>
                  <a:cubicBezTo>
                    <a:pt x="3150" y="4843"/>
                    <a:pt x="3439" y="4987"/>
                    <a:pt x="3617" y="5222"/>
                  </a:cubicBezTo>
                  <a:cubicBezTo>
                    <a:pt x="3662" y="5277"/>
                    <a:pt x="3728" y="5311"/>
                    <a:pt x="3795" y="5311"/>
                  </a:cubicBezTo>
                  <a:cubicBezTo>
                    <a:pt x="3862" y="5311"/>
                    <a:pt x="3929" y="5277"/>
                    <a:pt x="3973" y="5222"/>
                  </a:cubicBezTo>
                  <a:cubicBezTo>
                    <a:pt x="4151" y="4987"/>
                    <a:pt x="4441" y="4843"/>
                    <a:pt x="4742" y="4843"/>
                  </a:cubicBezTo>
                  <a:lnTo>
                    <a:pt x="7369" y="4843"/>
                  </a:lnTo>
                  <a:cubicBezTo>
                    <a:pt x="7491" y="4843"/>
                    <a:pt x="7591" y="4743"/>
                    <a:pt x="7591" y="4621"/>
                  </a:cubicBezTo>
                  <a:lnTo>
                    <a:pt x="7591" y="223"/>
                  </a:lnTo>
                  <a:cubicBezTo>
                    <a:pt x="7591" y="101"/>
                    <a:pt x="7491" y="1"/>
                    <a:pt x="7369" y="1"/>
                  </a:cubicBezTo>
                  <a:lnTo>
                    <a:pt x="4742" y="1"/>
                  </a:lnTo>
                  <a:cubicBezTo>
                    <a:pt x="4396" y="1"/>
                    <a:pt x="4052" y="134"/>
                    <a:pt x="3795" y="368"/>
                  </a:cubicBezTo>
                  <a:cubicBezTo>
                    <a:pt x="3540" y="134"/>
                    <a:pt x="3194" y="1"/>
                    <a:pt x="2850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6643011" y="2944126"/>
              <a:ext cx="168606" cy="235835"/>
            </a:xfrm>
            <a:custGeom>
              <a:avLst/>
              <a:gdLst/>
              <a:ahLst/>
              <a:cxnLst/>
              <a:rect l="l" t="t" r="r" b="b"/>
              <a:pathLst>
                <a:path w="3797" h="5311" extrusionOk="0">
                  <a:moveTo>
                    <a:pt x="947" y="1"/>
                  </a:moveTo>
                  <a:cubicBezTo>
                    <a:pt x="601" y="1"/>
                    <a:pt x="257" y="134"/>
                    <a:pt x="0" y="368"/>
                  </a:cubicBezTo>
                  <a:lnTo>
                    <a:pt x="0" y="5311"/>
                  </a:lnTo>
                  <a:cubicBezTo>
                    <a:pt x="67" y="5311"/>
                    <a:pt x="134" y="5277"/>
                    <a:pt x="178" y="5222"/>
                  </a:cubicBezTo>
                  <a:cubicBezTo>
                    <a:pt x="356" y="4987"/>
                    <a:pt x="646" y="4843"/>
                    <a:pt x="947" y="4843"/>
                  </a:cubicBezTo>
                  <a:lnTo>
                    <a:pt x="3574" y="4843"/>
                  </a:lnTo>
                  <a:cubicBezTo>
                    <a:pt x="3696" y="4843"/>
                    <a:pt x="3796" y="4743"/>
                    <a:pt x="3796" y="4621"/>
                  </a:cubicBezTo>
                  <a:lnTo>
                    <a:pt x="3796" y="223"/>
                  </a:lnTo>
                  <a:cubicBezTo>
                    <a:pt x="3796" y="101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6675160" y="3086489"/>
              <a:ext cx="88499" cy="19805"/>
            </a:xfrm>
            <a:custGeom>
              <a:avLst/>
              <a:gdLst/>
              <a:ahLst/>
              <a:cxnLst/>
              <a:rect l="l" t="t" r="r" b="b"/>
              <a:pathLst>
                <a:path w="1993" h="446" extrusionOk="0">
                  <a:moveTo>
                    <a:pt x="223" y="0"/>
                  </a:moveTo>
                  <a:cubicBezTo>
                    <a:pt x="100" y="0"/>
                    <a:pt x="0" y="101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lnTo>
                    <a:pt x="1770" y="446"/>
                  </a:lnTo>
                  <a:cubicBezTo>
                    <a:pt x="1893" y="446"/>
                    <a:pt x="1992" y="346"/>
                    <a:pt x="1992" y="223"/>
                  </a:cubicBezTo>
                  <a:cubicBezTo>
                    <a:pt x="1992" y="101"/>
                    <a:pt x="1893" y="0"/>
                    <a:pt x="1770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6675160" y="3039020"/>
              <a:ext cx="98890" cy="19849"/>
            </a:xfrm>
            <a:custGeom>
              <a:avLst/>
              <a:gdLst/>
              <a:ahLst/>
              <a:cxnLst/>
              <a:rect l="l" t="t" r="r" b="b"/>
              <a:pathLst>
                <a:path w="2227" h="447" extrusionOk="0">
                  <a:moveTo>
                    <a:pt x="223" y="1"/>
                  </a:moveTo>
                  <a:cubicBezTo>
                    <a:pt x="100" y="1"/>
                    <a:pt x="0" y="102"/>
                    <a:pt x="0" y="224"/>
                  </a:cubicBezTo>
                  <a:cubicBezTo>
                    <a:pt x="0" y="346"/>
                    <a:pt x="100" y="446"/>
                    <a:pt x="223" y="446"/>
                  </a:cubicBezTo>
                  <a:lnTo>
                    <a:pt x="2004" y="446"/>
                  </a:lnTo>
                  <a:cubicBezTo>
                    <a:pt x="2126" y="446"/>
                    <a:pt x="2226" y="346"/>
                    <a:pt x="2226" y="224"/>
                  </a:cubicBezTo>
                  <a:cubicBezTo>
                    <a:pt x="2226" y="102"/>
                    <a:pt x="2126" y="1"/>
                    <a:pt x="2004" y="1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6675160" y="2991595"/>
              <a:ext cx="98890" cy="19805"/>
            </a:xfrm>
            <a:custGeom>
              <a:avLst/>
              <a:gdLst/>
              <a:ahLst/>
              <a:cxnLst/>
              <a:rect l="l" t="t" r="r" b="b"/>
              <a:pathLst>
                <a:path w="2227" h="446" extrusionOk="0">
                  <a:moveTo>
                    <a:pt x="223" y="0"/>
                  </a:moveTo>
                  <a:cubicBezTo>
                    <a:pt x="100" y="0"/>
                    <a:pt x="0" y="101"/>
                    <a:pt x="0" y="223"/>
                  </a:cubicBezTo>
                  <a:cubicBezTo>
                    <a:pt x="0" y="346"/>
                    <a:pt x="100" y="446"/>
                    <a:pt x="223" y="446"/>
                  </a:cubicBezTo>
                  <a:lnTo>
                    <a:pt x="2004" y="446"/>
                  </a:lnTo>
                  <a:cubicBezTo>
                    <a:pt x="2126" y="446"/>
                    <a:pt x="2226" y="346"/>
                    <a:pt x="2226" y="223"/>
                  </a:cubicBezTo>
                  <a:cubicBezTo>
                    <a:pt x="2226" y="101"/>
                    <a:pt x="2126" y="0"/>
                    <a:pt x="2004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6522407" y="3086489"/>
              <a:ext cx="88544" cy="19805"/>
            </a:xfrm>
            <a:custGeom>
              <a:avLst/>
              <a:gdLst/>
              <a:ahLst/>
              <a:cxnLst/>
              <a:rect l="l" t="t" r="r" b="b"/>
              <a:pathLst>
                <a:path w="1994" h="446" extrusionOk="0">
                  <a:moveTo>
                    <a:pt x="223" y="0"/>
                  </a:moveTo>
                  <a:cubicBezTo>
                    <a:pt x="101" y="0"/>
                    <a:pt x="0" y="101"/>
                    <a:pt x="0" y="223"/>
                  </a:cubicBezTo>
                  <a:cubicBezTo>
                    <a:pt x="0" y="346"/>
                    <a:pt x="101" y="446"/>
                    <a:pt x="223" y="446"/>
                  </a:cubicBezTo>
                  <a:lnTo>
                    <a:pt x="1771" y="446"/>
                  </a:lnTo>
                  <a:cubicBezTo>
                    <a:pt x="1893" y="446"/>
                    <a:pt x="1993" y="346"/>
                    <a:pt x="1993" y="223"/>
                  </a:cubicBezTo>
                  <a:cubicBezTo>
                    <a:pt x="1993" y="101"/>
                    <a:pt x="1893" y="0"/>
                    <a:pt x="1771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6512016" y="3039020"/>
              <a:ext cx="98934" cy="19849"/>
            </a:xfrm>
            <a:custGeom>
              <a:avLst/>
              <a:gdLst/>
              <a:ahLst/>
              <a:cxnLst/>
              <a:rect l="l" t="t" r="r" b="b"/>
              <a:pathLst>
                <a:path w="2228" h="447" extrusionOk="0">
                  <a:moveTo>
                    <a:pt x="224" y="1"/>
                  </a:moveTo>
                  <a:cubicBezTo>
                    <a:pt x="101" y="1"/>
                    <a:pt x="1" y="102"/>
                    <a:pt x="1" y="224"/>
                  </a:cubicBezTo>
                  <a:cubicBezTo>
                    <a:pt x="1" y="346"/>
                    <a:pt x="101" y="446"/>
                    <a:pt x="224" y="446"/>
                  </a:cubicBezTo>
                  <a:lnTo>
                    <a:pt x="2005" y="446"/>
                  </a:lnTo>
                  <a:cubicBezTo>
                    <a:pt x="2127" y="446"/>
                    <a:pt x="2227" y="346"/>
                    <a:pt x="2227" y="224"/>
                  </a:cubicBezTo>
                  <a:cubicBezTo>
                    <a:pt x="2227" y="102"/>
                    <a:pt x="2127" y="1"/>
                    <a:pt x="2005" y="1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6512016" y="2991595"/>
              <a:ext cx="98934" cy="19805"/>
            </a:xfrm>
            <a:custGeom>
              <a:avLst/>
              <a:gdLst/>
              <a:ahLst/>
              <a:cxnLst/>
              <a:rect l="l" t="t" r="r" b="b"/>
              <a:pathLst>
                <a:path w="2228" h="446" extrusionOk="0">
                  <a:moveTo>
                    <a:pt x="224" y="0"/>
                  </a:moveTo>
                  <a:cubicBezTo>
                    <a:pt x="101" y="0"/>
                    <a:pt x="1" y="101"/>
                    <a:pt x="1" y="223"/>
                  </a:cubicBezTo>
                  <a:cubicBezTo>
                    <a:pt x="1" y="346"/>
                    <a:pt x="101" y="446"/>
                    <a:pt x="224" y="446"/>
                  </a:cubicBezTo>
                  <a:lnTo>
                    <a:pt x="2005" y="446"/>
                  </a:lnTo>
                  <a:cubicBezTo>
                    <a:pt x="2127" y="446"/>
                    <a:pt x="2227" y="346"/>
                    <a:pt x="2227" y="223"/>
                  </a:cubicBezTo>
                  <a:cubicBezTo>
                    <a:pt x="2227" y="101"/>
                    <a:pt x="2127" y="0"/>
                    <a:pt x="2005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6564414" y="2917971"/>
              <a:ext cx="157238" cy="119627"/>
            </a:xfrm>
            <a:custGeom>
              <a:avLst/>
              <a:gdLst/>
              <a:ahLst/>
              <a:cxnLst/>
              <a:rect l="l" t="t" r="r" b="b"/>
              <a:pathLst>
                <a:path w="3541" h="2694" extrusionOk="0">
                  <a:moveTo>
                    <a:pt x="223" y="0"/>
                  </a:moveTo>
                  <a:cubicBezTo>
                    <a:pt x="101" y="0"/>
                    <a:pt x="1" y="100"/>
                    <a:pt x="1" y="223"/>
                  </a:cubicBezTo>
                  <a:lnTo>
                    <a:pt x="1" y="1881"/>
                  </a:lnTo>
                  <a:cubicBezTo>
                    <a:pt x="1" y="1970"/>
                    <a:pt x="56" y="2059"/>
                    <a:pt x="145" y="2093"/>
                  </a:cubicBezTo>
                  <a:lnTo>
                    <a:pt x="1693" y="2682"/>
                  </a:lnTo>
                  <a:cubicBezTo>
                    <a:pt x="1715" y="2694"/>
                    <a:pt x="1748" y="2694"/>
                    <a:pt x="1770" y="2694"/>
                  </a:cubicBezTo>
                  <a:cubicBezTo>
                    <a:pt x="1793" y="2694"/>
                    <a:pt x="1826" y="2694"/>
                    <a:pt x="1849" y="2682"/>
                  </a:cubicBezTo>
                  <a:lnTo>
                    <a:pt x="3395" y="2093"/>
                  </a:lnTo>
                  <a:cubicBezTo>
                    <a:pt x="3484" y="2059"/>
                    <a:pt x="3541" y="1970"/>
                    <a:pt x="3541" y="1881"/>
                  </a:cubicBezTo>
                  <a:lnTo>
                    <a:pt x="3541" y="223"/>
                  </a:lnTo>
                  <a:cubicBezTo>
                    <a:pt x="3541" y="100"/>
                    <a:pt x="3440" y="0"/>
                    <a:pt x="3318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6643011" y="2917971"/>
              <a:ext cx="78641" cy="119627"/>
            </a:xfrm>
            <a:custGeom>
              <a:avLst/>
              <a:gdLst/>
              <a:ahLst/>
              <a:cxnLst/>
              <a:rect l="l" t="t" r="r" b="b"/>
              <a:pathLst>
                <a:path w="1771" h="2694" extrusionOk="0">
                  <a:moveTo>
                    <a:pt x="0" y="0"/>
                  </a:moveTo>
                  <a:lnTo>
                    <a:pt x="0" y="2694"/>
                  </a:lnTo>
                  <a:cubicBezTo>
                    <a:pt x="23" y="2694"/>
                    <a:pt x="56" y="2694"/>
                    <a:pt x="79" y="2682"/>
                  </a:cubicBezTo>
                  <a:lnTo>
                    <a:pt x="1625" y="2093"/>
                  </a:lnTo>
                  <a:cubicBezTo>
                    <a:pt x="1714" y="2059"/>
                    <a:pt x="1771" y="1970"/>
                    <a:pt x="1771" y="1881"/>
                  </a:cubicBezTo>
                  <a:lnTo>
                    <a:pt x="1771" y="223"/>
                  </a:lnTo>
                  <a:cubicBezTo>
                    <a:pt x="1771" y="100"/>
                    <a:pt x="1670" y="0"/>
                    <a:pt x="1548" y="0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6512016" y="2859134"/>
              <a:ext cx="262034" cy="104796"/>
            </a:xfrm>
            <a:custGeom>
              <a:avLst/>
              <a:gdLst/>
              <a:ahLst/>
              <a:cxnLst/>
              <a:rect l="l" t="t" r="r" b="b"/>
              <a:pathLst>
                <a:path w="5901" h="2360" extrusionOk="0">
                  <a:moveTo>
                    <a:pt x="2950" y="0"/>
                  </a:moveTo>
                  <a:cubicBezTo>
                    <a:pt x="2928" y="0"/>
                    <a:pt x="2895" y="0"/>
                    <a:pt x="2873" y="12"/>
                  </a:cubicBezTo>
                  <a:lnTo>
                    <a:pt x="145" y="980"/>
                  </a:lnTo>
                  <a:cubicBezTo>
                    <a:pt x="56" y="1014"/>
                    <a:pt x="1" y="1091"/>
                    <a:pt x="1" y="1192"/>
                  </a:cubicBezTo>
                  <a:cubicBezTo>
                    <a:pt x="1" y="1281"/>
                    <a:pt x="56" y="1370"/>
                    <a:pt x="145" y="1403"/>
                  </a:cubicBezTo>
                  <a:lnTo>
                    <a:pt x="2873" y="2349"/>
                  </a:lnTo>
                  <a:cubicBezTo>
                    <a:pt x="2906" y="2360"/>
                    <a:pt x="2928" y="2360"/>
                    <a:pt x="2950" y="2360"/>
                  </a:cubicBezTo>
                  <a:cubicBezTo>
                    <a:pt x="2973" y="2360"/>
                    <a:pt x="2995" y="2360"/>
                    <a:pt x="3029" y="2349"/>
                  </a:cubicBezTo>
                  <a:lnTo>
                    <a:pt x="5755" y="1403"/>
                  </a:lnTo>
                  <a:cubicBezTo>
                    <a:pt x="5844" y="1370"/>
                    <a:pt x="5900" y="1281"/>
                    <a:pt x="5900" y="1192"/>
                  </a:cubicBezTo>
                  <a:cubicBezTo>
                    <a:pt x="5900" y="1091"/>
                    <a:pt x="5844" y="1014"/>
                    <a:pt x="5755" y="980"/>
                  </a:cubicBezTo>
                  <a:lnTo>
                    <a:pt x="3029" y="12"/>
                  </a:lnTo>
                  <a:cubicBezTo>
                    <a:pt x="2995" y="0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6643011" y="2859134"/>
              <a:ext cx="131039" cy="104796"/>
            </a:xfrm>
            <a:custGeom>
              <a:avLst/>
              <a:gdLst/>
              <a:ahLst/>
              <a:cxnLst/>
              <a:rect l="l" t="t" r="r" b="b"/>
              <a:pathLst>
                <a:path w="2951" h="2360" extrusionOk="0">
                  <a:moveTo>
                    <a:pt x="0" y="0"/>
                  </a:moveTo>
                  <a:lnTo>
                    <a:pt x="0" y="2360"/>
                  </a:lnTo>
                  <a:cubicBezTo>
                    <a:pt x="23" y="2360"/>
                    <a:pt x="45" y="2360"/>
                    <a:pt x="79" y="2349"/>
                  </a:cubicBezTo>
                  <a:lnTo>
                    <a:pt x="2805" y="1403"/>
                  </a:lnTo>
                  <a:cubicBezTo>
                    <a:pt x="2894" y="1370"/>
                    <a:pt x="2950" y="1281"/>
                    <a:pt x="2950" y="1192"/>
                  </a:cubicBezTo>
                  <a:cubicBezTo>
                    <a:pt x="2950" y="1091"/>
                    <a:pt x="2894" y="1014"/>
                    <a:pt x="2805" y="980"/>
                  </a:cubicBezTo>
                  <a:lnTo>
                    <a:pt x="79" y="12"/>
                  </a:lnTo>
                  <a:cubicBezTo>
                    <a:pt x="45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1" name="Google Shape;1601;p37"/>
          <p:cNvSpPr/>
          <p:nvPr/>
        </p:nvSpPr>
        <p:spPr>
          <a:xfrm>
            <a:off x="1072950" y="1308750"/>
            <a:ext cx="1237500" cy="1237500"/>
          </a:xfrm>
          <a:prstGeom prst="arc">
            <a:avLst>
              <a:gd name="adj1" fmla="val 16200000"/>
              <a:gd name="adj2" fmla="val 0"/>
            </a:avLst>
          </a:prstGeom>
          <a:noFill/>
          <a:ln w="1143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37"/>
          <p:cNvSpPr/>
          <p:nvPr/>
        </p:nvSpPr>
        <p:spPr>
          <a:xfrm>
            <a:off x="3961625" y="1308300"/>
            <a:ext cx="1234500" cy="1234500"/>
          </a:xfrm>
          <a:prstGeom prst="arc">
            <a:avLst>
              <a:gd name="adj1" fmla="val 16200000"/>
              <a:gd name="adj2" fmla="val 5343764"/>
            </a:avLst>
          </a:prstGeom>
          <a:noFill/>
          <a:ln w="1143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03" name="Google Shape;1603;p37"/>
          <p:cNvCxnSpPr>
            <a:cxnSpLocks/>
            <a:stCxn id="1575" idx="4"/>
          </p:cNvCxnSpPr>
          <p:nvPr/>
        </p:nvCxnSpPr>
        <p:spPr>
          <a:xfrm flipH="1">
            <a:off x="1691424" y="2545974"/>
            <a:ext cx="300" cy="362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1605" name="Google Shape;1605;p37"/>
          <p:cNvGrpSpPr/>
          <p:nvPr/>
        </p:nvGrpSpPr>
        <p:grpSpPr>
          <a:xfrm>
            <a:off x="4326126" y="1739011"/>
            <a:ext cx="505617" cy="376911"/>
            <a:chOff x="5291186" y="3605496"/>
            <a:chExt cx="337123" cy="251643"/>
          </a:xfrm>
        </p:grpSpPr>
        <p:sp>
          <p:nvSpPr>
            <p:cNvPr id="1606" name="Google Shape;1606;p37"/>
            <p:cNvSpPr/>
            <p:nvPr/>
          </p:nvSpPr>
          <p:spPr>
            <a:xfrm>
              <a:off x="5301044" y="3636135"/>
              <a:ext cx="317363" cy="211101"/>
            </a:xfrm>
            <a:custGeom>
              <a:avLst/>
              <a:gdLst/>
              <a:ahLst/>
              <a:cxnLst/>
              <a:rect l="l" t="t" r="r" b="b"/>
              <a:pathLst>
                <a:path w="7147" h="4754" extrusionOk="0">
                  <a:moveTo>
                    <a:pt x="1" y="0"/>
                  </a:moveTo>
                  <a:lnTo>
                    <a:pt x="1" y="4754"/>
                  </a:lnTo>
                  <a:lnTo>
                    <a:pt x="3095" y="4754"/>
                  </a:lnTo>
                  <a:lnTo>
                    <a:pt x="3106" y="4731"/>
                  </a:lnTo>
                  <a:cubicBezTo>
                    <a:pt x="3140" y="4631"/>
                    <a:pt x="3207" y="4553"/>
                    <a:pt x="3284" y="4487"/>
                  </a:cubicBezTo>
                  <a:cubicBezTo>
                    <a:pt x="3362" y="4430"/>
                    <a:pt x="3462" y="4398"/>
                    <a:pt x="3573" y="4398"/>
                  </a:cubicBezTo>
                  <a:cubicBezTo>
                    <a:pt x="3785" y="4398"/>
                    <a:pt x="3974" y="4531"/>
                    <a:pt x="4041" y="4731"/>
                  </a:cubicBezTo>
                  <a:lnTo>
                    <a:pt x="4053" y="4754"/>
                  </a:lnTo>
                  <a:lnTo>
                    <a:pt x="7147" y="4754"/>
                  </a:lnTo>
                  <a:lnTo>
                    <a:pt x="7147" y="0"/>
                  </a:ln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7"/>
            <p:cNvSpPr/>
            <p:nvPr/>
          </p:nvSpPr>
          <p:spPr>
            <a:xfrm>
              <a:off x="5459703" y="3636135"/>
              <a:ext cx="158703" cy="211101"/>
            </a:xfrm>
            <a:custGeom>
              <a:avLst/>
              <a:gdLst/>
              <a:ahLst/>
              <a:cxnLst/>
              <a:rect l="l" t="t" r="r" b="b"/>
              <a:pathLst>
                <a:path w="3574" h="4754" extrusionOk="0">
                  <a:moveTo>
                    <a:pt x="0" y="0"/>
                  </a:moveTo>
                  <a:lnTo>
                    <a:pt x="0" y="4398"/>
                  </a:lnTo>
                  <a:cubicBezTo>
                    <a:pt x="212" y="4398"/>
                    <a:pt x="401" y="4531"/>
                    <a:pt x="468" y="4731"/>
                  </a:cubicBezTo>
                  <a:lnTo>
                    <a:pt x="480" y="4754"/>
                  </a:lnTo>
                  <a:lnTo>
                    <a:pt x="3574" y="4754"/>
                  </a:lnTo>
                  <a:lnTo>
                    <a:pt x="3574" y="0"/>
                  </a:ln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291186" y="3626233"/>
              <a:ext cx="337123" cy="230906"/>
            </a:xfrm>
            <a:custGeom>
              <a:avLst/>
              <a:gdLst/>
              <a:ahLst/>
              <a:cxnLst/>
              <a:rect l="l" t="t" r="r" b="b"/>
              <a:pathLst>
                <a:path w="7592" h="5200" extrusionOk="0">
                  <a:moveTo>
                    <a:pt x="7146" y="446"/>
                  </a:moveTo>
                  <a:lnTo>
                    <a:pt x="7146" y="4754"/>
                  </a:lnTo>
                  <a:lnTo>
                    <a:pt x="4419" y="4754"/>
                  </a:lnTo>
                  <a:cubicBezTo>
                    <a:pt x="4285" y="4542"/>
                    <a:pt x="4052" y="4398"/>
                    <a:pt x="3795" y="4398"/>
                  </a:cubicBezTo>
                  <a:cubicBezTo>
                    <a:pt x="3540" y="4398"/>
                    <a:pt x="3306" y="4542"/>
                    <a:pt x="3172" y="4754"/>
                  </a:cubicBezTo>
                  <a:lnTo>
                    <a:pt x="445" y="4754"/>
                  </a:lnTo>
                  <a:lnTo>
                    <a:pt x="445" y="446"/>
                  </a:lnTo>
                  <a:close/>
                  <a:moveTo>
                    <a:pt x="223" y="1"/>
                  </a:moveTo>
                  <a:cubicBezTo>
                    <a:pt x="100" y="1"/>
                    <a:pt x="0" y="101"/>
                    <a:pt x="0" y="223"/>
                  </a:cubicBezTo>
                  <a:lnTo>
                    <a:pt x="0" y="4977"/>
                  </a:lnTo>
                  <a:cubicBezTo>
                    <a:pt x="0" y="5099"/>
                    <a:pt x="100" y="5199"/>
                    <a:pt x="223" y="5199"/>
                  </a:cubicBezTo>
                  <a:lnTo>
                    <a:pt x="3317" y="5199"/>
                  </a:lnTo>
                  <a:cubicBezTo>
                    <a:pt x="3417" y="5199"/>
                    <a:pt x="3495" y="5143"/>
                    <a:pt x="3528" y="5044"/>
                  </a:cubicBezTo>
                  <a:lnTo>
                    <a:pt x="3540" y="5032"/>
                  </a:lnTo>
                  <a:cubicBezTo>
                    <a:pt x="3573" y="4921"/>
                    <a:pt x="3673" y="4843"/>
                    <a:pt x="3795" y="4843"/>
                  </a:cubicBezTo>
                  <a:cubicBezTo>
                    <a:pt x="3907" y="4843"/>
                    <a:pt x="4018" y="4921"/>
                    <a:pt x="4052" y="5032"/>
                  </a:cubicBezTo>
                  <a:lnTo>
                    <a:pt x="4063" y="5044"/>
                  </a:lnTo>
                  <a:cubicBezTo>
                    <a:pt x="4085" y="5143"/>
                    <a:pt x="4174" y="5199"/>
                    <a:pt x="4275" y="5199"/>
                  </a:cubicBezTo>
                  <a:lnTo>
                    <a:pt x="7369" y="5199"/>
                  </a:lnTo>
                  <a:cubicBezTo>
                    <a:pt x="7491" y="5199"/>
                    <a:pt x="7592" y="5099"/>
                    <a:pt x="7592" y="4977"/>
                  </a:cubicBezTo>
                  <a:lnTo>
                    <a:pt x="7592" y="223"/>
                  </a:lnTo>
                  <a:cubicBezTo>
                    <a:pt x="7592" y="101"/>
                    <a:pt x="7491" y="1"/>
                    <a:pt x="7369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7"/>
            <p:cNvSpPr/>
            <p:nvPr/>
          </p:nvSpPr>
          <p:spPr>
            <a:xfrm>
              <a:off x="5459703" y="3626233"/>
              <a:ext cx="168606" cy="230906"/>
            </a:xfrm>
            <a:custGeom>
              <a:avLst/>
              <a:gdLst/>
              <a:ahLst/>
              <a:cxnLst/>
              <a:rect l="l" t="t" r="r" b="b"/>
              <a:pathLst>
                <a:path w="3797" h="5200" extrusionOk="0">
                  <a:moveTo>
                    <a:pt x="0" y="1"/>
                  </a:moveTo>
                  <a:lnTo>
                    <a:pt x="0" y="446"/>
                  </a:lnTo>
                  <a:lnTo>
                    <a:pt x="3351" y="446"/>
                  </a:lnTo>
                  <a:lnTo>
                    <a:pt x="3351" y="4754"/>
                  </a:lnTo>
                  <a:lnTo>
                    <a:pt x="624" y="4754"/>
                  </a:lnTo>
                  <a:cubicBezTo>
                    <a:pt x="490" y="4542"/>
                    <a:pt x="257" y="4398"/>
                    <a:pt x="0" y="4398"/>
                  </a:cubicBezTo>
                  <a:lnTo>
                    <a:pt x="0" y="4843"/>
                  </a:lnTo>
                  <a:cubicBezTo>
                    <a:pt x="112" y="4843"/>
                    <a:pt x="223" y="4921"/>
                    <a:pt x="257" y="5032"/>
                  </a:cubicBezTo>
                  <a:lnTo>
                    <a:pt x="268" y="5044"/>
                  </a:lnTo>
                  <a:cubicBezTo>
                    <a:pt x="290" y="5143"/>
                    <a:pt x="379" y="5199"/>
                    <a:pt x="480" y="5199"/>
                  </a:cubicBezTo>
                  <a:lnTo>
                    <a:pt x="3574" y="5199"/>
                  </a:lnTo>
                  <a:cubicBezTo>
                    <a:pt x="3696" y="5199"/>
                    <a:pt x="3797" y="5099"/>
                    <a:pt x="3797" y="4977"/>
                  </a:cubicBezTo>
                  <a:lnTo>
                    <a:pt x="3797" y="223"/>
                  </a:lnTo>
                  <a:cubicBezTo>
                    <a:pt x="3797" y="101"/>
                    <a:pt x="3696" y="1"/>
                    <a:pt x="3574" y="1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7"/>
            <p:cNvSpPr/>
            <p:nvPr/>
          </p:nvSpPr>
          <p:spPr>
            <a:xfrm>
              <a:off x="5333681" y="3605496"/>
              <a:ext cx="252132" cy="235835"/>
            </a:xfrm>
            <a:custGeom>
              <a:avLst/>
              <a:gdLst/>
              <a:ahLst/>
              <a:cxnLst/>
              <a:rect l="l" t="t" r="r" b="b"/>
              <a:pathLst>
                <a:path w="5678" h="5311" extrusionOk="0">
                  <a:moveTo>
                    <a:pt x="223" y="0"/>
                  </a:moveTo>
                  <a:cubicBezTo>
                    <a:pt x="100" y="0"/>
                    <a:pt x="0" y="101"/>
                    <a:pt x="0" y="223"/>
                  </a:cubicBezTo>
                  <a:lnTo>
                    <a:pt x="0" y="1526"/>
                  </a:lnTo>
                  <a:cubicBezTo>
                    <a:pt x="0" y="1570"/>
                    <a:pt x="23" y="1625"/>
                    <a:pt x="45" y="1659"/>
                  </a:cubicBezTo>
                  <a:lnTo>
                    <a:pt x="401" y="2137"/>
                  </a:lnTo>
                  <a:lnTo>
                    <a:pt x="423" y="2160"/>
                  </a:lnTo>
                  <a:lnTo>
                    <a:pt x="590" y="2327"/>
                  </a:lnTo>
                  <a:lnTo>
                    <a:pt x="512" y="2372"/>
                  </a:lnTo>
                  <a:lnTo>
                    <a:pt x="223" y="2372"/>
                  </a:lnTo>
                  <a:cubicBezTo>
                    <a:pt x="100" y="2372"/>
                    <a:pt x="0" y="2471"/>
                    <a:pt x="0" y="2594"/>
                  </a:cubicBezTo>
                  <a:lnTo>
                    <a:pt x="0" y="4497"/>
                  </a:lnTo>
                  <a:cubicBezTo>
                    <a:pt x="0" y="4620"/>
                    <a:pt x="100" y="4720"/>
                    <a:pt x="223" y="4720"/>
                  </a:cubicBezTo>
                  <a:lnTo>
                    <a:pt x="1792" y="4720"/>
                  </a:lnTo>
                  <a:cubicBezTo>
                    <a:pt x="2138" y="4720"/>
                    <a:pt x="2472" y="4898"/>
                    <a:pt x="2650" y="5199"/>
                  </a:cubicBezTo>
                  <a:cubicBezTo>
                    <a:pt x="2683" y="5266"/>
                    <a:pt x="2761" y="5310"/>
                    <a:pt x="2838" y="5310"/>
                  </a:cubicBezTo>
                  <a:cubicBezTo>
                    <a:pt x="2917" y="5310"/>
                    <a:pt x="2984" y="5266"/>
                    <a:pt x="3028" y="5199"/>
                  </a:cubicBezTo>
                  <a:cubicBezTo>
                    <a:pt x="3206" y="4898"/>
                    <a:pt x="3540" y="4720"/>
                    <a:pt x="3885" y="4720"/>
                  </a:cubicBezTo>
                  <a:lnTo>
                    <a:pt x="5455" y="4720"/>
                  </a:lnTo>
                  <a:cubicBezTo>
                    <a:pt x="5577" y="4720"/>
                    <a:pt x="5677" y="4620"/>
                    <a:pt x="5677" y="4497"/>
                  </a:cubicBezTo>
                  <a:lnTo>
                    <a:pt x="5677" y="2950"/>
                  </a:lnTo>
                  <a:cubicBezTo>
                    <a:pt x="5677" y="2827"/>
                    <a:pt x="5577" y="2728"/>
                    <a:pt x="5455" y="2728"/>
                  </a:cubicBezTo>
                  <a:lnTo>
                    <a:pt x="5165" y="2728"/>
                  </a:lnTo>
                  <a:lnTo>
                    <a:pt x="5042" y="2639"/>
                  </a:lnTo>
                  <a:lnTo>
                    <a:pt x="5198" y="2560"/>
                  </a:lnTo>
                  <a:cubicBezTo>
                    <a:pt x="5221" y="2538"/>
                    <a:pt x="5254" y="2516"/>
                    <a:pt x="5277" y="2494"/>
                  </a:cubicBezTo>
                  <a:lnTo>
                    <a:pt x="5633" y="2015"/>
                  </a:lnTo>
                  <a:cubicBezTo>
                    <a:pt x="5655" y="1981"/>
                    <a:pt x="5677" y="1926"/>
                    <a:pt x="5677" y="1882"/>
                  </a:cubicBezTo>
                  <a:lnTo>
                    <a:pt x="5677" y="223"/>
                  </a:lnTo>
                  <a:cubicBezTo>
                    <a:pt x="5677" y="101"/>
                    <a:pt x="5577" y="0"/>
                    <a:pt x="5455" y="0"/>
                  </a:cubicBezTo>
                  <a:lnTo>
                    <a:pt x="3785" y="0"/>
                  </a:lnTo>
                  <a:cubicBezTo>
                    <a:pt x="3440" y="0"/>
                    <a:pt x="3095" y="134"/>
                    <a:pt x="2838" y="368"/>
                  </a:cubicBezTo>
                  <a:cubicBezTo>
                    <a:pt x="2583" y="134"/>
                    <a:pt x="2237" y="0"/>
                    <a:pt x="1893" y="0"/>
                  </a:cubicBezTo>
                  <a:lnTo>
                    <a:pt x="1770" y="0"/>
                  </a:lnTo>
                  <a:cubicBezTo>
                    <a:pt x="1703" y="0"/>
                    <a:pt x="1636" y="34"/>
                    <a:pt x="1592" y="79"/>
                  </a:cubicBezTo>
                  <a:lnTo>
                    <a:pt x="1292" y="457"/>
                  </a:lnTo>
                  <a:lnTo>
                    <a:pt x="991" y="79"/>
                  </a:lnTo>
                  <a:cubicBezTo>
                    <a:pt x="946" y="34"/>
                    <a:pt x="891" y="0"/>
                    <a:pt x="824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459703" y="3605496"/>
              <a:ext cx="126110" cy="235835"/>
            </a:xfrm>
            <a:custGeom>
              <a:avLst/>
              <a:gdLst/>
              <a:ahLst/>
              <a:cxnLst/>
              <a:rect l="l" t="t" r="r" b="b"/>
              <a:pathLst>
                <a:path w="2840" h="5311" extrusionOk="0">
                  <a:moveTo>
                    <a:pt x="947" y="0"/>
                  </a:moveTo>
                  <a:cubicBezTo>
                    <a:pt x="602" y="0"/>
                    <a:pt x="257" y="134"/>
                    <a:pt x="0" y="368"/>
                  </a:cubicBezTo>
                  <a:lnTo>
                    <a:pt x="0" y="5310"/>
                  </a:lnTo>
                  <a:cubicBezTo>
                    <a:pt x="79" y="5310"/>
                    <a:pt x="146" y="5266"/>
                    <a:pt x="190" y="5199"/>
                  </a:cubicBezTo>
                  <a:cubicBezTo>
                    <a:pt x="368" y="4898"/>
                    <a:pt x="702" y="4720"/>
                    <a:pt x="1047" y="4720"/>
                  </a:cubicBezTo>
                  <a:lnTo>
                    <a:pt x="2617" y="4720"/>
                  </a:lnTo>
                  <a:cubicBezTo>
                    <a:pt x="2739" y="4720"/>
                    <a:pt x="2839" y="4620"/>
                    <a:pt x="2839" y="4497"/>
                  </a:cubicBezTo>
                  <a:lnTo>
                    <a:pt x="2839" y="2950"/>
                  </a:lnTo>
                  <a:cubicBezTo>
                    <a:pt x="2839" y="2827"/>
                    <a:pt x="2739" y="2728"/>
                    <a:pt x="2617" y="2728"/>
                  </a:cubicBezTo>
                  <a:lnTo>
                    <a:pt x="2327" y="2728"/>
                  </a:lnTo>
                  <a:lnTo>
                    <a:pt x="2204" y="2639"/>
                  </a:lnTo>
                  <a:lnTo>
                    <a:pt x="2360" y="2560"/>
                  </a:lnTo>
                  <a:cubicBezTo>
                    <a:pt x="2383" y="2538"/>
                    <a:pt x="2416" y="2516"/>
                    <a:pt x="2439" y="2494"/>
                  </a:cubicBezTo>
                  <a:lnTo>
                    <a:pt x="2795" y="2015"/>
                  </a:lnTo>
                  <a:cubicBezTo>
                    <a:pt x="2817" y="1981"/>
                    <a:pt x="2839" y="1926"/>
                    <a:pt x="2839" y="1882"/>
                  </a:cubicBezTo>
                  <a:lnTo>
                    <a:pt x="2839" y="223"/>
                  </a:lnTo>
                  <a:cubicBezTo>
                    <a:pt x="2839" y="101"/>
                    <a:pt x="2739" y="0"/>
                    <a:pt x="2617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7"/>
            <p:cNvSpPr/>
            <p:nvPr/>
          </p:nvSpPr>
          <p:spPr>
            <a:xfrm>
              <a:off x="5376666" y="3779475"/>
              <a:ext cx="29707" cy="35613"/>
            </a:xfrm>
            <a:custGeom>
              <a:avLst/>
              <a:gdLst/>
              <a:ahLst/>
              <a:cxnLst/>
              <a:rect l="l" t="t" r="r" b="b"/>
              <a:pathLst>
                <a:path w="669" h="802" extrusionOk="0">
                  <a:moveTo>
                    <a:pt x="446" y="0"/>
                  </a:moveTo>
                  <a:cubicBezTo>
                    <a:pt x="324" y="0"/>
                    <a:pt x="223" y="101"/>
                    <a:pt x="223" y="223"/>
                  </a:cubicBezTo>
                  <a:lnTo>
                    <a:pt x="223" y="502"/>
                  </a:lnTo>
                  <a:lnTo>
                    <a:pt x="0" y="802"/>
                  </a:lnTo>
                  <a:lnTo>
                    <a:pt x="557" y="802"/>
                  </a:lnTo>
                  <a:lnTo>
                    <a:pt x="624" y="713"/>
                  </a:lnTo>
                  <a:cubicBezTo>
                    <a:pt x="646" y="668"/>
                    <a:pt x="668" y="624"/>
                    <a:pt x="668" y="579"/>
                  </a:cubicBezTo>
                  <a:lnTo>
                    <a:pt x="668" y="223"/>
                  </a:lnTo>
                  <a:cubicBezTo>
                    <a:pt x="668" y="101"/>
                    <a:pt x="569" y="0"/>
                    <a:pt x="446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7"/>
            <p:cNvSpPr/>
            <p:nvPr/>
          </p:nvSpPr>
          <p:spPr>
            <a:xfrm>
              <a:off x="5491853" y="3605496"/>
              <a:ext cx="33659" cy="46004"/>
            </a:xfrm>
            <a:custGeom>
              <a:avLst/>
              <a:gdLst/>
              <a:ahLst/>
              <a:cxnLst/>
              <a:rect l="l" t="t" r="r" b="b"/>
              <a:pathLst>
                <a:path w="758" h="1036" extrusionOk="0">
                  <a:moveTo>
                    <a:pt x="245" y="0"/>
                  </a:moveTo>
                  <a:lnTo>
                    <a:pt x="33" y="346"/>
                  </a:lnTo>
                  <a:cubicBezTo>
                    <a:pt x="11" y="379"/>
                    <a:pt x="0" y="412"/>
                    <a:pt x="0" y="457"/>
                  </a:cubicBezTo>
                  <a:lnTo>
                    <a:pt x="0" y="813"/>
                  </a:lnTo>
                  <a:cubicBezTo>
                    <a:pt x="0" y="935"/>
                    <a:pt x="100" y="1036"/>
                    <a:pt x="223" y="1036"/>
                  </a:cubicBezTo>
                  <a:cubicBezTo>
                    <a:pt x="345" y="1036"/>
                    <a:pt x="446" y="935"/>
                    <a:pt x="446" y="813"/>
                  </a:cubicBezTo>
                  <a:lnTo>
                    <a:pt x="446" y="524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4" name="Google Shape;1614;p37"/>
          <p:cNvGrpSpPr/>
          <p:nvPr/>
        </p:nvGrpSpPr>
        <p:grpSpPr>
          <a:xfrm>
            <a:off x="7199551" y="1706838"/>
            <a:ext cx="505617" cy="441257"/>
            <a:chOff x="5291186" y="4287292"/>
            <a:chExt cx="337123" cy="294938"/>
          </a:xfrm>
        </p:grpSpPr>
        <p:sp>
          <p:nvSpPr>
            <p:cNvPr id="1615" name="Google Shape;1615;p37"/>
            <p:cNvSpPr/>
            <p:nvPr/>
          </p:nvSpPr>
          <p:spPr>
            <a:xfrm>
              <a:off x="5302065" y="4287292"/>
              <a:ext cx="316341" cy="83393"/>
            </a:xfrm>
            <a:custGeom>
              <a:avLst/>
              <a:gdLst/>
              <a:ahLst/>
              <a:cxnLst/>
              <a:rect l="l" t="t" r="r" b="b"/>
              <a:pathLst>
                <a:path w="7124" h="1878" extrusionOk="0">
                  <a:moveTo>
                    <a:pt x="825" y="0"/>
                  </a:moveTo>
                  <a:cubicBezTo>
                    <a:pt x="756" y="0"/>
                    <a:pt x="692" y="34"/>
                    <a:pt x="656" y="96"/>
                  </a:cubicBezTo>
                  <a:lnTo>
                    <a:pt x="55" y="931"/>
                  </a:lnTo>
                  <a:cubicBezTo>
                    <a:pt x="11" y="987"/>
                    <a:pt x="0" y="1065"/>
                    <a:pt x="33" y="1142"/>
                  </a:cubicBezTo>
                  <a:cubicBezTo>
                    <a:pt x="67" y="1209"/>
                    <a:pt x="122" y="1265"/>
                    <a:pt x="200" y="1276"/>
                  </a:cubicBezTo>
                  <a:lnTo>
                    <a:pt x="3528" y="1866"/>
                  </a:lnTo>
                  <a:lnTo>
                    <a:pt x="3550" y="1866"/>
                  </a:lnTo>
                  <a:cubicBezTo>
                    <a:pt x="3550" y="1877"/>
                    <a:pt x="3562" y="1877"/>
                    <a:pt x="3562" y="1877"/>
                  </a:cubicBezTo>
                  <a:cubicBezTo>
                    <a:pt x="3573" y="1877"/>
                    <a:pt x="3584" y="1866"/>
                    <a:pt x="3584" y="1866"/>
                  </a:cubicBezTo>
                  <a:lnTo>
                    <a:pt x="3607" y="1866"/>
                  </a:lnTo>
                  <a:lnTo>
                    <a:pt x="6924" y="1276"/>
                  </a:lnTo>
                  <a:cubicBezTo>
                    <a:pt x="7001" y="1265"/>
                    <a:pt x="7068" y="1209"/>
                    <a:pt x="7090" y="1142"/>
                  </a:cubicBezTo>
                  <a:cubicBezTo>
                    <a:pt x="7124" y="1065"/>
                    <a:pt x="7112" y="987"/>
                    <a:pt x="7068" y="931"/>
                  </a:cubicBezTo>
                  <a:lnTo>
                    <a:pt x="6478" y="96"/>
                  </a:lnTo>
                  <a:cubicBezTo>
                    <a:pt x="6434" y="34"/>
                    <a:pt x="6368" y="0"/>
                    <a:pt x="6304" y="0"/>
                  </a:cubicBezTo>
                  <a:cubicBezTo>
                    <a:pt x="6288" y="0"/>
                    <a:pt x="6271" y="3"/>
                    <a:pt x="6256" y="7"/>
                  </a:cubicBezTo>
                  <a:lnTo>
                    <a:pt x="4875" y="286"/>
                  </a:lnTo>
                  <a:cubicBezTo>
                    <a:pt x="4530" y="353"/>
                    <a:pt x="4208" y="508"/>
                    <a:pt x="3951" y="731"/>
                  </a:cubicBezTo>
                  <a:cubicBezTo>
                    <a:pt x="3795" y="853"/>
                    <a:pt x="3673" y="998"/>
                    <a:pt x="3562" y="1165"/>
                  </a:cubicBezTo>
                  <a:cubicBezTo>
                    <a:pt x="3562" y="1154"/>
                    <a:pt x="3550" y="1142"/>
                    <a:pt x="3550" y="1142"/>
                  </a:cubicBezTo>
                  <a:cubicBezTo>
                    <a:pt x="3451" y="987"/>
                    <a:pt x="3328" y="853"/>
                    <a:pt x="3184" y="731"/>
                  </a:cubicBezTo>
                  <a:cubicBezTo>
                    <a:pt x="2916" y="508"/>
                    <a:pt x="2593" y="353"/>
                    <a:pt x="2259" y="286"/>
                  </a:cubicBezTo>
                  <a:lnTo>
                    <a:pt x="879" y="7"/>
                  </a:lnTo>
                  <a:cubicBezTo>
                    <a:pt x="861" y="3"/>
                    <a:pt x="843" y="0"/>
                    <a:pt x="825" y="0"/>
                  </a:cubicBezTo>
                  <a:close/>
                </a:path>
              </a:pathLst>
            </a:custGeom>
            <a:solidFill>
              <a:srgbClr val="CCB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>
              <a:off x="5459703" y="4287292"/>
              <a:ext cx="158703" cy="83393"/>
            </a:xfrm>
            <a:custGeom>
              <a:avLst/>
              <a:gdLst/>
              <a:ahLst/>
              <a:cxnLst/>
              <a:rect l="l" t="t" r="r" b="b"/>
              <a:pathLst>
                <a:path w="3574" h="1878" extrusionOk="0">
                  <a:moveTo>
                    <a:pt x="2754" y="0"/>
                  </a:moveTo>
                  <a:cubicBezTo>
                    <a:pt x="2738" y="0"/>
                    <a:pt x="2721" y="3"/>
                    <a:pt x="2706" y="7"/>
                  </a:cubicBezTo>
                  <a:lnTo>
                    <a:pt x="1325" y="286"/>
                  </a:lnTo>
                  <a:cubicBezTo>
                    <a:pt x="980" y="353"/>
                    <a:pt x="658" y="508"/>
                    <a:pt x="401" y="731"/>
                  </a:cubicBezTo>
                  <a:cubicBezTo>
                    <a:pt x="245" y="853"/>
                    <a:pt x="123" y="998"/>
                    <a:pt x="12" y="1165"/>
                  </a:cubicBezTo>
                  <a:cubicBezTo>
                    <a:pt x="12" y="1154"/>
                    <a:pt x="0" y="1142"/>
                    <a:pt x="0" y="1142"/>
                  </a:cubicBezTo>
                  <a:lnTo>
                    <a:pt x="0" y="1866"/>
                  </a:lnTo>
                  <a:cubicBezTo>
                    <a:pt x="0" y="1877"/>
                    <a:pt x="12" y="1877"/>
                    <a:pt x="12" y="1877"/>
                  </a:cubicBezTo>
                  <a:cubicBezTo>
                    <a:pt x="23" y="1877"/>
                    <a:pt x="34" y="1866"/>
                    <a:pt x="34" y="1866"/>
                  </a:cubicBezTo>
                  <a:lnTo>
                    <a:pt x="57" y="1866"/>
                  </a:lnTo>
                  <a:lnTo>
                    <a:pt x="3374" y="1276"/>
                  </a:lnTo>
                  <a:cubicBezTo>
                    <a:pt x="3451" y="1265"/>
                    <a:pt x="3518" y="1209"/>
                    <a:pt x="3540" y="1142"/>
                  </a:cubicBezTo>
                  <a:cubicBezTo>
                    <a:pt x="3574" y="1065"/>
                    <a:pt x="3562" y="987"/>
                    <a:pt x="3518" y="931"/>
                  </a:cubicBezTo>
                  <a:lnTo>
                    <a:pt x="2928" y="96"/>
                  </a:lnTo>
                  <a:cubicBezTo>
                    <a:pt x="2884" y="34"/>
                    <a:pt x="2818" y="0"/>
                    <a:pt x="2754" y="0"/>
                  </a:cubicBezTo>
                  <a:close/>
                </a:path>
              </a:pathLst>
            </a:custGeom>
            <a:solidFill>
              <a:srgbClr val="B59E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7"/>
            <p:cNvSpPr/>
            <p:nvPr/>
          </p:nvSpPr>
          <p:spPr>
            <a:xfrm>
              <a:off x="5291186" y="4318908"/>
              <a:ext cx="337123" cy="251998"/>
            </a:xfrm>
            <a:custGeom>
              <a:avLst/>
              <a:gdLst/>
              <a:ahLst/>
              <a:cxnLst/>
              <a:rect l="l" t="t" r="r" b="b"/>
              <a:pathLst>
                <a:path w="7592" h="5675" extrusionOk="0">
                  <a:moveTo>
                    <a:pt x="207" y="1"/>
                  </a:moveTo>
                  <a:cubicBezTo>
                    <a:pt x="143" y="1"/>
                    <a:pt x="80" y="33"/>
                    <a:pt x="45" y="86"/>
                  </a:cubicBezTo>
                  <a:cubicBezTo>
                    <a:pt x="11" y="130"/>
                    <a:pt x="0" y="175"/>
                    <a:pt x="0" y="230"/>
                  </a:cubicBezTo>
                  <a:lnTo>
                    <a:pt x="0" y="4260"/>
                  </a:lnTo>
                  <a:cubicBezTo>
                    <a:pt x="0" y="4360"/>
                    <a:pt x="55" y="4438"/>
                    <a:pt x="144" y="4472"/>
                  </a:cubicBezTo>
                  <a:lnTo>
                    <a:pt x="2961" y="5328"/>
                  </a:lnTo>
                  <a:cubicBezTo>
                    <a:pt x="2961" y="5328"/>
                    <a:pt x="3317" y="5662"/>
                    <a:pt x="3795" y="5674"/>
                  </a:cubicBezTo>
                  <a:cubicBezTo>
                    <a:pt x="3810" y="5674"/>
                    <a:pt x="3826" y="5675"/>
                    <a:pt x="3841" y="5675"/>
                  </a:cubicBezTo>
                  <a:cubicBezTo>
                    <a:pt x="4086" y="5675"/>
                    <a:pt x="4358" y="5591"/>
                    <a:pt x="4631" y="5328"/>
                  </a:cubicBezTo>
                  <a:lnTo>
                    <a:pt x="7446" y="4472"/>
                  </a:lnTo>
                  <a:cubicBezTo>
                    <a:pt x="7535" y="4438"/>
                    <a:pt x="7592" y="4360"/>
                    <a:pt x="7592" y="4260"/>
                  </a:cubicBezTo>
                  <a:lnTo>
                    <a:pt x="7592" y="230"/>
                  </a:lnTo>
                  <a:cubicBezTo>
                    <a:pt x="7592" y="175"/>
                    <a:pt x="7580" y="130"/>
                    <a:pt x="7547" y="86"/>
                  </a:cubicBezTo>
                  <a:cubicBezTo>
                    <a:pt x="7503" y="33"/>
                    <a:pt x="7445" y="1"/>
                    <a:pt x="7378" y="1"/>
                  </a:cubicBezTo>
                  <a:cubicBezTo>
                    <a:pt x="7361" y="1"/>
                    <a:pt x="7343" y="3"/>
                    <a:pt x="7324" y="7"/>
                  </a:cubicBezTo>
                  <a:lnTo>
                    <a:pt x="4631" y="542"/>
                  </a:lnTo>
                  <a:cubicBezTo>
                    <a:pt x="4319" y="821"/>
                    <a:pt x="4040" y="920"/>
                    <a:pt x="3795" y="920"/>
                  </a:cubicBezTo>
                  <a:cubicBezTo>
                    <a:pt x="3295" y="920"/>
                    <a:pt x="2961" y="542"/>
                    <a:pt x="2961" y="542"/>
                  </a:cubicBezTo>
                  <a:lnTo>
                    <a:pt x="256" y="7"/>
                  </a:lnTo>
                  <a:cubicBezTo>
                    <a:pt x="240" y="3"/>
                    <a:pt x="223" y="1"/>
                    <a:pt x="207" y="1"/>
                  </a:cubicBezTo>
                  <a:close/>
                </a:path>
              </a:pathLst>
            </a:custGeom>
            <a:solidFill>
              <a:srgbClr val="BF7E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>
              <a:off x="5459703" y="4318908"/>
              <a:ext cx="168606" cy="251998"/>
            </a:xfrm>
            <a:custGeom>
              <a:avLst/>
              <a:gdLst/>
              <a:ahLst/>
              <a:cxnLst/>
              <a:rect l="l" t="t" r="r" b="b"/>
              <a:pathLst>
                <a:path w="3797" h="5675" extrusionOk="0">
                  <a:moveTo>
                    <a:pt x="3583" y="1"/>
                  </a:moveTo>
                  <a:cubicBezTo>
                    <a:pt x="3566" y="1"/>
                    <a:pt x="3548" y="3"/>
                    <a:pt x="3529" y="7"/>
                  </a:cubicBezTo>
                  <a:lnTo>
                    <a:pt x="836" y="542"/>
                  </a:lnTo>
                  <a:cubicBezTo>
                    <a:pt x="524" y="821"/>
                    <a:pt x="245" y="920"/>
                    <a:pt x="0" y="920"/>
                  </a:cubicBezTo>
                  <a:lnTo>
                    <a:pt x="0" y="5674"/>
                  </a:lnTo>
                  <a:cubicBezTo>
                    <a:pt x="15" y="5674"/>
                    <a:pt x="31" y="5675"/>
                    <a:pt x="46" y="5675"/>
                  </a:cubicBezTo>
                  <a:cubicBezTo>
                    <a:pt x="291" y="5675"/>
                    <a:pt x="563" y="5591"/>
                    <a:pt x="836" y="5328"/>
                  </a:cubicBezTo>
                  <a:lnTo>
                    <a:pt x="3651" y="4472"/>
                  </a:lnTo>
                  <a:cubicBezTo>
                    <a:pt x="3740" y="4438"/>
                    <a:pt x="3797" y="4360"/>
                    <a:pt x="3797" y="4260"/>
                  </a:cubicBezTo>
                  <a:lnTo>
                    <a:pt x="3797" y="230"/>
                  </a:lnTo>
                  <a:cubicBezTo>
                    <a:pt x="3797" y="175"/>
                    <a:pt x="3785" y="130"/>
                    <a:pt x="3752" y="86"/>
                  </a:cubicBezTo>
                  <a:cubicBezTo>
                    <a:pt x="3708" y="33"/>
                    <a:pt x="3650" y="1"/>
                    <a:pt x="3583" y="1"/>
                  </a:cubicBezTo>
                  <a:close/>
                </a:path>
              </a:pathLst>
            </a:custGeom>
            <a:solidFill>
              <a:srgbClr val="A05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7"/>
            <p:cNvSpPr/>
            <p:nvPr/>
          </p:nvSpPr>
          <p:spPr>
            <a:xfrm>
              <a:off x="5422669" y="4342931"/>
              <a:ext cx="74156" cy="239299"/>
            </a:xfrm>
            <a:custGeom>
              <a:avLst/>
              <a:gdLst/>
              <a:ahLst/>
              <a:cxnLst/>
              <a:rect l="l" t="t" r="r" b="b"/>
              <a:pathLst>
                <a:path w="1670" h="5389" extrusionOk="0">
                  <a:moveTo>
                    <a:pt x="0" y="1"/>
                  </a:moveTo>
                  <a:lnTo>
                    <a:pt x="0" y="4787"/>
                  </a:lnTo>
                  <a:lnTo>
                    <a:pt x="22" y="4832"/>
                  </a:lnTo>
                  <a:cubicBezTo>
                    <a:pt x="89" y="4999"/>
                    <a:pt x="200" y="5133"/>
                    <a:pt x="345" y="5232"/>
                  </a:cubicBezTo>
                  <a:cubicBezTo>
                    <a:pt x="478" y="5333"/>
                    <a:pt x="656" y="5388"/>
                    <a:pt x="834" y="5388"/>
                  </a:cubicBezTo>
                  <a:cubicBezTo>
                    <a:pt x="1191" y="5388"/>
                    <a:pt x="1514" y="5166"/>
                    <a:pt x="1647" y="4832"/>
                  </a:cubicBezTo>
                  <a:lnTo>
                    <a:pt x="1670" y="4787"/>
                  </a:lnTo>
                  <a:lnTo>
                    <a:pt x="1670" y="1"/>
                  </a:lnTo>
                  <a:lnTo>
                    <a:pt x="846" y="168"/>
                  </a:lnTo>
                  <a:lnTo>
                    <a:pt x="834" y="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7"/>
            <p:cNvSpPr/>
            <p:nvPr/>
          </p:nvSpPr>
          <p:spPr>
            <a:xfrm>
              <a:off x="5459703" y="4342931"/>
              <a:ext cx="37123" cy="239299"/>
            </a:xfrm>
            <a:custGeom>
              <a:avLst/>
              <a:gdLst/>
              <a:ahLst/>
              <a:cxnLst/>
              <a:rect l="l" t="t" r="r" b="b"/>
              <a:pathLst>
                <a:path w="836" h="5389" extrusionOk="0">
                  <a:moveTo>
                    <a:pt x="836" y="1"/>
                  </a:moveTo>
                  <a:lnTo>
                    <a:pt x="12" y="168"/>
                  </a:lnTo>
                  <a:lnTo>
                    <a:pt x="0" y="168"/>
                  </a:lnTo>
                  <a:lnTo>
                    <a:pt x="0" y="5388"/>
                  </a:lnTo>
                  <a:cubicBezTo>
                    <a:pt x="357" y="5388"/>
                    <a:pt x="680" y="5166"/>
                    <a:pt x="813" y="4832"/>
                  </a:cubicBezTo>
                  <a:lnTo>
                    <a:pt x="836" y="4787"/>
                  </a:lnTo>
                  <a:lnTo>
                    <a:pt x="836" y="1"/>
                  </a:lnTo>
                  <a:close/>
                </a:path>
              </a:pathLst>
            </a:custGeom>
            <a:solidFill>
              <a:srgbClr val="3D17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7"/>
            <p:cNvSpPr/>
            <p:nvPr/>
          </p:nvSpPr>
          <p:spPr>
            <a:xfrm>
              <a:off x="5532838" y="4403411"/>
              <a:ext cx="64298" cy="30506"/>
            </a:xfrm>
            <a:custGeom>
              <a:avLst/>
              <a:gdLst/>
              <a:ahLst/>
              <a:cxnLst/>
              <a:rect l="l" t="t" r="r" b="b"/>
              <a:pathLst>
                <a:path w="1448" h="687" extrusionOk="0">
                  <a:moveTo>
                    <a:pt x="1206" y="0"/>
                  </a:moveTo>
                  <a:cubicBezTo>
                    <a:pt x="1187" y="0"/>
                    <a:pt x="1167" y="3"/>
                    <a:pt x="1148" y="8"/>
                  </a:cubicBezTo>
                  <a:lnTo>
                    <a:pt x="201" y="242"/>
                  </a:lnTo>
                  <a:cubicBezTo>
                    <a:pt x="79" y="276"/>
                    <a:pt x="1" y="398"/>
                    <a:pt x="35" y="509"/>
                  </a:cubicBezTo>
                  <a:cubicBezTo>
                    <a:pt x="57" y="609"/>
                    <a:pt x="157" y="687"/>
                    <a:pt x="257" y="687"/>
                  </a:cubicBezTo>
                  <a:cubicBezTo>
                    <a:pt x="268" y="687"/>
                    <a:pt x="290" y="676"/>
                    <a:pt x="302" y="676"/>
                  </a:cubicBezTo>
                  <a:lnTo>
                    <a:pt x="1259" y="442"/>
                  </a:lnTo>
                  <a:cubicBezTo>
                    <a:pt x="1370" y="409"/>
                    <a:pt x="1448" y="286"/>
                    <a:pt x="1415" y="164"/>
                  </a:cubicBezTo>
                  <a:cubicBezTo>
                    <a:pt x="1396" y="71"/>
                    <a:pt x="1307" y="0"/>
                    <a:pt x="1206" y="0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7"/>
            <p:cNvSpPr/>
            <p:nvPr/>
          </p:nvSpPr>
          <p:spPr>
            <a:xfrm>
              <a:off x="5532838" y="4361048"/>
              <a:ext cx="64298" cy="30373"/>
            </a:xfrm>
            <a:custGeom>
              <a:avLst/>
              <a:gdLst/>
              <a:ahLst/>
              <a:cxnLst/>
              <a:rect l="l" t="t" r="r" b="b"/>
              <a:pathLst>
                <a:path w="1448" h="684" extrusionOk="0">
                  <a:moveTo>
                    <a:pt x="1195" y="1"/>
                  </a:moveTo>
                  <a:cubicBezTo>
                    <a:pt x="1179" y="1"/>
                    <a:pt x="1163" y="2"/>
                    <a:pt x="1148" y="5"/>
                  </a:cubicBezTo>
                  <a:lnTo>
                    <a:pt x="201" y="250"/>
                  </a:lnTo>
                  <a:cubicBezTo>
                    <a:pt x="79" y="272"/>
                    <a:pt x="1" y="394"/>
                    <a:pt x="35" y="517"/>
                  </a:cubicBezTo>
                  <a:cubicBezTo>
                    <a:pt x="57" y="617"/>
                    <a:pt x="157" y="684"/>
                    <a:pt x="257" y="684"/>
                  </a:cubicBezTo>
                  <a:lnTo>
                    <a:pt x="302" y="684"/>
                  </a:lnTo>
                  <a:lnTo>
                    <a:pt x="1259" y="439"/>
                  </a:lnTo>
                  <a:cubicBezTo>
                    <a:pt x="1370" y="416"/>
                    <a:pt x="1448" y="294"/>
                    <a:pt x="1415" y="172"/>
                  </a:cubicBezTo>
                  <a:cubicBezTo>
                    <a:pt x="1396" y="65"/>
                    <a:pt x="1300" y="1"/>
                    <a:pt x="1195" y="1"/>
                  </a:cubicBezTo>
                  <a:close/>
                </a:path>
              </a:pathLst>
            </a:custGeom>
            <a:solidFill>
              <a:srgbClr val="C49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5" name="Google Shape;1625;p37"/>
          <p:cNvSpPr txBox="1"/>
          <p:nvPr/>
        </p:nvSpPr>
        <p:spPr>
          <a:xfrm>
            <a:off x="464100" y="2901018"/>
            <a:ext cx="2144576" cy="1521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Usaha sadar dan terencana untuk mewujudkan suasana belajar dan proses pembelajaran.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1626" name="Google Shape;1626;p37"/>
          <p:cNvCxnSpPr>
            <a:cxnSpLocks/>
          </p:cNvCxnSpPr>
          <p:nvPr/>
        </p:nvCxnSpPr>
        <p:spPr>
          <a:xfrm>
            <a:off x="1522789" y="2286133"/>
            <a:ext cx="300" cy="36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oval" w="med" len="med"/>
          </a:ln>
        </p:spPr>
      </p:cxnSp>
      <p:cxnSp>
        <p:nvCxnSpPr>
          <p:cNvPr id="1627" name="Google Shape;1627;p37"/>
          <p:cNvCxnSpPr>
            <a:cxnSpLocks/>
            <a:stCxn id="1602" idx="2"/>
          </p:cNvCxnSpPr>
          <p:nvPr/>
        </p:nvCxnSpPr>
        <p:spPr>
          <a:xfrm flipH="1">
            <a:off x="4579072" y="2542717"/>
            <a:ext cx="9900" cy="3660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31" name="Google Shape;1631;p37"/>
          <p:cNvSpPr txBox="1"/>
          <p:nvPr/>
        </p:nvSpPr>
        <p:spPr>
          <a:xfrm>
            <a:off x="3443946" y="2627825"/>
            <a:ext cx="2354592" cy="1697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Membimbing peserta didik agar aktif mengembangkan potensi dirinya.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1633" name="Google Shape;1633;p37"/>
          <p:cNvCxnSpPr>
            <a:cxnSpLocks/>
            <a:stCxn id="1577" idx="4"/>
          </p:cNvCxnSpPr>
          <p:nvPr/>
        </p:nvCxnSpPr>
        <p:spPr>
          <a:xfrm>
            <a:off x="7452323" y="2542523"/>
            <a:ext cx="0" cy="3663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37" name="Google Shape;1637;p37"/>
          <p:cNvSpPr txBox="1"/>
          <p:nvPr/>
        </p:nvSpPr>
        <p:spPr>
          <a:xfrm>
            <a:off x="6387849" y="2908674"/>
            <a:ext cx="2017800" cy="137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Mencetak manusia beriman, berakhlak mulia, berilmu, dan bertanggung jawab.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7" name="Google Shape;287;p21"/>
          <p:cNvCxnSpPr/>
          <p:nvPr/>
        </p:nvCxnSpPr>
        <p:spPr>
          <a:xfrm>
            <a:off x="729200" y="980625"/>
            <a:ext cx="7689600" cy="0"/>
          </a:xfrm>
          <a:prstGeom prst="straightConnector1">
            <a:avLst/>
          </a:prstGeom>
          <a:noFill/>
          <a:ln w="19050" cap="flat" cmpd="sng">
            <a:solidFill>
              <a:srgbClr val="A05C4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88" name="Google Shape;288;p21"/>
          <p:cNvSpPr/>
          <p:nvPr/>
        </p:nvSpPr>
        <p:spPr>
          <a:xfrm flipH="1">
            <a:off x="5234380" y="1387890"/>
            <a:ext cx="3213300" cy="32133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1"/>
          <p:cNvSpPr/>
          <p:nvPr/>
        </p:nvSpPr>
        <p:spPr>
          <a:xfrm flipH="1">
            <a:off x="5155400" y="1308300"/>
            <a:ext cx="3371400" cy="3333900"/>
          </a:xfrm>
          <a:prstGeom prst="blockArc">
            <a:avLst>
              <a:gd name="adj1" fmla="val 3310789"/>
              <a:gd name="adj2" fmla="val 16234725"/>
              <a:gd name="adj3" fmla="val 4686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1"/>
          <p:cNvSpPr/>
          <p:nvPr/>
        </p:nvSpPr>
        <p:spPr>
          <a:xfrm flipH="1">
            <a:off x="5560292" y="1709996"/>
            <a:ext cx="2561400" cy="2561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 flipH="1">
            <a:off x="5497058" y="1646556"/>
            <a:ext cx="2687700" cy="2657700"/>
          </a:xfrm>
          <a:prstGeom prst="blockArc">
            <a:avLst>
              <a:gd name="adj1" fmla="val 21586034"/>
              <a:gd name="adj2" fmla="val 16273259"/>
              <a:gd name="adj3" fmla="val 572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1"/>
          <p:cNvSpPr/>
          <p:nvPr/>
        </p:nvSpPr>
        <p:spPr>
          <a:xfrm flipH="1">
            <a:off x="5930050" y="2094248"/>
            <a:ext cx="1822500" cy="18225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"/>
          <p:cNvSpPr/>
          <p:nvPr/>
        </p:nvSpPr>
        <p:spPr>
          <a:xfrm flipH="1">
            <a:off x="5860308" y="2025103"/>
            <a:ext cx="1961100" cy="1938600"/>
          </a:xfrm>
          <a:prstGeom prst="blockArc">
            <a:avLst>
              <a:gd name="adj1" fmla="val 10816863"/>
              <a:gd name="adj2" fmla="val 16387012"/>
              <a:gd name="adj3" fmla="val 758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1"/>
          <p:cNvSpPr/>
          <p:nvPr/>
        </p:nvSpPr>
        <p:spPr>
          <a:xfrm flipH="1">
            <a:off x="6298423" y="2468983"/>
            <a:ext cx="1086600" cy="1086600"/>
          </a:xfrm>
          <a:prstGeom prst="ellips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1"/>
          <p:cNvSpPr/>
          <p:nvPr/>
        </p:nvSpPr>
        <p:spPr>
          <a:xfrm flipH="1">
            <a:off x="6221213" y="2392709"/>
            <a:ext cx="1239900" cy="1225500"/>
          </a:xfrm>
          <a:prstGeom prst="blockArc">
            <a:avLst>
              <a:gd name="adj1" fmla="val 20102601"/>
              <a:gd name="adj2" fmla="val 16453014"/>
              <a:gd name="adj3" fmla="val 1089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6" name="Google Shape;296;p21"/>
          <p:cNvCxnSpPr/>
          <p:nvPr/>
        </p:nvCxnSpPr>
        <p:spPr>
          <a:xfrm>
            <a:off x="641979" y="4573100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99" name="Google Shape;299;p21"/>
          <p:cNvSpPr txBox="1"/>
          <p:nvPr/>
        </p:nvSpPr>
        <p:spPr>
          <a:xfrm>
            <a:off x="457200" y="1087725"/>
            <a:ext cx="2092100" cy="1006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Mengembangkan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potensi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peserta</a:t>
            </a:r>
            <a:r>
              <a:rPr lang="en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 </a:t>
            </a:r>
            <a:r>
              <a:rPr lang="en-ID" sz="1600" dirty="0" err="1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didik</a:t>
            </a:r>
            <a:r>
              <a:rPr lang="id-ID" sz="1600" dirty="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523124" y="3380038"/>
            <a:ext cx="2047626" cy="1159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Menyiapkan generasi yang mampu menghadapi tantangan zaman.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307" name="Google Shape;307;p21"/>
          <p:cNvSpPr txBox="1"/>
          <p:nvPr/>
        </p:nvSpPr>
        <p:spPr>
          <a:xfrm>
            <a:off x="3155314" y="3397761"/>
            <a:ext cx="1708285" cy="117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Mencerdaskan kehidupan bangsa.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sp>
        <p:nvSpPr>
          <p:cNvPr id="311" name="Google Shape;311;p21"/>
          <p:cNvSpPr txBox="1"/>
          <p:nvPr/>
        </p:nvSpPr>
        <p:spPr>
          <a:xfrm>
            <a:off x="3093475" y="1065204"/>
            <a:ext cx="1930586" cy="1029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ID" sz="1600">
                <a:solidFill>
                  <a:srgbClr val="3F2320"/>
                </a:solidFill>
                <a:latin typeface="JetBrains Mono"/>
                <a:ea typeface="JetBrains Mono"/>
                <a:cs typeface="JetBrains Mono"/>
                <a:sym typeface="JetBrains Mono"/>
              </a:rPr>
              <a:t>Membentuk kepribadian yang berkarakter.</a:t>
            </a:r>
            <a:endParaRPr sz="1600" dirty="0">
              <a:solidFill>
                <a:srgbClr val="3F2320"/>
              </a:solidFill>
              <a:latin typeface="JetBrains Mono"/>
              <a:ea typeface="JetBrains Mono"/>
              <a:cs typeface="JetBrains Mono"/>
              <a:sym typeface="JetBrains Mono"/>
            </a:endParaRPr>
          </a:p>
        </p:txBody>
      </p:sp>
      <p:cxnSp>
        <p:nvCxnSpPr>
          <p:cNvPr id="313" name="Google Shape;313;p21"/>
          <p:cNvCxnSpPr/>
          <p:nvPr/>
        </p:nvCxnSpPr>
        <p:spPr>
          <a:xfrm>
            <a:off x="552950" y="2189193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14" name="Google Shape;314;p21"/>
          <p:cNvCxnSpPr/>
          <p:nvPr/>
        </p:nvCxnSpPr>
        <p:spPr>
          <a:xfrm>
            <a:off x="2943268" y="4573100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15" name="Google Shape;315;p21"/>
          <p:cNvCxnSpPr/>
          <p:nvPr/>
        </p:nvCxnSpPr>
        <p:spPr>
          <a:xfrm>
            <a:off x="3028375" y="2189193"/>
            <a:ext cx="201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316" name="Google Shape;316;p21"/>
          <p:cNvGrpSpPr/>
          <p:nvPr/>
        </p:nvGrpSpPr>
        <p:grpSpPr>
          <a:xfrm rot="2222752" flipH="1">
            <a:off x="2018921" y="2329428"/>
            <a:ext cx="1628083" cy="1161570"/>
            <a:chOff x="4072975" y="3157925"/>
            <a:chExt cx="466425" cy="332775"/>
          </a:xfrm>
        </p:grpSpPr>
        <p:sp>
          <p:nvSpPr>
            <p:cNvPr id="317" name="Google Shape;317;p21"/>
            <p:cNvSpPr/>
            <p:nvPr/>
          </p:nvSpPr>
          <p:spPr>
            <a:xfrm>
              <a:off x="4072975" y="3157925"/>
              <a:ext cx="466425" cy="332775"/>
            </a:xfrm>
            <a:custGeom>
              <a:avLst/>
              <a:gdLst/>
              <a:ahLst/>
              <a:cxnLst/>
              <a:rect l="l" t="t" r="r" b="b"/>
              <a:pathLst>
                <a:path w="18657" h="13311" extrusionOk="0">
                  <a:moveTo>
                    <a:pt x="285" y="1"/>
                  </a:moveTo>
                  <a:cubicBezTo>
                    <a:pt x="251" y="1"/>
                    <a:pt x="212" y="12"/>
                    <a:pt x="167" y="40"/>
                  </a:cubicBezTo>
                  <a:cubicBezTo>
                    <a:pt x="1" y="129"/>
                    <a:pt x="90" y="274"/>
                    <a:pt x="157" y="408"/>
                  </a:cubicBezTo>
                  <a:cubicBezTo>
                    <a:pt x="1659" y="3068"/>
                    <a:pt x="3162" y="5739"/>
                    <a:pt x="4654" y="8411"/>
                  </a:cubicBezTo>
                  <a:cubicBezTo>
                    <a:pt x="4698" y="8834"/>
                    <a:pt x="4865" y="9202"/>
                    <a:pt x="5221" y="9469"/>
                  </a:cubicBezTo>
                  <a:cubicBezTo>
                    <a:pt x="5388" y="9635"/>
                    <a:pt x="5421" y="9836"/>
                    <a:pt x="5377" y="10070"/>
                  </a:cubicBezTo>
                  <a:cubicBezTo>
                    <a:pt x="5229" y="10815"/>
                    <a:pt x="6186" y="11645"/>
                    <a:pt x="6969" y="11645"/>
                  </a:cubicBezTo>
                  <a:cubicBezTo>
                    <a:pt x="7132" y="11645"/>
                    <a:pt x="7288" y="11608"/>
                    <a:pt x="7425" y="11528"/>
                  </a:cubicBezTo>
                  <a:cubicBezTo>
                    <a:pt x="7555" y="11459"/>
                    <a:pt x="7676" y="11433"/>
                    <a:pt x="7801" y="11433"/>
                  </a:cubicBezTo>
                  <a:cubicBezTo>
                    <a:pt x="7881" y="11433"/>
                    <a:pt x="7962" y="11444"/>
                    <a:pt x="8048" y="11461"/>
                  </a:cubicBezTo>
                  <a:cubicBezTo>
                    <a:pt x="10653" y="11928"/>
                    <a:pt x="13257" y="12396"/>
                    <a:pt x="15874" y="12863"/>
                  </a:cubicBezTo>
                  <a:cubicBezTo>
                    <a:pt x="16686" y="13008"/>
                    <a:pt x="17487" y="13153"/>
                    <a:pt x="18300" y="13298"/>
                  </a:cubicBezTo>
                  <a:cubicBezTo>
                    <a:pt x="18341" y="13305"/>
                    <a:pt x="18382" y="13310"/>
                    <a:pt x="18421" y="13310"/>
                  </a:cubicBezTo>
                  <a:cubicBezTo>
                    <a:pt x="18511" y="13310"/>
                    <a:pt x="18588" y="13280"/>
                    <a:pt x="18612" y="13164"/>
                  </a:cubicBezTo>
                  <a:cubicBezTo>
                    <a:pt x="18656" y="12997"/>
                    <a:pt x="18534" y="12930"/>
                    <a:pt x="18367" y="12908"/>
                  </a:cubicBezTo>
                  <a:cubicBezTo>
                    <a:pt x="18211" y="12875"/>
                    <a:pt x="18044" y="12841"/>
                    <a:pt x="17888" y="12796"/>
                  </a:cubicBezTo>
                  <a:cubicBezTo>
                    <a:pt x="17777" y="12719"/>
                    <a:pt x="17632" y="12697"/>
                    <a:pt x="17499" y="12675"/>
                  </a:cubicBezTo>
                  <a:cubicBezTo>
                    <a:pt x="16519" y="12496"/>
                    <a:pt x="15528" y="12318"/>
                    <a:pt x="14549" y="12140"/>
                  </a:cubicBezTo>
                  <a:cubicBezTo>
                    <a:pt x="12790" y="11817"/>
                    <a:pt x="11021" y="11495"/>
                    <a:pt x="9250" y="11171"/>
                  </a:cubicBezTo>
                  <a:cubicBezTo>
                    <a:pt x="8721" y="11082"/>
                    <a:pt x="8200" y="10920"/>
                    <a:pt x="7649" y="10920"/>
                  </a:cubicBezTo>
                  <a:cubicBezTo>
                    <a:pt x="7586" y="10920"/>
                    <a:pt x="7522" y="10922"/>
                    <a:pt x="7459" y="10926"/>
                  </a:cubicBezTo>
                  <a:cubicBezTo>
                    <a:pt x="7281" y="11046"/>
                    <a:pt x="7112" y="11102"/>
                    <a:pt x="6947" y="11102"/>
                  </a:cubicBezTo>
                  <a:cubicBezTo>
                    <a:pt x="6728" y="11102"/>
                    <a:pt x="6517" y="11004"/>
                    <a:pt x="6301" y="10827"/>
                  </a:cubicBezTo>
                  <a:cubicBezTo>
                    <a:pt x="6022" y="10604"/>
                    <a:pt x="5844" y="10370"/>
                    <a:pt x="5911" y="10003"/>
                  </a:cubicBezTo>
                  <a:cubicBezTo>
                    <a:pt x="5923" y="9914"/>
                    <a:pt x="5911" y="9836"/>
                    <a:pt x="5856" y="9758"/>
                  </a:cubicBezTo>
                  <a:cubicBezTo>
                    <a:pt x="5644" y="9368"/>
                    <a:pt x="5433" y="8990"/>
                    <a:pt x="5221" y="8601"/>
                  </a:cubicBezTo>
                  <a:cubicBezTo>
                    <a:pt x="5243" y="8433"/>
                    <a:pt x="5143" y="8289"/>
                    <a:pt x="5077" y="8144"/>
                  </a:cubicBezTo>
                  <a:cubicBezTo>
                    <a:pt x="4931" y="7854"/>
                    <a:pt x="4731" y="7621"/>
                    <a:pt x="4620" y="7320"/>
                  </a:cubicBezTo>
                  <a:cubicBezTo>
                    <a:pt x="3462" y="5194"/>
                    <a:pt x="2260" y="3102"/>
                    <a:pt x="1080" y="987"/>
                  </a:cubicBezTo>
                  <a:cubicBezTo>
                    <a:pt x="1013" y="853"/>
                    <a:pt x="924" y="730"/>
                    <a:pt x="780" y="664"/>
                  </a:cubicBezTo>
                  <a:cubicBezTo>
                    <a:pt x="691" y="519"/>
                    <a:pt x="602" y="363"/>
                    <a:pt x="513" y="208"/>
                  </a:cubicBezTo>
                  <a:cubicBezTo>
                    <a:pt x="454" y="107"/>
                    <a:pt x="389" y="1"/>
                    <a:pt x="285" y="1"/>
                  </a:cubicBezTo>
                  <a:close/>
                </a:path>
              </a:pathLst>
            </a:custGeom>
            <a:solidFill>
              <a:srgbClr val="214F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4150050" y="3368175"/>
              <a:ext cx="53450" cy="69325"/>
            </a:xfrm>
            <a:custGeom>
              <a:avLst/>
              <a:gdLst/>
              <a:ahLst/>
              <a:cxnLst/>
              <a:rect l="l" t="t" r="r" b="b"/>
              <a:pathLst>
                <a:path w="2138" h="2773" extrusionOk="0">
                  <a:moveTo>
                    <a:pt x="1571" y="1"/>
                  </a:moveTo>
                  <a:cubicBezTo>
                    <a:pt x="1059" y="713"/>
                    <a:pt x="557" y="1426"/>
                    <a:pt x="1" y="2205"/>
                  </a:cubicBezTo>
                  <a:cubicBezTo>
                    <a:pt x="220" y="2189"/>
                    <a:pt x="409" y="2131"/>
                    <a:pt x="560" y="2131"/>
                  </a:cubicBezTo>
                  <a:cubicBezTo>
                    <a:pt x="617" y="2131"/>
                    <a:pt x="668" y="2139"/>
                    <a:pt x="713" y="2160"/>
                  </a:cubicBezTo>
                  <a:cubicBezTo>
                    <a:pt x="903" y="2239"/>
                    <a:pt x="758" y="2550"/>
                    <a:pt x="913" y="2773"/>
                  </a:cubicBezTo>
                  <a:cubicBezTo>
                    <a:pt x="1336" y="2183"/>
                    <a:pt x="1737" y="1626"/>
                    <a:pt x="2138" y="1059"/>
                  </a:cubicBezTo>
                  <a:cubicBezTo>
                    <a:pt x="1949" y="703"/>
                    <a:pt x="1759" y="346"/>
                    <a:pt x="1571" y="1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4092450" y="3174500"/>
              <a:ext cx="124425" cy="169025"/>
            </a:xfrm>
            <a:custGeom>
              <a:avLst/>
              <a:gdLst/>
              <a:ahLst/>
              <a:cxnLst/>
              <a:rect l="l" t="t" r="r" b="b"/>
              <a:pathLst>
                <a:path w="4977" h="6761" extrusionOk="0">
                  <a:moveTo>
                    <a:pt x="1" y="1"/>
                  </a:moveTo>
                  <a:lnTo>
                    <a:pt x="1" y="1"/>
                  </a:lnTo>
                  <a:cubicBezTo>
                    <a:pt x="1258" y="2261"/>
                    <a:pt x="2517" y="4509"/>
                    <a:pt x="3774" y="6758"/>
                  </a:cubicBezTo>
                  <a:cubicBezTo>
                    <a:pt x="3805" y="6760"/>
                    <a:pt x="3835" y="6761"/>
                    <a:pt x="3865" y="6761"/>
                  </a:cubicBezTo>
                  <a:cubicBezTo>
                    <a:pt x="4330" y="6761"/>
                    <a:pt x="4673" y="6524"/>
                    <a:pt x="4976" y="6189"/>
                  </a:cubicBezTo>
                  <a:cubicBezTo>
                    <a:pt x="4019" y="4131"/>
                    <a:pt x="2784" y="2249"/>
                    <a:pt x="1414" y="446"/>
                  </a:cubicBezTo>
                  <a:cubicBezTo>
                    <a:pt x="1359" y="368"/>
                    <a:pt x="1292" y="302"/>
                    <a:pt x="1181" y="268"/>
                  </a:cubicBezTo>
                  <a:cubicBezTo>
                    <a:pt x="791" y="190"/>
                    <a:pt x="402" y="90"/>
                    <a:pt x="1" y="1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4160350" y="3158300"/>
              <a:ext cx="359825" cy="319550"/>
            </a:xfrm>
            <a:custGeom>
              <a:avLst/>
              <a:gdLst/>
              <a:ahLst/>
              <a:cxnLst/>
              <a:rect l="l" t="t" r="r" b="b"/>
              <a:pathLst>
                <a:path w="14393" h="12782" extrusionOk="0">
                  <a:moveTo>
                    <a:pt x="3521" y="0"/>
                  </a:moveTo>
                  <a:cubicBezTo>
                    <a:pt x="3510" y="0"/>
                    <a:pt x="3498" y="1"/>
                    <a:pt x="3485" y="3"/>
                  </a:cubicBezTo>
                  <a:cubicBezTo>
                    <a:pt x="3284" y="37"/>
                    <a:pt x="3418" y="237"/>
                    <a:pt x="3429" y="359"/>
                  </a:cubicBezTo>
                  <a:cubicBezTo>
                    <a:pt x="3529" y="1194"/>
                    <a:pt x="3674" y="2040"/>
                    <a:pt x="3752" y="2886"/>
                  </a:cubicBezTo>
                  <a:cubicBezTo>
                    <a:pt x="3952" y="4767"/>
                    <a:pt x="4086" y="6649"/>
                    <a:pt x="3785" y="8541"/>
                  </a:cubicBezTo>
                  <a:cubicBezTo>
                    <a:pt x="3741" y="8797"/>
                    <a:pt x="3719" y="9075"/>
                    <a:pt x="3551" y="9331"/>
                  </a:cubicBezTo>
                  <a:cubicBezTo>
                    <a:pt x="3418" y="8786"/>
                    <a:pt x="3329" y="8274"/>
                    <a:pt x="3195" y="7772"/>
                  </a:cubicBezTo>
                  <a:cubicBezTo>
                    <a:pt x="2505" y="5291"/>
                    <a:pt x="1492" y="2942"/>
                    <a:pt x="424" y="616"/>
                  </a:cubicBezTo>
                  <a:cubicBezTo>
                    <a:pt x="386" y="521"/>
                    <a:pt x="372" y="329"/>
                    <a:pt x="252" y="329"/>
                  </a:cubicBezTo>
                  <a:cubicBezTo>
                    <a:pt x="231" y="329"/>
                    <a:pt x="207" y="335"/>
                    <a:pt x="179" y="348"/>
                  </a:cubicBezTo>
                  <a:cubicBezTo>
                    <a:pt x="1" y="438"/>
                    <a:pt x="179" y="593"/>
                    <a:pt x="212" y="715"/>
                  </a:cubicBezTo>
                  <a:cubicBezTo>
                    <a:pt x="256" y="838"/>
                    <a:pt x="323" y="960"/>
                    <a:pt x="390" y="1094"/>
                  </a:cubicBezTo>
                  <a:cubicBezTo>
                    <a:pt x="1270" y="3053"/>
                    <a:pt x="2094" y="5024"/>
                    <a:pt x="2739" y="7072"/>
                  </a:cubicBezTo>
                  <a:cubicBezTo>
                    <a:pt x="2906" y="7606"/>
                    <a:pt x="3073" y="8151"/>
                    <a:pt x="3095" y="8730"/>
                  </a:cubicBezTo>
                  <a:cubicBezTo>
                    <a:pt x="2984" y="8474"/>
                    <a:pt x="2883" y="8218"/>
                    <a:pt x="2772" y="7973"/>
                  </a:cubicBezTo>
                  <a:cubicBezTo>
                    <a:pt x="2327" y="8029"/>
                    <a:pt x="1938" y="8185"/>
                    <a:pt x="1693" y="8608"/>
                  </a:cubicBezTo>
                  <a:cubicBezTo>
                    <a:pt x="1793" y="9075"/>
                    <a:pt x="2027" y="9476"/>
                    <a:pt x="2338" y="9821"/>
                  </a:cubicBezTo>
                  <a:cubicBezTo>
                    <a:pt x="2850" y="10099"/>
                    <a:pt x="3385" y="10344"/>
                    <a:pt x="3796" y="10767"/>
                  </a:cubicBezTo>
                  <a:cubicBezTo>
                    <a:pt x="3818" y="10789"/>
                    <a:pt x="3841" y="10789"/>
                    <a:pt x="3863" y="10800"/>
                  </a:cubicBezTo>
                  <a:cubicBezTo>
                    <a:pt x="3863" y="10889"/>
                    <a:pt x="3952" y="10923"/>
                    <a:pt x="4019" y="10968"/>
                  </a:cubicBezTo>
                  <a:cubicBezTo>
                    <a:pt x="5945" y="11312"/>
                    <a:pt x="7870" y="11646"/>
                    <a:pt x="9785" y="11992"/>
                  </a:cubicBezTo>
                  <a:cubicBezTo>
                    <a:pt x="11321" y="12259"/>
                    <a:pt x="12857" y="12514"/>
                    <a:pt x="14393" y="12781"/>
                  </a:cubicBezTo>
                  <a:cubicBezTo>
                    <a:pt x="14348" y="12715"/>
                    <a:pt x="14304" y="12637"/>
                    <a:pt x="14259" y="12570"/>
                  </a:cubicBezTo>
                  <a:cubicBezTo>
                    <a:pt x="14004" y="11980"/>
                    <a:pt x="13625" y="11579"/>
                    <a:pt x="12924" y="11480"/>
                  </a:cubicBezTo>
                  <a:cubicBezTo>
                    <a:pt x="12278" y="11391"/>
                    <a:pt x="11655" y="11168"/>
                    <a:pt x="11009" y="11012"/>
                  </a:cubicBezTo>
                  <a:cubicBezTo>
                    <a:pt x="8973" y="10522"/>
                    <a:pt x="6935" y="10033"/>
                    <a:pt x="4843" y="9877"/>
                  </a:cubicBezTo>
                  <a:cubicBezTo>
                    <a:pt x="4805" y="9877"/>
                    <a:pt x="4766" y="9885"/>
                    <a:pt x="4725" y="9885"/>
                  </a:cubicBezTo>
                  <a:cubicBezTo>
                    <a:pt x="4669" y="9885"/>
                    <a:pt x="4611" y="9870"/>
                    <a:pt x="4553" y="9798"/>
                  </a:cubicBezTo>
                  <a:cubicBezTo>
                    <a:pt x="4786" y="9780"/>
                    <a:pt x="5016" y="9771"/>
                    <a:pt x="5243" y="9771"/>
                  </a:cubicBezTo>
                  <a:cubicBezTo>
                    <a:pt x="5965" y="9771"/>
                    <a:pt x="6664" y="9855"/>
                    <a:pt x="7358" y="9966"/>
                  </a:cubicBezTo>
                  <a:cubicBezTo>
                    <a:pt x="9406" y="10277"/>
                    <a:pt x="11410" y="10778"/>
                    <a:pt x="13391" y="11379"/>
                  </a:cubicBezTo>
                  <a:cubicBezTo>
                    <a:pt x="13450" y="11392"/>
                    <a:pt x="13526" y="11439"/>
                    <a:pt x="13594" y="11439"/>
                  </a:cubicBezTo>
                  <a:cubicBezTo>
                    <a:pt x="13643" y="11439"/>
                    <a:pt x="13686" y="11414"/>
                    <a:pt x="13714" y="11334"/>
                  </a:cubicBezTo>
                  <a:cubicBezTo>
                    <a:pt x="13759" y="11190"/>
                    <a:pt x="13603" y="11190"/>
                    <a:pt x="13514" y="11168"/>
                  </a:cubicBezTo>
                  <a:cubicBezTo>
                    <a:pt x="10998" y="10433"/>
                    <a:pt x="8483" y="9754"/>
                    <a:pt x="5856" y="9543"/>
                  </a:cubicBezTo>
                  <a:cubicBezTo>
                    <a:pt x="5830" y="9543"/>
                    <a:pt x="5799" y="9549"/>
                    <a:pt x="5767" y="9549"/>
                  </a:cubicBezTo>
                  <a:cubicBezTo>
                    <a:pt x="5716" y="9549"/>
                    <a:pt x="5665" y="9532"/>
                    <a:pt x="5644" y="9442"/>
                  </a:cubicBezTo>
                  <a:cubicBezTo>
                    <a:pt x="5767" y="9431"/>
                    <a:pt x="5878" y="9409"/>
                    <a:pt x="5989" y="9398"/>
                  </a:cubicBezTo>
                  <a:cubicBezTo>
                    <a:pt x="6425" y="9362"/>
                    <a:pt x="6860" y="9346"/>
                    <a:pt x="7294" y="9346"/>
                  </a:cubicBezTo>
                  <a:cubicBezTo>
                    <a:pt x="8598" y="9346"/>
                    <a:pt x="9893" y="9490"/>
                    <a:pt x="11187" y="9665"/>
                  </a:cubicBezTo>
                  <a:cubicBezTo>
                    <a:pt x="11956" y="9776"/>
                    <a:pt x="12713" y="9921"/>
                    <a:pt x="13480" y="10055"/>
                  </a:cubicBezTo>
                  <a:cubicBezTo>
                    <a:pt x="13523" y="10060"/>
                    <a:pt x="13574" y="10078"/>
                    <a:pt x="13619" y="10078"/>
                  </a:cubicBezTo>
                  <a:cubicBezTo>
                    <a:pt x="13667" y="10078"/>
                    <a:pt x="13708" y="10057"/>
                    <a:pt x="13725" y="9976"/>
                  </a:cubicBezTo>
                  <a:cubicBezTo>
                    <a:pt x="13737" y="9843"/>
                    <a:pt x="13614" y="9854"/>
                    <a:pt x="13536" y="9821"/>
                  </a:cubicBezTo>
                  <a:cubicBezTo>
                    <a:pt x="13502" y="9810"/>
                    <a:pt x="13470" y="9810"/>
                    <a:pt x="13425" y="9798"/>
                  </a:cubicBezTo>
                  <a:cubicBezTo>
                    <a:pt x="11400" y="9416"/>
                    <a:pt x="9364" y="9108"/>
                    <a:pt x="7297" y="9108"/>
                  </a:cubicBezTo>
                  <a:cubicBezTo>
                    <a:pt x="7262" y="9108"/>
                    <a:pt x="7227" y="9108"/>
                    <a:pt x="7192" y="9108"/>
                  </a:cubicBezTo>
                  <a:cubicBezTo>
                    <a:pt x="6735" y="9108"/>
                    <a:pt x="6279" y="9142"/>
                    <a:pt x="5822" y="9153"/>
                  </a:cubicBezTo>
                  <a:cubicBezTo>
                    <a:pt x="5911" y="9086"/>
                    <a:pt x="6000" y="9053"/>
                    <a:pt x="6089" y="9031"/>
                  </a:cubicBezTo>
                  <a:cubicBezTo>
                    <a:pt x="7388" y="8784"/>
                    <a:pt x="8697" y="8704"/>
                    <a:pt x="10013" y="8704"/>
                  </a:cubicBezTo>
                  <a:cubicBezTo>
                    <a:pt x="10186" y="8704"/>
                    <a:pt x="10358" y="8705"/>
                    <a:pt x="10531" y="8708"/>
                  </a:cubicBezTo>
                  <a:cubicBezTo>
                    <a:pt x="11454" y="8719"/>
                    <a:pt x="12379" y="8786"/>
                    <a:pt x="13302" y="8819"/>
                  </a:cubicBezTo>
                  <a:cubicBezTo>
                    <a:pt x="13345" y="8819"/>
                    <a:pt x="13399" y="8837"/>
                    <a:pt x="13445" y="8837"/>
                  </a:cubicBezTo>
                  <a:cubicBezTo>
                    <a:pt x="13494" y="8837"/>
                    <a:pt x="13536" y="8816"/>
                    <a:pt x="13547" y="8730"/>
                  </a:cubicBezTo>
                  <a:cubicBezTo>
                    <a:pt x="13569" y="8602"/>
                    <a:pt x="13509" y="8583"/>
                    <a:pt x="13437" y="8583"/>
                  </a:cubicBezTo>
                  <a:cubicBezTo>
                    <a:pt x="13405" y="8583"/>
                    <a:pt x="13371" y="8587"/>
                    <a:pt x="13340" y="8587"/>
                  </a:cubicBezTo>
                  <a:cubicBezTo>
                    <a:pt x="13331" y="8587"/>
                    <a:pt x="13322" y="8586"/>
                    <a:pt x="13314" y="8586"/>
                  </a:cubicBezTo>
                  <a:cubicBezTo>
                    <a:pt x="13102" y="8563"/>
                    <a:pt x="12891" y="8541"/>
                    <a:pt x="12679" y="8529"/>
                  </a:cubicBezTo>
                  <a:cubicBezTo>
                    <a:pt x="11826" y="8488"/>
                    <a:pt x="10974" y="8456"/>
                    <a:pt x="10125" y="8456"/>
                  </a:cubicBezTo>
                  <a:cubicBezTo>
                    <a:pt x="8691" y="8456"/>
                    <a:pt x="7264" y="8547"/>
                    <a:pt x="5844" y="8841"/>
                  </a:cubicBezTo>
                  <a:cubicBezTo>
                    <a:pt x="5421" y="8930"/>
                    <a:pt x="5010" y="9064"/>
                    <a:pt x="4509" y="9197"/>
                  </a:cubicBezTo>
                  <a:cubicBezTo>
                    <a:pt x="5233" y="8608"/>
                    <a:pt x="5933" y="8129"/>
                    <a:pt x="6657" y="7683"/>
                  </a:cubicBezTo>
                  <a:cubicBezTo>
                    <a:pt x="8338" y="6671"/>
                    <a:pt x="10096" y="5825"/>
                    <a:pt x="11889" y="5057"/>
                  </a:cubicBezTo>
                  <a:cubicBezTo>
                    <a:pt x="11989" y="5012"/>
                    <a:pt x="12189" y="5001"/>
                    <a:pt x="12112" y="4823"/>
                  </a:cubicBezTo>
                  <a:cubicBezTo>
                    <a:pt x="12087" y="4766"/>
                    <a:pt x="12054" y="4746"/>
                    <a:pt x="12017" y="4746"/>
                  </a:cubicBezTo>
                  <a:cubicBezTo>
                    <a:pt x="11953" y="4746"/>
                    <a:pt x="11879" y="4806"/>
                    <a:pt x="11822" y="4834"/>
                  </a:cubicBezTo>
                  <a:cubicBezTo>
                    <a:pt x="10798" y="5246"/>
                    <a:pt x="9796" y="5714"/>
                    <a:pt x="8805" y="6214"/>
                  </a:cubicBezTo>
                  <a:cubicBezTo>
                    <a:pt x="7113" y="7082"/>
                    <a:pt x="5466" y="8029"/>
                    <a:pt x="3974" y="9331"/>
                  </a:cubicBezTo>
                  <a:cubicBezTo>
                    <a:pt x="4130" y="8841"/>
                    <a:pt x="4286" y="8407"/>
                    <a:pt x="4397" y="7973"/>
                  </a:cubicBezTo>
                  <a:cubicBezTo>
                    <a:pt x="4976" y="5569"/>
                    <a:pt x="4998" y="3120"/>
                    <a:pt x="4854" y="671"/>
                  </a:cubicBezTo>
                  <a:cubicBezTo>
                    <a:pt x="4843" y="515"/>
                    <a:pt x="4832" y="359"/>
                    <a:pt x="4820" y="215"/>
                  </a:cubicBezTo>
                  <a:cubicBezTo>
                    <a:pt x="4820" y="148"/>
                    <a:pt x="4810" y="81"/>
                    <a:pt x="4721" y="81"/>
                  </a:cubicBezTo>
                  <a:cubicBezTo>
                    <a:pt x="4642" y="81"/>
                    <a:pt x="4575" y="114"/>
                    <a:pt x="4587" y="215"/>
                  </a:cubicBezTo>
                  <a:cubicBezTo>
                    <a:pt x="4587" y="292"/>
                    <a:pt x="4598" y="371"/>
                    <a:pt x="4598" y="448"/>
                  </a:cubicBezTo>
                  <a:cubicBezTo>
                    <a:pt x="4731" y="2452"/>
                    <a:pt x="4731" y="4455"/>
                    <a:pt x="4442" y="6448"/>
                  </a:cubicBezTo>
                  <a:cubicBezTo>
                    <a:pt x="4409" y="6671"/>
                    <a:pt x="4375" y="6894"/>
                    <a:pt x="4330" y="7116"/>
                  </a:cubicBezTo>
                  <a:cubicBezTo>
                    <a:pt x="4298" y="7327"/>
                    <a:pt x="4253" y="7539"/>
                    <a:pt x="4208" y="7750"/>
                  </a:cubicBezTo>
                  <a:cubicBezTo>
                    <a:pt x="4308" y="5246"/>
                    <a:pt x="4053" y="2786"/>
                    <a:pt x="3663" y="348"/>
                  </a:cubicBezTo>
                  <a:cubicBezTo>
                    <a:pt x="3642" y="233"/>
                    <a:pt x="3699" y="0"/>
                    <a:pt x="3521" y="0"/>
                  </a:cubicBezTo>
                  <a:close/>
                </a:path>
              </a:pathLst>
            </a:custGeom>
            <a:solidFill>
              <a:srgbClr val="E5DC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4186775" y="3329225"/>
              <a:ext cx="42900" cy="44000"/>
            </a:xfrm>
            <a:custGeom>
              <a:avLst/>
              <a:gdLst/>
              <a:ahLst/>
              <a:cxnLst/>
              <a:rect l="l" t="t" r="r" b="b"/>
              <a:pathLst>
                <a:path w="1716" h="1760" extrusionOk="0">
                  <a:moveTo>
                    <a:pt x="1203" y="0"/>
                  </a:moveTo>
                  <a:cubicBezTo>
                    <a:pt x="814" y="201"/>
                    <a:pt x="424" y="423"/>
                    <a:pt x="1" y="569"/>
                  </a:cubicBezTo>
                  <a:cubicBezTo>
                    <a:pt x="179" y="992"/>
                    <a:pt x="446" y="1358"/>
                    <a:pt x="669" y="1759"/>
                  </a:cubicBezTo>
                  <a:cubicBezTo>
                    <a:pt x="980" y="1481"/>
                    <a:pt x="1371" y="1348"/>
                    <a:pt x="1715" y="1136"/>
                  </a:cubicBezTo>
                  <a:cubicBezTo>
                    <a:pt x="1593" y="735"/>
                    <a:pt x="1448" y="346"/>
                    <a:pt x="1203" y="0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>
              <a:off x="4214625" y="3401875"/>
              <a:ext cx="46200" cy="37200"/>
            </a:xfrm>
            <a:custGeom>
              <a:avLst/>
              <a:gdLst/>
              <a:ahLst/>
              <a:cxnLst/>
              <a:rect l="l" t="t" r="r" b="b"/>
              <a:pathLst>
                <a:path w="1848" h="1488" extrusionOk="0">
                  <a:moveTo>
                    <a:pt x="190" y="0"/>
                  </a:moveTo>
                  <a:lnTo>
                    <a:pt x="190" y="0"/>
                  </a:lnTo>
                  <a:cubicBezTo>
                    <a:pt x="0" y="646"/>
                    <a:pt x="89" y="857"/>
                    <a:pt x="769" y="1314"/>
                  </a:cubicBezTo>
                  <a:cubicBezTo>
                    <a:pt x="940" y="1429"/>
                    <a:pt x="1097" y="1488"/>
                    <a:pt x="1254" y="1488"/>
                  </a:cubicBezTo>
                  <a:cubicBezTo>
                    <a:pt x="1444" y="1488"/>
                    <a:pt x="1634" y="1401"/>
                    <a:pt x="1848" y="1225"/>
                  </a:cubicBezTo>
                  <a:cubicBezTo>
                    <a:pt x="1803" y="1136"/>
                    <a:pt x="1759" y="1046"/>
                    <a:pt x="1714" y="968"/>
                  </a:cubicBezTo>
                  <a:cubicBezTo>
                    <a:pt x="1303" y="501"/>
                    <a:pt x="779" y="189"/>
                    <a:pt x="190" y="0"/>
                  </a:cubicBezTo>
                  <a:close/>
                </a:path>
              </a:pathLst>
            </a:custGeom>
            <a:solidFill>
              <a:srgbClr val="874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1"/>
          <p:cNvSpPr txBox="1">
            <a:spLocks noGrp="1"/>
          </p:cNvSpPr>
          <p:nvPr>
            <p:ph type="title"/>
          </p:nvPr>
        </p:nvSpPr>
        <p:spPr>
          <a:xfrm>
            <a:off x="457200" y="411475"/>
            <a:ext cx="82389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b="0" dirty="0">
                <a:solidFill>
                  <a:schemeClr val="accent1"/>
                </a:solidFill>
              </a:rPr>
              <a:t>TUJUAN PENDIDIKAN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merican Beat Generation Infographics by Slidesgo">
  <a:themeElements>
    <a:clrScheme name="Simple Light">
      <a:dk1>
        <a:srgbClr val="3F2320"/>
      </a:dk1>
      <a:lt1>
        <a:srgbClr val="874F40"/>
      </a:lt1>
      <a:dk2>
        <a:srgbClr val="A05C44"/>
      </a:dk2>
      <a:lt2>
        <a:srgbClr val="BF7E60"/>
      </a:lt2>
      <a:accent1>
        <a:srgbClr val="10302C"/>
      </a:accent1>
      <a:accent2>
        <a:srgbClr val="214F4C"/>
      </a:accent2>
      <a:accent3>
        <a:srgbClr val="C4978D"/>
      </a:accent3>
      <a:accent4>
        <a:srgbClr val="E1BBB0"/>
      </a:accent4>
      <a:accent5>
        <a:srgbClr val="B59E8C"/>
      </a:accent5>
      <a:accent6>
        <a:srgbClr val="CCB8A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363</Words>
  <Application>Microsoft Macintosh PowerPoint</Application>
  <PresentationFormat>On-screen Show (16:9)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Fira Sans Extra Condensed</vt:lpstr>
      <vt:lpstr>JetBrains Mono</vt:lpstr>
      <vt:lpstr>Fira Sans Condensed</vt:lpstr>
      <vt:lpstr>Song Myung</vt:lpstr>
      <vt:lpstr>Aptos Narrow</vt:lpstr>
      <vt:lpstr>Arial Rounded MT Bold</vt:lpstr>
      <vt:lpstr>Bahnschrift SemiBold Condensed</vt:lpstr>
      <vt:lpstr>Bahnschrift</vt:lpstr>
      <vt:lpstr>American Beat Generation Infographics by Slidesgo</vt:lpstr>
      <vt:lpstr>MANUSIA DAN PENDIDIKAN</vt:lpstr>
      <vt:lpstr>PENDAHULUAN</vt:lpstr>
      <vt:lpstr>Manusia Sebagai Makhluk Individu</vt:lpstr>
      <vt:lpstr>Manusia Sebagai Makhluk Sosial</vt:lpstr>
      <vt:lpstr>Manusia Sebagai Makhluk Budaya</vt:lpstr>
      <vt:lpstr>Manusia Sebagai Makhluk Berakal</vt:lpstr>
      <vt:lpstr>Manusia Sebagai Makhluk Bermoral</vt:lpstr>
      <vt:lpstr>PENGERTIAN PENDIDIKAN</vt:lpstr>
      <vt:lpstr>TUJUAN PENDIDIKAN</vt:lpstr>
      <vt:lpstr>PowerPoint Presentation</vt:lpstr>
      <vt:lpstr>Tantangan Pendidikan di Era Modern</vt:lpstr>
      <vt:lpstr>PENUTUP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MANUSIA DAN PENDIDIKAN</dc:title>
  <dc:creator>nandojanuarta</dc:creator>
  <cp:lastModifiedBy>Microsoft Office User</cp:lastModifiedBy>
  <cp:revision>5</cp:revision>
  <dcterms:modified xsi:type="dcterms:W3CDTF">2025-09-02T05:51:15Z</dcterms:modified>
</cp:coreProperties>
</file>