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8288000" cy="10287000"/>
  <p:notesSz cx="18288000" cy="10287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75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16000" y="3341392"/>
            <a:ext cx="7252970" cy="6340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801022" y="610756"/>
            <a:ext cx="10642600" cy="9676765"/>
          </a:xfrm>
          <a:custGeom>
            <a:avLst/>
            <a:gdLst/>
            <a:ahLst/>
            <a:cxnLst/>
            <a:rect l="l" t="t" r="r" b="b"/>
            <a:pathLst>
              <a:path w="10642600" h="9676765">
                <a:moveTo>
                  <a:pt x="10629899" y="6206944"/>
                </a:moveTo>
                <a:lnTo>
                  <a:pt x="10629899" y="5504296"/>
                </a:lnTo>
                <a:lnTo>
                  <a:pt x="10642599" y="5564048"/>
                </a:lnTo>
                <a:lnTo>
                  <a:pt x="10642599" y="6149775"/>
                </a:lnTo>
                <a:lnTo>
                  <a:pt x="10629899" y="6206944"/>
                </a:lnTo>
                <a:close/>
              </a:path>
              <a:path w="10642600" h="9676765">
                <a:moveTo>
                  <a:pt x="10604499" y="6432552"/>
                </a:moveTo>
                <a:lnTo>
                  <a:pt x="10604499" y="5263656"/>
                </a:lnTo>
                <a:lnTo>
                  <a:pt x="10629899" y="5384282"/>
                </a:lnTo>
                <a:lnTo>
                  <a:pt x="10629899" y="6263816"/>
                </a:lnTo>
                <a:lnTo>
                  <a:pt x="10617199" y="6320381"/>
                </a:lnTo>
                <a:lnTo>
                  <a:pt x="10617199" y="6376630"/>
                </a:lnTo>
                <a:lnTo>
                  <a:pt x="10604499" y="6432552"/>
                </a:lnTo>
                <a:close/>
              </a:path>
              <a:path w="10642600" h="9676765">
                <a:moveTo>
                  <a:pt x="38099" y="5479279"/>
                </a:moveTo>
                <a:lnTo>
                  <a:pt x="38099" y="4374685"/>
                </a:lnTo>
                <a:lnTo>
                  <a:pt x="50799" y="4327495"/>
                </a:lnTo>
                <a:lnTo>
                  <a:pt x="50799" y="4280231"/>
                </a:lnTo>
                <a:lnTo>
                  <a:pt x="88899" y="4138024"/>
                </a:lnTo>
                <a:lnTo>
                  <a:pt x="88899" y="4090490"/>
                </a:lnTo>
                <a:lnTo>
                  <a:pt x="165099" y="3804069"/>
                </a:lnTo>
                <a:lnTo>
                  <a:pt x="190499" y="3756150"/>
                </a:lnTo>
                <a:lnTo>
                  <a:pt x="215899" y="3660178"/>
                </a:lnTo>
                <a:lnTo>
                  <a:pt x="241299" y="3612129"/>
                </a:lnTo>
                <a:lnTo>
                  <a:pt x="266699" y="3515916"/>
                </a:lnTo>
                <a:lnTo>
                  <a:pt x="317499" y="3419566"/>
                </a:lnTo>
                <a:lnTo>
                  <a:pt x="330199" y="3371346"/>
                </a:lnTo>
                <a:lnTo>
                  <a:pt x="584199" y="2888007"/>
                </a:lnTo>
                <a:lnTo>
                  <a:pt x="622299" y="2839611"/>
                </a:lnTo>
                <a:lnTo>
                  <a:pt x="647699" y="2791212"/>
                </a:lnTo>
                <a:lnTo>
                  <a:pt x="685799" y="2742813"/>
                </a:lnTo>
                <a:lnTo>
                  <a:pt x="711199" y="2694417"/>
                </a:lnTo>
                <a:lnTo>
                  <a:pt x="787399" y="2597641"/>
                </a:lnTo>
                <a:lnTo>
                  <a:pt x="812799" y="2549266"/>
                </a:lnTo>
                <a:lnTo>
                  <a:pt x="1041399" y="2259337"/>
                </a:lnTo>
                <a:lnTo>
                  <a:pt x="1092199" y="2211091"/>
                </a:lnTo>
                <a:lnTo>
                  <a:pt x="1168399" y="2114684"/>
                </a:lnTo>
                <a:lnTo>
                  <a:pt x="1219199" y="2066528"/>
                </a:lnTo>
                <a:lnTo>
                  <a:pt x="1257299" y="2018406"/>
                </a:lnTo>
                <a:lnTo>
                  <a:pt x="1409699" y="1874270"/>
                </a:lnTo>
                <a:lnTo>
                  <a:pt x="1447799" y="1826309"/>
                </a:lnTo>
                <a:lnTo>
                  <a:pt x="1549399" y="1730528"/>
                </a:lnTo>
                <a:lnTo>
                  <a:pt x="1612899" y="1682712"/>
                </a:lnTo>
                <a:lnTo>
                  <a:pt x="1765299" y="1539590"/>
                </a:lnTo>
                <a:lnTo>
                  <a:pt x="1828799" y="1491999"/>
                </a:lnTo>
                <a:lnTo>
                  <a:pt x="1879599" y="1444470"/>
                </a:lnTo>
                <a:lnTo>
                  <a:pt x="1943099" y="1397006"/>
                </a:lnTo>
                <a:lnTo>
                  <a:pt x="1993899" y="1349608"/>
                </a:lnTo>
                <a:lnTo>
                  <a:pt x="2438399" y="1019881"/>
                </a:lnTo>
                <a:lnTo>
                  <a:pt x="2514599" y="973099"/>
                </a:lnTo>
                <a:lnTo>
                  <a:pt x="2578099" y="926404"/>
                </a:lnTo>
                <a:lnTo>
                  <a:pt x="2654299" y="879799"/>
                </a:lnTo>
                <a:lnTo>
                  <a:pt x="2717799" y="833285"/>
                </a:lnTo>
                <a:lnTo>
                  <a:pt x="2793999" y="786866"/>
                </a:lnTo>
                <a:lnTo>
                  <a:pt x="2870199" y="741235"/>
                </a:lnTo>
                <a:lnTo>
                  <a:pt x="2933699" y="697079"/>
                </a:lnTo>
                <a:lnTo>
                  <a:pt x="3009899" y="654387"/>
                </a:lnTo>
                <a:lnTo>
                  <a:pt x="3086099" y="613149"/>
                </a:lnTo>
                <a:lnTo>
                  <a:pt x="3162299" y="573355"/>
                </a:lnTo>
                <a:lnTo>
                  <a:pt x="3225799" y="534994"/>
                </a:lnTo>
                <a:lnTo>
                  <a:pt x="3301999" y="498056"/>
                </a:lnTo>
                <a:lnTo>
                  <a:pt x="3378199" y="462532"/>
                </a:lnTo>
                <a:lnTo>
                  <a:pt x="3441699" y="428411"/>
                </a:lnTo>
                <a:lnTo>
                  <a:pt x="3517899" y="395682"/>
                </a:lnTo>
                <a:lnTo>
                  <a:pt x="3594099" y="364335"/>
                </a:lnTo>
                <a:lnTo>
                  <a:pt x="3657599" y="334361"/>
                </a:lnTo>
                <a:lnTo>
                  <a:pt x="3733799" y="305748"/>
                </a:lnTo>
                <a:lnTo>
                  <a:pt x="3809999" y="278487"/>
                </a:lnTo>
                <a:lnTo>
                  <a:pt x="3873499" y="252568"/>
                </a:lnTo>
                <a:lnTo>
                  <a:pt x="3949699" y="227979"/>
                </a:lnTo>
                <a:lnTo>
                  <a:pt x="4025899" y="204712"/>
                </a:lnTo>
                <a:lnTo>
                  <a:pt x="4089399" y="182755"/>
                </a:lnTo>
                <a:lnTo>
                  <a:pt x="4165599" y="162099"/>
                </a:lnTo>
                <a:lnTo>
                  <a:pt x="4229099" y="142733"/>
                </a:lnTo>
                <a:lnTo>
                  <a:pt x="4305299" y="124648"/>
                </a:lnTo>
                <a:lnTo>
                  <a:pt x="4368799" y="107831"/>
                </a:lnTo>
                <a:lnTo>
                  <a:pt x="4444999" y="92275"/>
                </a:lnTo>
                <a:lnTo>
                  <a:pt x="4508499" y="77968"/>
                </a:lnTo>
                <a:lnTo>
                  <a:pt x="4584699" y="64899"/>
                </a:lnTo>
                <a:lnTo>
                  <a:pt x="4648199" y="53060"/>
                </a:lnTo>
                <a:lnTo>
                  <a:pt x="4724399" y="42439"/>
                </a:lnTo>
                <a:lnTo>
                  <a:pt x="4787899" y="33027"/>
                </a:lnTo>
                <a:lnTo>
                  <a:pt x="4864099" y="24812"/>
                </a:lnTo>
                <a:lnTo>
                  <a:pt x="4927599" y="17786"/>
                </a:lnTo>
                <a:lnTo>
                  <a:pt x="5003799" y="11937"/>
                </a:lnTo>
                <a:lnTo>
                  <a:pt x="5067299" y="7256"/>
                </a:lnTo>
                <a:lnTo>
                  <a:pt x="5130799" y="3731"/>
                </a:lnTo>
                <a:lnTo>
                  <a:pt x="5206999" y="1354"/>
                </a:lnTo>
                <a:lnTo>
                  <a:pt x="5270499" y="114"/>
                </a:lnTo>
                <a:lnTo>
                  <a:pt x="5346699" y="0"/>
                </a:lnTo>
                <a:lnTo>
                  <a:pt x="5410199" y="1002"/>
                </a:lnTo>
                <a:lnTo>
                  <a:pt x="5473699" y="3110"/>
                </a:lnTo>
                <a:lnTo>
                  <a:pt x="5537199" y="6314"/>
                </a:lnTo>
                <a:lnTo>
                  <a:pt x="5613399" y="10603"/>
                </a:lnTo>
                <a:lnTo>
                  <a:pt x="5676899" y="15968"/>
                </a:lnTo>
                <a:lnTo>
                  <a:pt x="5740399" y="22398"/>
                </a:lnTo>
                <a:lnTo>
                  <a:pt x="5803899" y="29882"/>
                </a:lnTo>
                <a:lnTo>
                  <a:pt x="5880099" y="38411"/>
                </a:lnTo>
                <a:lnTo>
                  <a:pt x="5943599" y="47975"/>
                </a:lnTo>
                <a:lnTo>
                  <a:pt x="6007099" y="58563"/>
                </a:lnTo>
                <a:lnTo>
                  <a:pt x="6070599" y="70164"/>
                </a:lnTo>
                <a:lnTo>
                  <a:pt x="6134099" y="82769"/>
                </a:lnTo>
                <a:lnTo>
                  <a:pt x="6197599" y="96368"/>
                </a:lnTo>
                <a:lnTo>
                  <a:pt x="6261099" y="110950"/>
                </a:lnTo>
                <a:lnTo>
                  <a:pt x="6324599" y="126504"/>
                </a:lnTo>
                <a:lnTo>
                  <a:pt x="6388099" y="143022"/>
                </a:lnTo>
                <a:lnTo>
                  <a:pt x="6451599" y="160492"/>
                </a:lnTo>
                <a:lnTo>
                  <a:pt x="6515099" y="178904"/>
                </a:lnTo>
                <a:lnTo>
                  <a:pt x="6578599" y="198248"/>
                </a:lnTo>
                <a:lnTo>
                  <a:pt x="6642099" y="218513"/>
                </a:lnTo>
                <a:lnTo>
                  <a:pt x="6705599" y="239691"/>
                </a:lnTo>
                <a:lnTo>
                  <a:pt x="6769099" y="261769"/>
                </a:lnTo>
                <a:lnTo>
                  <a:pt x="6832599" y="284739"/>
                </a:lnTo>
                <a:lnTo>
                  <a:pt x="6896099" y="308590"/>
                </a:lnTo>
                <a:lnTo>
                  <a:pt x="6946899" y="333311"/>
                </a:lnTo>
                <a:lnTo>
                  <a:pt x="7010399" y="358892"/>
                </a:lnTo>
                <a:lnTo>
                  <a:pt x="7073899" y="385324"/>
                </a:lnTo>
                <a:lnTo>
                  <a:pt x="7137399" y="412595"/>
                </a:lnTo>
                <a:lnTo>
                  <a:pt x="7188199" y="440696"/>
                </a:lnTo>
                <a:lnTo>
                  <a:pt x="7251699" y="469616"/>
                </a:lnTo>
                <a:lnTo>
                  <a:pt x="7315199" y="499346"/>
                </a:lnTo>
                <a:lnTo>
                  <a:pt x="7365999" y="529875"/>
                </a:lnTo>
                <a:lnTo>
                  <a:pt x="7429499" y="561192"/>
                </a:lnTo>
                <a:lnTo>
                  <a:pt x="7480299" y="593287"/>
                </a:lnTo>
                <a:lnTo>
                  <a:pt x="7543799" y="626151"/>
                </a:lnTo>
                <a:lnTo>
                  <a:pt x="7594599" y="659773"/>
                </a:lnTo>
                <a:lnTo>
                  <a:pt x="7658099" y="694143"/>
                </a:lnTo>
                <a:lnTo>
                  <a:pt x="7708899" y="729250"/>
                </a:lnTo>
                <a:lnTo>
                  <a:pt x="7772399" y="765084"/>
                </a:lnTo>
                <a:lnTo>
                  <a:pt x="7823199" y="801636"/>
                </a:lnTo>
                <a:lnTo>
                  <a:pt x="7873999" y="838894"/>
                </a:lnTo>
                <a:lnTo>
                  <a:pt x="7937499" y="876849"/>
                </a:lnTo>
                <a:lnTo>
                  <a:pt x="7988299" y="915490"/>
                </a:lnTo>
                <a:lnTo>
                  <a:pt x="8039099" y="954807"/>
                </a:lnTo>
                <a:lnTo>
                  <a:pt x="8089899" y="994791"/>
                </a:lnTo>
                <a:lnTo>
                  <a:pt x="8153399" y="1035429"/>
                </a:lnTo>
                <a:lnTo>
                  <a:pt x="8204199" y="1076713"/>
                </a:lnTo>
                <a:lnTo>
                  <a:pt x="8254999" y="1118633"/>
                </a:lnTo>
                <a:lnTo>
                  <a:pt x="8305799" y="1161177"/>
                </a:lnTo>
                <a:lnTo>
                  <a:pt x="8356599" y="1204336"/>
                </a:lnTo>
                <a:lnTo>
                  <a:pt x="8407399" y="1248099"/>
                </a:lnTo>
                <a:lnTo>
                  <a:pt x="8458199" y="1292457"/>
                </a:lnTo>
                <a:lnTo>
                  <a:pt x="8508999" y="1337399"/>
                </a:lnTo>
                <a:lnTo>
                  <a:pt x="8559799" y="1382914"/>
                </a:lnTo>
                <a:lnTo>
                  <a:pt x="8610599" y="1428993"/>
                </a:lnTo>
                <a:lnTo>
                  <a:pt x="8648699" y="1475625"/>
                </a:lnTo>
                <a:lnTo>
                  <a:pt x="8699499" y="1522800"/>
                </a:lnTo>
                <a:lnTo>
                  <a:pt x="8750299" y="1570508"/>
                </a:lnTo>
                <a:lnTo>
                  <a:pt x="8801099" y="1618738"/>
                </a:lnTo>
                <a:lnTo>
                  <a:pt x="8839199" y="1667481"/>
                </a:lnTo>
                <a:lnTo>
                  <a:pt x="8889999" y="1716726"/>
                </a:lnTo>
                <a:lnTo>
                  <a:pt x="8940799" y="1766463"/>
                </a:lnTo>
                <a:lnTo>
                  <a:pt x="8978899" y="1816681"/>
                </a:lnTo>
                <a:lnTo>
                  <a:pt x="9029699" y="1867371"/>
                </a:lnTo>
                <a:lnTo>
                  <a:pt x="9067799" y="1918522"/>
                </a:lnTo>
                <a:lnTo>
                  <a:pt x="9118599" y="1970124"/>
                </a:lnTo>
                <a:lnTo>
                  <a:pt x="9194799" y="2074639"/>
                </a:lnTo>
                <a:lnTo>
                  <a:pt x="9245599" y="2127532"/>
                </a:lnTo>
                <a:lnTo>
                  <a:pt x="9359899" y="2288631"/>
                </a:lnTo>
                <a:lnTo>
                  <a:pt x="9410699" y="2343103"/>
                </a:lnTo>
                <a:lnTo>
                  <a:pt x="9448799" y="2397943"/>
                </a:lnTo>
                <a:lnTo>
                  <a:pt x="9601199" y="2620792"/>
                </a:lnTo>
                <a:lnTo>
                  <a:pt x="9626599" y="2677324"/>
                </a:lnTo>
                <a:lnTo>
                  <a:pt x="9778999" y="2906427"/>
                </a:lnTo>
                <a:lnTo>
                  <a:pt x="9804399" y="2964395"/>
                </a:lnTo>
                <a:lnTo>
                  <a:pt x="9842499" y="3022619"/>
                </a:lnTo>
                <a:lnTo>
                  <a:pt x="9867899" y="3081090"/>
                </a:lnTo>
                <a:lnTo>
                  <a:pt x="9905999" y="3139797"/>
                </a:lnTo>
                <a:lnTo>
                  <a:pt x="9931399" y="3198729"/>
                </a:lnTo>
                <a:lnTo>
                  <a:pt x="9969499" y="3257877"/>
                </a:lnTo>
                <a:lnTo>
                  <a:pt x="9994899" y="3317230"/>
                </a:lnTo>
                <a:lnTo>
                  <a:pt x="10032999" y="3376778"/>
                </a:lnTo>
                <a:lnTo>
                  <a:pt x="10312399" y="4041752"/>
                </a:lnTo>
                <a:lnTo>
                  <a:pt x="10325099" y="4102842"/>
                </a:lnTo>
                <a:lnTo>
                  <a:pt x="10375899" y="4225197"/>
                </a:lnTo>
                <a:lnTo>
                  <a:pt x="10388599" y="4286442"/>
                </a:lnTo>
                <a:lnTo>
                  <a:pt x="10413999" y="4347719"/>
                </a:lnTo>
                <a:lnTo>
                  <a:pt x="10426699" y="4409016"/>
                </a:lnTo>
                <a:lnTo>
                  <a:pt x="10452099" y="4470325"/>
                </a:lnTo>
                <a:lnTo>
                  <a:pt x="10490199" y="4654212"/>
                </a:lnTo>
                <a:lnTo>
                  <a:pt x="10515599" y="4715461"/>
                </a:lnTo>
                <a:lnTo>
                  <a:pt x="10579099" y="5020895"/>
                </a:lnTo>
                <a:lnTo>
                  <a:pt x="10579099" y="5081748"/>
                </a:lnTo>
                <a:lnTo>
                  <a:pt x="10604499" y="5203139"/>
                </a:lnTo>
                <a:lnTo>
                  <a:pt x="10604499" y="6488136"/>
                </a:lnTo>
                <a:lnTo>
                  <a:pt x="10502899" y="6919444"/>
                </a:lnTo>
                <a:lnTo>
                  <a:pt x="10477499" y="6971533"/>
                </a:lnTo>
                <a:lnTo>
                  <a:pt x="10464799" y="7023182"/>
                </a:lnTo>
                <a:lnTo>
                  <a:pt x="10439399" y="7074381"/>
                </a:lnTo>
                <a:lnTo>
                  <a:pt x="10426699" y="7125121"/>
                </a:lnTo>
                <a:lnTo>
                  <a:pt x="10401299" y="7175390"/>
                </a:lnTo>
                <a:lnTo>
                  <a:pt x="10388599" y="7225178"/>
                </a:lnTo>
                <a:lnTo>
                  <a:pt x="10312399" y="7371558"/>
                </a:lnTo>
                <a:lnTo>
                  <a:pt x="10236199" y="7513245"/>
                </a:lnTo>
                <a:lnTo>
                  <a:pt x="10210799" y="7559383"/>
                </a:lnTo>
                <a:lnTo>
                  <a:pt x="9423399" y="8675841"/>
                </a:lnTo>
                <a:lnTo>
                  <a:pt x="8826499" y="9288565"/>
                </a:lnTo>
                <a:lnTo>
                  <a:pt x="8445499" y="9546774"/>
                </a:lnTo>
                <a:lnTo>
                  <a:pt x="8305799" y="9599684"/>
                </a:lnTo>
                <a:lnTo>
                  <a:pt x="8254999" y="9622502"/>
                </a:lnTo>
                <a:lnTo>
                  <a:pt x="8204199" y="9644863"/>
                </a:lnTo>
                <a:lnTo>
                  <a:pt x="8153399" y="9666769"/>
                </a:lnTo>
                <a:lnTo>
                  <a:pt x="8127999" y="9676243"/>
                </a:lnTo>
                <a:lnTo>
                  <a:pt x="3047999" y="9676243"/>
                </a:lnTo>
                <a:lnTo>
                  <a:pt x="2984499" y="9646161"/>
                </a:lnTo>
                <a:lnTo>
                  <a:pt x="2946399" y="9626578"/>
                </a:lnTo>
                <a:lnTo>
                  <a:pt x="2908299" y="9606689"/>
                </a:lnTo>
                <a:lnTo>
                  <a:pt x="2870199" y="9586495"/>
                </a:lnTo>
                <a:lnTo>
                  <a:pt x="2832099" y="9565998"/>
                </a:lnTo>
                <a:lnTo>
                  <a:pt x="2793999" y="9545198"/>
                </a:lnTo>
                <a:lnTo>
                  <a:pt x="2755899" y="9524098"/>
                </a:lnTo>
                <a:lnTo>
                  <a:pt x="2717799" y="9502698"/>
                </a:lnTo>
                <a:lnTo>
                  <a:pt x="2679699" y="9481001"/>
                </a:lnTo>
                <a:lnTo>
                  <a:pt x="2654299" y="9459006"/>
                </a:lnTo>
                <a:lnTo>
                  <a:pt x="2616199" y="9436716"/>
                </a:lnTo>
                <a:lnTo>
                  <a:pt x="2578099" y="9414132"/>
                </a:lnTo>
                <a:lnTo>
                  <a:pt x="2539999" y="9391256"/>
                </a:lnTo>
                <a:lnTo>
                  <a:pt x="2501899" y="9368088"/>
                </a:lnTo>
                <a:lnTo>
                  <a:pt x="2476499" y="9344630"/>
                </a:lnTo>
                <a:lnTo>
                  <a:pt x="2438399" y="9320884"/>
                </a:lnTo>
                <a:lnTo>
                  <a:pt x="2400299" y="9296850"/>
                </a:lnTo>
                <a:lnTo>
                  <a:pt x="2374899" y="9272531"/>
                </a:lnTo>
                <a:lnTo>
                  <a:pt x="2336799" y="9247927"/>
                </a:lnTo>
                <a:lnTo>
                  <a:pt x="2311399" y="9223040"/>
                </a:lnTo>
                <a:lnTo>
                  <a:pt x="2273299" y="9197871"/>
                </a:lnTo>
                <a:lnTo>
                  <a:pt x="2247899" y="9172421"/>
                </a:lnTo>
                <a:lnTo>
                  <a:pt x="2209799" y="9146693"/>
                </a:lnTo>
                <a:lnTo>
                  <a:pt x="2184399" y="9120686"/>
                </a:lnTo>
                <a:lnTo>
                  <a:pt x="2146299" y="9094404"/>
                </a:lnTo>
                <a:lnTo>
                  <a:pt x="2120899" y="9067846"/>
                </a:lnTo>
                <a:lnTo>
                  <a:pt x="2082799" y="9041014"/>
                </a:lnTo>
                <a:lnTo>
                  <a:pt x="2031999" y="8986536"/>
                </a:lnTo>
                <a:lnTo>
                  <a:pt x="1993899" y="8958891"/>
                </a:lnTo>
                <a:lnTo>
                  <a:pt x="1968499" y="8930978"/>
                </a:lnTo>
                <a:lnTo>
                  <a:pt x="1943099" y="8911025"/>
                </a:lnTo>
                <a:lnTo>
                  <a:pt x="1930399" y="8890711"/>
                </a:lnTo>
                <a:lnTo>
                  <a:pt x="1904999" y="8870039"/>
                </a:lnTo>
                <a:lnTo>
                  <a:pt x="1879599" y="8849012"/>
                </a:lnTo>
                <a:lnTo>
                  <a:pt x="1866899" y="8827632"/>
                </a:lnTo>
                <a:lnTo>
                  <a:pt x="1841499" y="8805900"/>
                </a:lnTo>
                <a:lnTo>
                  <a:pt x="1816099" y="8783820"/>
                </a:lnTo>
                <a:lnTo>
                  <a:pt x="1803399" y="8761394"/>
                </a:lnTo>
                <a:lnTo>
                  <a:pt x="1777999" y="8738623"/>
                </a:lnTo>
                <a:lnTo>
                  <a:pt x="1752599" y="8715511"/>
                </a:lnTo>
                <a:lnTo>
                  <a:pt x="1727199" y="8692059"/>
                </a:lnTo>
                <a:lnTo>
                  <a:pt x="1714499" y="8668270"/>
                </a:lnTo>
                <a:lnTo>
                  <a:pt x="1689099" y="8644146"/>
                </a:lnTo>
                <a:lnTo>
                  <a:pt x="1663699" y="8619689"/>
                </a:lnTo>
                <a:lnTo>
                  <a:pt x="1638299" y="8594902"/>
                </a:lnTo>
                <a:lnTo>
                  <a:pt x="1625599" y="8569787"/>
                </a:lnTo>
                <a:lnTo>
                  <a:pt x="1600199" y="8544347"/>
                </a:lnTo>
                <a:lnTo>
                  <a:pt x="1574799" y="8518583"/>
                </a:lnTo>
                <a:lnTo>
                  <a:pt x="1549399" y="8492497"/>
                </a:lnTo>
                <a:lnTo>
                  <a:pt x="1523999" y="8466093"/>
                </a:lnTo>
                <a:lnTo>
                  <a:pt x="1511299" y="8439372"/>
                </a:lnTo>
                <a:lnTo>
                  <a:pt x="1485899" y="8412338"/>
                </a:lnTo>
                <a:lnTo>
                  <a:pt x="1460499" y="8384991"/>
                </a:lnTo>
                <a:lnTo>
                  <a:pt x="1435099" y="8357334"/>
                </a:lnTo>
                <a:lnTo>
                  <a:pt x="1384299" y="8301101"/>
                </a:lnTo>
                <a:lnTo>
                  <a:pt x="1371599" y="8272529"/>
                </a:lnTo>
                <a:lnTo>
                  <a:pt x="1320799" y="8214486"/>
                </a:lnTo>
                <a:lnTo>
                  <a:pt x="1269999" y="8155260"/>
                </a:lnTo>
                <a:lnTo>
                  <a:pt x="1244599" y="8125208"/>
                </a:lnTo>
                <a:lnTo>
                  <a:pt x="1231899" y="8094868"/>
                </a:lnTo>
                <a:lnTo>
                  <a:pt x="1181099" y="8033329"/>
                </a:lnTo>
                <a:lnTo>
                  <a:pt x="1130299" y="7970662"/>
                </a:lnTo>
                <a:lnTo>
                  <a:pt x="1117599" y="7938911"/>
                </a:lnTo>
                <a:lnTo>
                  <a:pt x="1041399" y="7842015"/>
                </a:lnTo>
                <a:lnTo>
                  <a:pt x="990599" y="7776073"/>
                </a:lnTo>
                <a:lnTo>
                  <a:pt x="977899" y="7742704"/>
                </a:lnTo>
                <a:lnTo>
                  <a:pt x="901699" y="7641040"/>
                </a:lnTo>
                <a:lnTo>
                  <a:pt x="888999" y="7606640"/>
                </a:lnTo>
                <a:lnTo>
                  <a:pt x="812799" y="7501934"/>
                </a:lnTo>
                <a:lnTo>
                  <a:pt x="800099" y="7466538"/>
                </a:lnTo>
                <a:lnTo>
                  <a:pt x="749299" y="7395019"/>
                </a:lnTo>
                <a:lnTo>
                  <a:pt x="736599" y="7358901"/>
                </a:lnTo>
                <a:lnTo>
                  <a:pt x="685799" y="7285958"/>
                </a:lnTo>
                <a:lnTo>
                  <a:pt x="673099" y="7249138"/>
                </a:lnTo>
                <a:lnTo>
                  <a:pt x="647699" y="7212088"/>
                </a:lnTo>
                <a:lnTo>
                  <a:pt x="634999" y="7174811"/>
                </a:lnTo>
                <a:lnTo>
                  <a:pt x="584199" y="7099586"/>
                </a:lnTo>
                <a:lnTo>
                  <a:pt x="571499" y="7061642"/>
                </a:lnTo>
                <a:lnTo>
                  <a:pt x="546099" y="7023480"/>
                </a:lnTo>
                <a:lnTo>
                  <a:pt x="533399" y="6985102"/>
                </a:lnTo>
                <a:lnTo>
                  <a:pt x="507999" y="6946511"/>
                </a:lnTo>
                <a:lnTo>
                  <a:pt x="495299" y="6907709"/>
                </a:lnTo>
                <a:lnTo>
                  <a:pt x="469899" y="6868699"/>
                </a:lnTo>
                <a:lnTo>
                  <a:pt x="457199" y="6829482"/>
                </a:lnTo>
                <a:lnTo>
                  <a:pt x="431799" y="6790061"/>
                </a:lnTo>
                <a:lnTo>
                  <a:pt x="406399" y="6710615"/>
                </a:lnTo>
                <a:lnTo>
                  <a:pt x="380999" y="6670595"/>
                </a:lnTo>
                <a:lnTo>
                  <a:pt x="355599" y="6589973"/>
                </a:lnTo>
                <a:lnTo>
                  <a:pt x="330199" y="6549376"/>
                </a:lnTo>
                <a:lnTo>
                  <a:pt x="279399" y="6385127"/>
                </a:lnTo>
                <a:lnTo>
                  <a:pt x="253999" y="6343612"/>
                </a:lnTo>
                <a:lnTo>
                  <a:pt x="114299" y="5875796"/>
                </a:lnTo>
                <a:lnTo>
                  <a:pt x="114299" y="5832313"/>
                </a:lnTo>
                <a:lnTo>
                  <a:pt x="76199" y="5700980"/>
                </a:lnTo>
                <a:lnTo>
                  <a:pt x="76199" y="5656915"/>
                </a:lnTo>
                <a:lnTo>
                  <a:pt x="63499" y="5612710"/>
                </a:lnTo>
                <a:lnTo>
                  <a:pt x="63499" y="5568367"/>
                </a:lnTo>
                <a:lnTo>
                  <a:pt x="38099" y="5479279"/>
                </a:lnTo>
                <a:close/>
              </a:path>
              <a:path w="10642600" h="9676765">
                <a:moveTo>
                  <a:pt x="25399" y="5344671"/>
                </a:moveTo>
                <a:lnTo>
                  <a:pt x="25399" y="4468835"/>
                </a:lnTo>
                <a:lnTo>
                  <a:pt x="38099" y="4421799"/>
                </a:lnTo>
                <a:lnTo>
                  <a:pt x="38099" y="5389667"/>
                </a:lnTo>
                <a:lnTo>
                  <a:pt x="25399" y="5344671"/>
                </a:lnTo>
                <a:close/>
              </a:path>
              <a:path w="10642600" h="9676765">
                <a:moveTo>
                  <a:pt x="12699" y="5254309"/>
                </a:moveTo>
                <a:lnTo>
                  <a:pt x="12699" y="4562665"/>
                </a:lnTo>
                <a:lnTo>
                  <a:pt x="25399" y="4515792"/>
                </a:lnTo>
                <a:lnTo>
                  <a:pt x="25399" y="5299551"/>
                </a:lnTo>
                <a:lnTo>
                  <a:pt x="12699" y="5254309"/>
                </a:lnTo>
                <a:close/>
              </a:path>
              <a:path w="10642600" h="9676765">
                <a:moveTo>
                  <a:pt x="0" y="5072174"/>
                </a:moveTo>
                <a:lnTo>
                  <a:pt x="0" y="4749289"/>
                </a:lnTo>
                <a:lnTo>
                  <a:pt x="12699" y="4702769"/>
                </a:lnTo>
                <a:lnTo>
                  <a:pt x="12699" y="5117879"/>
                </a:lnTo>
                <a:lnTo>
                  <a:pt x="0" y="5072174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36255" y="4021731"/>
            <a:ext cx="5815489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4164" y="5117742"/>
            <a:ext cx="8127365" cy="2768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370287"/>
            <a:ext cx="4358640" cy="3917315"/>
          </a:xfrm>
          <a:custGeom>
            <a:avLst/>
            <a:gdLst/>
            <a:ahLst/>
            <a:cxnLst/>
            <a:rect l="l" t="t" r="r" b="b"/>
            <a:pathLst>
              <a:path w="4358640" h="3917315">
                <a:moveTo>
                  <a:pt x="1609921" y="15657"/>
                </a:moveTo>
                <a:lnTo>
                  <a:pt x="1680316" y="27549"/>
                </a:lnTo>
                <a:lnTo>
                  <a:pt x="1746479" y="42703"/>
                </a:lnTo>
                <a:lnTo>
                  <a:pt x="1808603" y="61073"/>
                </a:lnTo>
                <a:lnTo>
                  <a:pt x="1866880" y="82615"/>
                </a:lnTo>
                <a:lnTo>
                  <a:pt x="1921504" y="107283"/>
                </a:lnTo>
                <a:lnTo>
                  <a:pt x="1972666" y="135034"/>
                </a:lnTo>
                <a:lnTo>
                  <a:pt x="2020561" y="165821"/>
                </a:lnTo>
                <a:lnTo>
                  <a:pt x="2065379" y="199601"/>
                </a:lnTo>
                <a:lnTo>
                  <a:pt x="2107315" y="236328"/>
                </a:lnTo>
                <a:lnTo>
                  <a:pt x="2146561" y="275956"/>
                </a:lnTo>
                <a:lnTo>
                  <a:pt x="2183309" y="318443"/>
                </a:lnTo>
                <a:lnTo>
                  <a:pt x="2217753" y="363741"/>
                </a:lnTo>
                <a:lnTo>
                  <a:pt x="2250084" y="411807"/>
                </a:lnTo>
                <a:lnTo>
                  <a:pt x="2280496" y="462596"/>
                </a:lnTo>
                <a:lnTo>
                  <a:pt x="2309181" y="516062"/>
                </a:lnTo>
                <a:lnTo>
                  <a:pt x="2336333" y="572162"/>
                </a:lnTo>
                <a:lnTo>
                  <a:pt x="2362143" y="630849"/>
                </a:lnTo>
                <a:lnTo>
                  <a:pt x="2386804" y="692078"/>
                </a:lnTo>
                <a:lnTo>
                  <a:pt x="2410510" y="755806"/>
                </a:lnTo>
                <a:lnTo>
                  <a:pt x="2433453" y="821987"/>
                </a:lnTo>
                <a:lnTo>
                  <a:pt x="2455825" y="890576"/>
                </a:lnTo>
                <a:lnTo>
                  <a:pt x="2477820" y="961529"/>
                </a:lnTo>
                <a:lnTo>
                  <a:pt x="2499629" y="1034800"/>
                </a:lnTo>
                <a:lnTo>
                  <a:pt x="2510525" y="1072290"/>
                </a:lnTo>
                <a:lnTo>
                  <a:pt x="2521446" y="1110344"/>
                </a:lnTo>
                <a:lnTo>
                  <a:pt x="2532418" y="1148955"/>
                </a:lnTo>
                <a:lnTo>
                  <a:pt x="2543464" y="1188117"/>
                </a:lnTo>
                <a:lnTo>
                  <a:pt x="2588871" y="1350168"/>
                </a:lnTo>
                <a:lnTo>
                  <a:pt x="2612646" y="1434357"/>
                </a:lnTo>
                <a:lnTo>
                  <a:pt x="2624886" y="1477223"/>
                </a:lnTo>
                <a:lnTo>
                  <a:pt x="2637393" y="1520595"/>
                </a:lnTo>
                <a:lnTo>
                  <a:pt x="2650190" y="1564468"/>
                </a:lnTo>
                <a:lnTo>
                  <a:pt x="2663303" y="1608837"/>
                </a:lnTo>
                <a:lnTo>
                  <a:pt x="2676755" y="1653695"/>
                </a:lnTo>
                <a:lnTo>
                  <a:pt x="2690570" y="1699037"/>
                </a:lnTo>
                <a:lnTo>
                  <a:pt x="2704772" y="1744858"/>
                </a:lnTo>
                <a:lnTo>
                  <a:pt x="2719386" y="1791152"/>
                </a:lnTo>
                <a:lnTo>
                  <a:pt x="2734436" y="1837913"/>
                </a:lnTo>
                <a:lnTo>
                  <a:pt x="2749945" y="1885136"/>
                </a:lnTo>
                <a:lnTo>
                  <a:pt x="2765937" y="1932815"/>
                </a:lnTo>
                <a:lnTo>
                  <a:pt x="2782438" y="1980945"/>
                </a:lnTo>
                <a:lnTo>
                  <a:pt x="2799470" y="2029519"/>
                </a:lnTo>
                <a:lnTo>
                  <a:pt x="2817058" y="2078533"/>
                </a:lnTo>
                <a:lnTo>
                  <a:pt x="2835227" y="2127980"/>
                </a:lnTo>
                <a:lnTo>
                  <a:pt x="2853999" y="2177855"/>
                </a:lnTo>
                <a:lnTo>
                  <a:pt x="2873400" y="2228153"/>
                </a:lnTo>
                <a:lnTo>
                  <a:pt x="2893453" y="2278867"/>
                </a:lnTo>
                <a:lnTo>
                  <a:pt x="2914182" y="2329992"/>
                </a:lnTo>
                <a:lnTo>
                  <a:pt x="2935612" y="2381523"/>
                </a:lnTo>
                <a:lnTo>
                  <a:pt x="2957767" y="2433454"/>
                </a:lnTo>
                <a:lnTo>
                  <a:pt x="2980670" y="2485780"/>
                </a:lnTo>
                <a:lnTo>
                  <a:pt x="3004345" y="2538494"/>
                </a:lnTo>
                <a:lnTo>
                  <a:pt x="3028818" y="2591591"/>
                </a:lnTo>
                <a:lnTo>
                  <a:pt x="3054112" y="2645065"/>
                </a:lnTo>
                <a:lnTo>
                  <a:pt x="3080250" y="2698912"/>
                </a:lnTo>
                <a:lnTo>
                  <a:pt x="3107258" y="2753125"/>
                </a:lnTo>
                <a:lnTo>
                  <a:pt x="3135159" y="2807698"/>
                </a:lnTo>
                <a:lnTo>
                  <a:pt x="3163977" y="2862626"/>
                </a:lnTo>
                <a:lnTo>
                  <a:pt x="3193737" y="2917904"/>
                </a:lnTo>
                <a:lnTo>
                  <a:pt x="3214523" y="2952003"/>
                </a:lnTo>
                <a:lnTo>
                  <a:pt x="3240062" y="2987231"/>
                </a:lnTo>
                <a:lnTo>
                  <a:pt x="3270094" y="3023575"/>
                </a:lnTo>
                <a:lnTo>
                  <a:pt x="3304361" y="3061022"/>
                </a:lnTo>
                <a:lnTo>
                  <a:pt x="3342602" y="3099559"/>
                </a:lnTo>
                <a:lnTo>
                  <a:pt x="3384559" y="3139175"/>
                </a:lnTo>
                <a:lnTo>
                  <a:pt x="3429973" y="3179856"/>
                </a:lnTo>
                <a:lnTo>
                  <a:pt x="3478583" y="3221589"/>
                </a:lnTo>
                <a:lnTo>
                  <a:pt x="3556926" y="3286135"/>
                </a:lnTo>
                <a:lnTo>
                  <a:pt x="3641004" y="3352977"/>
                </a:lnTo>
                <a:lnTo>
                  <a:pt x="4150150" y="3746490"/>
                </a:lnTo>
                <a:lnTo>
                  <a:pt x="4250227" y="3826883"/>
                </a:lnTo>
                <a:lnTo>
                  <a:pt x="4316620" y="3881582"/>
                </a:lnTo>
                <a:lnTo>
                  <a:pt x="4358394" y="3916711"/>
                </a:lnTo>
                <a:lnTo>
                  <a:pt x="0" y="3916711"/>
                </a:lnTo>
                <a:lnTo>
                  <a:pt x="0" y="792215"/>
                </a:lnTo>
                <a:lnTo>
                  <a:pt x="34034" y="732025"/>
                </a:lnTo>
                <a:lnTo>
                  <a:pt x="53819" y="699337"/>
                </a:lnTo>
                <a:lnTo>
                  <a:pt x="95153" y="635722"/>
                </a:lnTo>
                <a:lnTo>
                  <a:pt x="138870" y="574539"/>
                </a:lnTo>
                <a:lnTo>
                  <a:pt x="185005" y="515887"/>
                </a:lnTo>
                <a:lnTo>
                  <a:pt x="233592" y="459863"/>
                </a:lnTo>
                <a:lnTo>
                  <a:pt x="284668" y="406566"/>
                </a:lnTo>
                <a:lnTo>
                  <a:pt x="338267" y="356094"/>
                </a:lnTo>
                <a:lnTo>
                  <a:pt x="394425" y="308547"/>
                </a:lnTo>
                <a:lnTo>
                  <a:pt x="453177" y="264021"/>
                </a:lnTo>
                <a:lnTo>
                  <a:pt x="514560" y="222615"/>
                </a:lnTo>
                <a:lnTo>
                  <a:pt x="578607" y="184429"/>
                </a:lnTo>
                <a:lnTo>
                  <a:pt x="645355" y="149560"/>
                </a:lnTo>
                <a:lnTo>
                  <a:pt x="714838" y="118106"/>
                </a:lnTo>
                <a:lnTo>
                  <a:pt x="750617" y="103691"/>
                </a:lnTo>
                <a:lnTo>
                  <a:pt x="787093" y="90167"/>
                </a:lnTo>
                <a:lnTo>
                  <a:pt x="824270" y="77546"/>
                </a:lnTo>
                <a:lnTo>
                  <a:pt x="862154" y="65840"/>
                </a:lnTo>
                <a:lnTo>
                  <a:pt x="900748" y="55061"/>
                </a:lnTo>
                <a:lnTo>
                  <a:pt x="940057" y="45223"/>
                </a:lnTo>
                <a:lnTo>
                  <a:pt x="980086" y="36337"/>
                </a:lnTo>
                <a:lnTo>
                  <a:pt x="1020838" y="28416"/>
                </a:lnTo>
                <a:lnTo>
                  <a:pt x="1062318" y="21472"/>
                </a:lnTo>
                <a:lnTo>
                  <a:pt x="1104531" y="15517"/>
                </a:lnTo>
                <a:lnTo>
                  <a:pt x="1147480" y="10563"/>
                </a:lnTo>
                <a:lnTo>
                  <a:pt x="1191171" y="6623"/>
                </a:lnTo>
                <a:lnTo>
                  <a:pt x="1235608" y="3709"/>
                </a:lnTo>
                <a:lnTo>
                  <a:pt x="1282169" y="1603"/>
                </a:lnTo>
                <a:lnTo>
                  <a:pt x="1327431" y="368"/>
                </a:lnTo>
                <a:lnTo>
                  <a:pt x="1371418" y="0"/>
                </a:lnTo>
                <a:lnTo>
                  <a:pt x="1414155" y="491"/>
                </a:lnTo>
                <a:lnTo>
                  <a:pt x="1455665" y="1837"/>
                </a:lnTo>
                <a:lnTo>
                  <a:pt x="1495973" y="4033"/>
                </a:lnTo>
                <a:lnTo>
                  <a:pt x="1535102" y="7072"/>
                </a:lnTo>
                <a:lnTo>
                  <a:pt x="1573076" y="10948"/>
                </a:lnTo>
                <a:lnTo>
                  <a:pt x="1609921" y="15657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38430" y="3491253"/>
            <a:ext cx="405765" cy="734695"/>
          </a:xfrm>
          <a:custGeom>
            <a:avLst/>
            <a:gdLst/>
            <a:ahLst/>
            <a:cxnLst/>
            <a:rect l="l" t="t" r="r" b="b"/>
            <a:pathLst>
              <a:path w="405765" h="734695">
                <a:moveTo>
                  <a:pt x="405275" y="0"/>
                </a:moveTo>
                <a:lnTo>
                  <a:pt x="405275" y="94040"/>
                </a:lnTo>
                <a:lnTo>
                  <a:pt x="120317" y="94040"/>
                </a:lnTo>
                <a:lnTo>
                  <a:pt x="120317" y="316648"/>
                </a:lnTo>
                <a:lnTo>
                  <a:pt x="373583" y="316648"/>
                </a:lnTo>
                <a:lnTo>
                  <a:pt x="373583" y="409401"/>
                </a:lnTo>
                <a:lnTo>
                  <a:pt x="120317" y="409401"/>
                </a:lnTo>
                <a:lnTo>
                  <a:pt x="120317" y="640510"/>
                </a:lnTo>
                <a:lnTo>
                  <a:pt x="405275" y="640510"/>
                </a:lnTo>
                <a:lnTo>
                  <a:pt x="405275" y="734551"/>
                </a:lnTo>
                <a:lnTo>
                  <a:pt x="0" y="734551"/>
                </a:lnTo>
                <a:lnTo>
                  <a:pt x="0" y="0"/>
                </a:lnTo>
                <a:lnTo>
                  <a:pt x="405275" y="0"/>
                </a:lnTo>
                <a:close/>
              </a:path>
            </a:pathLst>
          </a:custGeom>
          <a:ln w="362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91418" y="3492284"/>
            <a:ext cx="368935" cy="734060"/>
          </a:xfrm>
          <a:custGeom>
            <a:avLst/>
            <a:gdLst/>
            <a:ahLst/>
            <a:cxnLst/>
            <a:rect l="l" t="t" r="r" b="b"/>
            <a:pathLst>
              <a:path w="368934" h="734060">
                <a:moveTo>
                  <a:pt x="0" y="0"/>
                </a:moveTo>
                <a:lnTo>
                  <a:pt x="120317" y="0"/>
                </a:lnTo>
                <a:lnTo>
                  <a:pt x="120317" y="641797"/>
                </a:lnTo>
                <a:lnTo>
                  <a:pt x="368433" y="641797"/>
                </a:lnTo>
                <a:lnTo>
                  <a:pt x="368433" y="733520"/>
                </a:lnTo>
                <a:lnTo>
                  <a:pt x="0" y="733520"/>
                </a:lnTo>
                <a:lnTo>
                  <a:pt x="0" y="0"/>
                </a:lnTo>
                <a:close/>
              </a:path>
            </a:pathLst>
          </a:custGeom>
          <a:ln w="362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20048" y="3482750"/>
            <a:ext cx="749300" cy="750570"/>
          </a:xfrm>
          <a:custGeom>
            <a:avLst/>
            <a:gdLst/>
            <a:ahLst/>
            <a:cxnLst/>
            <a:rect l="l" t="t" r="r" b="b"/>
            <a:pathLst>
              <a:path w="749300" h="750570">
                <a:moveTo>
                  <a:pt x="374617" y="641798"/>
                </a:moveTo>
                <a:lnTo>
                  <a:pt x="427463" y="637209"/>
                </a:lnTo>
                <a:lnTo>
                  <a:pt x="475223" y="623441"/>
                </a:lnTo>
                <a:lnTo>
                  <a:pt x="517895" y="600494"/>
                </a:lnTo>
                <a:lnTo>
                  <a:pt x="555478" y="568369"/>
                </a:lnTo>
                <a:lnTo>
                  <a:pt x="586139" y="528772"/>
                </a:lnTo>
                <a:lnTo>
                  <a:pt x="608040" y="483410"/>
                </a:lnTo>
                <a:lnTo>
                  <a:pt x="621182" y="432283"/>
                </a:lnTo>
                <a:lnTo>
                  <a:pt x="625562" y="375391"/>
                </a:lnTo>
                <a:lnTo>
                  <a:pt x="621182" y="318419"/>
                </a:lnTo>
                <a:lnTo>
                  <a:pt x="608040" y="267308"/>
                </a:lnTo>
                <a:lnTo>
                  <a:pt x="586139" y="222059"/>
                </a:lnTo>
                <a:lnTo>
                  <a:pt x="555478" y="182671"/>
                </a:lnTo>
                <a:lnTo>
                  <a:pt x="517895" y="150772"/>
                </a:lnTo>
                <a:lnTo>
                  <a:pt x="475223" y="127986"/>
                </a:lnTo>
                <a:lnTo>
                  <a:pt x="427463" y="114314"/>
                </a:lnTo>
                <a:lnTo>
                  <a:pt x="374617" y="109757"/>
                </a:lnTo>
                <a:lnTo>
                  <a:pt x="321750" y="114314"/>
                </a:lnTo>
                <a:lnTo>
                  <a:pt x="273940" y="127986"/>
                </a:lnTo>
                <a:lnTo>
                  <a:pt x="231187" y="150772"/>
                </a:lnTo>
                <a:lnTo>
                  <a:pt x="193493" y="182671"/>
                </a:lnTo>
                <a:lnTo>
                  <a:pt x="162832" y="222059"/>
                </a:lnTo>
                <a:lnTo>
                  <a:pt x="140931" y="267308"/>
                </a:lnTo>
                <a:lnTo>
                  <a:pt x="127789" y="318419"/>
                </a:lnTo>
                <a:lnTo>
                  <a:pt x="123409" y="375391"/>
                </a:lnTo>
                <a:lnTo>
                  <a:pt x="127789" y="432283"/>
                </a:lnTo>
                <a:lnTo>
                  <a:pt x="140931" y="483410"/>
                </a:lnTo>
                <a:lnTo>
                  <a:pt x="162832" y="528772"/>
                </a:lnTo>
                <a:lnTo>
                  <a:pt x="193493" y="568369"/>
                </a:lnTo>
                <a:lnTo>
                  <a:pt x="231187" y="600494"/>
                </a:lnTo>
                <a:lnTo>
                  <a:pt x="273940" y="623441"/>
                </a:lnTo>
                <a:lnTo>
                  <a:pt x="321750" y="637209"/>
                </a:lnTo>
                <a:lnTo>
                  <a:pt x="374617" y="641798"/>
                </a:lnTo>
                <a:close/>
              </a:path>
              <a:path w="749300" h="750570">
                <a:moveTo>
                  <a:pt x="374871" y="750525"/>
                </a:moveTo>
                <a:lnTo>
                  <a:pt x="323670" y="747576"/>
                </a:lnTo>
                <a:lnTo>
                  <a:pt x="275189" y="738730"/>
                </a:lnTo>
                <a:lnTo>
                  <a:pt x="229428" y="723987"/>
                </a:lnTo>
                <a:lnTo>
                  <a:pt x="186386" y="703347"/>
                </a:lnTo>
                <a:lnTo>
                  <a:pt x="146066" y="676809"/>
                </a:lnTo>
                <a:lnTo>
                  <a:pt x="108465" y="644374"/>
                </a:lnTo>
                <a:lnTo>
                  <a:pt x="75323" y="607417"/>
                </a:lnTo>
                <a:lnTo>
                  <a:pt x="48207" y="567310"/>
                </a:lnTo>
                <a:lnTo>
                  <a:pt x="27116" y="524054"/>
                </a:lnTo>
                <a:lnTo>
                  <a:pt x="12051" y="477648"/>
                </a:lnTo>
                <a:lnTo>
                  <a:pt x="3012" y="428094"/>
                </a:lnTo>
                <a:lnTo>
                  <a:pt x="0" y="375391"/>
                </a:lnTo>
                <a:lnTo>
                  <a:pt x="3012" y="322609"/>
                </a:lnTo>
                <a:lnTo>
                  <a:pt x="12051" y="272991"/>
                </a:lnTo>
                <a:lnTo>
                  <a:pt x="27116" y="226536"/>
                </a:lnTo>
                <a:lnTo>
                  <a:pt x="48207" y="183244"/>
                </a:lnTo>
                <a:lnTo>
                  <a:pt x="75323" y="143115"/>
                </a:lnTo>
                <a:lnTo>
                  <a:pt x="108465" y="106150"/>
                </a:lnTo>
                <a:lnTo>
                  <a:pt x="146066" y="73715"/>
                </a:lnTo>
                <a:lnTo>
                  <a:pt x="186386" y="47178"/>
                </a:lnTo>
                <a:lnTo>
                  <a:pt x="229428" y="26537"/>
                </a:lnTo>
                <a:lnTo>
                  <a:pt x="275189" y="11794"/>
                </a:lnTo>
                <a:lnTo>
                  <a:pt x="323670" y="2948"/>
                </a:lnTo>
                <a:lnTo>
                  <a:pt x="374871" y="0"/>
                </a:lnTo>
                <a:lnTo>
                  <a:pt x="426135" y="2948"/>
                </a:lnTo>
                <a:lnTo>
                  <a:pt x="474637" y="11794"/>
                </a:lnTo>
                <a:lnTo>
                  <a:pt x="520377" y="26537"/>
                </a:lnTo>
                <a:lnTo>
                  <a:pt x="563355" y="47178"/>
                </a:lnTo>
                <a:lnTo>
                  <a:pt x="603570" y="73715"/>
                </a:lnTo>
                <a:lnTo>
                  <a:pt x="641023" y="106150"/>
                </a:lnTo>
                <a:lnTo>
                  <a:pt x="674088" y="143115"/>
                </a:lnTo>
                <a:lnTo>
                  <a:pt x="701141" y="183244"/>
                </a:lnTo>
                <a:lnTo>
                  <a:pt x="722182" y="226536"/>
                </a:lnTo>
                <a:lnTo>
                  <a:pt x="737212" y="272991"/>
                </a:lnTo>
                <a:lnTo>
                  <a:pt x="746229" y="322609"/>
                </a:lnTo>
                <a:lnTo>
                  <a:pt x="749235" y="375391"/>
                </a:lnTo>
                <a:lnTo>
                  <a:pt x="746229" y="428094"/>
                </a:lnTo>
                <a:lnTo>
                  <a:pt x="737212" y="477648"/>
                </a:lnTo>
                <a:lnTo>
                  <a:pt x="722182" y="524054"/>
                </a:lnTo>
                <a:lnTo>
                  <a:pt x="701141" y="567310"/>
                </a:lnTo>
                <a:lnTo>
                  <a:pt x="674088" y="607417"/>
                </a:lnTo>
                <a:lnTo>
                  <a:pt x="641023" y="644374"/>
                </a:lnTo>
                <a:lnTo>
                  <a:pt x="603570" y="676809"/>
                </a:lnTo>
                <a:lnTo>
                  <a:pt x="563355" y="703347"/>
                </a:lnTo>
                <a:lnTo>
                  <a:pt x="520377" y="723987"/>
                </a:lnTo>
                <a:lnTo>
                  <a:pt x="474637" y="738730"/>
                </a:lnTo>
                <a:lnTo>
                  <a:pt x="426135" y="747576"/>
                </a:lnTo>
                <a:lnTo>
                  <a:pt x="374871" y="750525"/>
                </a:lnTo>
                <a:close/>
              </a:path>
            </a:pathLst>
          </a:custGeom>
          <a:ln w="362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787353" y="3491253"/>
            <a:ext cx="1826260" cy="734695"/>
          </a:xfrm>
          <a:custGeom>
            <a:avLst/>
            <a:gdLst/>
            <a:ahLst/>
            <a:cxnLst/>
            <a:rect l="l" t="t" r="r" b="b"/>
            <a:pathLst>
              <a:path w="1826259" h="734695">
                <a:moveTo>
                  <a:pt x="0" y="1031"/>
                </a:moveTo>
                <a:lnTo>
                  <a:pt x="120317" y="1031"/>
                </a:lnTo>
                <a:lnTo>
                  <a:pt x="120317" y="642828"/>
                </a:lnTo>
                <a:lnTo>
                  <a:pt x="368433" y="642828"/>
                </a:lnTo>
                <a:lnTo>
                  <a:pt x="368433" y="734551"/>
                </a:lnTo>
                <a:lnTo>
                  <a:pt x="0" y="734551"/>
                </a:lnTo>
                <a:lnTo>
                  <a:pt x="0" y="1031"/>
                </a:lnTo>
                <a:close/>
              </a:path>
              <a:path w="1826259" h="734695">
                <a:moveTo>
                  <a:pt x="963497" y="734551"/>
                </a:moveTo>
                <a:lnTo>
                  <a:pt x="910678" y="584600"/>
                </a:lnTo>
                <a:lnTo>
                  <a:pt x="603569" y="584600"/>
                </a:lnTo>
                <a:lnTo>
                  <a:pt x="551004" y="734551"/>
                </a:lnTo>
                <a:lnTo>
                  <a:pt x="425273" y="734551"/>
                </a:lnTo>
                <a:lnTo>
                  <a:pt x="688069" y="0"/>
                </a:lnTo>
                <a:lnTo>
                  <a:pt x="827456" y="0"/>
                </a:lnTo>
                <a:lnTo>
                  <a:pt x="1090262" y="734551"/>
                </a:lnTo>
                <a:lnTo>
                  <a:pt x="963497" y="734551"/>
                </a:lnTo>
                <a:close/>
              </a:path>
              <a:path w="1826259" h="734695">
                <a:moveTo>
                  <a:pt x="636284" y="490817"/>
                </a:moveTo>
                <a:lnTo>
                  <a:pt x="877963" y="490817"/>
                </a:lnTo>
                <a:lnTo>
                  <a:pt x="757900" y="145571"/>
                </a:lnTo>
                <a:lnTo>
                  <a:pt x="636284" y="490817"/>
                </a:lnTo>
                <a:close/>
              </a:path>
              <a:path w="1826259" h="734695">
                <a:moveTo>
                  <a:pt x="1699056" y="734551"/>
                </a:moveTo>
                <a:lnTo>
                  <a:pt x="1646237" y="584600"/>
                </a:lnTo>
                <a:lnTo>
                  <a:pt x="1339128" y="584600"/>
                </a:lnTo>
                <a:lnTo>
                  <a:pt x="1286563" y="734551"/>
                </a:lnTo>
                <a:lnTo>
                  <a:pt x="1160832" y="734551"/>
                </a:lnTo>
                <a:lnTo>
                  <a:pt x="1423628" y="0"/>
                </a:lnTo>
                <a:lnTo>
                  <a:pt x="1563015" y="0"/>
                </a:lnTo>
                <a:lnTo>
                  <a:pt x="1825821" y="734551"/>
                </a:lnTo>
                <a:lnTo>
                  <a:pt x="1699056" y="734551"/>
                </a:lnTo>
                <a:close/>
              </a:path>
              <a:path w="1826259" h="734695">
                <a:moveTo>
                  <a:pt x="1371843" y="490817"/>
                </a:moveTo>
                <a:lnTo>
                  <a:pt x="1613522" y="490817"/>
                </a:lnTo>
                <a:lnTo>
                  <a:pt x="1493458" y="145571"/>
                </a:lnTo>
                <a:lnTo>
                  <a:pt x="1371843" y="490817"/>
                </a:lnTo>
                <a:close/>
              </a:path>
            </a:pathLst>
          </a:custGeom>
          <a:ln w="362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92" y="-602"/>
            <a:ext cx="8463703" cy="54488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11708618" y="1144418"/>
            <a:ext cx="6579870" cy="9225915"/>
            <a:chOff x="11708618" y="1061291"/>
            <a:chExt cx="6579870" cy="9225915"/>
          </a:xfrm>
        </p:grpSpPr>
        <p:sp>
          <p:nvSpPr>
            <p:cNvPr id="10" name="object 10"/>
            <p:cNvSpPr/>
            <p:nvPr/>
          </p:nvSpPr>
          <p:spPr>
            <a:xfrm>
              <a:off x="11727033" y="3491253"/>
              <a:ext cx="603250" cy="734695"/>
            </a:xfrm>
            <a:custGeom>
              <a:avLst/>
              <a:gdLst/>
              <a:ahLst/>
              <a:cxnLst/>
              <a:rect l="l" t="t" r="r" b="b"/>
              <a:pathLst>
                <a:path w="603250" h="734695">
                  <a:moveTo>
                    <a:pt x="482313" y="0"/>
                  </a:moveTo>
                  <a:lnTo>
                    <a:pt x="602630" y="0"/>
                  </a:lnTo>
                  <a:lnTo>
                    <a:pt x="602630" y="734551"/>
                  </a:lnTo>
                  <a:lnTo>
                    <a:pt x="482313" y="734551"/>
                  </a:lnTo>
                  <a:lnTo>
                    <a:pt x="120317" y="186793"/>
                  </a:lnTo>
                  <a:lnTo>
                    <a:pt x="120317" y="734551"/>
                  </a:lnTo>
                  <a:lnTo>
                    <a:pt x="0" y="734551"/>
                  </a:lnTo>
                  <a:lnTo>
                    <a:pt x="0" y="0"/>
                  </a:lnTo>
                  <a:lnTo>
                    <a:pt x="120317" y="0"/>
                  </a:lnTo>
                  <a:lnTo>
                    <a:pt x="482313" y="546726"/>
                  </a:lnTo>
                  <a:lnTo>
                    <a:pt x="482313" y="0"/>
                  </a:lnTo>
                  <a:close/>
                </a:path>
              </a:pathLst>
            </a:custGeom>
            <a:ln w="362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273006" y="1061291"/>
              <a:ext cx="6014992" cy="922570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5089080" y="3157783"/>
            <a:ext cx="7332980" cy="12922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300" dirty="0"/>
              <a:t> </a:t>
            </a:r>
            <a:r>
              <a:rPr sz="8300" dirty="0" smtClean="0"/>
              <a:t>   </a:t>
            </a:r>
            <a:endParaRPr sz="8300" dirty="0"/>
          </a:p>
        </p:txBody>
      </p:sp>
      <p:sp>
        <p:nvSpPr>
          <p:cNvPr id="13" name="object 13"/>
          <p:cNvSpPr/>
          <p:nvPr/>
        </p:nvSpPr>
        <p:spPr>
          <a:xfrm>
            <a:off x="8563634" y="4653135"/>
            <a:ext cx="525145" cy="734060"/>
          </a:xfrm>
          <a:custGeom>
            <a:avLst/>
            <a:gdLst/>
            <a:ahLst/>
            <a:cxnLst/>
            <a:rect l="l" t="t" r="r" b="b"/>
            <a:pathLst>
              <a:path w="525145" h="734060">
                <a:moveTo>
                  <a:pt x="120327" y="435942"/>
                </a:moveTo>
                <a:lnTo>
                  <a:pt x="120327" y="733522"/>
                </a:lnTo>
                <a:lnTo>
                  <a:pt x="0" y="733522"/>
                </a:lnTo>
                <a:lnTo>
                  <a:pt x="0" y="0"/>
                </a:lnTo>
                <a:lnTo>
                  <a:pt x="253266" y="0"/>
                </a:lnTo>
                <a:lnTo>
                  <a:pt x="312044" y="3864"/>
                </a:lnTo>
                <a:lnTo>
                  <a:pt x="363671" y="15459"/>
                </a:lnTo>
                <a:lnTo>
                  <a:pt x="408147" y="34784"/>
                </a:lnTo>
                <a:lnTo>
                  <a:pt x="445472" y="61841"/>
                </a:lnTo>
                <a:lnTo>
                  <a:pt x="475008" y="94819"/>
                </a:lnTo>
                <a:lnTo>
                  <a:pt x="496105" y="131919"/>
                </a:lnTo>
                <a:lnTo>
                  <a:pt x="508762" y="173140"/>
                </a:lnTo>
                <a:lnTo>
                  <a:pt x="512981" y="218483"/>
                </a:lnTo>
                <a:lnTo>
                  <a:pt x="510179" y="254541"/>
                </a:lnTo>
                <a:lnTo>
                  <a:pt x="487764" y="321141"/>
                </a:lnTo>
                <a:lnTo>
                  <a:pt x="442724" y="378614"/>
                </a:lnTo>
                <a:lnTo>
                  <a:pt x="411274" y="400387"/>
                </a:lnTo>
                <a:lnTo>
                  <a:pt x="373801" y="417006"/>
                </a:lnTo>
                <a:lnTo>
                  <a:pt x="330304" y="428470"/>
                </a:lnTo>
                <a:lnTo>
                  <a:pt x="524568" y="733522"/>
                </a:lnTo>
                <a:lnTo>
                  <a:pt x="377973" y="733522"/>
                </a:lnTo>
                <a:lnTo>
                  <a:pt x="194274" y="435942"/>
                </a:lnTo>
                <a:lnTo>
                  <a:pt x="120327" y="435942"/>
                </a:lnTo>
                <a:close/>
              </a:path>
              <a:path w="525145" h="734060">
                <a:moveTo>
                  <a:pt x="120327" y="94039"/>
                </a:moveTo>
                <a:lnTo>
                  <a:pt x="120327" y="341902"/>
                </a:lnTo>
                <a:lnTo>
                  <a:pt x="253266" y="341902"/>
                </a:lnTo>
                <a:lnTo>
                  <a:pt x="313111" y="333720"/>
                </a:lnTo>
                <a:lnTo>
                  <a:pt x="355558" y="309177"/>
                </a:lnTo>
                <a:lnTo>
                  <a:pt x="381065" y="270014"/>
                </a:lnTo>
                <a:lnTo>
                  <a:pt x="389571" y="217966"/>
                </a:lnTo>
                <a:lnTo>
                  <a:pt x="387445" y="190337"/>
                </a:lnTo>
                <a:lnTo>
                  <a:pt x="370436" y="144735"/>
                </a:lnTo>
                <a:lnTo>
                  <a:pt x="336509" y="112449"/>
                </a:lnTo>
                <a:lnTo>
                  <a:pt x="285363" y="96085"/>
                </a:lnTo>
                <a:lnTo>
                  <a:pt x="253266" y="94039"/>
                </a:lnTo>
                <a:lnTo>
                  <a:pt x="120327" y="94039"/>
                </a:lnTo>
                <a:close/>
              </a:path>
            </a:pathLst>
          </a:custGeom>
          <a:ln w="362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230597" y="4653135"/>
            <a:ext cx="120650" cy="734060"/>
          </a:xfrm>
          <a:custGeom>
            <a:avLst/>
            <a:gdLst/>
            <a:ahLst/>
            <a:cxnLst/>
            <a:rect l="l" t="t" r="r" b="b"/>
            <a:pathLst>
              <a:path w="120650" h="734060">
                <a:moveTo>
                  <a:pt x="0" y="733522"/>
                </a:moveTo>
                <a:lnTo>
                  <a:pt x="0" y="0"/>
                </a:lnTo>
                <a:lnTo>
                  <a:pt x="120327" y="0"/>
                </a:lnTo>
                <a:lnTo>
                  <a:pt x="120327" y="733522"/>
                </a:lnTo>
                <a:lnTo>
                  <a:pt x="0" y="733522"/>
                </a:lnTo>
                <a:close/>
              </a:path>
            </a:pathLst>
          </a:custGeom>
          <a:ln w="362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508178" y="4653135"/>
            <a:ext cx="573405" cy="741045"/>
          </a:xfrm>
          <a:custGeom>
            <a:avLst/>
            <a:gdLst/>
            <a:ahLst/>
            <a:cxnLst/>
            <a:rect l="l" t="t" r="r" b="b"/>
            <a:pathLst>
              <a:path w="573404" h="741045">
                <a:moveTo>
                  <a:pt x="0" y="465565"/>
                </a:moveTo>
                <a:lnTo>
                  <a:pt x="0" y="0"/>
                </a:lnTo>
                <a:lnTo>
                  <a:pt x="120317" y="0"/>
                </a:lnTo>
                <a:lnTo>
                  <a:pt x="120317" y="465565"/>
                </a:lnTo>
                <a:lnTo>
                  <a:pt x="123055" y="504619"/>
                </a:lnTo>
                <a:lnTo>
                  <a:pt x="144955" y="567357"/>
                </a:lnTo>
                <a:lnTo>
                  <a:pt x="188188" y="609528"/>
                </a:lnTo>
                <a:lnTo>
                  <a:pt x="249381" y="630656"/>
                </a:lnTo>
                <a:lnTo>
                  <a:pt x="286498" y="633298"/>
                </a:lnTo>
                <a:lnTo>
                  <a:pt x="323615" y="630656"/>
                </a:lnTo>
                <a:lnTo>
                  <a:pt x="384809" y="609528"/>
                </a:lnTo>
                <a:lnTo>
                  <a:pt x="428046" y="567357"/>
                </a:lnTo>
                <a:lnTo>
                  <a:pt x="449943" y="504619"/>
                </a:lnTo>
                <a:lnTo>
                  <a:pt x="452680" y="465565"/>
                </a:lnTo>
                <a:lnTo>
                  <a:pt x="452680" y="0"/>
                </a:lnTo>
                <a:lnTo>
                  <a:pt x="573007" y="0"/>
                </a:lnTo>
                <a:lnTo>
                  <a:pt x="573007" y="465565"/>
                </a:lnTo>
                <a:lnTo>
                  <a:pt x="569688" y="516283"/>
                </a:lnTo>
                <a:lnTo>
                  <a:pt x="559731" y="562073"/>
                </a:lnTo>
                <a:lnTo>
                  <a:pt x="543137" y="602936"/>
                </a:lnTo>
                <a:lnTo>
                  <a:pt x="519906" y="638873"/>
                </a:lnTo>
                <a:lnTo>
                  <a:pt x="490038" y="669886"/>
                </a:lnTo>
                <a:lnTo>
                  <a:pt x="446177" y="700995"/>
                </a:lnTo>
                <a:lnTo>
                  <a:pt x="397291" y="723216"/>
                </a:lnTo>
                <a:lnTo>
                  <a:pt x="343379" y="736549"/>
                </a:lnTo>
                <a:lnTo>
                  <a:pt x="284440" y="740993"/>
                </a:lnTo>
                <a:lnTo>
                  <a:pt x="225614" y="736581"/>
                </a:lnTo>
                <a:lnTo>
                  <a:pt x="172039" y="723344"/>
                </a:lnTo>
                <a:lnTo>
                  <a:pt x="123714" y="701285"/>
                </a:lnTo>
                <a:lnTo>
                  <a:pt x="80637" y="670403"/>
                </a:lnTo>
                <a:lnTo>
                  <a:pt x="51607" y="639536"/>
                </a:lnTo>
                <a:lnTo>
                  <a:pt x="29029" y="603619"/>
                </a:lnTo>
                <a:lnTo>
                  <a:pt x="12901" y="562651"/>
                </a:lnTo>
                <a:lnTo>
                  <a:pt x="3225" y="516633"/>
                </a:lnTo>
                <a:lnTo>
                  <a:pt x="0" y="465565"/>
                </a:lnTo>
                <a:close/>
              </a:path>
            </a:pathLst>
          </a:custGeom>
          <a:ln w="362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237374" y="4653135"/>
            <a:ext cx="772795" cy="734060"/>
          </a:xfrm>
          <a:custGeom>
            <a:avLst/>
            <a:gdLst/>
            <a:ahLst/>
            <a:cxnLst/>
            <a:rect l="l" t="t" r="r" b="b"/>
            <a:pathLst>
              <a:path w="772795" h="734060">
                <a:moveTo>
                  <a:pt x="772431" y="0"/>
                </a:moveTo>
                <a:lnTo>
                  <a:pt x="772431" y="733522"/>
                </a:lnTo>
                <a:lnTo>
                  <a:pt x="652367" y="733522"/>
                </a:lnTo>
                <a:lnTo>
                  <a:pt x="652367" y="231115"/>
                </a:lnTo>
                <a:lnTo>
                  <a:pt x="428470" y="733522"/>
                </a:lnTo>
                <a:lnTo>
                  <a:pt x="345248" y="733522"/>
                </a:lnTo>
                <a:lnTo>
                  <a:pt x="120327" y="231115"/>
                </a:lnTo>
                <a:lnTo>
                  <a:pt x="120327" y="733522"/>
                </a:lnTo>
                <a:lnTo>
                  <a:pt x="0" y="733522"/>
                </a:lnTo>
                <a:lnTo>
                  <a:pt x="0" y="0"/>
                </a:lnTo>
                <a:lnTo>
                  <a:pt x="129857" y="0"/>
                </a:lnTo>
                <a:lnTo>
                  <a:pt x="387250" y="575329"/>
                </a:lnTo>
                <a:lnTo>
                  <a:pt x="643862" y="0"/>
                </a:lnTo>
                <a:lnTo>
                  <a:pt x="772431" y="0"/>
                </a:lnTo>
                <a:close/>
              </a:path>
            </a:pathLst>
          </a:custGeom>
          <a:ln w="362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484764" y="4653135"/>
            <a:ext cx="664210" cy="734060"/>
          </a:xfrm>
          <a:custGeom>
            <a:avLst/>
            <a:gdLst/>
            <a:ahLst/>
            <a:cxnLst/>
            <a:rect l="l" t="t" r="r" b="b"/>
            <a:pathLst>
              <a:path w="664209" h="734060">
                <a:moveTo>
                  <a:pt x="0" y="733522"/>
                </a:moveTo>
                <a:lnTo>
                  <a:pt x="0" y="0"/>
                </a:lnTo>
                <a:lnTo>
                  <a:pt x="431563" y="0"/>
                </a:lnTo>
                <a:lnTo>
                  <a:pt x="431563" y="94039"/>
                </a:lnTo>
                <a:lnTo>
                  <a:pt x="120327" y="94039"/>
                </a:lnTo>
                <a:lnTo>
                  <a:pt x="120327" y="316649"/>
                </a:lnTo>
                <a:lnTo>
                  <a:pt x="363030" y="316649"/>
                </a:lnTo>
                <a:lnTo>
                  <a:pt x="363030" y="409665"/>
                </a:lnTo>
                <a:lnTo>
                  <a:pt x="120327" y="409665"/>
                </a:lnTo>
                <a:lnTo>
                  <a:pt x="120327" y="733522"/>
                </a:lnTo>
                <a:lnTo>
                  <a:pt x="0" y="733522"/>
                </a:lnTo>
                <a:close/>
              </a:path>
              <a:path w="664209" h="734060">
                <a:moveTo>
                  <a:pt x="543490" y="733522"/>
                </a:moveTo>
                <a:lnTo>
                  <a:pt x="543490" y="0"/>
                </a:lnTo>
                <a:lnTo>
                  <a:pt x="663818" y="0"/>
                </a:lnTo>
                <a:lnTo>
                  <a:pt x="663818" y="733522"/>
                </a:lnTo>
                <a:lnTo>
                  <a:pt x="543490" y="733522"/>
                </a:lnTo>
                <a:close/>
              </a:path>
            </a:pathLst>
          </a:custGeom>
          <a:ln w="362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669845" y="6394269"/>
            <a:ext cx="6170930" cy="186182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R="123825" algn="ctr">
              <a:lnSpc>
                <a:spcPct val="100000"/>
              </a:lnSpc>
              <a:spcBef>
                <a:spcPts val="775"/>
              </a:spcBef>
            </a:pPr>
            <a:r>
              <a:rPr sz="3450" spc="180" dirty="0">
                <a:latin typeface="Arial"/>
                <a:cs typeface="Arial"/>
              </a:rPr>
              <a:t>Dosen </a:t>
            </a:r>
            <a:r>
              <a:rPr sz="3450" spc="325" dirty="0">
                <a:latin typeface="Arial"/>
                <a:cs typeface="Arial"/>
              </a:rPr>
              <a:t>Pengampu</a:t>
            </a:r>
            <a:r>
              <a:rPr sz="3450" spc="-55" dirty="0">
                <a:latin typeface="Arial"/>
                <a:cs typeface="Arial"/>
              </a:rPr>
              <a:t> </a:t>
            </a:r>
            <a:r>
              <a:rPr sz="3450" spc="100" dirty="0">
                <a:latin typeface="Arial"/>
                <a:cs typeface="Arial"/>
              </a:rPr>
              <a:t>:</a:t>
            </a:r>
            <a:endParaRPr sz="3450">
              <a:latin typeface="Arial"/>
              <a:cs typeface="Arial"/>
            </a:endParaRPr>
          </a:p>
          <a:p>
            <a:pPr marL="12065" marR="5080" algn="ctr">
              <a:lnSpc>
                <a:spcPct val="116399"/>
              </a:lnSpc>
            </a:pPr>
            <a:r>
              <a:rPr sz="3450" spc="-5" dirty="0">
                <a:latin typeface="Arial"/>
                <a:cs typeface="Arial"/>
              </a:rPr>
              <a:t>Dr. </a:t>
            </a:r>
            <a:r>
              <a:rPr sz="3450" spc="325" dirty="0">
                <a:latin typeface="Arial"/>
                <a:cs typeface="Arial"/>
              </a:rPr>
              <a:t>Chandra </a:t>
            </a:r>
            <a:r>
              <a:rPr sz="3450" spc="140" dirty="0">
                <a:latin typeface="Arial"/>
                <a:cs typeface="Arial"/>
              </a:rPr>
              <a:t>Ertikanto,</a:t>
            </a:r>
            <a:r>
              <a:rPr sz="3450" spc="-150" dirty="0">
                <a:latin typeface="Arial"/>
                <a:cs typeface="Arial"/>
              </a:rPr>
              <a:t> </a:t>
            </a:r>
            <a:r>
              <a:rPr sz="3450" spc="10" dirty="0">
                <a:latin typeface="Arial"/>
                <a:cs typeface="Arial"/>
              </a:rPr>
              <a:t>M.Pd.  </a:t>
            </a:r>
            <a:r>
              <a:rPr sz="3450" spc="275" dirty="0">
                <a:latin typeface="Arial"/>
                <a:cs typeface="Arial"/>
              </a:rPr>
              <a:t>Ismu </a:t>
            </a:r>
            <a:r>
              <a:rPr sz="3450" spc="229" dirty="0">
                <a:latin typeface="Arial"/>
                <a:cs typeface="Arial"/>
              </a:rPr>
              <a:t>Wahyudi, </a:t>
            </a:r>
            <a:r>
              <a:rPr sz="3450" spc="-100" dirty="0">
                <a:latin typeface="Arial"/>
                <a:cs typeface="Arial"/>
              </a:rPr>
              <a:t>S.Pd.,</a:t>
            </a:r>
            <a:r>
              <a:rPr sz="3450" spc="-325" dirty="0">
                <a:latin typeface="Arial"/>
                <a:cs typeface="Arial"/>
              </a:rPr>
              <a:t> </a:t>
            </a:r>
            <a:r>
              <a:rPr sz="3450" spc="-65" dirty="0">
                <a:latin typeface="Arial"/>
                <a:cs typeface="Arial"/>
              </a:rPr>
              <a:t>M.PFis.</a:t>
            </a:r>
            <a:endParaRPr sz="34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4190" cy="10290175"/>
            <a:chOff x="0" y="0"/>
            <a:chExt cx="18284190" cy="10290175"/>
          </a:xfrm>
        </p:grpSpPr>
        <p:sp>
          <p:nvSpPr>
            <p:cNvPr id="3" name="object 3"/>
            <p:cNvSpPr/>
            <p:nvPr/>
          </p:nvSpPr>
          <p:spPr>
            <a:xfrm>
              <a:off x="0" y="150243"/>
              <a:ext cx="9233535" cy="10134600"/>
            </a:xfrm>
            <a:custGeom>
              <a:avLst/>
              <a:gdLst/>
              <a:ahLst/>
              <a:cxnLst/>
              <a:rect l="l" t="t" r="r" b="b"/>
              <a:pathLst>
                <a:path w="9233535" h="10134600">
                  <a:moveTo>
                    <a:pt x="5115979" y="12699"/>
                  </a:moveTo>
                  <a:lnTo>
                    <a:pt x="4393755" y="12699"/>
                  </a:lnTo>
                  <a:lnTo>
                    <a:pt x="4455172" y="0"/>
                  </a:lnTo>
                  <a:lnTo>
                    <a:pt x="5057218" y="0"/>
                  </a:lnTo>
                  <a:lnTo>
                    <a:pt x="5115979" y="12699"/>
                  </a:lnTo>
                  <a:close/>
                </a:path>
                <a:path w="9233535" h="10134600">
                  <a:moveTo>
                    <a:pt x="6389637" y="10134599"/>
                  </a:moveTo>
                  <a:lnTo>
                    <a:pt x="1401468" y="10134599"/>
                  </a:lnTo>
                  <a:lnTo>
                    <a:pt x="1356394" y="10096499"/>
                  </a:lnTo>
                  <a:lnTo>
                    <a:pt x="1108004" y="9905999"/>
                  </a:lnTo>
                  <a:lnTo>
                    <a:pt x="1058387" y="9855199"/>
                  </a:lnTo>
                  <a:lnTo>
                    <a:pt x="959235" y="9778999"/>
                  </a:lnTo>
                  <a:lnTo>
                    <a:pt x="909704" y="9728199"/>
                  </a:lnTo>
                  <a:lnTo>
                    <a:pt x="860206" y="9690099"/>
                  </a:lnTo>
                  <a:lnTo>
                    <a:pt x="711934" y="9537699"/>
                  </a:lnTo>
                  <a:lnTo>
                    <a:pt x="662592" y="9499599"/>
                  </a:lnTo>
                  <a:lnTo>
                    <a:pt x="613294" y="9448799"/>
                  </a:lnTo>
                  <a:lnTo>
                    <a:pt x="564045" y="9385299"/>
                  </a:lnTo>
                  <a:lnTo>
                    <a:pt x="416602" y="9232899"/>
                  </a:lnTo>
                  <a:lnTo>
                    <a:pt x="367565" y="9169399"/>
                  </a:lnTo>
                  <a:lnTo>
                    <a:pt x="318586" y="9118599"/>
                  </a:lnTo>
                  <a:lnTo>
                    <a:pt x="269670" y="9055099"/>
                  </a:lnTo>
                  <a:lnTo>
                    <a:pt x="220817" y="9004299"/>
                  </a:lnTo>
                  <a:lnTo>
                    <a:pt x="26089" y="8750299"/>
                  </a:lnTo>
                  <a:lnTo>
                    <a:pt x="0" y="8724899"/>
                  </a:lnTo>
                  <a:lnTo>
                    <a:pt x="0" y="2324099"/>
                  </a:lnTo>
                  <a:lnTo>
                    <a:pt x="18975" y="2298699"/>
                  </a:lnTo>
                  <a:lnTo>
                    <a:pt x="64568" y="2247899"/>
                  </a:lnTo>
                  <a:lnTo>
                    <a:pt x="110762" y="2197099"/>
                  </a:lnTo>
                  <a:lnTo>
                    <a:pt x="157545" y="2146299"/>
                  </a:lnTo>
                  <a:lnTo>
                    <a:pt x="204908" y="2095499"/>
                  </a:lnTo>
                  <a:lnTo>
                    <a:pt x="252839" y="2044699"/>
                  </a:lnTo>
                  <a:lnTo>
                    <a:pt x="301329" y="1993899"/>
                  </a:lnTo>
                  <a:lnTo>
                    <a:pt x="350366" y="1943099"/>
                  </a:lnTo>
                  <a:lnTo>
                    <a:pt x="399940" y="1892299"/>
                  </a:lnTo>
                  <a:lnTo>
                    <a:pt x="450041" y="1854199"/>
                  </a:lnTo>
                  <a:lnTo>
                    <a:pt x="500658" y="1803399"/>
                  </a:lnTo>
                  <a:lnTo>
                    <a:pt x="603398" y="1701799"/>
                  </a:lnTo>
                  <a:lnTo>
                    <a:pt x="655500" y="1663699"/>
                  </a:lnTo>
                  <a:lnTo>
                    <a:pt x="708076" y="1612899"/>
                  </a:lnTo>
                  <a:lnTo>
                    <a:pt x="761116" y="1574799"/>
                  </a:lnTo>
                  <a:lnTo>
                    <a:pt x="814608" y="1523999"/>
                  </a:lnTo>
                  <a:lnTo>
                    <a:pt x="868543" y="1485899"/>
                  </a:lnTo>
                  <a:lnTo>
                    <a:pt x="922910" y="1435099"/>
                  </a:lnTo>
                  <a:lnTo>
                    <a:pt x="1032898" y="1358899"/>
                  </a:lnTo>
                  <a:lnTo>
                    <a:pt x="1088497" y="1308099"/>
                  </a:lnTo>
                  <a:lnTo>
                    <a:pt x="1200855" y="1231899"/>
                  </a:lnTo>
                  <a:lnTo>
                    <a:pt x="1429912" y="1079499"/>
                  </a:lnTo>
                  <a:lnTo>
                    <a:pt x="1723506" y="888999"/>
                  </a:lnTo>
                  <a:lnTo>
                    <a:pt x="1783089" y="863599"/>
                  </a:lnTo>
                  <a:lnTo>
                    <a:pt x="1903035" y="787399"/>
                  </a:lnTo>
                  <a:lnTo>
                    <a:pt x="1963377" y="761999"/>
                  </a:lnTo>
                  <a:lnTo>
                    <a:pt x="2023952" y="723899"/>
                  </a:lnTo>
                  <a:lnTo>
                    <a:pt x="2084747" y="698499"/>
                  </a:lnTo>
                  <a:lnTo>
                    <a:pt x="2145754" y="660399"/>
                  </a:lnTo>
                  <a:lnTo>
                    <a:pt x="2206961" y="634999"/>
                  </a:lnTo>
                  <a:lnTo>
                    <a:pt x="2268359" y="596899"/>
                  </a:lnTo>
                  <a:lnTo>
                    <a:pt x="2953254" y="317499"/>
                  </a:lnTo>
                  <a:lnTo>
                    <a:pt x="3016110" y="304799"/>
                  </a:lnTo>
                  <a:lnTo>
                    <a:pt x="3141970" y="253999"/>
                  </a:lnTo>
                  <a:lnTo>
                    <a:pt x="3204954" y="241299"/>
                  </a:lnTo>
                  <a:lnTo>
                    <a:pt x="3267959" y="215899"/>
                  </a:lnTo>
                  <a:lnTo>
                    <a:pt x="3330976" y="203199"/>
                  </a:lnTo>
                  <a:lnTo>
                    <a:pt x="3393993" y="177799"/>
                  </a:lnTo>
                  <a:lnTo>
                    <a:pt x="3645856" y="126999"/>
                  </a:lnTo>
                  <a:lnTo>
                    <a:pt x="3708718" y="101599"/>
                  </a:lnTo>
                  <a:lnTo>
                    <a:pt x="3771517" y="88899"/>
                  </a:lnTo>
                  <a:lnTo>
                    <a:pt x="3834243" y="88899"/>
                  </a:lnTo>
                  <a:lnTo>
                    <a:pt x="4084207" y="38099"/>
                  </a:lnTo>
                  <a:lnTo>
                    <a:pt x="4146410" y="38099"/>
                  </a:lnTo>
                  <a:lnTo>
                    <a:pt x="4270397" y="12699"/>
                  </a:lnTo>
                  <a:lnTo>
                    <a:pt x="5174436" y="12699"/>
                  </a:lnTo>
                  <a:lnTo>
                    <a:pt x="5232578" y="25399"/>
                  </a:lnTo>
                  <a:lnTo>
                    <a:pt x="5290393" y="25399"/>
                  </a:lnTo>
                  <a:lnTo>
                    <a:pt x="5405007" y="50799"/>
                  </a:lnTo>
                  <a:lnTo>
                    <a:pt x="5461783" y="50799"/>
                  </a:lnTo>
                  <a:lnTo>
                    <a:pt x="5739937" y="114299"/>
                  </a:lnTo>
                  <a:lnTo>
                    <a:pt x="5794350" y="139699"/>
                  </a:lnTo>
                  <a:lnTo>
                    <a:pt x="5901871" y="165099"/>
                  </a:lnTo>
                  <a:lnTo>
                    <a:pt x="5954959" y="190499"/>
                  </a:lnTo>
                  <a:lnTo>
                    <a:pt x="6007585" y="203199"/>
                  </a:lnTo>
                  <a:lnTo>
                    <a:pt x="6059738" y="228599"/>
                  </a:lnTo>
                  <a:lnTo>
                    <a:pt x="6111408" y="241299"/>
                  </a:lnTo>
                  <a:lnTo>
                    <a:pt x="6263411" y="317499"/>
                  </a:lnTo>
                  <a:lnTo>
                    <a:pt x="6410685" y="393699"/>
                  </a:lnTo>
                  <a:lnTo>
                    <a:pt x="6506100" y="444499"/>
                  </a:lnTo>
                  <a:lnTo>
                    <a:pt x="7653663" y="1257299"/>
                  </a:lnTo>
                  <a:lnTo>
                    <a:pt x="8283459" y="1866899"/>
                  </a:lnTo>
                  <a:lnTo>
                    <a:pt x="8548862" y="2260599"/>
                  </a:lnTo>
                  <a:lnTo>
                    <a:pt x="8603247" y="2400299"/>
                  </a:lnTo>
                  <a:lnTo>
                    <a:pt x="8626059" y="2451099"/>
                  </a:lnTo>
                  <a:lnTo>
                    <a:pt x="8648428" y="2501899"/>
                  </a:lnTo>
                  <a:lnTo>
                    <a:pt x="8670355" y="2552699"/>
                  </a:lnTo>
                  <a:lnTo>
                    <a:pt x="8691841" y="2603499"/>
                  </a:lnTo>
                  <a:lnTo>
                    <a:pt x="8712886" y="2654299"/>
                  </a:lnTo>
                  <a:lnTo>
                    <a:pt x="8733493" y="2705099"/>
                  </a:lnTo>
                  <a:lnTo>
                    <a:pt x="8753663" y="2755899"/>
                  </a:lnTo>
                  <a:lnTo>
                    <a:pt x="8773397" y="2819399"/>
                  </a:lnTo>
                  <a:lnTo>
                    <a:pt x="8792696" y="2870199"/>
                  </a:lnTo>
                  <a:lnTo>
                    <a:pt x="8811562" y="2920999"/>
                  </a:lnTo>
                  <a:lnTo>
                    <a:pt x="8829996" y="2971799"/>
                  </a:lnTo>
                  <a:lnTo>
                    <a:pt x="8847999" y="3022599"/>
                  </a:lnTo>
                  <a:lnTo>
                    <a:pt x="8865572" y="3073399"/>
                  </a:lnTo>
                  <a:lnTo>
                    <a:pt x="8882717" y="3124199"/>
                  </a:lnTo>
                  <a:lnTo>
                    <a:pt x="8899435" y="3174999"/>
                  </a:lnTo>
                  <a:lnTo>
                    <a:pt x="8915727" y="3238499"/>
                  </a:lnTo>
                  <a:lnTo>
                    <a:pt x="8931594" y="3289299"/>
                  </a:lnTo>
                  <a:lnTo>
                    <a:pt x="8947039" y="3340099"/>
                  </a:lnTo>
                  <a:lnTo>
                    <a:pt x="8962061" y="3390899"/>
                  </a:lnTo>
                  <a:lnTo>
                    <a:pt x="8976663" y="3441699"/>
                  </a:lnTo>
                  <a:lnTo>
                    <a:pt x="8990846" y="3492499"/>
                  </a:lnTo>
                  <a:lnTo>
                    <a:pt x="9004610" y="3543299"/>
                  </a:lnTo>
                  <a:lnTo>
                    <a:pt x="9017958" y="3594099"/>
                  </a:lnTo>
                  <a:lnTo>
                    <a:pt x="9030890" y="3644899"/>
                  </a:lnTo>
                  <a:lnTo>
                    <a:pt x="9043408" y="3708399"/>
                  </a:lnTo>
                  <a:lnTo>
                    <a:pt x="9055513" y="3759199"/>
                  </a:lnTo>
                  <a:lnTo>
                    <a:pt x="9067206" y="3809999"/>
                  </a:lnTo>
                  <a:lnTo>
                    <a:pt x="9078489" y="3860799"/>
                  </a:lnTo>
                  <a:lnTo>
                    <a:pt x="9089363" y="3911599"/>
                  </a:lnTo>
                  <a:lnTo>
                    <a:pt x="9099829" y="3962399"/>
                  </a:lnTo>
                  <a:lnTo>
                    <a:pt x="9109889" y="4013199"/>
                  </a:lnTo>
                  <a:lnTo>
                    <a:pt x="9119543" y="4063999"/>
                  </a:lnTo>
                  <a:lnTo>
                    <a:pt x="9128793" y="4114799"/>
                  </a:lnTo>
                  <a:lnTo>
                    <a:pt x="9137640" y="4165599"/>
                  </a:lnTo>
                  <a:lnTo>
                    <a:pt x="9146086" y="4216399"/>
                  </a:lnTo>
                  <a:lnTo>
                    <a:pt x="9154132" y="4267199"/>
                  </a:lnTo>
                  <a:lnTo>
                    <a:pt x="9161779" y="4317999"/>
                  </a:lnTo>
                  <a:lnTo>
                    <a:pt x="9169028" y="4368799"/>
                  </a:lnTo>
                  <a:lnTo>
                    <a:pt x="9175881" y="4419599"/>
                  </a:lnTo>
                  <a:lnTo>
                    <a:pt x="9182339" y="4470399"/>
                  </a:lnTo>
                  <a:lnTo>
                    <a:pt x="9188403" y="4533899"/>
                  </a:lnTo>
                  <a:lnTo>
                    <a:pt x="9194075" y="4584699"/>
                  </a:lnTo>
                  <a:lnTo>
                    <a:pt x="9199355" y="4635499"/>
                  </a:lnTo>
                  <a:lnTo>
                    <a:pt x="9204246" y="4686299"/>
                  </a:lnTo>
                  <a:lnTo>
                    <a:pt x="9208748" y="4737099"/>
                  </a:lnTo>
                  <a:lnTo>
                    <a:pt x="9212862" y="4787899"/>
                  </a:lnTo>
                  <a:lnTo>
                    <a:pt x="9216591" y="4825999"/>
                  </a:lnTo>
                  <a:lnTo>
                    <a:pt x="9219934" y="4876799"/>
                  </a:lnTo>
                  <a:lnTo>
                    <a:pt x="9222894" y="4927599"/>
                  </a:lnTo>
                  <a:lnTo>
                    <a:pt x="9225472" y="4978399"/>
                  </a:lnTo>
                  <a:lnTo>
                    <a:pt x="9227669" y="5029199"/>
                  </a:lnTo>
                  <a:lnTo>
                    <a:pt x="9229486" y="5079999"/>
                  </a:lnTo>
                  <a:lnTo>
                    <a:pt x="9230925" y="5130799"/>
                  </a:lnTo>
                  <a:lnTo>
                    <a:pt x="9231987" y="5181599"/>
                  </a:lnTo>
                  <a:lnTo>
                    <a:pt x="9232672" y="5232399"/>
                  </a:lnTo>
                  <a:lnTo>
                    <a:pt x="9232984" y="5283199"/>
                  </a:lnTo>
                  <a:lnTo>
                    <a:pt x="9232922" y="5333999"/>
                  </a:lnTo>
                  <a:lnTo>
                    <a:pt x="9232487" y="5384799"/>
                  </a:lnTo>
                  <a:lnTo>
                    <a:pt x="9231683" y="5435599"/>
                  </a:lnTo>
                  <a:lnTo>
                    <a:pt x="9228966" y="5524499"/>
                  </a:lnTo>
                  <a:lnTo>
                    <a:pt x="9227056" y="5575299"/>
                  </a:lnTo>
                  <a:lnTo>
                    <a:pt x="9224781" y="5626099"/>
                  </a:lnTo>
                  <a:lnTo>
                    <a:pt x="9222142" y="5676899"/>
                  </a:lnTo>
                  <a:lnTo>
                    <a:pt x="9219139" y="5727699"/>
                  </a:lnTo>
                  <a:lnTo>
                    <a:pt x="9215775" y="5765799"/>
                  </a:lnTo>
                  <a:lnTo>
                    <a:pt x="9212050" y="5816599"/>
                  </a:lnTo>
                  <a:lnTo>
                    <a:pt x="9207966" y="5867399"/>
                  </a:lnTo>
                  <a:lnTo>
                    <a:pt x="9203525" y="5918199"/>
                  </a:lnTo>
                  <a:lnTo>
                    <a:pt x="9198726" y="5956299"/>
                  </a:lnTo>
                  <a:lnTo>
                    <a:pt x="9193572" y="6007099"/>
                  </a:lnTo>
                  <a:lnTo>
                    <a:pt x="9188064" y="6057899"/>
                  </a:lnTo>
                  <a:lnTo>
                    <a:pt x="9182203" y="6108699"/>
                  </a:lnTo>
                  <a:lnTo>
                    <a:pt x="9175991" y="6146799"/>
                  </a:lnTo>
                  <a:lnTo>
                    <a:pt x="9169428" y="6197599"/>
                  </a:lnTo>
                  <a:lnTo>
                    <a:pt x="9162516" y="6248399"/>
                  </a:lnTo>
                  <a:lnTo>
                    <a:pt x="9155257" y="6286499"/>
                  </a:lnTo>
                  <a:lnTo>
                    <a:pt x="9147651" y="6337299"/>
                  </a:lnTo>
                  <a:lnTo>
                    <a:pt x="9139700" y="6388099"/>
                  </a:lnTo>
                  <a:lnTo>
                    <a:pt x="9131405" y="6426199"/>
                  </a:lnTo>
                  <a:lnTo>
                    <a:pt x="9122767" y="6476999"/>
                  </a:lnTo>
                  <a:lnTo>
                    <a:pt x="9113789" y="6515099"/>
                  </a:lnTo>
                  <a:lnTo>
                    <a:pt x="9104470" y="6565899"/>
                  </a:lnTo>
                  <a:lnTo>
                    <a:pt x="9094812" y="6616699"/>
                  </a:lnTo>
                  <a:lnTo>
                    <a:pt x="9084817" y="6654799"/>
                  </a:lnTo>
                  <a:lnTo>
                    <a:pt x="9074486" y="6705599"/>
                  </a:lnTo>
                  <a:lnTo>
                    <a:pt x="9063820" y="6743699"/>
                  </a:lnTo>
                  <a:lnTo>
                    <a:pt x="9052820" y="6794499"/>
                  </a:lnTo>
                  <a:lnTo>
                    <a:pt x="9041488" y="6832599"/>
                  </a:lnTo>
                  <a:lnTo>
                    <a:pt x="9029824" y="6883399"/>
                  </a:lnTo>
                  <a:lnTo>
                    <a:pt x="9017831" y="6921499"/>
                  </a:lnTo>
                  <a:lnTo>
                    <a:pt x="9005510" y="6959599"/>
                  </a:lnTo>
                  <a:lnTo>
                    <a:pt x="8992861" y="7010399"/>
                  </a:lnTo>
                  <a:lnTo>
                    <a:pt x="8979886" y="7048499"/>
                  </a:lnTo>
                  <a:lnTo>
                    <a:pt x="8966587" y="7099299"/>
                  </a:lnTo>
                  <a:lnTo>
                    <a:pt x="8952964" y="7137399"/>
                  </a:lnTo>
                  <a:lnTo>
                    <a:pt x="8939019" y="7175499"/>
                  </a:lnTo>
                  <a:lnTo>
                    <a:pt x="8924753" y="7226299"/>
                  </a:lnTo>
                  <a:lnTo>
                    <a:pt x="8910167" y="7264399"/>
                  </a:lnTo>
                  <a:lnTo>
                    <a:pt x="8895264" y="7302499"/>
                  </a:lnTo>
                  <a:lnTo>
                    <a:pt x="8880043" y="7353299"/>
                  </a:lnTo>
                  <a:lnTo>
                    <a:pt x="8864506" y="7391399"/>
                  </a:lnTo>
                  <a:lnTo>
                    <a:pt x="8848655" y="7429499"/>
                  </a:lnTo>
                  <a:lnTo>
                    <a:pt x="8832491" y="7467599"/>
                  </a:lnTo>
                  <a:lnTo>
                    <a:pt x="8816015" y="7518399"/>
                  </a:lnTo>
                  <a:lnTo>
                    <a:pt x="8799229" y="7556499"/>
                  </a:lnTo>
                  <a:lnTo>
                    <a:pt x="8782133" y="7594599"/>
                  </a:lnTo>
                  <a:lnTo>
                    <a:pt x="8764729" y="7632699"/>
                  </a:lnTo>
                  <a:lnTo>
                    <a:pt x="8747018" y="7670799"/>
                  </a:lnTo>
                  <a:lnTo>
                    <a:pt x="8729002" y="7708899"/>
                  </a:lnTo>
                  <a:lnTo>
                    <a:pt x="8710681" y="7746999"/>
                  </a:lnTo>
                  <a:lnTo>
                    <a:pt x="8692058" y="7785099"/>
                  </a:lnTo>
                  <a:lnTo>
                    <a:pt x="8673133" y="7823199"/>
                  </a:lnTo>
                  <a:lnTo>
                    <a:pt x="8653907" y="7861299"/>
                  </a:lnTo>
                  <a:lnTo>
                    <a:pt x="8634383" y="7899399"/>
                  </a:lnTo>
                  <a:lnTo>
                    <a:pt x="8614560" y="7937499"/>
                  </a:lnTo>
                  <a:lnTo>
                    <a:pt x="8594441" y="7975599"/>
                  </a:lnTo>
                  <a:lnTo>
                    <a:pt x="8574027" y="8013699"/>
                  </a:lnTo>
                  <a:lnTo>
                    <a:pt x="8553319" y="8051799"/>
                  </a:lnTo>
                  <a:lnTo>
                    <a:pt x="8532318" y="8089899"/>
                  </a:lnTo>
                  <a:lnTo>
                    <a:pt x="8511026" y="8127999"/>
                  </a:lnTo>
                  <a:lnTo>
                    <a:pt x="8489444" y="8166099"/>
                  </a:lnTo>
                  <a:lnTo>
                    <a:pt x="8467572" y="8204199"/>
                  </a:lnTo>
                  <a:lnTo>
                    <a:pt x="8445413" y="8242299"/>
                  </a:lnTo>
                  <a:lnTo>
                    <a:pt x="8422968" y="8267699"/>
                  </a:lnTo>
                  <a:lnTo>
                    <a:pt x="8400238" y="8305799"/>
                  </a:lnTo>
                  <a:lnTo>
                    <a:pt x="8377224" y="8343899"/>
                  </a:lnTo>
                  <a:lnTo>
                    <a:pt x="8353927" y="8381999"/>
                  </a:lnTo>
                  <a:lnTo>
                    <a:pt x="8330350" y="8407399"/>
                  </a:lnTo>
                  <a:lnTo>
                    <a:pt x="8306492" y="8445499"/>
                  </a:lnTo>
                  <a:lnTo>
                    <a:pt x="8282356" y="8483599"/>
                  </a:lnTo>
                  <a:lnTo>
                    <a:pt x="8257943" y="8508999"/>
                  </a:lnTo>
                  <a:lnTo>
                    <a:pt x="8233253" y="8547099"/>
                  </a:lnTo>
                  <a:lnTo>
                    <a:pt x="8208289" y="8572499"/>
                  </a:lnTo>
                  <a:lnTo>
                    <a:pt x="8183051" y="8610599"/>
                  </a:lnTo>
                  <a:lnTo>
                    <a:pt x="8157541" y="8635999"/>
                  </a:lnTo>
                  <a:lnTo>
                    <a:pt x="8131759" y="8674099"/>
                  </a:lnTo>
                  <a:lnTo>
                    <a:pt x="8105709" y="8699499"/>
                  </a:lnTo>
                  <a:lnTo>
                    <a:pt x="8079389" y="8737599"/>
                  </a:lnTo>
                  <a:lnTo>
                    <a:pt x="8052803" y="8762999"/>
                  </a:lnTo>
                  <a:lnTo>
                    <a:pt x="8025951" y="8801099"/>
                  </a:lnTo>
                  <a:lnTo>
                    <a:pt x="7971454" y="8851899"/>
                  </a:lnTo>
                  <a:lnTo>
                    <a:pt x="7943812" y="8889999"/>
                  </a:lnTo>
                  <a:lnTo>
                    <a:pt x="7915910" y="8915399"/>
                  </a:lnTo>
                  <a:lnTo>
                    <a:pt x="7895400" y="8940799"/>
                  </a:lnTo>
                  <a:lnTo>
                    <a:pt x="7874520" y="8953499"/>
                  </a:lnTo>
                  <a:lnTo>
                    <a:pt x="7853273" y="8978899"/>
                  </a:lnTo>
                  <a:lnTo>
                    <a:pt x="7831660" y="9004299"/>
                  </a:lnTo>
                  <a:lnTo>
                    <a:pt x="7809684" y="9016999"/>
                  </a:lnTo>
                  <a:lnTo>
                    <a:pt x="7787347" y="9042399"/>
                  </a:lnTo>
                  <a:lnTo>
                    <a:pt x="7764652" y="9067799"/>
                  </a:lnTo>
                  <a:lnTo>
                    <a:pt x="7741600" y="9093199"/>
                  </a:lnTo>
                  <a:lnTo>
                    <a:pt x="7718195" y="9105899"/>
                  </a:lnTo>
                  <a:lnTo>
                    <a:pt x="7694439" y="9131299"/>
                  </a:lnTo>
                  <a:lnTo>
                    <a:pt x="7670334" y="9156699"/>
                  </a:lnTo>
                  <a:lnTo>
                    <a:pt x="7645882" y="9182099"/>
                  </a:lnTo>
                  <a:lnTo>
                    <a:pt x="7621086" y="9207499"/>
                  </a:lnTo>
                  <a:lnTo>
                    <a:pt x="7595948" y="9220199"/>
                  </a:lnTo>
                  <a:lnTo>
                    <a:pt x="7570470" y="9245599"/>
                  </a:lnTo>
                  <a:lnTo>
                    <a:pt x="7518506" y="9296399"/>
                  </a:lnTo>
                  <a:lnTo>
                    <a:pt x="7465212" y="9347199"/>
                  </a:lnTo>
                  <a:lnTo>
                    <a:pt x="7438072" y="9359899"/>
                  </a:lnTo>
                  <a:lnTo>
                    <a:pt x="7410607" y="9385299"/>
                  </a:lnTo>
                  <a:lnTo>
                    <a:pt x="7354710" y="9436099"/>
                  </a:lnTo>
                  <a:lnTo>
                    <a:pt x="7297540" y="9486899"/>
                  </a:lnTo>
                  <a:lnTo>
                    <a:pt x="7239115" y="9537699"/>
                  </a:lnTo>
                  <a:lnTo>
                    <a:pt x="7209438" y="9550399"/>
                  </a:lnTo>
                  <a:lnTo>
                    <a:pt x="7149168" y="9601199"/>
                  </a:lnTo>
                  <a:lnTo>
                    <a:pt x="7087690" y="9651999"/>
                  </a:lnTo>
                  <a:lnTo>
                    <a:pt x="7025024" y="9702799"/>
                  </a:lnTo>
                  <a:lnTo>
                    <a:pt x="6993251" y="9728199"/>
                  </a:lnTo>
                  <a:lnTo>
                    <a:pt x="6961188" y="9740899"/>
                  </a:lnTo>
                  <a:lnTo>
                    <a:pt x="6896202" y="9791699"/>
                  </a:lnTo>
                  <a:lnTo>
                    <a:pt x="6796607" y="9867899"/>
                  </a:lnTo>
                  <a:lnTo>
                    <a:pt x="6762853" y="9893299"/>
                  </a:lnTo>
                  <a:lnTo>
                    <a:pt x="6728827" y="9905999"/>
                  </a:lnTo>
                  <a:lnTo>
                    <a:pt x="6625129" y="9982199"/>
                  </a:lnTo>
                  <a:lnTo>
                    <a:pt x="6554673" y="10032999"/>
                  </a:lnTo>
                  <a:lnTo>
                    <a:pt x="6519055" y="10045699"/>
                  </a:lnTo>
                  <a:lnTo>
                    <a:pt x="6410668" y="10121899"/>
                  </a:lnTo>
                  <a:lnTo>
                    <a:pt x="6389637" y="10134599"/>
                  </a:lnTo>
                  <a:close/>
                </a:path>
              </a:pathLst>
            </a:custGeom>
            <a:solidFill>
              <a:srgbClr val="FFD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409829" y="0"/>
              <a:ext cx="9874250" cy="10290175"/>
            </a:xfrm>
            <a:custGeom>
              <a:avLst/>
              <a:gdLst/>
              <a:ahLst/>
              <a:cxnLst/>
              <a:rect l="l" t="t" r="r" b="b"/>
              <a:pathLst>
                <a:path w="9874250" h="10290175">
                  <a:moveTo>
                    <a:pt x="549836" y="2108899"/>
                  </a:moveTo>
                  <a:lnTo>
                    <a:pt x="268469" y="2819139"/>
                  </a:lnTo>
                  <a:lnTo>
                    <a:pt x="280588" y="2754064"/>
                  </a:lnTo>
                  <a:lnTo>
                    <a:pt x="515136" y="2162008"/>
                  </a:lnTo>
                  <a:lnTo>
                    <a:pt x="549836" y="2108899"/>
                  </a:lnTo>
                  <a:close/>
                </a:path>
                <a:path w="9874250" h="10290175">
                  <a:moveTo>
                    <a:pt x="607068" y="1998913"/>
                  </a:moveTo>
                  <a:lnTo>
                    <a:pt x="232218" y="2945128"/>
                  </a:lnTo>
                  <a:lnTo>
                    <a:pt x="244472" y="2879712"/>
                  </a:lnTo>
                  <a:lnTo>
                    <a:pt x="572609" y="2051412"/>
                  </a:lnTo>
                  <a:lnTo>
                    <a:pt x="607068" y="1998913"/>
                  </a:lnTo>
                  <a:close/>
                </a:path>
                <a:path w="9874250" h="10290175">
                  <a:moveTo>
                    <a:pt x="9873656" y="9055273"/>
                  </a:moveTo>
                  <a:lnTo>
                    <a:pt x="9871259" y="9061323"/>
                  </a:lnTo>
                  <a:lnTo>
                    <a:pt x="9570593" y="9337532"/>
                  </a:lnTo>
                  <a:lnTo>
                    <a:pt x="9515804" y="9372386"/>
                  </a:lnTo>
                  <a:lnTo>
                    <a:pt x="9429828" y="9451483"/>
                  </a:lnTo>
                  <a:lnTo>
                    <a:pt x="9320227" y="9521252"/>
                  </a:lnTo>
                  <a:lnTo>
                    <a:pt x="9277232" y="9560819"/>
                  </a:lnTo>
                  <a:lnTo>
                    <a:pt x="9112829" y="9665476"/>
                  </a:lnTo>
                  <a:lnTo>
                    <a:pt x="9069839" y="9705029"/>
                  </a:lnTo>
                  <a:lnTo>
                    <a:pt x="9003239" y="9735216"/>
                  </a:lnTo>
                  <a:lnTo>
                    <a:pt x="8784123" y="9874538"/>
                  </a:lnTo>
                  <a:lnTo>
                    <a:pt x="8717555" y="9904644"/>
                  </a:lnTo>
                  <a:lnTo>
                    <a:pt x="8662803" y="9939405"/>
                  </a:lnTo>
                  <a:lnTo>
                    <a:pt x="8596255" y="9969462"/>
                  </a:lnTo>
                  <a:lnTo>
                    <a:pt x="8541524" y="10004169"/>
                  </a:lnTo>
                  <a:lnTo>
                    <a:pt x="8009733" y="10243121"/>
                  </a:lnTo>
                  <a:lnTo>
                    <a:pt x="7931529" y="10268118"/>
                  </a:lnTo>
                  <a:lnTo>
                    <a:pt x="7882752" y="10287798"/>
                  </a:lnTo>
                  <a:lnTo>
                    <a:pt x="2964127" y="10290141"/>
                  </a:lnTo>
                  <a:lnTo>
                    <a:pt x="2952692" y="10284523"/>
                  </a:lnTo>
                  <a:lnTo>
                    <a:pt x="2885264" y="10247836"/>
                  </a:lnTo>
                  <a:lnTo>
                    <a:pt x="2830058" y="10214782"/>
                  </a:lnTo>
                  <a:lnTo>
                    <a:pt x="2763454" y="10176014"/>
                  </a:lnTo>
                  <a:lnTo>
                    <a:pt x="2709063" y="10140900"/>
                  </a:lnTo>
                  <a:lnTo>
                    <a:pt x="2643268" y="10100094"/>
                  </a:lnTo>
                  <a:lnTo>
                    <a:pt x="2577869" y="10058283"/>
                  </a:lnTo>
                  <a:lnTo>
                    <a:pt x="2524672" y="10020156"/>
                  </a:lnTo>
                  <a:lnTo>
                    <a:pt x="2460058" y="9976368"/>
                  </a:lnTo>
                  <a:lnTo>
                    <a:pt x="2407636" y="9936285"/>
                  </a:lnTo>
                  <a:lnTo>
                    <a:pt x="2355595" y="9895238"/>
                  </a:lnTo>
                  <a:lnTo>
                    <a:pt x="2292125" y="9848562"/>
                  </a:lnTo>
                  <a:lnTo>
                    <a:pt x="2240835" y="9805622"/>
                  </a:lnTo>
                  <a:lnTo>
                    <a:pt x="2178106" y="9757072"/>
                  </a:lnTo>
                  <a:lnTo>
                    <a:pt x="2127550" y="9712278"/>
                  </a:lnTo>
                  <a:lnTo>
                    <a:pt x="2077355" y="9666573"/>
                  </a:lnTo>
                  <a:lnTo>
                    <a:pt x="2027517" y="9619968"/>
                  </a:lnTo>
                  <a:lnTo>
                    <a:pt x="1966224" y="9567794"/>
                  </a:lnTo>
                  <a:lnTo>
                    <a:pt x="1917087" y="9519419"/>
                  </a:lnTo>
                  <a:lnTo>
                    <a:pt x="1868295" y="9470173"/>
                  </a:lnTo>
                  <a:lnTo>
                    <a:pt x="1819843" y="9420068"/>
                  </a:lnTo>
                  <a:lnTo>
                    <a:pt x="1771727" y="9369115"/>
                  </a:lnTo>
                  <a:lnTo>
                    <a:pt x="1712137" y="9312645"/>
                  </a:lnTo>
                  <a:lnTo>
                    <a:pt x="1664681" y="9260024"/>
                  </a:lnTo>
                  <a:lnTo>
                    <a:pt x="1617550" y="9206586"/>
                  </a:lnTo>
                  <a:lnTo>
                    <a:pt x="1570739" y="9152340"/>
                  </a:lnTo>
                  <a:lnTo>
                    <a:pt x="1524243" y="9097297"/>
                  </a:lnTo>
                  <a:lnTo>
                    <a:pt x="1478059" y="9041467"/>
                  </a:lnTo>
                  <a:lnTo>
                    <a:pt x="1443990" y="8989538"/>
                  </a:lnTo>
                  <a:lnTo>
                    <a:pt x="1398418" y="8932165"/>
                  </a:lnTo>
                  <a:lnTo>
                    <a:pt x="1353144" y="8874036"/>
                  </a:lnTo>
                  <a:lnTo>
                    <a:pt x="1308166" y="8815162"/>
                  </a:lnTo>
                  <a:lnTo>
                    <a:pt x="1263480" y="8755553"/>
                  </a:lnTo>
                  <a:lnTo>
                    <a:pt x="1219080" y="8695219"/>
                  </a:lnTo>
                  <a:lnTo>
                    <a:pt x="1186771" y="8638848"/>
                  </a:lnTo>
                  <a:lnTo>
                    <a:pt x="1142933" y="8577095"/>
                  </a:lnTo>
                  <a:lnTo>
                    <a:pt x="1099370" y="8514649"/>
                  </a:lnTo>
                  <a:lnTo>
                    <a:pt x="1067886" y="8456197"/>
                  </a:lnTo>
                  <a:lnTo>
                    <a:pt x="1024860" y="8392394"/>
                  </a:lnTo>
                  <a:lnTo>
                    <a:pt x="993905" y="8332606"/>
                  </a:lnTo>
                  <a:lnTo>
                    <a:pt x="951400" y="8267488"/>
                  </a:lnTo>
                  <a:lnTo>
                    <a:pt x="920957" y="8206406"/>
                  </a:lnTo>
                  <a:lnTo>
                    <a:pt x="878957" y="8140014"/>
                  </a:lnTo>
                  <a:lnTo>
                    <a:pt x="849011" y="8077679"/>
                  </a:lnTo>
                  <a:lnTo>
                    <a:pt x="807499" y="8010055"/>
                  </a:lnTo>
                  <a:lnTo>
                    <a:pt x="778033" y="7946508"/>
                  </a:lnTo>
                  <a:lnTo>
                    <a:pt x="748800" y="7882371"/>
                  </a:lnTo>
                  <a:lnTo>
                    <a:pt x="719797" y="7817654"/>
                  </a:lnTo>
                  <a:lnTo>
                    <a:pt x="679213" y="7747689"/>
                  </a:lnTo>
                  <a:lnTo>
                    <a:pt x="650657" y="7681843"/>
                  </a:lnTo>
                  <a:lnTo>
                    <a:pt x="622319" y="7615448"/>
                  </a:lnTo>
                  <a:lnTo>
                    <a:pt x="594194" y="7548515"/>
                  </a:lnTo>
                  <a:lnTo>
                    <a:pt x="566279" y="7481053"/>
                  </a:lnTo>
                  <a:lnTo>
                    <a:pt x="511059" y="7344586"/>
                  </a:lnTo>
                  <a:lnTo>
                    <a:pt x="456627" y="7206131"/>
                  </a:lnTo>
                  <a:lnTo>
                    <a:pt x="441503" y="7140861"/>
                  </a:lnTo>
                  <a:lnTo>
                    <a:pt x="414757" y="7070447"/>
                  </a:lnTo>
                  <a:lnTo>
                    <a:pt x="361802" y="6928263"/>
                  </a:lnTo>
                  <a:lnTo>
                    <a:pt x="347393" y="6861190"/>
                  </a:lnTo>
                  <a:lnTo>
                    <a:pt x="295460" y="6716426"/>
                  </a:lnTo>
                  <a:lnTo>
                    <a:pt x="281543" y="6648110"/>
                  </a:lnTo>
                  <a:lnTo>
                    <a:pt x="255975" y="6574723"/>
                  </a:lnTo>
                  <a:lnTo>
                    <a:pt x="228904" y="6436165"/>
                  </a:lnTo>
                  <a:lnTo>
                    <a:pt x="203779" y="6361659"/>
                  </a:lnTo>
                  <a:lnTo>
                    <a:pt x="151863" y="6078925"/>
                  </a:lnTo>
                  <a:lnTo>
                    <a:pt x="127395" y="6002761"/>
                  </a:lnTo>
                  <a:lnTo>
                    <a:pt x="90111" y="5786539"/>
                  </a:lnTo>
                  <a:lnTo>
                    <a:pt x="89709" y="5718589"/>
                  </a:lnTo>
                  <a:lnTo>
                    <a:pt x="53681" y="5499194"/>
                  </a:lnTo>
                  <a:lnTo>
                    <a:pt x="53666" y="5430270"/>
                  </a:lnTo>
                  <a:lnTo>
                    <a:pt x="30274" y="5282424"/>
                  </a:lnTo>
                  <a:lnTo>
                    <a:pt x="30505" y="5212877"/>
                  </a:lnTo>
                  <a:lnTo>
                    <a:pt x="19003" y="5138466"/>
                  </a:lnTo>
                  <a:lnTo>
                    <a:pt x="19818" y="4998480"/>
                  </a:lnTo>
                  <a:lnTo>
                    <a:pt x="8513" y="4923571"/>
                  </a:lnTo>
                  <a:lnTo>
                    <a:pt x="11057" y="4641294"/>
                  </a:lnTo>
                  <a:lnTo>
                    <a:pt x="0" y="4565761"/>
                  </a:lnTo>
                  <a:lnTo>
                    <a:pt x="786" y="4494812"/>
                  </a:lnTo>
                  <a:lnTo>
                    <a:pt x="13413" y="4428458"/>
                  </a:lnTo>
                  <a:lnTo>
                    <a:pt x="16938" y="4143703"/>
                  </a:lnTo>
                  <a:lnTo>
                    <a:pt x="29668" y="4077087"/>
                  </a:lnTo>
                  <a:lnTo>
                    <a:pt x="30600" y="4005772"/>
                  </a:lnTo>
                  <a:lnTo>
                    <a:pt x="43343" y="3939124"/>
                  </a:lnTo>
                  <a:lnTo>
                    <a:pt x="44279" y="3867797"/>
                  </a:lnTo>
                  <a:lnTo>
                    <a:pt x="69749" y="3734539"/>
                  </a:lnTo>
                  <a:lnTo>
                    <a:pt x="70661" y="3663274"/>
                  </a:lnTo>
                  <a:lnTo>
                    <a:pt x="171488" y="3132906"/>
                  </a:lnTo>
                  <a:lnTo>
                    <a:pt x="195721" y="3071735"/>
                  </a:lnTo>
                  <a:lnTo>
                    <a:pt x="208094" y="3006021"/>
                  </a:lnTo>
                  <a:lnTo>
                    <a:pt x="629592" y="1942057"/>
                  </a:lnTo>
                  <a:lnTo>
                    <a:pt x="932190" y="1488561"/>
                  </a:lnTo>
                  <a:lnTo>
                    <a:pt x="976835" y="1444830"/>
                  </a:lnTo>
                  <a:lnTo>
                    <a:pt x="1041990" y="1349326"/>
                  </a:lnTo>
                  <a:lnTo>
                    <a:pt x="1130039" y="1264996"/>
                  </a:lnTo>
                  <a:lnTo>
                    <a:pt x="1161976" y="1218861"/>
                  </a:lnTo>
                  <a:lnTo>
                    <a:pt x="1334987" y="1057993"/>
                  </a:lnTo>
                  <a:lnTo>
                    <a:pt x="1420256" y="980680"/>
                  </a:lnTo>
                  <a:lnTo>
                    <a:pt x="1474375" y="947518"/>
                  </a:lnTo>
                  <a:lnTo>
                    <a:pt x="1516465" y="910236"/>
                  </a:lnTo>
                  <a:lnTo>
                    <a:pt x="2754622" y="95109"/>
                  </a:lnTo>
                  <a:lnTo>
                    <a:pt x="2969618" y="670"/>
                  </a:lnTo>
                  <a:lnTo>
                    <a:pt x="7026984" y="0"/>
                  </a:lnTo>
                  <a:lnTo>
                    <a:pt x="7051039" y="8241"/>
                  </a:lnTo>
                  <a:lnTo>
                    <a:pt x="7099051" y="24975"/>
                  </a:lnTo>
                  <a:lnTo>
                    <a:pt x="7146930" y="42045"/>
                  </a:lnTo>
                  <a:lnTo>
                    <a:pt x="7194676" y="59448"/>
                  </a:lnTo>
                  <a:lnTo>
                    <a:pt x="7242291" y="77185"/>
                  </a:lnTo>
                  <a:lnTo>
                    <a:pt x="7289774" y="95254"/>
                  </a:lnTo>
                  <a:lnTo>
                    <a:pt x="7337126" y="113653"/>
                  </a:lnTo>
                  <a:lnTo>
                    <a:pt x="7384347" y="132383"/>
                  </a:lnTo>
                  <a:lnTo>
                    <a:pt x="7431438" y="151441"/>
                  </a:lnTo>
                  <a:lnTo>
                    <a:pt x="7478399" y="170827"/>
                  </a:lnTo>
                  <a:lnTo>
                    <a:pt x="7560127" y="205899"/>
                  </a:lnTo>
                  <a:lnTo>
                    <a:pt x="7606701" y="226262"/>
                  </a:lnTo>
                  <a:lnTo>
                    <a:pt x="7653148" y="246947"/>
                  </a:lnTo>
                  <a:lnTo>
                    <a:pt x="7699466" y="267956"/>
                  </a:lnTo>
                  <a:lnTo>
                    <a:pt x="7745658" y="289285"/>
                  </a:lnTo>
                  <a:lnTo>
                    <a:pt x="7779915" y="306257"/>
                  </a:lnTo>
                  <a:lnTo>
                    <a:pt x="7825853" y="328225"/>
                  </a:lnTo>
                  <a:lnTo>
                    <a:pt x="7871665" y="350512"/>
                  </a:lnTo>
                  <a:lnTo>
                    <a:pt x="7917351" y="373116"/>
                  </a:lnTo>
                  <a:lnTo>
                    <a:pt x="7962913" y="396035"/>
                  </a:lnTo>
                  <a:lnTo>
                    <a:pt x="7996542" y="414592"/>
                  </a:lnTo>
                  <a:lnTo>
                    <a:pt x="8041854" y="438140"/>
                  </a:lnTo>
                  <a:lnTo>
                    <a:pt x="8087043" y="462001"/>
                  </a:lnTo>
                  <a:lnTo>
                    <a:pt x="8132108" y="486173"/>
                  </a:lnTo>
                  <a:lnTo>
                    <a:pt x="8165243" y="505979"/>
                  </a:lnTo>
                  <a:lnTo>
                    <a:pt x="8210062" y="530771"/>
                  </a:lnTo>
                  <a:lnTo>
                    <a:pt x="8254759" y="555872"/>
                  </a:lnTo>
                  <a:lnTo>
                    <a:pt x="8287528" y="576602"/>
                  </a:lnTo>
                  <a:lnTo>
                    <a:pt x="8331982" y="602317"/>
                  </a:lnTo>
                  <a:lnTo>
                    <a:pt x="8376315" y="628336"/>
                  </a:lnTo>
                  <a:lnTo>
                    <a:pt x="8408720" y="649982"/>
                  </a:lnTo>
                  <a:lnTo>
                    <a:pt x="8452813" y="676609"/>
                  </a:lnTo>
                  <a:lnTo>
                    <a:pt x="8484979" y="698860"/>
                  </a:lnTo>
                  <a:lnTo>
                    <a:pt x="8528833" y="726090"/>
                  </a:lnTo>
                  <a:lnTo>
                    <a:pt x="8572568" y="753619"/>
                  </a:lnTo>
                  <a:lnTo>
                    <a:pt x="8604378" y="776770"/>
                  </a:lnTo>
                  <a:lnTo>
                    <a:pt x="8647876" y="804896"/>
                  </a:lnTo>
                  <a:lnTo>
                    <a:pt x="8679450" y="828641"/>
                  </a:lnTo>
                  <a:lnTo>
                    <a:pt x="8722715" y="857359"/>
                  </a:lnTo>
                  <a:lnTo>
                    <a:pt x="8754055" y="881693"/>
                  </a:lnTo>
                  <a:lnTo>
                    <a:pt x="8797086" y="910999"/>
                  </a:lnTo>
                  <a:lnTo>
                    <a:pt x="8828195" y="935920"/>
                  </a:lnTo>
                  <a:lnTo>
                    <a:pt x="8870995" y="965810"/>
                  </a:lnTo>
                  <a:lnTo>
                    <a:pt x="8901873" y="991312"/>
                  </a:lnTo>
                  <a:lnTo>
                    <a:pt x="8944443" y="1021780"/>
                  </a:lnTo>
                  <a:lnTo>
                    <a:pt x="8975093" y="1047860"/>
                  </a:lnTo>
                  <a:lnTo>
                    <a:pt x="9005628" y="1074226"/>
                  </a:lnTo>
                  <a:lnTo>
                    <a:pt x="9047858" y="1105556"/>
                  </a:lnTo>
                  <a:lnTo>
                    <a:pt x="9078167" y="1132493"/>
                  </a:lnTo>
                  <a:lnTo>
                    <a:pt x="9120172" y="1164391"/>
                  </a:lnTo>
                  <a:lnTo>
                    <a:pt x="9150257" y="1191895"/>
                  </a:lnTo>
                  <a:lnTo>
                    <a:pt x="9180230" y="1219680"/>
                  </a:lnTo>
                  <a:lnTo>
                    <a:pt x="9210093" y="1247746"/>
                  </a:lnTo>
                  <a:lnTo>
                    <a:pt x="9251651" y="1280768"/>
                  </a:lnTo>
                  <a:lnTo>
                    <a:pt x="9281293" y="1309392"/>
                  </a:lnTo>
                  <a:lnTo>
                    <a:pt x="9310824" y="1338293"/>
                  </a:lnTo>
                  <a:lnTo>
                    <a:pt x="9340246" y="1367470"/>
                  </a:lnTo>
                  <a:lnTo>
                    <a:pt x="9381367" y="1401600"/>
                  </a:lnTo>
                  <a:lnTo>
                    <a:pt x="9410571" y="1431326"/>
                  </a:lnTo>
                  <a:lnTo>
                    <a:pt x="9439667" y="1461326"/>
                  </a:lnTo>
                  <a:lnTo>
                    <a:pt x="9468656" y="1491598"/>
                  </a:lnTo>
                  <a:lnTo>
                    <a:pt x="9497537" y="1522140"/>
                  </a:lnTo>
                  <a:lnTo>
                    <a:pt x="9526311" y="1552952"/>
                  </a:lnTo>
                  <a:lnTo>
                    <a:pt x="9566786" y="1588711"/>
                  </a:lnTo>
                  <a:lnTo>
                    <a:pt x="9595348" y="1620060"/>
                  </a:lnTo>
                  <a:lnTo>
                    <a:pt x="9623804" y="1651675"/>
                  </a:lnTo>
                  <a:lnTo>
                    <a:pt x="9652155" y="1683556"/>
                  </a:lnTo>
                  <a:lnTo>
                    <a:pt x="9680401" y="1715702"/>
                  </a:lnTo>
                  <a:lnTo>
                    <a:pt x="9708543" y="1748111"/>
                  </a:lnTo>
                  <a:lnTo>
                    <a:pt x="9736581" y="1780782"/>
                  </a:lnTo>
                  <a:lnTo>
                    <a:pt x="9764515" y="1813715"/>
                  </a:lnTo>
                  <a:lnTo>
                    <a:pt x="9792346" y="1846907"/>
                  </a:lnTo>
                  <a:lnTo>
                    <a:pt x="9820075" y="1880359"/>
                  </a:lnTo>
                  <a:lnTo>
                    <a:pt x="9835894" y="1909392"/>
                  </a:lnTo>
                  <a:lnTo>
                    <a:pt x="9863419" y="1943359"/>
                  </a:lnTo>
                  <a:lnTo>
                    <a:pt x="9873740" y="1951787"/>
                  </a:lnTo>
                  <a:lnTo>
                    <a:pt x="9873656" y="9055273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24011" y="1004324"/>
            <a:ext cx="1324038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600" spc="-110" dirty="0"/>
              <a:t>MENYIMPAN </a:t>
            </a:r>
            <a:r>
              <a:rPr sz="5600" spc="-145" dirty="0"/>
              <a:t>ALAT </a:t>
            </a:r>
            <a:r>
              <a:rPr sz="5600" spc="25" dirty="0"/>
              <a:t>DAN </a:t>
            </a:r>
            <a:r>
              <a:rPr sz="5600" spc="85" dirty="0"/>
              <a:t>ZAT-ZAT</a:t>
            </a:r>
            <a:r>
              <a:rPr sz="5600" spc="655" dirty="0"/>
              <a:t> </a:t>
            </a:r>
            <a:r>
              <a:rPr sz="5600" spc="15" dirty="0"/>
              <a:t>KIMIA</a:t>
            </a:r>
            <a:endParaRPr sz="5600"/>
          </a:p>
        </p:txBody>
      </p:sp>
      <p:sp>
        <p:nvSpPr>
          <p:cNvPr id="6" name="object 6"/>
          <p:cNvSpPr txBox="1"/>
          <p:nvPr/>
        </p:nvSpPr>
        <p:spPr>
          <a:xfrm>
            <a:off x="548068" y="2441341"/>
            <a:ext cx="7780655" cy="6699884"/>
          </a:xfrm>
          <a:prstGeom prst="rect">
            <a:avLst/>
          </a:prstGeom>
        </p:spPr>
        <p:txBody>
          <a:bodyPr vert="horz" wrap="square" lIns="0" tIns="2184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20"/>
              </a:spcBef>
            </a:pPr>
            <a:r>
              <a:rPr sz="4000" u="heavy" spc="-10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u="heavy" spc="3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Alat-Alat</a:t>
            </a:r>
            <a:r>
              <a:rPr sz="4000" u="heavy" spc="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4000" u="heavy" spc="1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Kimia.</a:t>
            </a:r>
            <a:endParaRPr sz="4000">
              <a:latin typeface="Arial"/>
              <a:cs typeface="Arial"/>
            </a:endParaRPr>
          </a:p>
          <a:p>
            <a:pPr marL="12700" marR="5080">
              <a:lnSpc>
                <a:spcPct val="125200"/>
              </a:lnSpc>
              <a:spcBef>
                <a:spcPts val="310"/>
              </a:spcBef>
            </a:pPr>
            <a:r>
              <a:rPr sz="3050" spc="170" dirty="0">
                <a:latin typeface="Arial"/>
                <a:cs typeface="Arial"/>
              </a:rPr>
              <a:t>Peralatan </a:t>
            </a:r>
            <a:r>
              <a:rPr sz="3050" spc="270" dirty="0">
                <a:latin typeface="Arial"/>
                <a:cs typeface="Arial"/>
              </a:rPr>
              <a:t>yang </a:t>
            </a:r>
            <a:r>
              <a:rPr sz="3050" spc="160" dirty="0">
                <a:latin typeface="Arial"/>
                <a:cs typeface="Arial"/>
              </a:rPr>
              <a:t>sering </a:t>
            </a:r>
            <a:r>
              <a:rPr sz="3050" spc="235" dirty="0">
                <a:latin typeface="Arial"/>
                <a:cs typeface="Arial"/>
              </a:rPr>
              <a:t>digunakan  </a:t>
            </a:r>
            <a:r>
              <a:rPr sz="3050" spc="195" dirty="0">
                <a:latin typeface="Arial"/>
                <a:cs typeface="Arial"/>
              </a:rPr>
              <a:t>sebaiknya </a:t>
            </a:r>
            <a:r>
              <a:rPr sz="3050" spc="250" dirty="0">
                <a:latin typeface="Arial"/>
                <a:cs typeface="Arial"/>
              </a:rPr>
              <a:t>disimpan </a:t>
            </a:r>
            <a:r>
              <a:rPr sz="3050" spc="200" dirty="0">
                <a:latin typeface="Arial"/>
                <a:cs typeface="Arial"/>
              </a:rPr>
              <a:t>sedemikian</a:t>
            </a:r>
            <a:r>
              <a:rPr sz="3050" spc="-275" dirty="0">
                <a:latin typeface="Arial"/>
                <a:cs typeface="Arial"/>
              </a:rPr>
              <a:t> </a:t>
            </a:r>
            <a:r>
              <a:rPr sz="3050" spc="250" dirty="0">
                <a:latin typeface="Arial"/>
                <a:cs typeface="Arial"/>
              </a:rPr>
              <a:t>hingga  </a:t>
            </a:r>
            <a:r>
              <a:rPr sz="3050" spc="335" dirty="0">
                <a:latin typeface="Arial"/>
                <a:cs typeface="Arial"/>
              </a:rPr>
              <a:t>mudah </a:t>
            </a:r>
            <a:r>
              <a:rPr sz="3050" spc="250" dirty="0">
                <a:latin typeface="Arial"/>
                <a:cs typeface="Arial"/>
              </a:rPr>
              <a:t>diambil </a:t>
            </a:r>
            <a:r>
              <a:rPr sz="3050" spc="300" dirty="0">
                <a:latin typeface="Arial"/>
                <a:cs typeface="Arial"/>
              </a:rPr>
              <a:t>dan</a:t>
            </a:r>
            <a:r>
              <a:rPr sz="3050" spc="-550" dirty="0">
                <a:latin typeface="Arial"/>
                <a:cs typeface="Arial"/>
              </a:rPr>
              <a:t> </a:t>
            </a:r>
            <a:r>
              <a:rPr sz="3050" spc="185" dirty="0">
                <a:latin typeface="Arial"/>
                <a:cs typeface="Arial"/>
              </a:rPr>
              <a:t>dikembalikan. </a:t>
            </a:r>
            <a:r>
              <a:rPr sz="3050" spc="295" dirty="0">
                <a:latin typeface="Arial"/>
                <a:cs typeface="Arial"/>
              </a:rPr>
              <a:t>Alat-  </a:t>
            </a:r>
            <a:r>
              <a:rPr sz="3050" spc="245" dirty="0">
                <a:latin typeface="Arial"/>
                <a:cs typeface="Arial"/>
              </a:rPr>
              <a:t>alat </a:t>
            </a:r>
            <a:r>
              <a:rPr sz="3050" spc="210" dirty="0">
                <a:latin typeface="Arial"/>
                <a:cs typeface="Arial"/>
              </a:rPr>
              <a:t>kimia </a:t>
            </a:r>
            <a:r>
              <a:rPr sz="3050" spc="250" dirty="0">
                <a:latin typeface="Arial"/>
                <a:cs typeface="Arial"/>
              </a:rPr>
              <a:t>disimpan </a:t>
            </a:r>
            <a:r>
              <a:rPr sz="3050" spc="220" dirty="0">
                <a:latin typeface="Arial"/>
                <a:cs typeface="Arial"/>
              </a:rPr>
              <a:t>berdasarkan </a:t>
            </a:r>
            <a:r>
              <a:rPr sz="3050" spc="110" dirty="0">
                <a:latin typeface="Arial"/>
                <a:cs typeface="Arial"/>
              </a:rPr>
              <a:t>jenis  </a:t>
            </a:r>
            <a:r>
              <a:rPr sz="3050" spc="160" dirty="0">
                <a:latin typeface="Arial"/>
                <a:cs typeface="Arial"/>
              </a:rPr>
              <a:t>alat. </a:t>
            </a:r>
            <a:r>
              <a:rPr sz="3050" spc="150" dirty="0">
                <a:latin typeface="Arial"/>
                <a:cs typeface="Arial"/>
              </a:rPr>
              <a:t>Yang </a:t>
            </a:r>
            <a:r>
              <a:rPr sz="3050" spc="229" dirty="0">
                <a:latin typeface="Arial"/>
                <a:cs typeface="Arial"/>
              </a:rPr>
              <a:t>terbuat </a:t>
            </a:r>
            <a:r>
              <a:rPr sz="3050" spc="210" dirty="0">
                <a:latin typeface="Arial"/>
                <a:cs typeface="Arial"/>
              </a:rPr>
              <a:t>dari logam,</a:t>
            </a:r>
            <a:r>
              <a:rPr sz="3050" spc="-430" dirty="0">
                <a:latin typeface="Arial"/>
                <a:cs typeface="Arial"/>
              </a:rPr>
              <a:t> </a:t>
            </a:r>
            <a:r>
              <a:rPr sz="3050" spc="250" dirty="0">
                <a:latin typeface="Arial"/>
                <a:cs typeface="Arial"/>
              </a:rPr>
              <a:t>disimpan  </a:t>
            </a:r>
            <a:r>
              <a:rPr sz="3050" spc="200" dirty="0">
                <a:latin typeface="Arial"/>
                <a:cs typeface="Arial"/>
              </a:rPr>
              <a:t>di </a:t>
            </a:r>
            <a:r>
              <a:rPr sz="3050" spc="315" dirty="0">
                <a:latin typeface="Arial"/>
                <a:cs typeface="Arial"/>
              </a:rPr>
              <a:t>tempat </a:t>
            </a:r>
            <a:r>
              <a:rPr sz="3050" spc="135" dirty="0">
                <a:latin typeface="Arial"/>
                <a:cs typeface="Arial"/>
              </a:rPr>
              <a:t>terpisah, </a:t>
            </a:r>
            <a:r>
              <a:rPr sz="3050" spc="204" dirty="0">
                <a:latin typeface="Arial"/>
                <a:cs typeface="Arial"/>
              </a:rPr>
              <a:t>jauh </a:t>
            </a:r>
            <a:r>
              <a:rPr sz="3050" spc="210" dirty="0">
                <a:latin typeface="Arial"/>
                <a:cs typeface="Arial"/>
              </a:rPr>
              <a:t>dari </a:t>
            </a:r>
            <a:r>
              <a:rPr sz="3050" spc="229" dirty="0">
                <a:latin typeface="Arial"/>
                <a:cs typeface="Arial"/>
              </a:rPr>
              <a:t>zat-zat  </a:t>
            </a:r>
            <a:r>
              <a:rPr sz="3050" spc="210" dirty="0">
                <a:latin typeface="Arial"/>
                <a:cs typeface="Arial"/>
              </a:rPr>
              <a:t>kimia </a:t>
            </a:r>
            <a:r>
              <a:rPr sz="3050" spc="270" dirty="0">
                <a:latin typeface="Arial"/>
                <a:cs typeface="Arial"/>
              </a:rPr>
              <a:t>yang</a:t>
            </a:r>
            <a:r>
              <a:rPr sz="3050" spc="-85" dirty="0">
                <a:latin typeface="Arial"/>
                <a:cs typeface="Arial"/>
              </a:rPr>
              <a:t> </a:t>
            </a:r>
            <a:r>
              <a:rPr sz="3050" spc="90" dirty="0">
                <a:latin typeface="Arial"/>
                <a:cs typeface="Arial"/>
              </a:rPr>
              <a:t>korosif.</a:t>
            </a:r>
            <a:endParaRPr sz="3050">
              <a:latin typeface="Arial"/>
              <a:cs typeface="Arial"/>
            </a:endParaRPr>
          </a:p>
          <a:p>
            <a:pPr marL="12700" marR="252095" algn="just">
              <a:lnSpc>
                <a:spcPct val="125200"/>
              </a:lnSpc>
            </a:pPr>
            <a:r>
              <a:rPr sz="3050" spc="265" dirty="0">
                <a:latin typeface="Arial"/>
                <a:cs typeface="Arial"/>
              </a:rPr>
              <a:t>Masing-masing </a:t>
            </a:r>
            <a:r>
              <a:rPr sz="3050" spc="315" dirty="0">
                <a:latin typeface="Arial"/>
                <a:cs typeface="Arial"/>
              </a:rPr>
              <a:t>tempat </a:t>
            </a:r>
            <a:r>
              <a:rPr sz="3050" spc="270" dirty="0">
                <a:latin typeface="Arial"/>
                <a:cs typeface="Arial"/>
              </a:rPr>
              <a:t>penyimpanan  </a:t>
            </a:r>
            <a:r>
              <a:rPr sz="3050" spc="245" dirty="0">
                <a:latin typeface="Arial"/>
                <a:cs typeface="Arial"/>
              </a:rPr>
              <a:t>alat</a:t>
            </a:r>
            <a:r>
              <a:rPr sz="3050" spc="55" dirty="0">
                <a:latin typeface="Arial"/>
                <a:cs typeface="Arial"/>
              </a:rPr>
              <a:t> </a:t>
            </a:r>
            <a:r>
              <a:rPr sz="3050" spc="175" dirty="0">
                <a:latin typeface="Arial"/>
                <a:cs typeface="Arial"/>
              </a:rPr>
              <a:t>diberi</a:t>
            </a:r>
            <a:r>
              <a:rPr sz="3050" spc="55" dirty="0">
                <a:latin typeface="Arial"/>
                <a:cs typeface="Arial"/>
              </a:rPr>
              <a:t> </a:t>
            </a:r>
            <a:r>
              <a:rPr sz="3050" spc="370" dirty="0">
                <a:latin typeface="Arial"/>
                <a:cs typeface="Arial"/>
              </a:rPr>
              <a:t>nama</a:t>
            </a:r>
            <a:r>
              <a:rPr sz="3050" spc="60" dirty="0">
                <a:latin typeface="Arial"/>
                <a:cs typeface="Arial"/>
              </a:rPr>
              <a:t> </a:t>
            </a:r>
            <a:r>
              <a:rPr sz="3050" spc="285" dirty="0">
                <a:latin typeface="Arial"/>
                <a:cs typeface="Arial"/>
              </a:rPr>
              <a:t>agar</a:t>
            </a:r>
            <a:r>
              <a:rPr sz="3050" spc="55" dirty="0">
                <a:latin typeface="Arial"/>
                <a:cs typeface="Arial"/>
              </a:rPr>
              <a:t> </a:t>
            </a:r>
            <a:r>
              <a:rPr sz="3050" spc="335" dirty="0">
                <a:latin typeface="Arial"/>
                <a:cs typeface="Arial"/>
              </a:rPr>
              <a:t>mudah</a:t>
            </a:r>
            <a:r>
              <a:rPr sz="3050" spc="55" dirty="0">
                <a:latin typeface="Arial"/>
                <a:cs typeface="Arial"/>
              </a:rPr>
              <a:t> </a:t>
            </a:r>
            <a:r>
              <a:rPr sz="3050" spc="250" dirty="0">
                <a:latin typeface="Arial"/>
                <a:cs typeface="Arial"/>
              </a:rPr>
              <a:t>mencari  </a:t>
            </a:r>
            <a:r>
              <a:rPr sz="3050" spc="245" dirty="0">
                <a:latin typeface="Arial"/>
                <a:cs typeface="Arial"/>
              </a:rPr>
              <a:t>alat </a:t>
            </a:r>
            <a:r>
              <a:rPr sz="3050" spc="270" dirty="0">
                <a:latin typeface="Arial"/>
                <a:cs typeface="Arial"/>
              </a:rPr>
              <a:t>yang</a:t>
            </a:r>
            <a:r>
              <a:rPr sz="3050" spc="-120" dirty="0">
                <a:latin typeface="Arial"/>
                <a:cs typeface="Arial"/>
              </a:rPr>
              <a:t> </a:t>
            </a:r>
            <a:r>
              <a:rPr sz="3050" spc="155" dirty="0">
                <a:latin typeface="Arial"/>
                <a:cs typeface="Arial"/>
              </a:rPr>
              <a:t>diperlukan.</a:t>
            </a:r>
            <a:endParaRPr sz="30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830358" y="3605149"/>
            <a:ext cx="7929245" cy="4371975"/>
          </a:xfrm>
          <a:prstGeom prst="rect">
            <a:avLst/>
          </a:prstGeom>
        </p:spPr>
        <p:txBody>
          <a:bodyPr vert="horz" wrap="square" lIns="0" tIns="2184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20"/>
              </a:spcBef>
            </a:pPr>
            <a:r>
              <a:rPr sz="4000" u="heavy" spc="-10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000" u="heavy" spc="30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zat-Zat</a:t>
            </a:r>
            <a:r>
              <a:rPr sz="4000" u="heavy" spc="8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4000" u="heavy" spc="1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Kimia.</a:t>
            </a:r>
            <a:endParaRPr sz="4000">
              <a:latin typeface="Arial"/>
              <a:cs typeface="Arial"/>
            </a:endParaRPr>
          </a:p>
          <a:p>
            <a:pPr marL="12700" marR="5080">
              <a:lnSpc>
                <a:spcPct val="125200"/>
              </a:lnSpc>
              <a:spcBef>
                <a:spcPts val="310"/>
              </a:spcBef>
            </a:pPr>
            <a:r>
              <a:rPr sz="3050" spc="215" dirty="0">
                <a:latin typeface="Arial"/>
                <a:cs typeface="Arial"/>
              </a:rPr>
              <a:t>Penyimpanan </a:t>
            </a:r>
            <a:r>
              <a:rPr sz="3050" spc="145" dirty="0">
                <a:latin typeface="Arial"/>
                <a:cs typeface="Arial"/>
              </a:rPr>
              <a:t>zat </a:t>
            </a:r>
            <a:r>
              <a:rPr sz="3050" spc="210" dirty="0">
                <a:latin typeface="Arial"/>
                <a:cs typeface="Arial"/>
              </a:rPr>
              <a:t>kimia </a:t>
            </a:r>
            <a:r>
              <a:rPr sz="3050" spc="190" dirty="0">
                <a:latin typeface="Arial"/>
                <a:cs typeface="Arial"/>
              </a:rPr>
              <a:t>harus</a:t>
            </a:r>
            <a:r>
              <a:rPr sz="3050" spc="-365" dirty="0">
                <a:latin typeface="Arial"/>
                <a:cs typeface="Arial"/>
              </a:rPr>
              <a:t> </a:t>
            </a:r>
            <a:r>
              <a:rPr sz="3050" spc="320" dirty="0">
                <a:latin typeface="Arial"/>
                <a:cs typeface="Arial"/>
              </a:rPr>
              <a:t>mendapat  </a:t>
            </a:r>
            <a:r>
              <a:rPr sz="3050" spc="225" dirty="0">
                <a:latin typeface="Arial"/>
                <a:cs typeface="Arial"/>
              </a:rPr>
              <a:t>perhatian </a:t>
            </a:r>
            <a:r>
              <a:rPr sz="3050" spc="140" dirty="0">
                <a:latin typeface="Arial"/>
                <a:cs typeface="Arial"/>
              </a:rPr>
              <a:t>khusus </a:t>
            </a:r>
            <a:r>
              <a:rPr sz="3050" spc="200" dirty="0">
                <a:latin typeface="Arial"/>
                <a:cs typeface="Arial"/>
              </a:rPr>
              <a:t>karena </a:t>
            </a:r>
            <a:r>
              <a:rPr sz="3050" spc="320" dirty="0">
                <a:latin typeface="Arial"/>
                <a:cs typeface="Arial"/>
              </a:rPr>
              <a:t>dapat  </a:t>
            </a:r>
            <a:r>
              <a:rPr sz="3050" spc="265" dirty="0">
                <a:latin typeface="Arial"/>
                <a:cs typeface="Arial"/>
              </a:rPr>
              <a:t>menyebabkan </a:t>
            </a:r>
            <a:r>
              <a:rPr sz="3050" spc="200" dirty="0">
                <a:latin typeface="Arial"/>
                <a:cs typeface="Arial"/>
              </a:rPr>
              <a:t>terjadinya </a:t>
            </a:r>
            <a:r>
              <a:rPr sz="3050" spc="165" dirty="0">
                <a:latin typeface="Arial"/>
                <a:cs typeface="Arial"/>
              </a:rPr>
              <a:t>kebakaran,  </a:t>
            </a:r>
            <a:r>
              <a:rPr sz="3050" spc="310" dirty="0">
                <a:latin typeface="Arial"/>
                <a:cs typeface="Arial"/>
              </a:rPr>
              <a:t>mengganggu </a:t>
            </a:r>
            <a:r>
              <a:rPr sz="3050" spc="150" dirty="0">
                <a:latin typeface="Arial"/>
                <a:cs typeface="Arial"/>
              </a:rPr>
              <a:t>kesehatan, </a:t>
            </a:r>
            <a:r>
              <a:rPr sz="3050" spc="265" dirty="0">
                <a:latin typeface="Arial"/>
                <a:cs typeface="Arial"/>
              </a:rPr>
              <a:t>menyebabkan  </a:t>
            </a:r>
            <a:r>
              <a:rPr sz="3050" spc="145" dirty="0">
                <a:latin typeface="Arial"/>
                <a:cs typeface="Arial"/>
              </a:rPr>
              <a:t>sakit </a:t>
            </a:r>
            <a:r>
              <a:rPr sz="3050" spc="285" dirty="0">
                <a:latin typeface="Arial"/>
                <a:cs typeface="Arial"/>
              </a:rPr>
              <a:t>atau </a:t>
            </a:r>
            <a:r>
              <a:rPr sz="3050" spc="70" dirty="0">
                <a:latin typeface="Arial"/>
                <a:cs typeface="Arial"/>
              </a:rPr>
              <a:t>luka, </a:t>
            </a:r>
            <a:r>
              <a:rPr sz="3050" spc="175" dirty="0">
                <a:latin typeface="Arial"/>
                <a:cs typeface="Arial"/>
              </a:rPr>
              <a:t>beracun, </a:t>
            </a:r>
            <a:r>
              <a:rPr sz="3050" spc="150" dirty="0">
                <a:latin typeface="Arial"/>
                <a:cs typeface="Arial"/>
              </a:rPr>
              <a:t>merusak,  </a:t>
            </a:r>
            <a:r>
              <a:rPr sz="3050" spc="265" dirty="0">
                <a:latin typeface="Arial"/>
                <a:cs typeface="Arial"/>
              </a:rPr>
              <a:t>menyebabkan </a:t>
            </a:r>
            <a:r>
              <a:rPr sz="3050" spc="120" dirty="0">
                <a:latin typeface="Arial"/>
                <a:cs typeface="Arial"/>
              </a:rPr>
              <a:t>korosi </a:t>
            </a:r>
            <a:r>
              <a:rPr sz="3050" spc="300" dirty="0">
                <a:latin typeface="Arial"/>
                <a:cs typeface="Arial"/>
              </a:rPr>
              <a:t>dan</a:t>
            </a:r>
            <a:r>
              <a:rPr sz="3050" spc="-200" dirty="0">
                <a:latin typeface="Arial"/>
                <a:cs typeface="Arial"/>
              </a:rPr>
              <a:t> </a:t>
            </a:r>
            <a:r>
              <a:rPr sz="3050" spc="200" dirty="0">
                <a:latin typeface="Arial"/>
                <a:cs typeface="Arial"/>
              </a:rPr>
              <a:t>sebagainya.</a:t>
            </a:r>
            <a:endParaRPr sz="30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DEB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858691"/>
            <a:ext cx="7721114" cy="64283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616061" y="2708"/>
            <a:ext cx="4671301" cy="42808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75369" y="867082"/>
            <a:ext cx="9401810" cy="2006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95"/>
              </a:spcBef>
            </a:pPr>
            <a:r>
              <a:rPr sz="5600" spc="434" dirty="0"/>
              <a:t>Bahan </a:t>
            </a:r>
            <a:r>
              <a:rPr sz="5600" spc="415" dirty="0"/>
              <a:t>Kimia </a:t>
            </a:r>
            <a:r>
              <a:rPr sz="5600" spc="580" dirty="0"/>
              <a:t>yang</a:t>
            </a:r>
            <a:r>
              <a:rPr sz="5600" spc="-550" dirty="0"/>
              <a:t> </a:t>
            </a:r>
            <a:r>
              <a:rPr sz="5600" spc="530" dirty="0"/>
              <a:t>Mudah  </a:t>
            </a:r>
            <a:r>
              <a:rPr sz="5600" spc="370" dirty="0"/>
              <a:t>Terbakar</a:t>
            </a:r>
            <a:endParaRPr sz="5600"/>
          </a:p>
        </p:txBody>
      </p:sp>
      <p:sp>
        <p:nvSpPr>
          <p:cNvPr id="6" name="object 6"/>
          <p:cNvSpPr txBox="1"/>
          <p:nvPr/>
        </p:nvSpPr>
        <p:spPr>
          <a:xfrm>
            <a:off x="2583696" y="3810634"/>
            <a:ext cx="14747240" cy="5416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9255" marR="2468245" indent="-313055">
              <a:lnSpc>
                <a:spcPct val="116300"/>
              </a:lnSpc>
              <a:spcBef>
                <a:spcPts val="100"/>
              </a:spcBef>
              <a:buFont typeface="Arial"/>
              <a:buAutoNum type="arabicPeriod"/>
              <a:tabLst>
                <a:tab pos="527050" algn="l"/>
              </a:tabLst>
            </a:pPr>
            <a:r>
              <a:rPr dirty="0"/>
              <a:t>	</a:t>
            </a:r>
            <a:r>
              <a:rPr sz="3600" spc="200" dirty="0">
                <a:latin typeface="Arial"/>
                <a:cs typeface="Arial"/>
              </a:rPr>
              <a:t>Pelarut </a:t>
            </a:r>
            <a:r>
              <a:rPr sz="3600" spc="400" dirty="0">
                <a:latin typeface="Arial"/>
                <a:cs typeface="Arial"/>
              </a:rPr>
              <a:t>dan</a:t>
            </a:r>
            <a:r>
              <a:rPr sz="3600" spc="-650" dirty="0">
                <a:latin typeface="Arial"/>
                <a:cs typeface="Arial"/>
              </a:rPr>
              <a:t> </a:t>
            </a:r>
            <a:r>
              <a:rPr sz="3600" spc="155" dirty="0">
                <a:latin typeface="Arial"/>
                <a:cs typeface="Arial"/>
              </a:rPr>
              <a:t>Pereaksi </a:t>
            </a:r>
            <a:r>
              <a:rPr sz="3600" spc="185" dirty="0">
                <a:latin typeface="Arial"/>
                <a:cs typeface="Arial"/>
              </a:rPr>
              <a:t>Organik, </a:t>
            </a:r>
            <a:r>
              <a:rPr sz="3600" spc="235" dirty="0">
                <a:latin typeface="Arial"/>
                <a:cs typeface="Arial"/>
              </a:rPr>
              <a:t>seperti </a:t>
            </a:r>
            <a:r>
              <a:rPr sz="3600" spc="350" dirty="0">
                <a:latin typeface="Arial"/>
                <a:cs typeface="Arial"/>
              </a:rPr>
              <a:t>Asam </a:t>
            </a:r>
            <a:r>
              <a:rPr sz="3600" spc="180" dirty="0">
                <a:latin typeface="Arial"/>
                <a:cs typeface="Arial"/>
              </a:rPr>
              <a:t>Asetat,  </a:t>
            </a:r>
            <a:r>
              <a:rPr sz="3600" spc="160" dirty="0">
                <a:latin typeface="Arial"/>
                <a:cs typeface="Arial"/>
              </a:rPr>
              <a:t>Aseton, </a:t>
            </a:r>
            <a:r>
              <a:rPr sz="3600" spc="85" dirty="0">
                <a:latin typeface="Arial"/>
                <a:cs typeface="Arial"/>
              </a:rPr>
              <a:t>Benzen,</a:t>
            </a:r>
            <a:r>
              <a:rPr sz="3600" spc="-15" dirty="0">
                <a:latin typeface="Arial"/>
                <a:cs typeface="Arial"/>
              </a:rPr>
              <a:t> </a:t>
            </a:r>
            <a:r>
              <a:rPr sz="3600" spc="145" dirty="0">
                <a:latin typeface="Arial"/>
                <a:cs typeface="Arial"/>
              </a:rPr>
              <a:t>dll.</a:t>
            </a:r>
            <a:endParaRPr sz="3600">
              <a:latin typeface="Arial"/>
              <a:cs typeface="Arial"/>
            </a:endParaRPr>
          </a:p>
          <a:p>
            <a:pPr marL="520700" indent="-508634">
              <a:lnSpc>
                <a:spcPct val="100000"/>
              </a:lnSpc>
              <a:spcBef>
                <a:spcPts val="1055"/>
              </a:spcBef>
              <a:buAutoNum type="arabicPeriod"/>
              <a:tabLst>
                <a:tab pos="521334" algn="l"/>
              </a:tabLst>
            </a:pPr>
            <a:r>
              <a:rPr sz="3600" spc="280" dirty="0">
                <a:latin typeface="Arial"/>
                <a:cs typeface="Arial"/>
              </a:rPr>
              <a:t>Bahan</a:t>
            </a:r>
            <a:r>
              <a:rPr sz="3600" spc="70" dirty="0">
                <a:latin typeface="Arial"/>
                <a:cs typeface="Arial"/>
              </a:rPr>
              <a:t> </a:t>
            </a:r>
            <a:r>
              <a:rPr sz="3600" spc="275" dirty="0">
                <a:latin typeface="Arial"/>
                <a:cs typeface="Arial"/>
              </a:rPr>
              <a:t>Anorganik</a:t>
            </a:r>
            <a:endParaRPr sz="3600">
              <a:latin typeface="Arial"/>
              <a:cs typeface="Arial"/>
            </a:endParaRPr>
          </a:p>
          <a:p>
            <a:pPr marL="965835" lvl="1" indent="-405765">
              <a:lnSpc>
                <a:spcPct val="100000"/>
              </a:lnSpc>
              <a:spcBef>
                <a:spcPts val="705"/>
              </a:spcBef>
              <a:buChar char="-"/>
              <a:tabLst>
                <a:tab pos="966469" algn="l"/>
              </a:tabLst>
            </a:pPr>
            <a:r>
              <a:rPr sz="3600" spc="300" dirty="0">
                <a:latin typeface="Arial"/>
                <a:cs typeface="Arial"/>
              </a:rPr>
              <a:t>Logam</a:t>
            </a:r>
            <a:r>
              <a:rPr sz="3600" spc="75" dirty="0">
                <a:latin typeface="Arial"/>
                <a:cs typeface="Arial"/>
              </a:rPr>
              <a:t> </a:t>
            </a:r>
            <a:r>
              <a:rPr sz="3600" spc="325" dirty="0">
                <a:latin typeface="Arial"/>
                <a:cs typeface="Arial"/>
              </a:rPr>
              <a:t>alumunium,</a:t>
            </a:r>
            <a:r>
              <a:rPr sz="3600" spc="80" dirty="0">
                <a:latin typeface="Arial"/>
                <a:cs typeface="Arial"/>
              </a:rPr>
              <a:t> </a:t>
            </a:r>
            <a:r>
              <a:rPr sz="3600" spc="320" dirty="0">
                <a:latin typeface="Arial"/>
                <a:cs typeface="Arial"/>
              </a:rPr>
              <a:t>magnesium,</a:t>
            </a:r>
            <a:r>
              <a:rPr sz="3600" spc="80" dirty="0">
                <a:latin typeface="Arial"/>
                <a:cs typeface="Arial"/>
              </a:rPr>
              <a:t> </a:t>
            </a:r>
            <a:r>
              <a:rPr sz="3600" spc="400" dirty="0">
                <a:latin typeface="Arial"/>
                <a:cs typeface="Arial"/>
              </a:rPr>
              <a:t>dan</a:t>
            </a:r>
            <a:r>
              <a:rPr sz="3600" spc="75" dirty="0">
                <a:latin typeface="Arial"/>
                <a:cs typeface="Arial"/>
              </a:rPr>
              <a:t> </a:t>
            </a:r>
            <a:r>
              <a:rPr sz="3600" spc="275" dirty="0">
                <a:latin typeface="Arial"/>
                <a:cs typeface="Arial"/>
              </a:rPr>
              <a:t>zinkum</a:t>
            </a:r>
            <a:r>
              <a:rPr sz="3600" spc="80" dirty="0">
                <a:latin typeface="Arial"/>
                <a:cs typeface="Arial"/>
              </a:rPr>
              <a:t> </a:t>
            </a:r>
            <a:r>
              <a:rPr sz="3600" spc="430" dirty="0">
                <a:latin typeface="Arial"/>
                <a:cs typeface="Arial"/>
              </a:rPr>
              <a:t>(seng)</a:t>
            </a:r>
            <a:r>
              <a:rPr sz="3600" spc="80" dirty="0">
                <a:latin typeface="Arial"/>
                <a:cs typeface="Arial"/>
              </a:rPr>
              <a:t> </a:t>
            </a:r>
            <a:r>
              <a:rPr sz="3600" spc="265" dirty="0">
                <a:latin typeface="Arial"/>
                <a:cs typeface="Arial"/>
              </a:rPr>
              <a:t>murni.</a:t>
            </a:r>
            <a:endParaRPr sz="3600">
              <a:latin typeface="Arial"/>
              <a:cs typeface="Arial"/>
            </a:endParaRPr>
          </a:p>
          <a:p>
            <a:pPr marL="965835" lvl="1" indent="-405765">
              <a:lnSpc>
                <a:spcPct val="100000"/>
              </a:lnSpc>
              <a:spcBef>
                <a:spcPts val="705"/>
              </a:spcBef>
              <a:buChar char="-"/>
              <a:tabLst>
                <a:tab pos="966469" algn="l"/>
              </a:tabLst>
            </a:pPr>
            <a:r>
              <a:rPr sz="3600" spc="120" dirty="0">
                <a:latin typeface="Arial"/>
                <a:cs typeface="Arial"/>
              </a:rPr>
              <a:t>Fosfor</a:t>
            </a:r>
            <a:r>
              <a:rPr sz="3600" spc="80" dirty="0">
                <a:latin typeface="Arial"/>
                <a:cs typeface="Arial"/>
              </a:rPr>
              <a:t> </a:t>
            </a:r>
            <a:r>
              <a:rPr sz="3600" spc="215" dirty="0">
                <a:latin typeface="Arial"/>
                <a:cs typeface="Arial"/>
              </a:rPr>
              <a:t>kuning,</a:t>
            </a:r>
            <a:r>
              <a:rPr sz="3600" spc="80" dirty="0">
                <a:latin typeface="Arial"/>
                <a:cs typeface="Arial"/>
              </a:rPr>
              <a:t> </a:t>
            </a:r>
            <a:r>
              <a:rPr sz="3600" spc="300" dirty="0">
                <a:latin typeface="Arial"/>
                <a:cs typeface="Arial"/>
              </a:rPr>
              <a:t>terbakar</a:t>
            </a:r>
            <a:r>
              <a:rPr sz="3600" spc="80" dirty="0">
                <a:latin typeface="Arial"/>
                <a:cs typeface="Arial"/>
              </a:rPr>
              <a:t> </a:t>
            </a:r>
            <a:r>
              <a:rPr sz="3600" spc="290" dirty="0">
                <a:latin typeface="Arial"/>
                <a:cs typeface="Arial"/>
              </a:rPr>
              <a:t>bila</a:t>
            </a:r>
            <a:r>
              <a:rPr sz="3600" spc="85" dirty="0">
                <a:latin typeface="Arial"/>
                <a:cs typeface="Arial"/>
              </a:rPr>
              <a:t> </a:t>
            </a:r>
            <a:r>
              <a:rPr sz="3600" spc="345" dirty="0">
                <a:latin typeface="Arial"/>
                <a:cs typeface="Arial"/>
              </a:rPr>
              <a:t>berhubungan</a:t>
            </a:r>
            <a:r>
              <a:rPr sz="3600" spc="80" dirty="0">
                <a:latin typeface="Arial"/>
                <a:cs typeface="Arial"/>
              </a:rPr>
              <a:t> </a:t>
            </a:r>
            <a:r>
              <a:rPr sz="3600" spc="365" dirty="0">
                <a:latin typeface="Arial"/>
                <a:cs typeface="Arial"/>
              </a:rPr>
              <a:t>dengan</a:t>
            </a:r>
            <a:r>
              <a:rPr sz="3600" spc="80" dirty="0">
                <a:latin typeface="Arial"/>
                <a:cs typeface="Arial"/>
              </a:rPr>
              <a:t> </a:t>
            </a:r>
            <a:r>
              <a:rPr sz="3600" spc="275" dirty="0">
                <a:latin typeface="Arial"/>
                <a:cs typeface="Arial"/>
              </a:rPr>
              <a:t>udara.</a:t>
            </a:r>
            <a:endParaRPr sz="3600">
              <a:latin typeface="Arial"/>
              <a:cs typeface="Arial"/>
            </a:endParaRPr>
          </a:p>
          <a:p>
            <a:pPr marL="965835" lvl="1" indent="-405765">
              <a:lnSpc>
                <a:spcPct val="100000"/>
              </a:lnSpc>
              <a:spcBef>
                <a:spcPts val="705"/>
              </a:spcBef>
              <a:buChar char="-"/>
              <a:tabLst>
                <a:tab pos="966469" algn="l"/>
              </a:tabLst>
            </a:pPr>
            <a:r>
              <a:rPr sz="3600" spc="300" dirty="0">
                <a:latin typeface="Arial"/>
                <a:cs typeface="Arial"/>
              </a:rPr>
              <a:t>Logam</a:t>
            </a:r>
            <a:r>
              <a:rPr sz="3600" spc="75" dirty="0">
                <a:latin typeface="Arial"/>
                <a:cs typeface="Arial"/>
              </a:rPr>
              <a:t> </a:t>
            </a:r>
            <a:r>
              <a:rPr sz="3600" spc="-125" dirty="0">
                <a:latin typeface="Arial"/>
                <a:cs typeface="Arial"/>
              </a:rPr>
              <a:t>K</a:t>
            </a:r>
            <a:r>
              <a:rPr sz="3600" spc="75" dirty="0">
                <a:latin typeface="Arial"/>
                <a:cs typeface="Arial"/>
              </a:rPr>
              <a:t> </a:t>
            </a:r>
            <a:r>
              <a:rPr sz="3600" spc="400" dirty="0">
                <a:latin typeface="Arial"/>
                <a:cs typeface="Arial"/>
              </a:rPr>
              <a:t>dan</a:t>
            </a:r>
            <a:r>
              <a:rPr sz="3600" spc="75" dirty="0">
                <a:latin typeface="Arial"/>
                <a:cs typeface="Arial"/>
              </a:rPr>
              <a:t> </a:t>
            </a:r>
            <a:r>
              <a:rPr sz="3600" spc="215" dirty="0">
                <a:latin typeface="Arial"/>
                <a:cs typeface="Arial"/>
              </a:rPr>
              <a:t>Na</a:t>
            </a:r>
            <a:r>
              <a:rPr sz="3600" spc="80" dirty="0">
                <a:latin typeface="Arial"/>
                <a:cs typeface="Arial"/>
              </a:rPr>
              <a:t> </a:t>
            </a:r>
            <a:r>
              <a:rPr sz="3600" spc="300" dirty="0">
                <a:latin typeface="Arial"/>
                <a:cs typeface="Arial"/>
              </a:rPr>
              <a:t>terbakar</a:t>
            </a:r>
            <a:r>
              <a:rPr sz="3600" spc="75" dirty="0">
                <a:latin typeface="Arial"/>
                <a:cs typeface="Arial"/>
              </a:rPr>
              <a:t> </a:t>
            </a:r>
            <a:r>
              <a:rPr sz="3600" spc="229" dirty="0">
                <a:latin typeface="Arial"/>
                <a:cs typeface="Arial"/>
              </a:rPr>
              <a:t>jika</a:t>
            </a:r>
            <a:r>
              <a:rPr sz="3600" spc="75" dirty="0">
                <a:latin typeface="Arial"/>
                <a:cs typeface="Arial"/>
              </a:rPr>
              <a:t> </a:t>
            </a:r>
            <a:r>
              <a:rPr sz="3600" spc="295" dirty="0">
                <a:latin typeface="Arial"/>
                <a:cs typeface="Arial"/>
              </a:rPr>
              <a:t>kontak</a:t>
            </a:r>
            <a:r>
              <a:rPr sz="3600" spc="75" dirty="0">
                <a:latin typeface="Arial"/>
                <a:cs typeface="Arial"/>
              </a:rPr>
              <a:t> </a:t>
            </a:r>
            <a:r>
              <a:rPr sz="3600" spc="365" dirty="0">
                <a:latin typeface="Arial"/>
                <a:cs typeface="Arial"/>
              </a:rPr>
              <a:t>dengan</a:t>
            </a:r>
            <a:r>
              <a:rPr sz="3600" spc="80" dirty="0">
                <a:latin typeface="Arial"/>
                <a:cs typeface="Arial"/>
              </a:rPr>
              <a:t> </a:t>
            </a:r>
            <a:r>
              <a:rPr sz="3600" spc="150" dirty="0">
                <a:latin typeface="Arial"/>
                <a:cs typeface="Arial"/>
              </a:rPr>
              <a:t>air.</a:t>
            </a:r>
            <a:endParaRPr sz="3600">
              <a:latin typeface="Arial"/>
              <a:cs typeface="Arial"/>
            </a:endParaRPr>
          </a:p>
          <a:p>
            <a:pPr marL="698500" marR="542290" indent="-549275">
              <a:lnSpc>
                <a:spcPct val="116300"/>
              </a:lnSpc>
              <a:spcBef>
                <a:spcPts val="1900"/>
              </a:spcBef>
              <a:buAutoNum type="arabicPeriod"/>
              <a:tabLst>
                <a:tab pos="666115" algn="l"/>
              </a:tabLst>
            </a:pPr>
            <a:r>
              <a:rPr sz="3600" spc="65" dirty="0">
                <a:latin typeface="Arial"/>
                <a:cs typeface="Arial"/>
              </a:rPr>
              <a:t>Gas, </a:t>
            </a:r>
            <a:r>
              <a:rPr sz="3600" spc="235" dirty="0">
                <a:latin typeface="Arial"/>
                <a:cs typeface="Arial"/>
              </a:rPr>
              <a:t>seperti </a:t>
            </a:r>
            <a:r>
              <a:rPr sz="3600" spc="150" dirty="0">
                <a:latin typeface="Arial"/>
                <a:cs typeface="Arial"/>
              </a:rPr>
              <a:t>Asetilen, </a:t>
            </a:r>
            <a:r>
              <a:rPr sz="3600" spc="235" dirty="0">
                <a:latin typeface="Arial"/>
                <a:cs typeface="Arial"/>
              </a:rPr>
              <a:t>Metana, </a:t>
            </a:r>
            <a:r>
              <a:rPr sz="3600" spc="190" dirty="0">
                <a:latin typeface="Arial"/>
                <a:cs typeface="Arial"/>
              </a:rPr>
              <a:t>Hidrogen,</a:t>
            </a:r>
            <a:r>
              <a:rPr sz="3600" spc="-310" dirty="0">
                <a:latin typeface="Arial"/>
                <a:cs typeface="Arial"/>
              </a:rPr>
              <a:t> </a:t>
            </a:r>
            <a:r>
              <a:rPr sz="3600" spc="305" dirty="0">
                <a:latin typeface="Arial"/>
                <a:cs typeface="Arial"/>
              </a:rPr>
              <a:t>Karbonmonoksida  </a:t>
            </a:r>
            <a:r>
              <a:rPr sz="3600" spc="400" dirty="0">
                <a:latin typeface="Arial"/>
                <a:cs typeface="Arial"/>
              </a:rPr>
              <a:t>dan</a:t>
            </a:r>
            <a:r>
              <a:rPr sz="3600" spc="70" dirty="0">
                <a:latin typeface="Arial"/>
                <a:cs typeface="Arial"/>
              </a:rPr>
              <a:t> </a:t>
            </a:r>
            <a:r>
              <a:rPr sz="3600" spc="225" dirty="0">
                <a:latin typeface="Arial"/>
                <a:cs typeface="Arial"/>
              </a:rPr>
              <a:t>Butana.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7162047"/>
            <a:ext cx="3851910" cy="3125470"/>
          </a:xfrm>
          <a:custGeom>
            <a:avLst/>
            <a:gdLst/>
            <a:ahLst/>
            <a:cxnLst/>
            <a:rect l="l" t="t" r="r" b="b"/>
            <a:pathLst>
              <a:path w="3851910" h="3125470">
                <a:moveTo>
                  <a:pt x="3827297" y="3124952"/>
                </a:moveTo>
                <a:lnTo>
                  <a:pt x="0" y="3124952"/>
                </a:lnTo>
                <a:lnTo>
                  <a:pt x="0" y="459253"/>
                </a:lnTo>
                <a:lnTo>
                  <a:pt x="39307" y="436480"/>
                </a:lnTo>
                <a:lnTo>
                  <a:pt x="73339" y="417307"/>
                </a:lnTo>
                <a:lnTo>
                  <a:pt x="107526" y="398520"/>
                </a:lnTo>
                <a:lnTo>
                  <a:pt x="141861" y="380123"/>
                </a:lnTo>
                <a:lnTo>
                  <a:pt x="176337" y="362120"/>
                </a:lnTo>
                <a:lnTo>
                  <a:pt x="210945" y="344512"/>
                </a:lnTo>
                <a:lnTo>
                  <a:pt x="245680" y="327304"/>
                </a:lnTo>
                <a:lnTo>
                  <a:pt x="280533" y="310498"/>
                </a:lnTo>
                <a:lnTo>
                  <a:pt x="315498" y="294097"/>
                </a:lnTo>
                <a:lnTo>
                  <a:pt x="350566" y="278105"/>
                </a:lnTo>
                <a:lnTo>
                  <a:pt x="385732" y="262525"/>
                </a:lnTo>
                <a:lnTo>
                  <a:pt x="420986" y="247360"/>
                </a:lnTo>
                <a:lnTo>
                  <a:pt x="456323" y="232613"/>
                </a:lnTo>
                <a:lnTo>
                  <a:pt x="491735" y="218287"/>
                </a:lnTo>
                <a:lnTo>
                  <a:pt x="527215" y="204386"/>
                </a:lnTo>
                <a:lnTo>
                  <a:pt x="598347" y="177869"/>
                </a:lnTo>
                <a:lnTo>
                  <a:pt x="669663" y="153088"/>
                </a:lnTo>
                <a:lnTo>
                  <a:pt x="741103" y="130067"/>
                </a:lnTo>
                <a:lnTo>
                  <a:pt x="812609" y="108832"/>
                </a:lnTo>
                <a:lnTo>
                  <a:pt x="884123" y="89407"/>
                </a:lnTo>
                <a:lnTo>
                  <a:pt x="955587" y="71819"/>
                </a:lnTo>
                <a:lnTo>
                  <a:pt x="1026942" y="56091"/>
                </a:lnTo>
                <a:lnTo>
                  <a:pt x="1098131" y="42250"/>
                </a:lnTo>
                <a:lnTo>
                  <a:pt x="1169094" y="30321"/>
                </a:lnTo>
                <a:lnTo>
                  <a:pt x="1239773" y="20328"/>
                </a:lnTo>
                <a:lnTo>
                  <a:pt x="1310110" y="12296"/>
                </a:lnTo>
                <a:lnTo>
                  <a:pt x="1380048" y="6252"/>
                </a:lnTo>
                <a:lnTo>
                  <a:pt x="1449526" y="2220"/>
                </a:lnTo>
                <a:lnTo>
                  <a:pt x="1518488" y="225"/>
                </a:lnTo>
                <a:lnTo>
                  <a:pt x="1552757" y="0"/>
                </a:lnTo>
                <a:lnTo>
                  <a:pt x="1586875" y="293"/>
                </a:lnTo>
                <a:lnTo>
                  <a:pt x="1654628" y="2448"/>
                </a:lnTo>
                <a:lnTo>
                  <a:pt x="1721689" y="6716"/>
                </a:lnTo>
                <a:lnTo>
                  <a:pt x="1788000" y="13121"/>
                </a:lnTo>
                <a:lnTo>
                  <a:pt x="1853503" y="21690"/>
                </a:lnTo>
                <a:lnTo>
                  <a:pt x="1918139" y="32447"/>
                </a:lnTo>
                <a:lnTo>
                  <a:pt x="1981850" y="45418"/>
                </a:lnTo>
                <a:lnTo>
                  <a:pt x="2044577" y="60627"/>
                </a:lnTo>
                <a:lnTo>
                  <a:pt x="2106263" y="78100"/>
                </a:lnTo>
                <a:lnTo>
                  <a:pt x="2166849" y="97861"/>
                </a:lnTo>
                <a:lnTo>
                  <a:pt x="2226276" y="119937"/>
                </a:lnTo>
                <a:lnTo>
                  <a:pt x="2284487" y="144352"/>
                </a:lnTo>
                <a:lnTo>
                  <a:pt x="2341423" y="171131"/>
                </a:lnTo>
                <a:lnTo>
                  <a:pt x="2397026" y="200300"/>
                </a:lnTo>
                <a:lnTo>
                  <a:pt x="2451237" y="231883"/>
                </a:lnTo>
                <a:lnTo>
                  <a:pt x="3040567" y="646394"/>
                </a:lnTo>
                <a:lnTo>
                  <a:pt x="3363998" y="962116"/>
                </a:lnTo>
                <a:lnTo>
                  <a:pt x="3500295" y="1163183"/>
                </a:lnTo>
                <a:lnTo>
                  <a:pt x="3528224" y="1233732"/>
                </a:lnTo>
                <a:lnTo>
                  <a:pt x="3550966" y="1286438"/>
                </a:lnTo>
                <a:lnTo>
                  <a:pt x="3572835" y="1339171"/>
                </a:lnTo>
                <a:lnTo>
                  <a:pt x="3593837" y="1391921"/>
                </a:lnTo>
                <a:lnTo>
                  <a:pt x="3613977" y="1444678"/>
                </a:lnTo>
                <a:lnTo>
                  <a:pt x="3633259" y="1497432"/>
                </a:lnTo>
                <a:lnTo>
                  <a:pt x="3651688" y="1550174"/>
                </a:lnTo>
                <a:lnTo>
                  <a:pt x="3669270" y="1602894"/>
                </a:lnTo>
                <a:lnTo>
                  <a:pt x="3686009" y="1655583"/>
                </a:lnTo>
                <a:lnTo>
                  <a:pt x="3701910" y="1708232"/>
                </a:lnTo>
                <a:lnTo>
                  <a:pt x="3716978" y="1760830"/>
                </a:lnTo>
                <a:lnTo>
                  <a:pt x="3731218" y="1813367"/>
                </a:lnTo>
                <a:lnTo>
                  <a:pt x="3744636" y="1865836"/>
                </a:lnTo>
                <a:lnTo>
                  <a:pt x="3757235" y="1918225"/>
                </a:lnTo>
                <a:lnTo>
                  <a:pt x="3769022" y="1970525"/>
                </a:lnTo>
                <a:lnTo>
                  <a:pt x="3780000" y="2022727"/>
                </a:lnTo>
                <a:lnTo>
                  <a:pt x="3790175" y="2074820"/>
                </a:lnTo>
                <a:lnTo>
                  <a:pt x="3799552" y="2126797"/>
                </a:lnTo>
                <a:lnTo>
                  <a:pt x="3808136" y="2178646"/>
                </a:lnTo>
                <a:lnTo>
                  <a:pt x="3815931" y="2230358"/>
                </a:lnTo>
                <a:lnTo>
                  <a:pt x="3822943" y="2281924"/>
                </a:lnTo>
                <a:lnTo>
                  <a:pt x="3829177" y="2333334"/>
                </a:lnTo>
                <a:lnTo>
                  <a:pt x="3834637" y="2384578"/>
                </a:lnTo>
                <a:lnTo>
                  <a:pt x="3839328" y="2435648"/>
                </a:lnTo>
                <a:lnTo>
                  <a:pt x="3843256" y="2486533"/>
                </a:lnTo>
                <a:lnTo>
                  <a:pt x="3846425" y="2537223"/>
                </a:lnTo>
                <a:lnTo>
                  <a:pt x="3848840" y="2587710"/>
                </a:lnTo>
                <a:lnTo>
                  <a:pt x="3850506" y="2637983"/>
                </a:lnTo>
                <a:lnTo>
                  <a:pt x="3851429" y="2688033"/>
                </a:lnTo>
                <a:lnTo>
                  <a:pt x="3851613" y="2737850"/>
                </a:lnTo>
                <a:lnTo>
                  <a:pt x="3851062" y="2787426"/>
                </a:lnTo>
                <a:lnTo>
                  <a:pt x="3849783" y="2836749"/>
                </a:lnTo>
                <a:lnTo>
                  <a:pt x="3847780" y="2885811"/>
                </a:lnTo>
                <a:lnTo>
                  <a:pt x="3845057" y="2934602"/>
                </a:lnTo>
                <a:lnTo>
                  <a:pt x="3841620" y="2983113"/>
                </a:lnTo>
                <a:lnTo>
                  <a:pt x="3837474" y="3031333"/>
                </a:lnTo>
                <a:lnTo>
                  <a:pt x="3832624" y="3079254"/>
                </a:lnTo>
                <a:lnTo>
                  <a:pt x="3827297" y="3124952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-4958" y="780"/>
            <a:ext cx="9853300" cy="6850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4927" y="914463"/>
            <a:ext cx="8554720" cy="1092607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065" marR="5080" algn="ctr">
              <a:lnSpc>
                <a:spcPts val="8100"/>
              </a:lnSpc>
              <a:spcBef>
                <a:spcPts val="420"/>
              </a:spcBef>
            </a:pPr>
            <a:r>
              <a:rPr sz="6800" dirty="0" smtClean="0">
                <a:latin typeface="Arial"/>
                <a:cs typeface="Arial"/>
              </a:rPr>
              <a:t> </a:t>
            </a:r>
            <a:endParaRPr sz="68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16000" y="5054580"/>
            <a:ext cx="7470775" cy="3911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040765">
              <a:lnSpc>
                <a:spcPct val="106300"/>
              </a:lnSpc>
              <a:spcBef>
                <a:spcPts val="95"/>
              </a:spcBef>
              <a:buAutoNum type="alphaLcPeriod"/>
              <a:tabLst>
                <a:tab pos="474980" algn="l"/>
              </a:tabLst>
            </a:pPr>
            <a:r>
              <a:rPr sz="3000" spc="229" dirty="0">
                <a:latin typeface="Arial"/>
                <a:cs typeface="Arial"/>
              </a:rPr>
              <a:t>Bahan </a:t>
            </a:r>
            <a:r>
              <a:rPr sz="3000" spc="254" dirty="0">
                <a:latin typeface="Arial"/>
                <a:cs typeface="Arial"/>
              </a:rPr>
              <a:t>tidak </a:t>
            </a:r>
            <a:r>
              <a:rPr sz="3000" spc="235" dirty="0">
                <a:latin typeface="Arial"/>
                <a:cs typeface="Arial"/>
              </a:rPr>
              <a:t>boleh</a:t>
            </a:r>
            <a:r>
              <a:rPr sz="3000" spc="-345" dirty="0">
                <a:latin typeface="Arial"/>
                <a:cs typeface="Arial"/>
              </a:rPr>
              <a:t> </a:t>
            </a:r>
            <a:r>
              <a:rPr sz="3000" spc="270" dirty="0">
                <a:latin typeface="Arial"/>
                <a:cs typeface="Arial"/>
              </a:rPr>
              <a:t>dipanaskan  </a:t>
            </a:r>
            <a:r>
              <a:rPr sz="3000" spc="240" dirty="0">
                <a:latin typeface="Arial"/>
                <a:cs typeface="Arial"/>
              </a:rPr>
              <a:t>secara</a:t>
            </a:r>
            <a:r>
              <a:rPr sz="3000" spc="60" dirty="0">
                <a:latin typeface="Arial"/>
                <a:cs typeface="Arial"/>
              </a:rPr>
              <a:t> </a:t>
            </a:r>
            <a:r>
              <a:rPr sz="3000" spc="220" dirty="0">
                <a:latin typeface="Arial"/>
                <a:cs typeface="Arial"/>
              </a:rPr>
              <a:t>langsung.</a:t>
            </a:r>
            <a:endParaRPr sz="3000">
              <a:latin typeface="Arial"/>
              <a:cs typeface="Arial"/>
            </a:endParaRPr>
          </a:p>
          <a:p>
            <a:pPr marL="12700" marR="997585">
              <a:lnSpc>
                <a:spcPct val="106300"/>
              </a:lnSpc>
              <a:spcBef>
                <a:spcPts val="3825"/>
              </a:spcBef>
              <a:buAutoNum type="alphaLcPeriod"/>
              <a:tabLst>
                <a:tab pos="474980" algn="l"/>
              </a:tabLst>
            </a:pPr>
            <a:r>
              <a:rPr sz="3000" spc="254" dirty="0">
                <a:latin typeface="Arial"/>
                <a:cs typeface="Arial"/>
              </a:rPr>
              <a:t>Simpan</a:t>
            </a:r>
            <a:r>
              <a:rPr sz="3000" spc="45" dirty="0">
                <a:latin typeface="Arial"/>
                <a:cs typeface="Arial"/>
              </a:rPr>
              <a:t> </a:t>
            </a:r>
            <a:r>
              <a:rPr sz="3000" spc="325" dirty="0">
                <a:latin typeface="Arial"/>
                <a:cs typeface="Arial"/>
              </a:rPr>
              <a:t>bahan</a:t>
            </a:r>
            <a:r>
              <a:rPr sz="3000" spc="45" dirty="0">
                <a:latin typeface="Arial"/>
                <a:cs typeface="Arial"/>
              </a:rPr>
              <a:t> </a:t>
            </a:r>
            <a:r>
              <a:rPr sz="3000" spc="240" dirty="0">
                <a:latin typeface="Arial"/>
                <a:cs typeface="Arial"/>
              </a:rPr>
              <a:t>di</a:t>
            </a:r>
            <a:r>
              <a:rPr sz="3000" spc="50" dirty="0">
                <a:latin typeface="Arial"/>
                <a:cs typeface="Arial"/>
              </a:rPr>
              <a:t> </a:t>
            </a:r>
            <a:r>
              <a:rPr sz="3000" spc="345" dirty="0">
                <a:latin typeface="Arial"/>
                <a:cs typeface="Arial"/>
              </a:rPr>
              <a:t>tempat</a:t>
            </a:r>
            <a:r>
              <a:rPr sz="3000" spc="45" dirty="0">
                <a:latin typeface="Arial"/>
                <a:cs typeface="Arial"/>
              </a:rPr>
              <a:t> </a:t>
            </a:r>
            <a:r>
              <a:rPr sz="3000" spc="310" dirty="0">
                <a:latin typeface="Arial"/>
                <a:cs typeface="Arial"/>
              </a:rPr>
              <a:t>yang  </a:t>
            </a:r>
            <a:r>
              <a:rPr sz="3000" spc="220" dirty="0">
                <a:latin typeface="Arial"/>
                <a:cs typeface="Arial"/>
              </a:rPr>
              <a:t>ventilasinya</a:t>
            </a:r>
            <a:r>
              <a:rPr sz="3000" spc="60" dirty="0">
                <a:latin typeface="Arial"/>
                <a:cs typeface="Arial"/>
              </a:rPr>
              <a:t> </a:t>
            </a:r>
            <a:r>
              <a:rPr sz="3000" spc="170" dirty="0">
                <a:latin typeface="Arial"/>
                <a:cs typeface="Arial"/>
              </a:rPr>
              <a:t>baik.</a:t>
            </a:r>
            <a:endParaRPr sz="3000">
              <a:latin typeface="Arial"/>
              <a:cs typeface="Arial"/>
            </a:endParaRPr>
          </a:p>
          <a:p>
            <a:pPr marL="12700" marR="5080">
              <a:lnSpc>
                <a:spcPct val="106300"/>
              </a:lnSpc>
              <a:spcBef>
                <a:spcPts val="3825"/>
              </a:spcBef>
              <a:buAutoNum type="alphaLcPeriod"/>
              <a:tabLst>
                <a:tab pos="445134" algn="l"/>
              </a:tabLst>
            </a:pPr>
            <a:r>
              <a:rPr sz="3000" spc="40" dirty="0">
                <a:latin typeface="Arial"/>
                <a:cs typeface="Arial"/>
              </a:rPr>
              <a:t>Di </a:t>
            </a:r>
            <a:r>
              <a:rPr sz="3000" spc="150" dirty="0">
                <a:latin typeface="Arial"/>
                <a:cs typeface="Arial"/>
              </a:rPr>
              <a:t>lab, </a:t>
            </a:r>
            <a:r>
              <a:rPr sz="3000" spc="235" dirty="0">
                <a:latin typeface="Arial"/>
                <a:cs typeface="Arial"/>
              </a:rPr>
              <a:t>sediakan </a:t>
            </a:r>
            <a:r>
              <a:rPr sz="3000" spc="360" dirty="0">
                <a:latin typeface="Arial"/>
                <a:cs typeface="Arial"/>
              </a:rPr>
              <a:t>dalam </a:t>
            </a:r>
            <a:r>
              <a:rPr sz="3000" spc="290" dirty="0">
                <a:latin typeface="Arial"/>
                <a:cs typeface="Arial"/>
              </a:rPr>
              <a:t>jumlah</a:t>
            </a:r>
            <a:r>
              <a:rPr sz="3000" spc="-470" dirty="0">
                <a:latin typeface="Arial"/>
                <a:cs typeface="Arial"/>
              </a:rPr>
              <a:t> </a:t>
            </a:r>
            <a:r>
              <a:rPr sz="3000" spc="310" dirty="0">
                <a:latin typeface="Arial"/>
                <a:cs typeface="Arial"/>
              </a:rPr>
              <a:t>yang  minimum.</a:t>
            </a:r>
            <a:endParaRPr sz="3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801616" y="1435080"/>
            <a:ext cx="7187565" cy="779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859280">
              <a:lnSpc>
                <a:spcPct val="106300"/>
              </a:lnSpc>
              <a:spcBef>
                <a:spcPts val="95"/>
              </a:spcBef>
              <a:buAutoNum type="alphaLcPeriod" startAt="4"/>
              <a:tabLst>
                <a:tab pos="474980" algn="l"/>
              </a:tabLst>
            </a:pPr>
            <a:r>
              <a:rPr sz="3000" spc="200" dirty="0">
                <a:latin typeface="Arial"/>
                <a:cs typeface="Arial"/>
              </a:rPr>
              <a:t>Sediakan </a:t>
            </a:r>
            <a:r>
              <a:rPr sz="3000" spc="280" dirty="0">
                <a:latin typeface="Arial"/>
                <a:cs typeface="Arial"/>
              </a:rPr>
              <a:t>alat</a:t>
            </a:r>
            <a:r>
              <a:rPr sz="3000" spc="-130" dirty="0">
                <a:latin typeface="Arial"/>
                <a:cs typeface="Arial"/>
              </a:rPr>
              <a:t> </a:t>
            </a:r>
            <a:r>
              <a:rPr sz="3000" spc="405" dirty="0">
                <a:latin typeface="Arial"/>
                <a:cs typeface="Arial"/>
              </a:rPr>
              <a:t>pemadam  </a:t>
            </a:r>
            <a:r>
              <a:rPr sz="3000" spc="260" dirty="0">
                <a:latin typeface="Arial"/>
                <a:cs typeface="Arial"/>
              </a:rPr>
              <a:t>kebakaran</a:t>
            </a:r>
            <a:endParaRPr sz="3000">
              <a:latin typeface="Arial"/>
              <a:cs typeface="Arial"/>
            </a:endParaRPr>
          </a:p>
          <a:p>
            <a:pPr marL="12700" marR="194945">
              <a:lnSpc>
                <a:spcPct val="106300"/>
              </a:lnSpc>
              <a:spcBef>
                <a:spcPts val="3825"/>
              </a:spcBef>
              <a:buAutoNum type="alphaLcPeriod" startAt="4"/>
              <a:tabLst>
                <a:tab pos="451484" algn="l"/>
              </a:tabLst>
            </a:pPr>
            <a:r>
              <a:rPr sz="3000" spc="300" dirty="0">
                <a:latin typeface="Arial"/>
                <a:cs typeface="Arial"/>
              </a:rPr>
              <a:t>Jangan </a:t>
            </a:r>
            <a:r>
              <a:rPr sz="3000" spc="375" dirty="0">
                <a:latin typeface="Arial"/>
                <a:cs typeface="Arial"/>
              </a:rPr>
              <a:t>membuang </a:t>
            </a:r>
            <a:r>
              <a:rPr sz="3000" spc="260" dirty="0">
                <a:latin typeface="Arial"/>
                <a:cs typeface="Arial"/>
              </a:rPr>
              <a:t>cairan </a:t>
            </a:r>
            <a:r>
              <a:rPr sz="3000" spc="310" dirty="0">
                <a:latin typeface="Arial"/>
                <a:cs typeface="Arial"/>
              </a:rPr>
              <a:t>yang  </a:t>
            </a:r>
            <a:r>
              <a:rPr sz="3000" spc="375" dirty="0">
                <a:latin typeface="Arial"/>
                <a:cs typeface="Arial"/>
              </a:rPr>
              <a:t>mudah</a:t>
            </a:r>
            <a:r>
              <a:rPr sz="3000" spc="60" dirty="0">
                <a:latin typeface="Arial"/>
                <a:cs typeface="Arial"/>
              </a:rPr>
              <a:t> </a:t>
            </a:r>
            <a:r>
              <a:rPr sz="3000" spc="245" dirty="0">
                <a:latin typeface="Arial"/>
                <a:cs typeface="Arial"/>
              </a:rPr>
              <a:t>terbakar</a:t>
            </a:r>
            <a:r>
              <a:rPr sz="3000" spc="65" dirty="0">
                <a:latin typeface="Arial"/>
                <a:cs typeface="Arial"/>
              </a:rPr>
              <a:t> </a:t>
            </a:r>
            <a:r>
              <a:rPr sz="3000" spc="165" dirty="0">
                <a:latin typeface="Arial"/>
                <a:cs typeface="Arial"/>
              </a:rPr>
              <a:t>ke</a:t>
            </a:r>
            <a:r>
              <a:rPr sz="3000" spc="65" dirty="0">
                <a:latin typeface="Arial"/>
                <a:cs typeface="Arial"/>
              </a:rPr>
              <a:t> </a:t>
            </a:r>
            <a:r>
              <a:rPr sz="3000" spc="360" dirty="0">
                <a:latin typeface="Arial"/>
                <a:cs typeface="Arial"/>
              </a:rPr>
              <a:t>dalam</a:t>
            </a:r>
            <a:r>
              <a:rPr sz="3000" spc="65" dirty="0">
                <a:latin typeface="Arial"/>
                <a:cs typeface="Arial"/>
              </a:rPr>
              <a:t> </a:t>
            </a:r>
            <a:r>
              <a:rPr sz="3000" spc="290" dirty="0">
                <a:latin typeface="Arial"/>
                <a:cs typeface="Arial"/>
              </a:rPr>
              <a:t>bak</a:t>
            </a:r>
            <a:r>
              <a:rPr sz="3000" spc="60" dirty="0">
                <a:latin typeface="Arial"/>
                <a:cs typeface="Arial"/>
              </a:rPr>
              <a:t> </a:t>
            </a:r>
            <a:r>
              <a:rPr sz="3000" spc="170" dirty="0">
                <a:latin typeface="Arial"/>
                <a:cs typeface="Arial"/>
              </a:rPr>
              <a:t>cuci.</a:t>
            </a:r>
            <a:endParaRPr sz="3000">
              <a:latin typeface="Arial"/>
              <a:cs typeface="Arial"/>
            </a:endParaRPr>
          </a:p>
          <a:p>
            <a:pPr marL="12700" marR="5080">
              <a:lnSpc>
                <a:spcPct val="106300"/>
              </a:lnSpc>
              <a:spcBef>
                <a:spcPts val="3825"/>
              </a:spcBef>
              <a:buAutoNum type="alphaLcPeriod" startAt="4"/>
              <a:tabLst>
                <a:tab pos="342900" algn="l"/>
              </a:tabLst>
            </a:pPr>
            <a:r>
              <a:rPr sz="3000" spc="300" dirty="0">
                <a:latin typeface="Arial"/>
                <a:cs typeface="Arial"/>
              </a:rPr>
              <a:t>Jangan </a:t>
            </a:r>
            <a:r>
              <a:rPr sz="3000" spc="335" dirty="0">
                <a:latin typeface="Arial"/>
                <a:cs typeface="Arial"/>
              </a:rPr>
              <a:t>menyimpan </a:t>
            </a:r>
            <a:r>
              <a:rPr sz="3000" spc="260" dirty="0">
                <a:latin typeface="Arial"/>
                <a:cs typeface="Arial"/>
              </a:rPr>
              <a:t>cairan</a:t>
            </a:r>
            <a:r>
              <a:rPr sz="3000" spc="-484" dirty="0">
                <a:latin typeface="Arial"/>
                <a:cs typeface="Arial"/>
              </a:rPr>
              <a:t> </a:t>
            </a:r>
            <a:r>
              <a:rPr sz="3000" spc="375" dirty="0">
                <a:latin typeface="Arial"/>
                <a:cs typeface="Arial"/>
              </a:rPr>
              <a:t>mudah  </a:t>
            </a:r>
            <a:r>
              <a:rPr sz="3000" spc="245" dirty="0">
                <a:latin typeface="Arial"/>
                <a:cs typeface="Arial"/>
              </a:rPr>
              <a:t>terbakar </a:t>
            </a:r>
            <a:r>
              <a:rPr sz="3000" spc="265" dirty="0">
                <a:latin typeface="Arial"/>
                <a:cs typeface="Arial"/>
              </a:rPr>
              <a:t>dekat </a:t>
            </a:r>
            <a:r>
              <a:rPr sz="3000" spc="300" dirty="0">
                <a:latin typeface="Arial"/>
                <a:cs typeface="Arial"/>
              </a:rPr>
              <a:t>dengan </a:t>
            </a:r>
            <a:r>
              <a:rPr sz="3000" spc="325" dirty="0">
                <a:latin typeface="Arial"/>
                <a:cs typeface="Arial"/>
              </a:rPr>
              <a:t>bahan  </a:t>
            </a:r>
            <a:r>
              <a:rPr sz="3000" spc="225" dirty="0">
                <a:latin typeface="Arial"/>
                <a:cs typeface="Arial"/>
              </a:rPr>
              <a:t>pengoksidasi </a:t>
            </a:r>
            <a:r>
              <a:rPr sz="3000" spc="315" dirty="0">
                <a:latin typeface="Arial"/>
                <a:cs typeface="Arial"/>
              </a:rPr>
              <a:t>atau </a:t>
            </a:r>
            <a:r>
              <a:rPr sz="3000" spc="325" dirty="0">
                <a:latin typeface="Arial"/>
                <a:cs typeface="Arial"/>
              </a:rPr>
              <a:t>bahan</a:t>
            </a:r>
            <a:r>
              <a:rPr sz="3000" spc="-360" dirty="0">
                <a:latin typeface="Arial"/>
                <a:cs typeface="Arial"/>
              </a:rPr>
              <a:t> </a:t>
            </a:r>
            <a:r>
              <a:rPr sz="3000" spc="125" dirty="0">
                <a:latin typeface="Arial"/>
                <a:cs typeface="Arial"/>
              </a:rPr>
              <a:t>korosi.</a:t>
            </a:r>
            <a:endParaRPr sz="3000">
              <a:latin typeface="Arial"/>
              <a:cs typeface="Arial"/>
            </a:endParaRPr>
          </a:p>
          <a:p>
            <a:pPr marL="12700" marR="454659">
              <a:lnSpc>
                <a:spcPct val="106300"/>
              </a:lnSpc>
              <a:spcBef>
                <a:spcPts val="3820"/>
              </a:spcBef>
              <a:buAutoNum type="alphaLcPeriod" startAt="4"/>
              <a:tabLst>
                <a:tab pos="474980" algn="l"/>
              </a:tabLst>
            </a:pPr>
            <a:r>
              <a:rPr sz="3000" spc="229" dirty="0">
                <a:latin typeface="Arial"/>
                <a:cs typeface="Arial"/>
              </a:rPr>
              <a:t>Bahan </a:t>
            </a:r>
            <a:r>
              <a:rPr sz="3000" spc="340" dirty="0">
                <a:latin typeface="Arial"/>
                <a:cs typeface="Arial"/>
              </a:rPr>
              <a:t>padat </a:t>
            </a:r>
            <a:r>
              <a:rPr sz="3000" spc="375" dirty="0">
                <a:latin typeface="Arial"/>
                <a:cs typeface="Arial"/>
              </a:rPr>
              <a:t>mudah </a:t>
            </a:r>
            <a:r>
              <a:rPr sz="3000" spc="245" dirty="0">
                <a:latin typeface="Arial"/>
                <a:cs typeface="Arial"/>
              </a:rPr>
              <a:t>terbakar  </a:t>
            </a:r>
            <a:r>
              <a:rPr sz="3000" spc="285" dirty="0">
                <a:latin typeface="Arial"/>
                <a:cs typeface="Arial"/>
              </a:rPr>
              <a:t>disimpan </a:t>
            </a:r>
            <a:r>
              <a:rPr sz="3000" spc="240" dirty="0">
                <a:latin typeface="Arial"/>
                <a:cs typeface="Arial"/>
              </a:rPr>
              <a:t>di </a:t>
            </a:r>
            <a:r>
              <a:rPr sz="3000" spc="345" dirty="0">
                <a:latin typeface="Arial"/>
                <a:cs typeface="Arial"/>
              </a:rPr>
              <a:t>tempat</a:t>
            </a:r>
            <a:r>
              <a:rPr sz="3000" spc="-390" dirty="0">
                <a:latin typeface="Arial"/>
                <a:cs typeface="Arial"/>
              </a:rPr>
              <a:t> </a:t>
            </a:r>
            <a:r>
              <a:rPr sz="3000" spc="95" dirty="0">
                <a:latin typeface="Arial"/>
                <a:cs typeface="Arial"/>
              </a:rPr>
              <a:t>sejuk, </a:t>
            </a:r>
            <a:r>
              <a:rPr sz="3000" spc="260" dirty="0">
                <a:latin typeface="Arial"/>
                <a:cs typeface="Arial"/>
              </a:rPr>
              <a:t>jauhkan  </a:t>
            </a:r>
            <a:r>
              <a:rPr sz="3000" spc="245" dirty="0">
                <a:latin typeface="Arial"/>
                <a:cs typeface="Arial"/>
              </a:rPr>
              <a:t>dari </a:t>
            </a:r>
            <a:r>
              <a:rPr sz="3000" spc="275" dirty="0">
                <a:latin typeface="Arial"/>
                <a:cs typeface="Arial"/>
              </a:rPr>
              <a:t>sumber</a:t>
            </a:r>
            <a:r>
              <a:rPr sz="3000" spc="-120" dirty="0">
                <a:latin typeface="Arial"/>
                <a:cs typeface="Arial"/>
              </a:rPr>
              <a:t> </a:t>
            </a:r>
            <a:r>
              <a:rPr sz="3000" spc="220" dirty="0">
                <a:latin typeface="Arial"/>
                <a:cs typeface="Arial"/>
              </a:rPr>
              <a:t>panas.</a:t>
            </a:r>
            <a:endParaRPr sz="3000">
              <a:latin typeface="Arial"/>
              <a:cs typeface="Arial"/>
            </a:endParaRPr>
          </a:p>
          <a:p>
            <a:pPr marL="12700" marR="1071880">
              <a:lnSpc>
                <a:spcPct val="106300"/>
              </a:lnSpc>
              <a:spcBef>
                <a:spcPts val="3825"/>
              </a:spcBef>
              <a:buAutoNum type="alphaLcPeriod" startAt="4"/>
              <a:tabLst>
                <a:tab pos="464184" algn="l"/>
              </a:tabLst>
            </a:pPr>
            <a:r>
              <a:rPr sz="3000" spc="170" dirty="0">
                <a:latin typeface="Arial"/>
                <a:cs typeface="Arial"/>
              </a:rPr>
              <a:t>Kontrol </a:t>
            </a:r>
            <a:r>
              <a:rPr sz="3000" spc="305" dirty="0">
                <a:latin typeface="Arial"/>
                <a:cs typeface="Arial"/>
              </a:rPr>
              <a:t>semua </a:t>
            </a:r>
            <a:r>
              <a:rPr sz="3000" spc="325" dirty="0">
                <a:latin typeface="Arial"/>
                <a:cs typeface="Arial"/>
              </a:rPr>
              <a:t>bahan</a:t>
            </a:r>
            <a:r>
              <a:rPr sz="3000" spc="-355" dirty="0">
                <a:latin typeface="Arial"/>
                <a:cs typeface="Arial"/>
              </a:rPr>
              <a:t> </a:t>
            </a:r>
            <a:r>
              <a:rPr sz="3000" spc="240" dirty="0">
                <a:latin typeface="Arial"/>
                <a:cs typeface="Arial"/>
              </a:rPr>
              <a:t>secara  </a:t>
            </a:r>
            <a:r>
              <a:rPr sz="3000" spc="175" dirty="0">
                <a:latin typeface="Arial"/>
                <a:cs typeface="Arial"/>
              </a:rPr>
              <a:t>perodik.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000004" y="0"/>
            <a:ext cx="4288155" cy="4396105"/>
          </a:xfrm>
          <a:custGeom>
            <a:avLst/>
            <a:gdLst/>
            <a:ahLst/>
            <a:cxnLst/>
            <a:rect l="l" t="t" r="r" b="b"/>
            <a:pathLst>
              <a:path w="4288155" h="4396105">
                <a:moveTo>
                  <a:pt x="4287994" y="4395951"/>
                </a:moveTo>
                <a:lnTo>
                  <a:pt x="4287994" y="0"/>
                </a:lnTo>
                <a:lnTo>
                  <a:pt x="25755" y="0"/>
                </a:lnTo>
                <a:lnTo>
                  <a:pt x="21638" y="22779"/>
                </a:lnTo>
                <a:lnTo>
                  <a:pt x="15234" y="64507"/>
                </a:lnTo>
                <a:lnTo>
                  <a:pt x="9998" y="105884"/>
                </a:lnTo>
                <a:lnTo>
                  <a:pt x="5866" y="147222"/>
                </a:lnTo>
                <a:lnTo>
                  <a:pt x="2829" y="188512"/>
                </a:lnTo>
                <a:lnTo>
                  <a:pt x="876" y="229744"/>
                </a:lnTo>
                <a:lnTo>
                  <a:pt x="0" y="270908"/>
                </a:lnTo>
                <a:lnTo>
                  <a:pt x="189" y="311995"/>
                </a:lnTo>
                <a:lnTo>
                  <a:pt x="1437" y="352994"/>
                </a:lnTo>
                <a:lnTo>
                  <a:pt x="3732" y="393898"/>
                </a:lnTo>
                <a:lnTo>
                  <a:pt x="7065" y="434695"/>
                </a:lnTo>
                <a:lnTo>
                  <a:pt x="11428" y="475377"/>
                </a:lnTo>
                <a:lnTo>
                  <a:pt x="16811" y="515934"/>
                </a:lnTo>
                <a:lnTo>
                  <a:pt x="23205" y="556356"/>
                </a:lnTo>
                <a:lnTo>
                  <a:pt x="30600" y="596633"/>
                </a:lnTo>
                <a:lnTo>
                  <a:pt x="38988" y="636756"/>
                </a:lnTo>
                <a:lnTo>
                  <a:pt x="48358" y="676715"/>
                </a:lnTo>
                <a:lnTo>
                  <a:pt x="58701" y="716501"/>
                </a:lnTo>
                <a:lnTo>
                  <a:pt x="70009" y="756105"/>
                </a:lnTo>
                <a:lnTo>
                  <a:pt x="82271" y="795515"/>
                </a:lnTo>
                <a:lnTo>
                  <a:pt x="95479" y="834724"/>
                </a:lnTo>
                <a:lnTo>
                  <a:pt x="109623" y="873721"/>
                </a:lnTo>
                <a:lnTo>
                  <a:pt x="124695" y="912496"/>
                </a:lnTo>
                <a:lnTo>
                  <a:pt x="140683" y="951040"/>
                </a:lnTo>
                <a:lnTo>
                  <a:pt x="157580" y="989344"/>
                </a:lnTo>
                <a:lnTo>
                  <a:pt x="175376" y="1027398"/>
                </a:lnTo>
                <a:lnTo>
                  <a:pt x="194062" y="1065192"/>
                </a:lnTo>
                <a:lnTo>
                  <a:pt x="213628" y="1102717"/>
                </a:lnTo>
                <a:lnTo>
                  <a:pt x="234066" y="1139962"/>
                </a:lnTo>
                <a:lnTo>
                  <a:pt x="255365" y="1176919"/>
                </a:lnTo>
                <a:lnTo>
                  <a:pt x="277516" y="1213578"/>
                </a:lnTo>
                <a:lnTo>
                  <a:pt x="300511" y="1249929"/>
                </a:lnTo>
                <a:lnTo>
                  <a:pt x="324339" y="1285963"/>
                </a:lnTo>
                <a:lnTo>
                  <a:pt x="348992" y="1321669"/>
                </a:lnTo>
                <a:lnTo>
                  <a:pt x="374460" y="1357039"/>
                </a:lnTo>
                <a:lnTo>
                  <a:pt x="400734" y="1392063"/>
                </a:lnTo>
                <a:lnTo>
                  <a:pt x="427805" y="1426731"/>
                </a:lnTo>
                <a:lnTo>
                  <a:pt x="455663" y="1461033"/>
                </a:lnTo>
                <a:lnTo>
                  <a:pt x="484299" y="1494960"/>
                </a:lnTo>
                <a:lnTo>
                  <a:pt x="513703" y="1528503"/>
                </a:lnTo>
                <a:lnTo>
                  <a:pt x="543867" y="1561651"/>
                </a:lnTo>
                <a:lnTo>
                  <a:pt x="574781" y="1594396"/>
                </a:lnTo>
                <a:lnTo>
                  <a:pt x="606436" y="1626727"/>
                </a:lnTo>
                <a:lnTo>
                  <a:pt x="638822" y="1658634"/>
                </a:lnTo>
                <a:lnTo>
                  <a:pt x="671930" y="1690110"/>
                </a:lnTo>
                <a:lnTo>
                  <a:pt x="705752" y="1721142"/>
                </a:lnTo>
                <a:lnTo>
                  <a:pt x="740276" y="1751723"/>
                </a:lnTo>
                <a:lnTo>
                  <a:pt x="775495" y="1781842"/>
                </a:lnTo>
                <a:lnTo>
                  <a:pt x="811399" y="1811491"/>
                </a:lnTo>
                <a:lnTo>
                  <a:pt x="847978" y="1840658"/>
                </a:lnTo>
                <a:lnTo>
                  <a:pt x="885224" y="1869335"/>
                </a:lnTo>
                <a:lnTo>
                  <a:pt x="923127" y="1897512"/>
                </a:lnTo>
                <a:lnTo>
                  <a:pt x="961677" y="1925180"/>
                </a:lnTo>
                <a:lnTo>
                  <a:pt x="1000865" y="1952328"/>
                </a:lnTo>
                <a:lnTo>
                  <a:pt x="1040683" y="1978947"/>
                </a:lnTo>
                <a:lnTo>
                  <a:pt x="1081121" y="2005029"/>
                </a:lnTo>
                <a:lnTo>
                  <a:pt x="1122168" y="2030562"/>
                </a:lnTo>
                <a:lnTo>
                  <a:pt x="1163817" y="2055537"/>
                </a:lnTo>
                <a:lnTo>
                  <a:pt x="1206058" y="2079945"/>
                </a:lnTo>
                <a:lnTo>
                  <a:pt x="1248881" y="2103777"/>
                </a:lnTo>
                <a:lnTo>
                  <a:pt x="1292278" y="2127022"/>
                </a:lnTo>
                <a:lnTo>
                  <a:pt x="1336238" y="2149671"/>
                </a:lnTo>
                <a:lnTo>
                  <a:pt x="1380753" y="2171714"/>
                </a:lnTo>
                <a:lnTo>
                  <a:pt x="1425813" y="2193142"/>
                </a:lnTo>
                <a:lnTo>
                  <a:pt x="1471409" y="2213945"/>
                </a:lnTo>
                <a:lnTo>
                  <a:pt x="1517532" y="2234114"/>
                </a:lnTo>
                <a:lnTo>
                  <a:pt x="1564172" y="2253638"/>
                </a:lnTo>
                <a:lnTo>
                  <a:pt x="1611320" y="2272509"/>
                </a:lnTo>
                <a:lnTo>
                  <a:pt x="1658967" y="2290717"/>
                </a:lnTo>
                <a:lnTo>
                  <a:pt x="1707103" y="2308251"/>
                </a:lnTo>
                <a:lnTo>
                  <a:pt x="1755720" y="2325104"/>
                </a:lnTo>
                <a:lnTo>
                  <a:pt x="1804807" y="2341264"/>
                </a:lnTo>
                <a:lnTo>
                  <a:pt x="1854356" y="2356722"/>
                </a:lnTo>
                <a:lnTo>
                  <a:pt x="1904356" y="2371469"/>
                </a:lnTo>
                <a:lnTo>
                  <a:pt x="1954800" y="2385495"/>
                </a:lnTo>
                <a:lnTo>
                  <a:pt x="2005677" y="2398790"/>
                </a:lnTo>
                <a:lnTo>
                  <a:pt x="2056979" y="2411346"/>
                </a:lnTo>
                <a:lnTo>
                  <a:pt x="2108695" y="2423151"/>
                </a:lnTo>
                <a:lnTo>
                  <a:pt x="2160818" y="2434197"/>
                </a:lnTo>
                <a:lnTo>
                  <a:pt x="2213336" y="2444474"/>
                </a:lnTo>
                <a:lnTo>
                  <a:pt x="2266241" y="2453973"/>
                </a:lnTo>
                <a:lnTo>
                  <a:pt x="2319525" y="2462683"/>
                </a:lnTo>
                <a:lnTo>
                  <a:pt x="2329171" y="2463879"/>
                </a:lnTo>
                <a:lnTo>
                  <a:pt x="2347563" y="2466654"/>
                </a:lnTo>
                <a:lnTo>
                  <a:pt x="2406495" y="2476052"/>
                </a:lnTo>
                <a:lnTo>
                  <a:pt x="2454942" y="2486482"/>
                </a:lnTo>
                <a:lnTo>
                  <a:pt x="2502503" y="2499084"/>
                </a:lnTo>
                <a:lnTo>
                  <a:pt x="2549129" y="2513808"/>
                </a:lnTo>
                <a:lnTo>
                  <a:pt x="2594772" y="2530599"/>
                </a:lnTo>
                <a:lnTo>
                  <a:pt x="2639384" y="2549407"/>
                </a:lnTo>
                <a:lnTo>
                  <a:pt x="2682917" y="2570177"/>
                </a:lnTo>
                <a:lnTo>
                  <a:pt x="2725323" y="2592858"/>
                </a:lnTo>
                <a:lnTo>
                  <a:pt x="2766553" y="2617397"/>
                </a:lnTo>
                <a:lnTo>
                  <a:pt x="2806560" y="2643742"/>
                </a:lnTo>
                <a:lnTo>
                  <a:pt x="2845296" y="2671839"/>
                </a:lnTo>
                <a:lnTo>
                  <a:pt x="2882712" y="2701637"/>
                </a:lnTo>
                <a:lnTo>
                  <a:pt x="2918759" y="2733082"/>
                </a:lnTo>
                <a:lnTo>
                  <a:pt x="2953391" y="2766123"/>
                </a:lnTo>
                <a:lnTo>
                  <a:pt x="2986559" y="2800705"/>
                </a:lnTo>
                <a:lnTo>
                  <a:pt x="3018214" y="2836778"/>
                </a:lnTo>
                <a:lnTo>
                  <a:pt x="3048309" y="2874288"/>
                </a:lnTo>
                <a:lnTo>
                  <a:pt x="3076796" y="2913183"/>
                </a:lnTo>
                <a:lnTo>
                  <a:pt x="3103626" y="2953411"/>
                </a:lnTo>
                <a:lnTo>
                  <a:pt x="3128751" y="2994917"/>
                </a:lnTo>
                <a:lnTo>
                  <a:pt x="3152123" y="3037651"/>
                </a:lnTo>
                <a:lnTo>
                  <a:pt x="3173694" y="3081559"/>
                </a:lnTo>
                <a:lnTo>
                  <a:pt x="3193416" y="3126590"/>
                </a:lnTo>
                <a:lnTo>
                  <a:pt x="3211241" y="3172689"/>
                </a:lnTo>
                <a:lnTo>
                  <a:pt x="3227120" y="3219805"/>
                </a:lnTo>
                <a:lnTo>
                  <a:pt x="3241006" y="3267886"/>
                </a:lnTo>
                <a:lnTo>
                  <a:pt x="3253413" y="3313079"/>
                </a:lnTo>
                <a:lnTo>
                  <a:pt x="3267303" y="3358116"/>
                </a:lnTo>
                <a:lnTo>
                  <a:pt x="3282677" y="3402960"/>
                </a:lnTo>
                <a:lnTo>
                  <a:pt x="3299538" y="3447576"/>
                </a:lnTo>
                <a:lnTo>
                  <a:pt x="3317887" y="3491931"/>
                </a:lnTo>
                <a:lnTo>
                  <a:pt x="3337728" y="3535988"/>
                </a:lnTo>
                <a:lnTo>
                  <a:pt x="3359061" y="3579712"/>
                </a:lnTo>
                <a:lnTo>
                  <a:pt x="3381890" y="3623069"/>
                </a:lnTo>
                <a:lnTo>
                  <a:pt x="3406216" y="3666025"/>
                </a:lnTo>
                <a:lnTo>
                  <a:pt x="3432041" y="3708542"/>
                </a:lnTo>
                <a:lnTo>
                  <a:pt x="3459276" y="3751385"/>
                </a:lnTo>
                <a:lnTo>
                  <a:pt x="3487564" y="3793094"/>
                </a:lnTo>
                <a:lnTo>
                  <a:pt x="3516870" y="3833657"/>
                </a:lnTo>
                <a:lnTo>
                  <a:pt x="3547157" y="3873064"/>
                </a:lnTo>
                <a:lnTo>
                  <a:pt x="3578391" y="3911304"/>
                </a:lnTo>
                <a:lnTo>
                  <a:pt x="3610536" y="3948366"/>
                </a:lnTo>
                <a:lnTo>
                  <a:pt x="3643559" y="3984239"/>
                </a:lnTo>
                <a:lnTo>
                  <a:pt x="3677423" y="4018912"/>
                </a:lnTo>
                <a:lnTo>
                  <a:pt x="3712093" y="4052374"/>
                </a:lnTo>
                <a:lnTo>
                  <a:pt x="3747535" y="4084615"/>
                </a:lnTo>
                <a:lnTo>
                  <a:pt x="3783714" y="4115623"/>
                </a:lnTo>
                <a:lnTo>
                  <a:pt x="3820594" y="4145387"/>
                </a:lnTo>
                <a:lnTo>
                  <a:pt x="3858140" y="4173896"/>
                </a:lnTo>
                <a:lnTo>
                  <a:pt x="3896317" y="4201140"/>
                </a:lnTo>
                <a:lnTo>
                  <a:pt x="3935090" y="4227107"/>
                </a:lnTo>
                <a:lnTo>
                  <a:pt x="3974424" y="4251787"/>
                </a:lnTo>
                <a:lnTo>
                  <a:pt x="4014284" y="4275169"/>
                </a:lnTo>
                <a:lnTo>
                  <a:pt x="4054634" y="4297241"/>
                </a:lnTo>
                <a:lnTo>
                  <a:pt x="4095441" y="4317993"/>
                </a:lnTo>
                <a:lnTo>
                  <a:pt x="4136668" y="4337414"/>
                </a:lnTo>
                <a:lnTo>
                  <a:pt x="4178280" y="4355492"/>
                </a:lnTo>
                <a:lnTo>
                  <a:pt x="4220243" y="4372218"/>
                </a:lnTo>
                <a:lnTo>
                  <a:pt x="4262521" y="4387580"/>
                </a:lnTo>
                <a:lnTo>
                  <a:pt x="4287994" y="4395951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7428510"/>
            <a:ext cx="9756775" cy="2858770"/>
            <a:chOff x="0" y="7428510"/>
            <a:chExt cx="9756775" cy="2858770"/>
          </a:xfrm>
        </p:grpSpPr>
        <p:sp>
          <p:nvSpPr>
            <p:cNvPr id="4" name="object 4"/>
            <p:cNvSpPr/>
            <p:nvPr/>
          </p:nvSpPr>
          <p:spPr>
            <a:xfrm>
              <a:off x="2787056" y="7962219"/>
              <a:ext cx="6969759" cy="2325370"/>
            </a:xfrm>
            <a:custGeom>
              <a:avLst/>
              <a:gdLst/>
              <a:ahLst/>
              <a:cxnLst/>
              <a:rect l="l" t="t" r="r" b="b"/>
              <a:pathLst>
                <a:path w="6969759" h="2325370">
                  <a:moveTo>
                    <a:pt x="4965757" y="555599"/>
                  </a:moveTo>
                  <a:lnTo>
                    <a:pt x="6593516" y="1453337"/>
                  </a:lnTo>
                  <a:lnTo>
                    <a:pt x="6969694" y="2324780"/>
                  </a:lnTo>
                  <a:lnTo>
                    <a:pt x="606987" y="2324780"/>
                  </a:lnTo>
                  <a:lnTo>
                    <a:pt x="373" y="2147454"/>
                  </a:lnTo>
                  <a:lnTo>
                    <a:pt x="0" y="2147313"/>
                  </a:lnTo>
                  <a:lnTo>
                    <a:pt x="626561" y="661190"/>
                  </a:lnTo>
                  <a:lnTo>
                    <a:pt x="1352686" y="0"/>
                  </a:lnTo>
                  <a:lnTo>
                    <a:pt x="2643905" y="14545"/>
                  </a:lnTo>
                  <a:lnTo>
                    <a:pt x="4965757" y="555599"/>
                  </a:lnTo>
                  <a:close/>
                </a:path>
              </a:pathLst>
            </a:custGeom>
            <a:solidFill>
              <a:srgbClr val="FFF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7428510"/>
              <a:ext cx="3577590" cy="2858770"/>
            </a:xfrm>
            <a:custGeom>
              <a:avLst/>
              <a:gdLst/>
              <a:ahLst/>
              <a:cxnLst/>
              <a:rect l="l" t="t" r="r" b="b"/>
              <a:pathLst>
                <a:path w="3577590" h="2858770">
                  <a:moveTo>
                    <a:pt x="3362703" y="2858489"/>
                  </a:moveTo>
                  <a:lnTo>
                    <a:pt x="36661" y="2858489"/>
                  </a:lnTo>
                  <a:lnTo>
                    <a:pt x="22851" y="2835106"/>
                  </a:lnTo>
                  <a:lnTo>
                    <a:pt x="0" y="2794323"/>
                  </a:lnTo>
                  <a:lnTo>
                    <a:pt x="0" y="1179800"/>
                  </a:lnTo>
                  <a:lnTo>
                    <a:pt x="25221" y="1136028"/>
                  </a:lnTo>
                  <a:lnTo>
                    <a:pt x="45249" y="1103163"/>
                  </a:lnTo>
                  <a:lnTo>
                    <a:pt x="65943" y="1070650"/>
                  </a:lnTo>
                  <a:lnTo>
                    <a:pt x="87287" y="1038494"/>
                  </a:lnTo>
                  <a:lnTo>
                    <a:pt x="109267" y="1006703"/>
                  </a:lnTo>
                  <a:lnTo>
                    <a:pt x="131869" y="975282"/>
                  </a:lnTo>
                  <a:lnTo>
                    <a:pt x="155079" y="944237"/>
                  </a:lnTo>
                  <a:lnTo>
                    <a:pt x="178880" y="913576"/>
                  </a:lnTo>
                  <a:lnTo>
                    <a:pt x="203260" y="883303"/>
                  </a:lnTo>
                  <a:lnTo>
                    <a:pt x="228204" y="853426"/>
                  </a:lnTo>
                  <a:lnTo>
                    <a:pt x="253697" y="823951"/>
                  </a:lnTo>
                  <a:lnTo>
                    <a:pt x="279724" y="794884"/>
                  </a:lnTo>
                  <a:lnTo>
                    <a:pt x="306272" y="766231"/>
                  </a:lnTo>
                  <a:lnTo>
                    <a:pt x="333325" y="737998"/>
                  </a:lnTo>
                  <a:lnTo>
                    <a:pt x="360869" y="710192"/>
                  </a:lnTo>
                  <a:lnTo>
                    <a:pt x="388889" y="682819"/>
                  </a:lnTo>
                  <a:lnTo>
                    <a:pt x="417372" y="655885"/>
                  </a:lnTo>
                  <a:lnTo>
                    <a:pt x="446302" y="629397"/>
                  </a:lnTo>
                  <a:lnTo>
                    <a:pt x="475665" y="603360"/>
                  </a:lnTo>
                  <a:lnTo>
                    <a:pt x="505447" y="577782"/>
                  </a:lnTo>
                  <a:lnTo>
                    <a:pt x="535632" y="552668"/>
                  </a:lnTo>
                  <a:lnTo>
                    <a:pt x="566207" y="528024"/>
                  </a:lnTo>
                  <a:lnTo>
                    <a:pt x="597157" y="503857"/>
                  </a:lnTo>
                  <a:lnTo>
                    <a:pt x="628467" y="480173"/>
                  </a:lnTo>
                  <a:lnTo>
                    <a:pt x="660124" y="456979"/>
                  </a:lnTo>
                  <a:lnTo>
                    <a:pt x="692111" y="434280"/>
                  </a:lnTo>
                  <a:lnTo>
                    <a:pt x="724416" y="412083"/>
                  </a:lnTo>
                  <a:lnTo>
                    <a:pt x="757023" y="390394"/>
                  </a:lnTo>
                  <a:lnTo>
                    <a:pt x="789918" y="369219"/>
                  </a:lnTo>
                  <a:lnTo>
                    <a:pt x="823086" y="348565"/>
                  </a:lnTo>
                  <a:lnTo>
                    <a:pt x="856513" y="328438"/>
                  </a:lnTo>
                  <a:lnTo>
                    <a:pt x="890184" y="308844"/>
                  </a:lnTo>
                  <a:lnTo>
                    <a:pt x="924086" y="289790"/>
                  </a:lnTo>
                  <a:lnTo>
                    <a:pt x="958202" y="271281"/>
                  </a:lnTo>
                  <a:lnTo>
                    <a:pt x="992519" y="253324"/>
                  </a:lnTo>
                  <a:lnTo>
                    <a:pt x="1027023" y="235925"/>
                  </a:lnTo>
                  <a:lnTo>
                    <a:pt x="1061698" y="219091"/>
                  </a:lnTo>
                  <a:lnTo>
                    <a:pt x="1096530" y="202828"/>
                  </a:lnTo>
                  <a:lnTo>
                    <a:pt x="1131506" y="187141"/>
                  </a:lnTo>
                  <a:lnTo>
                    <a:pt x="1166609" y="172038"/>
                  </a:lnTo>
                  <a:lnTo>
                    <a:pt x="1237142" y="143606"/>
                  </a:lnTo>
                  <a:lnTo>
                    <a:pt x="1308014" y="117583"/>
                  </a:lnTo>
                  <a:lnTo>
                    <a:pt x="1379109" y="94017"/>
                  </a:lnTo>
                  <a:lnTo>
                    <a:pt x="1450310" y="72960"/>
                  </a:lnTo>
                  <a:lnTo>
                    <a:pt x="1521502" y="54461"/>
                  </a:lnTo>
                  <a:lnTo>
                    <a:pt x="1592568" y="38571"/>
                  </a:lnTo>
                  <a:lnTo>
                    <a:pt x="1663392" y="25339"/>
                  </a:lnTo>
                  <a:lnTo>
                    <a:pt x="1733858" y="14816"/>
                  </a:lnTo>
                  <a:lnTo>
                    <a:pt x="1803849" y="7052"/>
                  </a:lnTo>
                  <a:lnTo>
                    <a:pt x="1873251" y="2096"/>
                  </a:lnTo>
                  <a:lnTo>
                    <a:pt x="1941947" y="0"/>
                  </a:lnTo>
                  <a:lnTo>
                    <a:pt x="1975993" y="39"/>
                  </a:lnTo>
                  <a:lnTo>
                    <a:pt x="2043412" y="2325"/>
                  </a:lnTo>
                  <a:lnTo>
                    <a:pt x="2109833" y="7594"/>
                  </a:lnTo>
                  <a:lnTo>
                    <a:pt x="2175143" y="15898"/>
                  </a:lnTo>
                  <a:lnTo>
                    <a:pt x="2239223" y="27287"/>
                  </a:lnTo>
                  <a:lnTo>
                    <a:pt x="2301958" y="41809"/>
                  </a:lnTo>
                  <a:lnTo>
                    <a:pt x="2363233" y="59517"/>
                  </a:lnTo>
                  <a:lnTo>
                    <a:pt x="2422930" y="80458"/>
                  </a:lnTo>
                  <a:lnTo>
                    <a:pt x="2480934" y="104685"/>
                  </a:lnTo>
                  <a:lnTo>
                    <a:pt x="2537129" y="132246"/>
                  </a:lnTo>
                  <a:lnTo>
                    <a:pt x="2591399" y="163192"/>
                  </a:lnTo>
                  <a:lnTo>
                    <a:pt x="3006389" y="455041"/>
                  </a:lnTo>
                  <a:lnTo>
                    <a:pt x="3234140" y="677334"/>
                  </a:lnTo>
                  <a:lnTo>
                    <a:pt x="3330116" y="818902"/>
                  </a:lnTo>
                  <a:lnTo>
                    <a:pt x="3349783" y="868573"/>
                  </a:lnTo>
                  <a:lnTo>
                    <a:pt x="3372387" y="921389"/>
                  </a:lnTo>
                  <a:lnTo>
                    <a:pt x="3393751" y="974237"/>
                  </a:lnTo>
                  <a:lnTo>
                    <a:pt x="3413883" y="1027097"/>
                  </a:lnTo>
                  <a:lnTo>
                    <a:pt x="3432794" y="1079949"/>
                  </a:lnTo>
                  <a:lnTo>
                    <a:pt x="3450494" y="1132775"/>
                  </a:lnTo>
                  <a:lnTo>
                    <a:pt x="3466993" y="1185555"/>
                  </a:lnTo>
                  <a:lnTo>
                    <a:pt x="3482301" y="1238269"/>
                  </a:lnTo>
                  <a:lnTo>
                    <a:pt x="3496428" y="1290898"/>
                  </a:lnTo>
                  <a:lnTo>
                    <a:pt x="3509385" y="1343422"/>
                  </a:lnTo>
                  <a:lnTo>
                    <a:pt x="3521181" y="1395823"/>
                  </a:lnTo>
                  <a:lnTo>
                    <a:pt x="3531825" y="1448080"/>
                  </a:lnTo>
                  <a:lnTo>
                    <a:pt x="3541330" y="1500174"/>
                  </a:lnTo>
                  <a:lnTo>
                    <a:pt x="3549703" y="1552085"/>
                  </a:lnTo>
                  <a:lnTo>
                    <a:pt x="3556956" y="1603795"/>
                  </a:lnTo>
                  <a:lnTo>
                    <a:pt x="3563098" y="1655284"/>
                  </a:lnTo>
                  <a:lnTo>
                    <a:pt x="3568139" y="1706532"/>
                  </a:lnTo>
                  <a:lnTo>
                    <a:pt x="3572090" y="1757519"/>
                  </a:lnTo>
                  <a:lnTo>
                    <a:pt x="3574960" y="1808227"/>
                  </a:lnTo>
                  <a:lnTo>
                    <a:pt x="3576760" y="1858636"/>
                  </a:lnTo>
                  <a:lnTo>
                    <a:pt x="3577499" y="1908727"/>
                  </a:lnTo>
                  <a:lnTo>
                    <a:pt x="3577188" y="1958479"/>
                  </a:lnTo>
                  <a:lnTo>
                    <a:pt x="3575836" y="2007874"/>
                  </a:lnTo>
                  <a:lnTo>
                    <a:pt x="3573454" y="2056892"/>
                  </a:lnTo>
                  <a:lnTo>
                    <a:pt x="3570051" y="2105514"/>
                  </a:lnTo>
                  <a:lnTo>
                    <a:pt x="3565638" y="2153719"/>
                  </a:lnTo>
                  <a:lnTo>
                    <a:pt x="3560225" y="2201490"/>
                  </a:lnTo>
                  <a:lnTo>
                    <a:pt x="3553822" y="2248806"/>
                  </a:lnTo>
                  <a:lnTo>
                    <a:pt x="3546438" y="2295647"/>
                  </a:lnTo>
                  <a:lnTo>
                    <a:pt x="3538084" y="2341995"/>
                  </a:lnTo>
                  <a:lnTo>
                    <a:pt x="3528769" y="2387830"/>
                  </a:lnTo>
                  <a:lnTo>
                    <a:pt x="3518505" y="2433132"/>
                  </a:lnTo>
                  <a:lnTo>
                    <a:pt x="3507300" y="2477882"/>
                  </a:lnTo>
                  <a:lnTo>
                    <a:pt x="3495166" y="2522061"/>
                  </a:lnTo>
                  <a:lnTo>
                    <a:pt x="3482111" y="2565648"/>
                  </a:lnTo>
                  <a:lnTo>
                    <a:pt x="3468146" y="2608625"/>
                  </a:lnTo>
                  <a:lnTo>
                    <a:pt x="3453281" y="2650973"/>
                  </a:lnTo>
                  <a:lnTo>
                    <a:pt x="3437526" y="2692671"/>
                  </a:lnTo>
                  <a:lnTo>
                    <a:pt x="3420891" y="2733700"/>
                  </a:lnTo>
                  <a:lnTo>
                    <a:pt x="3403386" y="2774041"/>
                  </a:lnTo>
                  <a:lnTo>
                    <a:pt x="3385022" y="2813675"/>
                  </a:lnTo>
                  <a:lnTo>
                    <a:pt x="3365807" y="2852581"/>
                  </a:lnTo>
                  <a:lnTo>
                    <a:pt x="3362703" y="2858489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0" y="0"/>
            <a:ext cx="7869555" cy="3382645"/>
            <a:chOff x="0" y="0"/>
            <a:chExt cx="7869555" cy="338264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7869555" cy="3382645"/>
            </a:xfrm>
            <a:custGeom>
              <a:avLst/>
              <a:gdLst/>
              <a:ahLst/>
              <a:cxnLst/>
              <a:rect l="l" t="t" r="r" b="b"/>
              <a:pathLst>
                <a:path w="7869555" h="3382645">
                  <a:moveTo>
                    <a:pt x="7829409" y="153770"/>
                  </a:moveTo>
                  <a:lnTo>
                    <a:pt x="7836026" y="201006"/>
                  </a:lnTo>
                  <a:lnTo>
                    <a:pt x="7842016" y="248490"/>
                  </a:lnTo>
                  <a:lnTo>
                    <a:pt x="7847391" y="296214"/>
                  </a:lnTo>
                  <a:lnTo>
                    <a:pt x="7852158" y="344171"/>
                  </a:lnTo>
                  <a:lnTo>
                    <a:pt x="7856327" y="392355"/>
                  </a:lnTo>
                  <a:lnTo>
                    <a:pt x="7859908" y="440759"/>
                  </a:lnTo>
                  <a:lnTo>
                    <a:pt x="7862910" y="489376"/>
                  </a:lnTo>
                  <a:lnTo>
                    <a:pt x="7865342" y="538198"/>
                  </a:lnTo>
                  <a:lnTo>
                    <a:pt x="7867213" y="587219"/>
                  </a:lnTo>
                  <a:lnTo>
                    <a:pt x="7868533" y="636432"/>
                  </a:lnTo>
                  <a:lnTo>
                    <a:pt x="7869311" y="685829"/>
                  </a:lnTo>
                  <a:lnTo>
                    <a:pt x="7869556" y="735405"/>
                  </a:lnTo>
                  <a:lnTo>
                    <a:pt x="7869278" y="785152"/>
                  </a:lnTo>
                  <a:lnTo>
                    <a:pt x="7868486" y="835062"/>
                  </a:lnTo>
                  <a:lnTo>
                    <a:pt x="7867189" y="885130"/>
                  </a:lnTo>
                  <a:lnTo>
                    <a:pt x="7863117" y="985709"/>
                  </a:lnTo>
                  <a:lnTo>
                    <a:pt x="7857137" y="1086832"/>
                  </a:lnTo>
                  <a:lnTo>
                    <a:pt x="7849323" y="1188445"/>
                  </a:lnTo>
                  <a:lnTo>
                    <a:pt x="7839751" y="1290491"/>
                  </a:lnTo>
                  <a:lnTo>
                    <a:pt x="7828493" y="1392916"/>
                  </a:lnTo>
                  <a:lnTo>
                    <a:pt x="7815625" y="1495662"/>
                  </a:lnTo>
                  <a:lnTo>
                    <a:pt x="7801220" y="1598675"/>
                  </a:lnTo>
                  <a:lnTo>
                    <a:pt x="7785354" y="1701900"/>
                  </a:lnTo>
                  <a:lnTo>
                    <a:pt x="7768099" y="1805280"/>
                  </a:lnTo>
                  <a:lnTo>
                    <a:pt x="7749532" y="1908759"/>
                  </a:lnTo>
                  <a:lnTo>
                    <a:pt x="7719381" y="2064044"/>
                  </a:lnTo>
                  <a:lnTo>
                    <a:pt x="7709364" y="2108903"/>
                  </a:lnTo>
                  <a:lnTo>
                    <a:pt x="7696941" y="2156010"/>
                  </a:lnTo>
                  <a:lnTo>
                    <a:pt x="7682341" y="2204781"/>
                  </a:lnTo>
                  <a:lnTo>
                    <a:pt x="7665792" y="2254628"/>
                  </a:lnTo>
                  <a:lnTo>
                    <a:pt x="7647524" y="2304966"/>
                  </a:lnTo>
                  <a:lnTo>
                    <a:pt x="7627765" y="2355208"/>
                  </a:lnTo>
                  <a:lnTo>
                    <a:pt x="7606745" y="2404768"/>
                  </a:lnTo>
                  <a:lnTo>
                    <a:pt x="7584692" y="2453060"/>
                  </a:lnTo>
                  <a:lnTo>
                    <a:pt x="7561834" y="2499498"/>
                  </a:lnTo>
                  <a:lnTo>
                    <a:pt x="7538402" y="2543496"/>
                  </a:lnTo>
                  <a:lnTo>
                    <a:pt x="7514623" y="2584467"/>
                  </a:lnTo>
                  <a:lnTo>
                    <a:pt x="7490727" y="2621825"/>
                  </a:lnTo>
                  <a:lnTo>
                    <a:pt x="7466943" y="2654985"/>
                  </a:lnTo>
                  <a:lnTo>
                    <a:pt x="7381410" y="2834838"/>
                  </a:lnTo>
                  <a:lnTo>
                    <a:pt x="7348945" y="2874814"/>
                  </a:lnTo>
                  <a:lnTo>
                    <a:pt x="7315275" y="2913670"/>
                  </a:lnTo>
                  <a:lnTo>
                    <a:pt x="7280428" y="2951384"/>
                  </a:lnTo>
                  <a:lnTo>
                    <a:pt x="7244432" y="2987934"/>
                  </a:lnTo>
                  <a:lnTo>
                    <a:pt x="7207318" y="3023300"/>
                  </a:lnTo>
                  <a:lnTo>
                    <a:pt x="7169114" y="3057459"/>
                  </a:lnTo>
                  <a:lnTo>
                    <a:pt x="7129848" y="3090391"/>
                  </a:lnTo>
                  <a:lnTo>
                    <a:pt x="7089551" y="3122072"/>
                  </a:lnTo>
                  <a:lnTo>
                    <a:pt x="7048250" y="3152483"/>
                  </a:lnTo>
                  <a:lnTo>
                    <a:pt x="7005975" y="3181601"/>
                  </a:lnTo>
                  <a:lnTo>
                    <a:pt x="6962756" y="3209405"/>
                  </a:lnTo>
                  <a:lnTo>
                    <a:pt x="6918620" y="3235873"/>
                  </a:lnTo>
                  <a:lnTo>
                    <a:pt x="6873597" y="3260984"/>
                  </a:lnTo>
                  <a:lnTo>
                    <a:pt x="6827715" y="3284716"/>
                  </a:lnTo>
                  <a:lnTo>
                    <a:pt x="6792071" y="3301492"/>
                  </a:lnTo>
                  <a:lnTo>
                    <a:pt x="6755650" y="3316542"/>
                  </a:lnTo>
                  <a:lnTo>
                    <a:pt x="6718474" y="3329914"/>
                  </a:lnTo>
                  <a:lnTo>
                    <a:pt x="6680564" y="3341653"/>
                  </a:lnTo>
                  <a:lnTo>
                    <a:pt x="6641942" y="3351808"/>
                  </a:lnTo>
                  <a:lnTo>
                    <a:pt x="6602630" y="3360424"/>
                  </a:lnTo>
                  <a:lnTo>
                    <a:pt x="6562649" y="3367548"/>
                  </a:lnTo>
                  <a:lnTo>
                    <a:pt x="6522021" y="3373228"/>
                  </a:lnTo>
                  <a:lnTo>
                    <a:pt x="6480768" y="3377509"/>
                  </a:lnTo>
                  <a:lnTo>
                    <a:pt x="6438912" y="3380439"/>
                  </a:lnTo>
                  <a:lnTo>
                    <a:pt x="6396473" y="3382065"/>
                  </a:lnTo>
                  <a:lnTo>
                    <a:pt x="6353475" y="3382433"/>
                  </a:lnTo>
                  <a:lnTo>
                    <a:pt x="6309937" y="3381589"/>
                  </a:lnTo>
                  <a:lnTo>
                    <a:pt x="6265883" y="3379582"/>
                  </a:lnTo>
                  <a:lnTo>
                    <a:pt x="6221334" y="3376457"/>
                  </a:lnTo>
                  <a:lnTo>
                    <a:pt x="6176312" y="3372261"/>
                  </a:lnTo>
                  <a:lnTo>
                    <a:pt x="6130837" y="3367042"/>
                  </a:lnTo>
                  <a:lnTo>
                    <a:pt x="6084933" y="3360845"/>
                  </a:lnTo>
                  <a:lnTo>
                    <a:pt x="6038620" y="3353718"/>
                  </a:lnTo>
                  <a:lnTo>
                    <a:pt x="5991920" y="3345707"/>
                  </a:lnTo>
                  <a:lnTo>
                    <a:pt x="5944855" y="3336859"/>
                  </a:lnTo>
                  <a:lnTo>
                    <a:pt x="5897447" y="3327222"/>
                  </a:lnTo>
                  <a:lnTo>
                    <a:pt x="5849717" y="3316841"/>
                  </a:lnTo>
                  <a:lnTo>
                    <a:pt x="5801687" y="3305763"/>
                  </a:lnTo>
                  <a:lnTo>
                    <a:pt x="5753379" y="3294036"/>
                  </a:lnTo>
                  <a:lnTo>
                    <a:pt x="5704814" y="3281706"/>
                  </a:lnTo>
                  <a:lnTo>
                    <a:pt x="5656014" y="3268819"/>
                  </a:lnTo>
                  <a:lnTo>
                    <a:pt x="5607001" y="3255423"/>
                  </a:lnTo>
                  <a:lnTo>
                    <a:pt x="5557796" y="3241564"/>
                  </a:lnTo>
                  <a:lnTo>
                    <a:pt x="5508421" y="3227290"/>
                  </a:lnTo>
                  <a:lnTo>
                    <a:pt x="5458898" y="3212646"/>
                  </a:lnTo>
                  <a:lnTo>
                    <a:pt x="5409248" y="3197680"/>
                  </a:lnTo>
                  <a:lnTo>
                    <a:pt x="5359494" y="3182438"/>
                  </a:lnTo>
                  <a:lnTo>
                    <a:pt x="5309656" y="3166967"/>
                  </a:lnTo>
                  <a:lnTo>
                    <a:pt x="5259757" y="3151315"/>
                  </a:lnTo>
                  <a:lnTo>
                    <a:pt x="4960283" y="3056195"/>
                  </a:lnTo>
                  <a:lnTo>
                    <a:pt x="4910560" y="3040577"/>
                  </a:lnTo>
                  <a:lnTo>
                    <a:pt x="4860949" y="3025152"/>
                  </a:lnTo>
                  <a:lnTo>
                    <a:pt x="4811471" y="3009965"/>
                  </a:lnTo>
                  <a:lnTo>
                    <a:pt x="4762149" y="2995064"/>
                  </a:lnTo>
                  <a:lnTo>
                    <a:pt x="4713004" y="2980495"/>
                  </a:lnTo>
                  <a:lnTo>
                    <a:pt x="4664057" y="2966306"/>
                  </a:lnTo>
                  <a:lnTo>
                    <a:pt x="4615331" y="2952543"/>
                  </a:lnTo>
                  <a:lnTo>
                    <a:pt x="4566847" y="2939252"/>
                  </a:lnTo>
                  <a:lnTo>
                    <a:pt x="4518626" y="2926481"/>
                  </a:lnTo>
                  <a:lnTo>
                    <a:pt x="4470691" y="2914276"/>
                  </a:lnTo>
                  <a:lnTo>
                    <a:pt x="4423063" y="2902684"/>
                  </a:lnTo>
                  <a:lnTo>
                    <a:pt x="4375763" y="2891752"/>
                  </a:lnTo>
                  <a:lnTo>
                    <a:pt x="4328814" y="2881526"/>
                  </a:lnTo>
                  <a:lnTo>
                    <a:pt x="4282237" y="2872054"/>
                  </a:lnTo>
                  <a:lnTo>
                    <a:pt x="4236054" y="2863381"/>
                  </a:lnTo>
                  <a:lnTo>
                    <a:pt x="4190286" y="2855556"/>
                  </a:lnTo>
                  <a:lnTo>
                    <a:pt x="4144956" y="2848625"/>
                  </a:lnTo>
                  <a:lnTo>
                    <a:pt x="4100084" y="2842633"/>
                  </a:lnTo>
                  <a:lnTo>
                    <a:pt x="4047706" y="2836763"/>
                  </a:lnTo>
                  <a:lnTo>
                    <a:pt x="3995393" y="2832255"/>
                  </a:lnTo>
                  <a:lnTo>
                    <a:pt x="3943170" y="2829052"/>
                  </a:lnTo>
                  <a:lnTo>
                    <a:pt x="3891062" y="2827092"/>
                  </a:lnTo>
                  <a:lnTo>
                    <a:pt x="3839093" y="2826319"/>
                  </a:lnTo>
                  <a:lnTo>
                    <a:pt x="3787289" y="2826672"/>
                  </a:lnTo>
                  <a:lnTo>
                    <a:pt x="3735675" y="2828093"/>
                  </a:lnTo>
                  <a:lnTo>
                    <a:pt x="3684275" y="2830522"/>
                  </a:lnTo>
                  <a:lnTo>
                    <a:pt x="3633115" y="2833901"/>
                  </a:lnTo>
                  <a:lnTo>
                    <a:pt x="3582219" y="2838170"/>
                  </a:lnTo>
                  <a:lnTo>
                    <a:pt x="3531613" y="2843271"/>
                  </a:lnTo>
                  <a:lnTo>
                    <a:pt x="3481321" y="2849144"/>
                  </a:lnTo>
                  <a:lnTo>
                    <a:pt x="3431369" y="2855731"/>
                  </a:lnTo>
                  <a:lnTo>
                    <a:pt x="3381781" y="2862972"/>
                  </a:lnTo>
                  <a:lnTo>
                    <a:pt x="3332582" y="2870808"/>
                  </a:lnTo>
                  <a:lnTo>
                    <a:pt x="3283797" y="2879180"/>
                  </a:lnTo>
                  <a:lnTo>
                    <a:pt x="3235452" y="2888030"/>
                  </a:lnTo>
                  <a:lnTo>
                    <a:pt x="3187571" y="2897298"/>
                  </a:lnTo>
                  <a:lnTo>
                    <a:pt x="3140179" y="2906925"/>
                  </a:lnTo>
                  <a:lnTo>
                    <a:pt x="3093572" y="2917666"/>
                  </a:lnTo>
                  <a:lnTo>
                    <a:pt x="3047597" y="2930155"/>
                  </a:lnTo>
                  <a:lnTo>
                    <a:pt x="3002130" y="2944070"/>
                  </a:lnTo>
                  <a:lnTo>
                    <a:pt x="2957049" y="2959090"/>
                  </a:lnTo>
                  <a:lnTo>
                    <a:pt x="2912229" y="2974894"/>
                  </a:lnTo>
                  <a:lnTo>
                    <a:pt x="2867548" y="2991161"/>
                  </a:lnTo>
                  <a:lnTo>
                    <a:pt x="2822881" y="3007570"/>
                  </a:lnTo>
                  <a:lnTo>
                    <a:pt x="2778106" y="3023801"/>
                  </a:lnTo>
                  <a:lnTo>
                    <a:pt x="2733099" y="3039531"/>
                  </a:lnTo>
                  <a:lnTo>
                    <a:pt x="2687738" y="3054441"/>
                  </a:lnTo>
                  <a:lnTo>
                    <a:pt x="2641897" y="3068209"/>
                  </a:lnTo>
                  <a:lnTo>
                    <a:pt x="2595455" y="3080514"/>
                  </a:lnTo>
                  <a:lnTo>
                    <a:pt x="2548287" y="3091036"/>
                  </a:lnTo>
                  <a:lnTo>
                    <a:pt x="2500270" y="3099453"/>
                  </a:lnTo>
                  <a:lnTo>
                    <a:pt x="2451282" y="3105444"/>
                  </a:lnTo>
                  <a:lnTo>
                    <a:pt x="2401197" y="3108689"/>
                  </a:lnTo>
                  <a:lnTo>
                    <a:pt x="2349894" y="3108865"/>
                  </a:lnTo>
                  <a:lnTo>
                    <a:pt x="2297249" y="3105654"/>
                  </a:lnTo>
                  <a:lnTo>
                    <a:pt x="2243138" y="3098732"/>
                  </a:lnTo>
                  <a:lnTo>
                    <a:pt x="2194885" y="3089573"/>
                  </a:lnTo>
                  <a:lnTo>
                    <a:pt x="2146795" y="3077735"/>
                  </a:lnTo>
                  <a:lnTo>
                    <a:pt x="2098910" y="3063365"/>
                  </a:lnTo>
                  <a:lnTo>
                    <a:pt x="2051272" y="3046611"/>
                  </a:lnTo>
                  <a:lnTo>
                    <a:pt x="2003922" y="3027619"/>
                  </a:lnTo>
                  <a:lnTo>
                    <a:pt x="1956904" y="3006537"/>
                  </a:lnTo>
                  <a:lnTo>
                    <a:pt x="1910258" y="2983513"/>
                  </a:lnTo>
                  <a:lnTo>
                    <a:pt x="1864026" y="2958692"/>
                  </a:lnTo>
                  <a:lnTo>
                    <a:pt x="1818252" y="2932224"/>
                  </a:lnTo>
                  <a:lnTo>
                    <a:pt x="1772975" y="2904254"/>
                  </a:lnTo>
                  <a:lnTo>
                    <a:pt x="1728239" y="2874931"/>
                  </a:lnTo>
                  <a:lnTo>
                    <a:pt x="1684086" y="2844401"/>
                  </a:lnTo>
                  <a:lnTo>
                    <a:pt x="1640556" y="2812812"/>
                  </a:lnTo>
                  <a:lnTo>
                    <a:pt x="1597693" y="2780311"/>
                  </a:lnTo>
                  <a:lnTo>
                    <a:pt x="1555538" y="2747046"/>
                  </a:lnTo>
                  <a:lnTo>
                    <a:pt x="1514133" y="2713162"/>
                  </a:lnTo>
                  <a:lnTo>
                    <a:pt x="1473520" y="2678809"/>
                  </a:lnTo>
                  <a:lnTo>
                    <a:pt x="1433741" y="2644133"/>
                  </a:lnTo>
                  <a:lnTo>
                    <a:pt x="1394838" y="2609281"/>
                  </a:lnTo>
                  <a:lnTo>
                    <a:pt x="1356853" y="2574400"/>
                  </a:lnTo>
                  <a:lnTo>
                    <a:pt x="1319827" y="2539638"/>
                  </a:lnTo>
                  <a:lnTo>
                    <a:pt x="1283803" y="2505143"/>
                  </a:lnTo>
                  <a:lnTo>
                    <a:pt x="1248822" y="2471061"/>
                  </a:lnTo>
                  <a:lnTo>
                    <a:pt x="1182159" y="2404726"/>
                  </a:lnTo>
                  <a:lnTo>
                    <a:pt x="973967" y="2192630"/>
                  </a:lnTo>
                  <a:lnTo>
                    <a:pt x="863262" y="2078115"/>
                  </a:lnTo>
                  <a:lnTo>
                    <a:pt x="720039" y="1926729"/>
                  </a:lnTo>
                  <a:lnTo>
                    <a:pt x="277929" y="1449330"/>
                  </a:lnTo>
                  <a:lnTo>
                    <a:pt x="0" y="1282129"/>
                  </a:lnTo>
                  <a:lnTo>
                    <a:pt x="0" y="0"/>
                  </a:lnTo>
                  <a:lnTo>
                    <a:pt x="7802997" y="0"/>
                  </a:lnTo>
                  <a:lnTo>
                    <a:pt x="7805713" y="13616"/>
                  </a:lnTo>
                  <a:lnTo>
                    <a:pt x="7814262" y="60068"/>
                  </a:lnTo>
                  <a:lnTo>
                    <a:pt x="7822158" y="106788"/>
                  </a:lnTo>
                  <a:lnTo>
                    <a:pt x="7829409" y="153770"/>
                  </a:lnTo>
                  <a:close/>
                </a:path>
              </a:pathLst>
            </a:custGeom>
            <a:solidFill>
              <a:srgbClr val="DBC2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175054" y="678035"/>
              <a:ext cx="1860550" cy="653415"/>
            </a:xfrm>
            <a:custGeom>
              <a:avLst/>
              <a:gdLst/>
              <a:ahLst/>
              <a:cxnLst/>
              <a:rect l="l" t="t" r="r" b="b"/>
              <a:pathLst>
                <a:path w="1860550" h="653415">
                  <a:moveTo>
                    <a:pt x="94202" y="560560"/>
                  </a:moveTo>
                  <a:lnTo>
                    <a:pt x="60290" y="521618"/>
                  </a:lnTo>
                  <a:lnTo>
                    <a:pt x="33914" y="478729"/>
                  </a:lnTo>
                  <a:lnTo>
                    <a:pt x="15073" y="431893"/>
                  </a:lnTo>
                  <a:lnTo>
                    <a:pt x="3768" y="381109"/>
                  </a:lnTo>
                  <a:lnTo>
                    <a:pt x="0" y="326379"/>
                  </a:lnTo>
                  <a:lnTo>
                    <a:pt x="3785" y="271658"/>
                  </a:lnTo>
                  <a:lnTo>
                    <a:pt x="15143" y="220902"/>
                  </a:lnTo>
                  <a:lnTo>
                    <a:pt x="34072" y="174110"/>
                  </a:lnTo>
                  <a:lnTo>
                    <a:pt x="60574" y="131283"/>
                  </a:lnTo>
                  <a:lnTo>
                    <a:pt x="94649" y="92422"/>
                  </a:lnTo>
                  <a:lnTo>
                    <a:pt x="134217" y="59149"/>
                  </a:lnTo>
                  <a:lnTo>
                    <a:pt x="177195" y="33271"/>
                  </a:lnTo>
                  <a:lnTo>
                    <a:pt x="223585" y="14787"/>
                  </a:lnTo>
                  <a:lnTo>
                    <a:pt x="273387" y="3696"/>
                  </a:lnTo>
                  <a:lnTo>
                    <a:pt x="326602" y="0"/>
                  </a:lnTo>
                  <a:lnTo>
                    <a:pt x="377264" y="3320"/>
                  </a:lnTo>
                  <a:lnTo>
                    <a:pt x="424995" y="13282"/>
                  </a:lnTo>
                  <a:lnTo>
                    <a:pt x="469798" y="29886"/>
                  </a:lnTo>
                  <a:lnTo>
                    <a:pt x="511673" y="53131"/>
                  </a:lnTo>
                  <a:lnTo>
                    <a:pt x="549285" y="82278"/>
                  </a:lnTo>
                  <a:lnTo>
                    <a:pt x="581095" y="116810"/>
                  </a:lnTo>
                  <a:lnTo>
                    <a:pt x="607102" y="156729"/>
                  </a:lnTo>
                  <a:lnTo>
                    <a:pt x="627306" y="202033"/>
                  </a:lnTo>
                  <a:lnTo>
                    <a:pt x="472821" y="202033"/>
                  </a:lnTo>
                  <a:lnTo>
                    <a:pt x="447608" y="165212"/>
                  </a:lnTo>
                  <a:lnTo>
                    <a:pt x="414835" y="138911"/>
                  </a:lnTo>
                  <a:lnTo>
                    <a:pt x="374499" y="123131"/>
                  </a:lnTo>
                  <a:lnTo>
                    <a:pt x="326602" y="117870"/>
                  </a:lnTo>
                  <a:lnTo>
                    <a:pt x="285204" y="121442"/>
                  </a:lnTo>
                  <a:lnTo>
                    <a:pt x="247852" y="132158"/>
                  </a:lnTo>
                  <a:lnTo>
                    <a:pt x="185289" y="175020"/>
                  </a:lnTo>
                  <a:lnTo>
                    <a:pt x="161456" y="205940"/>
                  </a:lnTo>
                  <a:lnTo>
                    <a:pt x="144433" y="241547"/>
                  </a:lnTo>
                  <a:lnTo>
                    <a:pt x="134220" y="281842"/>
                  </a:lnTo>
                  <a:lnTo>
                    <a:pt x="130816" y="326825"/>
                  </a:lnTo>
                  <a:lnTo>
                    <a:pt x="134220" y="371809"/>
                  </a:lnTo>
                  <a:lnTo>
                    <a:pt x="144433" y="412104"/>
                  </a:lnTo>
                  <a:lnTo>
                    <a:pt x="161456" y="447712"/>
                  </a:lnTo>
                  <a:lnTo>
                    <a:pt x="185289" y="478631"/>
                  </a:lnTo>
                  <a:lnTo>
                    <a:pt x="214546" y="503634"/>
                  </a:lnTo>
                  <a:lnTo>
                    <a:pt x="285204" y="532209"/>
                  </a:lnTo>
                  <a:lnTo>
                    <a:pt x="326602" y="535781"/>
                  </a:lnTo>
                  <a:lnTo>
                    <a:pt x="374081" y="530520"/>
                  </a:lnTo>
                  <a:lnTo>
                    <a:pt x="414277" y="514740"/>
                  </a:lnTo>
                  <a:lnTo>
                    <a:pt x="447191" y="488439"/>
                  </a:lnTo>
                  <a:lnTo>
                    <a:pt x="472821" y="451618"/>
                  </a:lnTo>
                  <a:lnTo>
                    <a:pt x="627306" y="451618"/>
                  </a:lnTo>
                  <a:lnTo>
                    <a:pt x="607102" y="497006"/>
                  </a:lnTo>
                  <a:lnTo>
                    <a:pt x="581095" y="536952"/>
                  </a:lnTo>
                  <a:lnTo>
                    <a:pt x="549285" y="571457"/>
                  </a:lnTo>
                  <a:lnTo>
                    <a:pt x="511673" y="600520"/>
                  </a:lnTo>
                  <a:lnTo>
                    <a:pt x="469798" y="623472"/>
                  </a:lnTo>
                  <a:lnTo>
                    <a:pt x="424995" y="639867"/>
                  </a:lnTo>
                  <a:lnTo>
                    <a:pt x="377264" y="649703"/>
                  </a:lnTo>
                  <a:lnTo>
                    <a:pt x="326602" y="652982"/>
                  </a:lnTo>
                  <a:lnTo>
                    <a:pt x="273086" y="649285"/>
                  </a:lnTo>
                  <a:lnTo>
                    <a:pt x="223088" y="638195"/>
                  </a:lnTo>
                  <a:lnTo>
                    <a:pt x="176607" y="619710"/>
                  </a:lnTo>
                  <a:lnTo>
                    <a:pt x="133646" y="593832"/>
                  </a:lnTo>
                  <a:lnTo>
                    <a:pt x="94202" y="560560"/>
                  </a:lnTo>
                  <a:close/>
                </a:path>
                <a:path w="1860550" h="653415">
                  <a:moveTo>
                    <a:pt x="1157697" y="647401"/>
                  </a:moveTo>
                  <a:lnTo>
                    <a:pt x="1116615" y="527521"/>
                  </a:lnTo>
                  <a:lnTo>
                    <a:pt x="867927" y="527521"/>
                  </a:lnTo>
                  <a:lnTo>
                    <a:pt x="826627" y="647401"/>
                  </a:lnTo>
                  <a:lnTo>
                    <a:pt x="690448" y="647401"/>
                  </a:lnTo>
                  <a:lnTo>
                    <a:pt x="916371" y="7366"/>
                  </a:lnTo>
                  <a:lnTo>
                    <a:pt x="1069066" y="7366"/>
                  </a:lnTo>
                  <a:lnTo>
                    <a:pt x="1293866" y="647401"/>
                  </a:lnTo>
                  <a:lnTo>
                    <a:pt x="1157697" y="647401"/>
                  </a:lnTo>
                  <a:close/>
                </a:path>
                <a:path w="1860550" h="653415">
                  <a:moveTo>
                    <a:pt x="901636" y="428847"/>
                  </a:moveTo>
                  <a:lnTo>
                    <a:pt x="1083573" y="428847"/>
                  </a:lnTo>
                  <a:lnTo>
                    <a:pt x="992266" y="162743"/>
                  </a:lnTo>
                  <a:lnTo>
                    <a:pt x="901636" y="428847"/>
                  </a:lnTo>
                  <a:close/>
                </a:path>
                <a:path w="1860550" h="653415">
                  <a:moveTo>
                    <a:pt x="1512579" y="393129"/>
                  </a:moveTo>
                  <a:lnTo>
                    <a:pt x="1512579" y="647401"/>
                  </a:lnTo>
                  <a:lnTo>
                    <a:pt x="1383544" y="647401"/>
                  </a:lnTo>
                  <a:lnTo>
                    <a:pt x="1383544" y="9152"/>
                  </a:lnTo>
                  <a:lnTo>
                    <a:pt x="1618611" y="9152"/>
                  </a:lnTo>
                  <a:lnTo>
                    <a:pt x="1670700" y="12612"/>
                  </a:lnTo>
                  <a:lnTo>
                    <a:pt x="1716452" y="22993"/>
                  </a:lnTo>
                  <a:lnTo>
                    <a:pt x="1755868" y="40294"/>
                  </a:lnTo>
                  <a:lnTo>
                    <a:pt x="1788947" y="64516"/>
                  </a:lnTo>
                  <a:lnTo>
                    <a:pt x="1815220" y="93817"/>
                  </a:lnTo>
                  <a:lnTo>
                    <a:pt x="1845248" y="162128"/>
                  </a:lnTo>
                  <a:lnTo>
                    <a:pt x="1849002" y="201140"/>
                  </a:lnTo>
                  <a:lnTo>
                    <a:pt x="1846714" y="230776"/>
                  </a:lnTo>
                  <a:lnTo>
                    <a:pt x="1828408" y="287033"/>
                  </a:lnTo>
                  <a:lnTo>
                    <a:pt x="1791461" y="337611"/>
                  </a:lnTo>
                  <a:lnTo>
                    <a:pt x="1733861" y="373218"/>
                  </a:lnTo>
                  <a:lnTo>
                    <a:pt x="1697193" y="384869"/>
                  </a:lnTo>
                  <a:lnTo>
                    <a:pt x="1859937" y="647401"/>
                  </a:lnTo>
                  <a:lnTo>
                    <a:pt x="1707241" y="647401"/>
                  </a:lnTo>
                  <a:lnTo>
                    <a:pt x="1554546" y="393129"/>
                  </a:lnTo>
                  <a:lnTo>
                    <a:pt x="1512579" y="393129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673346" y="771574"/>
              <a:ext cx="234181" cy="21520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103600" y="685402"/>
              <a:ext cx="603885" cy="640080"/>
            </a:xfrm>
            <a:custGeom>
              <a:avLst/>
              <a:gdLst/>
              <a:ahLst/>
              <a:cxnLst/>
              <a:rect l="l" t="t" r="r" b="b"/>
              <a:pathLst>
                <a:path w="603885" h="640080">
                  <a:moveTo>
                    <a:pt x="467239" y="640035"/>
                  </a:moveTo>
                  <a:lnTo>
                    <a:pt x="426167" y="520154"/>
                  </a:lnTo>
                  <a:lnTo>
                    <a:pt x="177479" y="520154"/>
                  </a:lnTo>
                  <a:lnTo>
                    <a:pt x="136178" y="640035"/>
                  </a:lnTo>
                  <a:lnTo>
                    <a:pt x="0" y="640035"/>
                  </a:lnTo>
                  <a:lnTo>
                    <a:pt x="225923" y="0"/>
                  </a:lnTo>
                  <a:lnTo>
                    <a:pt x="378618" y="0"/>
                  </a:lnTo>
                  <a:lnTo>
                    <a:pt x="603418" y="640035"/>
                  </a:lnTo>
                  <a:lnTo>
                    <a:pt x="467239" y="640035"/>
                  </a:lnTo>
                  <a:close/>
                </a:path>
                <a:path w="603885" h="640080">
                  <a:moveTo>
                    <a:pt x="211188" y="421481"/>
                  </a:moveTo>
                  <a:lnTo>
                    <a:pt x="393125" y="421481"/>
                  </a:lnTo>
                  <a:lnTo>
                    <a:pt x="301818" y="155376"/>
                  </a:lnTo>
                  <a:lnTo>
                    <a:pt x="211188" y="421481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129531" y="398337"/>
            <a:ext cx="261175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dirty="0" smtClean="0">
                <a:latin typeface="Arial"/>
                <a:cs typeface="Arial"/>
              </a:rPr>
              <a:t> </a:t>
            </a:r>
            <a:endParaRPr sz="72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813569" y="1773408"/>
            <a:ext cx="5243830" cy="654050"/>
          </a:xfrm>
          <a:custGeom>
            <a:avLst/>
            <a:gdLst/>
            <a:ahLst/>
            <a:cxnLst/>
            <a:rect l="l" t="t" r="r" b="b"/>
            <a:pathLst>
              <a:path w="5243830" h="654050">
                <a:moveTo>
                  <a:pt x="695848" y="9153"/>
                </a:moveTo>
                <a:lnTo>
                  <a:pt x="695848" y="647404"/>
                </a:lnTo>
                <a:lnTo>
                  <a:pt x="567928" y="647404"/>
                </a:lnTo>
                <a:lnTo>
                  <a:pt x="567928" y="244230"/>
                </a:lnTo>
                <a:lnTo>
                  <a:pt x="394249" y="647404"/>
                </a:lnTo>
                <a:lnTo>
                  <a:pt x="301828" y="647404"/>
                </a:lnTo>
                <a:lnTo>
                  <a:pt x="129035" y="246011"/>
                </a:lnTo>
                <a:lnTo>
                  <a:pt x="129035" y="647404"/>
                </a:lnTo>
                <a:lnTo>
                  <a:pt x="0" y="647404"/>
                </a:lnTo>
                <a:lnTo>
                  <a:pt x="0" y="9153"/>
                </a:lnTo>
                <a:lnTo>
                  <a:pt x="143551" y="9153"/>
                </a:lnTo>
                <a:lnTo>
                  <a:pt x="348481" y="481984"/>
                </a:lnTo>
                <a:lnTo>
                  <a:pt x="553192" y="9153"/>
                </a:lnTo>
                <a:lnTo>
                  <a:pt x="695848" y="9153"/>
                </a:lnTo>
                <a:close/>
              </a:path>
              <a:path w="5243830" h="654050">
                <a:moveTo>
                  <a:pt x="1201597" y="7372"/>
                </a:moveTo>
                <a:lnTo>
                  <a:pt x="1201597" y="106041"/>
                </a:lnTo>
                <a:lnTo>
                  <a:pt x="962053" y="106041"/>
                </a:lnTo>
                <a:lnTo>
                  <a:pt x="962053" y="273472"/>
                </a:lnTo>
                <a:lnTo>
                  <a:pt x="1174137" y="273472"/>
                </a:lnTo>
                <a:lnTo>
                  <a:pt x="1174137" y="372151"/>
                </a:lnTo>
                <a:lnTo>
                  <a:pt x="962053" y="372151"/>
                </a:lnTo>
                <a:lnTo>
                  <a:pt x="962053" y="548735"/>
                </a:lnTo>
                <a:lnTo>
                  <a:pt x="1201597" y="548735"/>
                </a:lnTo>
                <a:lnTo>
                  <a:pt x="1201597" y="647404"/>
                </a:lnTo>
                <a:lnTo>
                  <a:pt x="833018" y="647404"/>
                </a:lnTo>
                <a:lnTo>
                  <a:pt x="833018" y="7372"/>
                </a:lnTo>
                <a:lnTo>
                  <a:pt x="1201597" y="7372"/>
                </a:lnTo>
                <a:close/>
              </a:path>
              <a:path w="5243830" h="654050">
                <a:moveTo>
                  <a:pt x="1751104" y="7372"/>
                </a:moveTo>
                <a:lnTo>
                  <a:pt x="1880139" y="7372"/>
                </a:lnTo>
                <a:lnTo>
                  <a:pt x="1880139" y="647404"/>
                </a:lnTo>
                <a:lnTo>
                  <a:pt x="1751104" y="647404"/>
                </a:lnTo>
                <a:lnTo>
                  <a:pt x="1462230" y="204939"/>
                </a:lnTo>
                <a:lnTo>
                  <a:pt x="1462230" y="647404"/>
                </a:lnTo>
                <a:lnTo>
                  <a:pt x="1333195" y="647404"/>
                </a:lnTo>
                <a:lnTo>
                  <a:pt x="1333195" y="7372"/>
                </a:lnTo>
                <a:lnTo>
                  <a:pt x="1462230" y="7372"/>
                </a:lnTo>
                <a:lnTo>
                  <a:pt x="1751104" y="449837"/>
                </a:lnTo>
                <a:lnTo>
                  <a:pt x="1751104" y="7372"/>
                </a:lnTo>
                <a:close/>
              </a:path>
              <a:path w="5243830" h="654050">
                <a:moveTo>
                  <a:pt x="2075659" y="560565"/>
                </a:moveTo>
                <a:lnTo>
                  <a:pt x="2041743" y="521622"/>
                </a:lnTo>
                <a:lnTo>
                  <a:pt x="2015363" y="478732"/>
                </a:lnTo>
                <a:lnTo>
                  <a:pt x="1996521" y="431896"/>
                </a:lnTo>
                <a:lnTo>
                  <a:pt x="1985216" y="381113"/>
                </a:lnTo>
                <a:lnTo>
                  <a:pt x="1981447" y="326383"/>
                </a:lnTo>
                <a:lnTo>
                  <a:pt x="1985234" y="271662"/>
                </a:lnTo>
                <a:lnTo>
                  <a:pt x="1996594" y="220906"/>
                </a:lnTo>
                <a:lnTo>
                  <a:pt x="2015526" y="174114"/>
                </a:lnTo>
                <a:lnTo>
                  <a:pt x="2042030" y="131286"/>
                </a:lnTo>
                <a:lnTo>
                  <a:pt x="2076107" y="92421"/>
                </a:lnTo>
                <a:lnTo>
                  <a:pt x="2115674" y="59151"/>
                </a:lnTo>
                <a:lnTo>
                  <a:pt x="2158652" y="33274"/>
                </a:lnTo>
                <a:lnTo>
                  <a:pt x="2205040" y="14789"/>
                </a:lnTo>
                <a:lnTo>
                  <a:pt x="2254840" y="3697"/>
                </a:lnTo>
                <a:lnTo>
                  <a:pt x="2308050" y="0"/>
                </a:lnTo>
                <a:lnTo>
                  <a:pt x="2358713" y="3321"/>
                </a:lnTo>
                <a:lnTo>
                  <a:pt x="2406447" y="13284"/>
                </a:lnTo>
                <a:lnTo>
                  <a:pt x="2451249" y="29888"/>
                </a:lnTo>
                <a:lnTo>
                  <a:pt x="2493121" y="53130"/>
                </a:lnTo>
                <a:lnTo>
                  <a:pt x="2530738" y="82280"/>
                </a:lnTo>
                <a:lnTo>
                  <a:pt x="2562551" y="116813"/>
                </a:lnTo>
                <a:lnTo>
                  <a:pt x="2588559" y="156730"/>
                </a:lnTo>
                <a:lnTo>
                  <a:pt x="2608764" y="202034"/>
                </a:lnTo>
                <a:lnTo>
                  <a:pt x="2454278" y="202034"/>
                </a:lnTo>
                <a:lnTo>
                  <a:pt x="2429065" y="165216"/>
                </a:lnTo>
                <a:lnTo>
                  <a:pt x="2396291" y="138914"/>
                </a:lnTo>
                <a:lnTo>
                  <a:pt x="2355952" y="123132"/>
                </a:lnTo>
                <a:lnTo>
                  <a:pt x="2308050" y="117871"/>
                </a:lnTo>
                <a:lnTo>
                  <a:pt x="2266653" y="121443"/>
                </a:lnTo>
                <a:lnTo>
                  <a:pt x="2229303" y="132159"/>
                </a:lnTo>
                <a:lnTo>
                  <a:pt x="2166737" y="175021"/>
                </a:lnTo>
                <a:lnTo>
                  <a:pt x="2142909" y="205941"/>
                </a:lnTo>
                <a:lnTo>
                  <a:pt x="2125889" y="241550"/>
                </a:lnTo>
                <a:lnTo>
                  <a:pt x="2115677" y="281847"/>
                </a:lnTo>
                <a:lnTo>
                  <a:pt x="2112273" y="326831"/>
                </a:lnTo>
                <a:lnTo>
                  <a:pt x="2115677" y="371813"/>
                </a:lnTo>
                <a:lnTo>
                  <a:pt x="2125889" y="412107"/>
                </a:lnTo>
                <a:lnTo>
                  <a:pt x="2142909" y="447712"/>
                </a:lnTo>
                <a:lnTo>
                  <a:pt x="2166737" y="478631"/>
                </a:lnTo>
                <a:lnTo>
                  <a:pt x="2195510" y="503634"/>
                </a:lnTo>
                <a:lnTo>
                  <a:pt x="2262261" y="532209"/>
                </a:lnTo>
                <a:lnTo>
                  <a:pt x="2300239" y="535781"/>
                </a:lnTo>
                <a:lnTo>
                  <a:pt x="2337646" y="533354"/>
                </a:lnTo>
                <a:lnTo>
                  <a:pt x="2399821" y="513933"/>
                </a:lnTo>
                <a:lnTo>
                  <a:pt x="2445098" y="475826"/>
                </a:lnTo>
                <a:lnTo>
                  <a:pt x="2473224" y="423477"/>
                </a:lnTo>
                <a:lnTo>
                  <a:pt x="2480843" y="392239"/>
                </a:lnTo>
                <a:lnTo>
                  <a:pt x="2268759" y="392239"/>
                </a:lnTo>
                <a:lnTo>
                  <a:pt x="2268759" y="294455"/>
                </a:lnTo>
                <a:lnTo>
                  <a:pt x="2618803" y="294455"/>
                </a:lnTo>
                <a:lnTo>
                  <a:pt x="2618803" y="392239"/>
                </a:lnTo>
                <a:lnTo>
                  <a:pt x="2606305" y="442747"/>
                </a:lnTo>
                <a:lnTo>
                  <a:pt x="2585099" y="490018"/>
                </a:lnTo>
                <a:lnTo>
                  <a:pt x="2555184" y="534052"/>
                </a:lnTo>
                <a:lnTo>
                  <a:pt x="2516562" y="574852"/>
                </a:lnTo>
                <a:lnTo>
                  <a:pt x="2480404" y="602982"/>
                </a:lnTo>
                <a:lnTo>
                  <a:pt x="2440693" y="624859"/>
                </a:lnTo>
                <a:lnTo>
                  <a:pt x="2397429" y="640485"/>
                </a:lnTo>
                <a:lnTo>
                  <a:pt x="2350611" y="649861"/>
                </a:lnTo>
                <a:lnTo>
                  <a:pt x="2300239" y="652986"/>
                </a:lnTo>
                <a:lnTo>
                  <a:pt x="2249537" y="649289"/>
                </a:lnTo>
                <a:lnTo>
                  <a:pt x="2201728" y="638199"/>
                </a:lnTo>
                <a:lnTo>
                  <a:pt x="2156813" y="619716"/>
                </a:lnTo>
                <a:lnTo>
                  <a:pt x="2114790" y="593838"/>
                </a:lnTo>
                <a:lnTo>
                  <a:pt x="2075659" y="560565"/>
                </a:lnTo>
                <a:close/>
              </a:path>
              <a:path w="5243830" h="654050">
                <a:moveTo>
                  <a:pt x="3139144" y="647404"/>
                </a:moveTo>
                <a:lnTo>
                  <a:pt x="3098063" y="527523"/>
                </a:lnTo>
                <a:lnTo>
                  <a:pt x="2849375" y="527523"/>
                </a:lnTo>
                <a:lnTo>
                  <a:pt x="2808074" y="647404"/>
                </a:lnTo>
                <a:lnTo>
                  <a:pt x="2671895" y="647404"/>
                </a:lnTo>
                <a:lnTo>
                  <a:pt x="2897819" y="7372"/>
                </a:lnTo>
                <a:lnTo>
                  <a:pt x="3050514" y="7372"/>
                </a:lnTo>
                <a:lnTo>
                  <a:pt x="3275323" y="647404"/>
                </a:lnTo>
                <a:lnTo>
                  <a:pt x="3139144" y="647404"/>
                </a:lnTo>
                <a:close/>
              </a:path>
              <a:path w="5243830" h="654050">
                <a:moveTo>
                  <a:pt x="2883084" y="428853"/>
                </a:moveTo>
                <a:lnTo>
                  <a:pt x="3065030" y="428853"/>
                </a:lnTo>
                <a:lnTo>
                  <a:pt x="2973724" y="162744"/>
                </a:lnTo>
                <a:lnTo>
                  <a:pt x="2883084" y="428853"/>
                </a:lnTo>
                <a:close/>
              </a:path>
              <a:path w="5243830" h="654050">
                <a:moveTo>
                  <a:pt x="3327492" y="107832"/>
                </a:moveTo>
                <a:lnTo>
                  <a:pt x="3327492" y="9153"/>
                </a:lnTo>
                <a:lnTo>
                  <a:pt x="3800313" y="9153"/>
                </a:lnTo>
                <a:lnTo>
                  <a:pt x="3800313" y="107832"/>
                </a:lnTo>
                <a:lnTo>
                  <a:pt x="3627529" y="107832"/>
                </a:lnTo>
                <a:lnTo>
                  <a:pt x="3627529" y="647404"/>
                </a:lnTo>
                <a:lnTo>
                  <a:pt x="3499389" y="647404"/>
                </a:lnTo>
                <a:lnTo>
                  <a:pt x="3499389" y="107832"/>
                </a:lnTo>
                <a:lnTo>
                  <a:pt x="3327492" y="107832"/>
                </a:lnTo>
                <a:close/>
              </a:path>
              <a:path w="5243830" h="654050">
                <a:moveTo>
                  <a:pt x="4317806" y="647404"/>
                </a:moveTo>
                <a:lnTo>
                  <a:pt x="4276725" y="527523"/>
                </a:lnTo>
                <a:lnTo>
                  <a:pt x="4028036" y="527523"/>
                </a:lnTo>
                <a:lnTo>
                  <a:pt x="3986736" y="647404"/>
                </a:lnTo>
                <a:lnTo>
                  <a:pt x="3850557" y="647404"/>
                </a:lnTo>
                <a:lnTo>
                  <a:pt x="4076480" y="7372"/>
                </a:lnTo>
                <a:lnTo>
                  <a:pt x="4229176" y="7372"/>
                </a:lnTo>
                <a:lnTo>
                  <a:pt x="4453985" y="647404"/>
                </a:lnTo>
                <a:lnTo>
                  <a:pt x="4317806" y="647404"/>
                </a:lnTo>
                <a:close/>
              </a:path>
              <a:path w="5243830" h="654050">
                <a:moveTo>
                  <a:pt x="4061745" y="428853"/>
                </a:moveTo>
                <a:lnTo>
                  <a:pt x="4243692" y="428853"/>
                </a:lnTo>
                <a:lnTo>
                  <a:pt x="4152385" y="162744"/>
                </a:lnTo>
                <a:lnTo>
                  <a:pt x="4061745" y="428853"/>
                </a:lnTo>
                <a:close/>
              </a:path>
              <a:path w="5243830" h="654050">
                <a:moveTo>
                  <a:pt x="4750374" y="103365"/>
                </a:moveTo>
                <a:lnTo>
                  <a:pt x="4700689" y="114411"/>
                </a:lnTo>
                <a:lnTo>
                  <a:pt x="4669563" y="146449"/>
                </a:lnTo>
                <a:lnTo>
                  <a:pt x="4663535" y="177479"/>
                </a:lnTo>
                <a:lnTo>
                  <a:pt x="4664651" y="193845"/>
                </a:lnTo>
                <a:lnTo>
                  <a:pt x="4681394" y="231724"/>
                </a:lnTo>
                <a:lnTo>
                  <a:pt x="4714584" y="256173"/>
                </a:lnTo>
                <a:lnTo>
                  <a:pt x="4759082" y="272024"/>
                </a:lnTo>
                <a:lnTo>
                  <a:pt x="4809744" y="285111"/>
                </a:lnTo>
                <a:lnTo>
                  <a:pt x="4827117" y="289881"/>
                </a:lnTo>
                <a:lnTo>
                  <a:pt x="4878840" y="307197"/>
                </a:lnTo>
                <a:lnTo>
                  <a:pt x="4925844" y="330174"/>
                </a:lnTo>
                <a:lnTo>
                  <a:pt x="4963304" y="365336"/>
                </a:lnTo>
                <a:lnTo>
                  <a:pt x="4986339" y="417909"/>
                </a:lnTo>
                <a:lnTo>
                  <a:pt x="4990804" y="461886"/>
                </a:lnTo>
                <a:lnTo>
                  <a:pt x="4986884" y="499810"/>
                </a:lnTo>
                <a:lnTo>
                  <a:pt x="4955519" y="567457"/>
                </a:lnTo>
                <a:lnTo>
                  <a:pt x="4928073" y="597179"/>
                </a:lnTo>
                <a:lnTo>
                  <a:pt x="4894238" y="621983"/>
                </a:lnTo>
                <a:lnTo>
                  <a:pt x="4855242" y="639703"/>
                </a:lnTo>
                <a:lnTo>
                  <a:pt x="4811085" y="650336"/>
                </a:lnTo>
                <a:lnTo>
                  <a:pt x="4761766" y="653881"/>
                </a:lnTo>
                <a:lnTo>
                  <a:pt x="4712344" y="650825"/>
                </a:lnTo>
                <a:lnTo>
                  <a:pt x="4667890" y="641658"/>
                </a:lnTo>
                <a:lnTo>
                  <a:pt x="4628405" y="626380"/>
                </a:lnTo>
                <a:lnTo>
                  <a:pt x="4593888" y="604989"/>
                </a:lnTo>
                <a:lnTo>
                  <a:pt x="4565952" y="577961"/>
                </a:lnTo>
                <a:lnTo>
                  <a:pt x="4534024" y="509091"/>
                </a:lnTo>
                <a:lnTo>
                  <a:pt x="4530032" y="467248"/>
                </a:lnTo>
                <a:lnTo>
                  <a:pt x="4667107" y="467248"/>
                </a:lnTo>
                <a:lnTo>
                  <a:pt x="4675870" y="504071"/>
                </a:lnTo>
                <a:lnTo>
                  <a:pt x="4694790" y="530372"/>
                </a:lnTo>
                <a:lnTo>
                  <a:pt x="4723866" y="546152"/>
                </a:lnTo>
                <a:lnTo>
                  <a:pt x="4763100" y="551411"/>
                </a:lnTo>
                <a:lnTo>
                  <a:pt x="4783931" y="549988"/>
                </a:lnTo>
                <a:lnTo>
                  <a:pt x="4832527" y="528637"/>
                </a:lnTo>
                <a:lnTo>
                  <a:pt x="4856601" y="485736"/>
                </a:lnTo>
                <a:lnTo>
                  <a:pt x="4858207" y="467696"/>
                </a:lnTo>
                <a:lnTo>
                  <a:pt x="4856085" y="449726"/>
                </a:lnTo>
                <a:lnTo>
                  <a:pt x="4824269" y="407870"/>
                </a:lnTo>
                <a:lnTo>
                  <a:pt x="4786988" y="388722"/>
                </a:lnTo>
                <a:lnTo>
                  <a:pt x="4742564" y="375046"/>
                </a:lnTo>
                <a:lnTo>
                  <a:pt x="4718539" y="369201"/>
                </a:lnTo>
                <a:lnTo>
                  <a:pt x="4694458" y="362825"/>
                </a:lnTo>
                <a:lnTo>
                  <a:pt x="4646123" y="348481"/>
                </a:lnTo>
                <a:lnTo>
                  <a:pt x="4601303" y="327049"/>
                </a:lnTo>
                <a:lnTo>
                  <a:pt x="4563741" y="294008"/>
                </a:lnTo>
                <a:lnTo>
                  <a:pt x="4538461" y="248862"/>
                </a:lnTo>
                <a:lnTo>
                  <a:pt x="4530032" y="191100"/>
                </a:lnTo>
                <a:lnTo>
                  <a:pt x="4533968" y="149855"/>
                </a:lnTo>
                <a:lnTo>
                  <a:pt x="4545775" y="112964"/>
                </a:lnTo>
                <a:lnTo>
                  <a:pt x="4592993" y="52244"/>
                </a:lnTo>
                <a:lnTo>
                  <a:pt x="4626827" y="29386"/>
                </a:lnTo>
                <a:lnTo>
                  <a:pt x="4665154" y="13059"/>
                </a:lnTo>
                <a:lnTo>
                  <a:pt x="4707974" y="3264"/>
                </a:lnTo>
                <a:lnTo>
                  <a:pt x="4755289" y="0"/>
                </a:lnTo>
                <a:lnTo>
                  <a:pt x="4802518" y="2832"/>
                </a:lnTo>
                <a:lnTo>
                  <a:pt x="4844865" y="11329"/>
                </a:lnTo>
                <a:lnTo>
                  <a:pt x="4882328" y="25492"/>
                </a:lnTo>
                <a:lnTo>
                  <a:pt x="4914909" y="45319"/>
                </a:lnTo>
                <a:lnTo>
                  <a:pt x="4961621" y="102358"/>
                </a:lnTo>
                <a:lnTo>
                  <a:pt x="4974639" y="139668"/>
                </a:lnTo>
                <a:lnTo>
                  <a:pt x="4980765" y="182841"/>
                </a:lnTo>
                <a:lnTo>
                  <a:pt x="4839900" y="182841"/>
                </a:lnTo>
                <a:lnTo>
                  <a:pt x="4836844" y="165482"/>
                </a:lnTo>
                <a:lnTo>
                  <a:pt x="4831249" y="150022"/>
                </a:lnTo>
                <a:lnTo>
                  <a:pt x="4799687" y="115420"/>
                </a:lnTo>
                <a:lnTo>
                  <a:pt x="4768655" y="104704"/>
                </a:lnTo>
                <a:lnTo>
                  <a:pt x="4750374" y="103365"/>
                </a:lnTo>
                <a:close/>
              </a:path>
              <a:path w="5243830" h="654050">
                <a:moveTo>
                  <a:pt x="5114239" y="647404"/>
                </a:moveTo>
                <a:lnTo>
                  <a:pt x="5114239" y="9153"/>
                </a:lnTo>
                <a:lnTo>
                  <a:pt x="5243274" y="9153"/>
                </a:lnTo>
                <a:lnTo>
                  <a:pt x="5243274" y="647404"/>
                </a:lnTo>
                <a:lnTo>
                  <a:pt x="5114239" y="647404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732337" y="1493712"/>
            <a:ext cx="540575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dirty="0" smtClean="0">
                <a:latin typeface="Arial"/>
                <a:cs typeface="Arial"/>
              </a:rPr>
              <a:t> </a:t>
            </a:r>
            <a:endParaRPr sz="72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indent="-342900">
              <a:lnSpc>
                <a:spcPct val="106200"/>
              </a:lnSpc>
              <a:spcBef>
                <a:spcPts val="100"/>
              </a:spcBef>
              <a:buAutoNum type="arabicPeriod"/>
              <a:tabLst>
                <a:tab pos="464184" algn="l"/>
              </a:tabLst>
            </a:pPr>
            <a:r>
              <a:rPr spc="250" dirty="0"/>
              <a:t>Menghilangkan </a:t>
            </a:r>
            <a:r>
              <a:rPr spc="325" dirty="0"/>
              <a:t>bahan </a:t>
            </a:r>
            <a:r>
              <a:rPr spc="310" dirty="0"/>
              <a:t>yang</a:t>
            </a:r>
            <a:r>
              <a:rPr spc="-434" dirty="0"/>
              <a:t> </a:t>
            </a:r>
            <a:r>
              <a:rPr spc="340" dirty="0"/>
              <a:t>dapat  </a:t>
            </a:r>
            <a:r>
              <a:rPr spc="204" dirty="0"/>
              <a:t>terbakar.</a:t>
            </a:r>
          </a:p>
          <a:p>
            <a:pPr marL="435609" indent="-423545">
              <a:lnSpc>
                <a:spcPct val="100000"/>
              </a:lnSpc>
              <a:spcBef>
                <a:spcPts val="4050"/>
              </a:spcBef>
              <a:buAutoNum type="arabicPeriod"/>
              <a:tabLst>
                <a:tab pos="436245" algn="l"/>
              </a:tabLst>
            </a:pPr>
            <a:r>
              <a:rPr spc="320" dirty="0"/>
              <a:t>Membuang</a:t>
            </a:r>
            <a:r>
              <a:rPr spc="60" dirty="0"/>
              <a:t> </a:t>
            </a:r>
            <a:r>
              <a:rPr spc="220" dirty="0"/>
              <a:t>panas.</a:t>
            </a:r>
          </a:p>
          <a:p>
            <a:pPr marL="443230" marR="786130" indent="-443230">
              <a:lnSpc>
                <a:spcPct val="106300"/>
              </a:lnSpc>
              <a:spcBef>
                <a:spcPts val="3825"/>
              </a:spcBef>
              <a:buAutoNum type="arabicPeriod"/>
              <a:tabLst>
                <a:tab pos="443230" algn="l"/>
              </a:tabLst>
            </a:pPr>
            <a:r>
              <a:rPr spc="254" dirty="0"/>
              <a:t>Mencegah </a:t>
            </a:r>
            <a:r>
              <a:rPr spc="295" dirty="0"/>
              <a:t>masuknya </a:t>
            </a:r>
            <a:r>
              <a:rPr spc="200" dirty="0"/>
              <a:t>oksigen  </a:t>
            </a:r>
            <a:r>
              <a:rPr spc="325" dirty="0"/>
              <a:t>tedalam bahan </a:t>
            </a:r>
            <a:r>
              <a:rPr spc="310" dirty="0"/>
              <a:t>yang</a:t>
            </a:r>
            <a:r>
              <a:rPr spc="-530" dirty="0"/>
              <a:t> </a:t>
            </a:r>
            <a:r>
              <a:rPr spc="204" dirty="0"/>
              <a:t>terbakar.</a:t>
            </a:r>
          </a:p>
          <a:p>
            <a:pPr marL="469265" marR="1000760" indent="-457200">
              <a:lnSpc>
                <a:spcPct val="106300"/>
              </a:lnSpc>
              <a:spcBef>
                <a:spcPts val="3820"/>
              </a:spcBef>
              <a:buAutoNum type="arabicPeriod"/>
              <a:tabLst>
                <a:tab pos="462915" algn="l"/>
              </a:tabLst>
            </a:pPr>
            <a:r>
              <a:rPr spc="204" dirty="0"/>
              <a:t>Jika </a:t>
            </a:r>
            <a:r>
              <a:rPr spc="285" dirty="0"/>
              <a:t>apinya </a:t>
            </a:r>
            <a:r>
              <a:rPr spc="105" dirty="0"/>
              <a:t>kecil, </a:t>
            </a:r>
            <a:r>
              <a:rPr spc="240" dirty="0"/>
              <a:t>lakukan  </a:t>
            </a:r>
            <a:r>
              <a:rPr spc="385" dirty="0"/>
              <a:t>pemadaman </a:t>
            </a:r>
            <a:r>
              <a:rPr spc="300" dirty="0"/>
              <a:t>dengan </a:t>
            </a:r>
            <a:r>
              <a:rPr spc="280" dirty="0"/>
              <a:t>alat  </a:t>
            </a:r>
            <a:r>
              <a:rPr spc="405" dirty="0"/>
              <a:t>pemadam </a:t>
            </a:r>
            <a:r>
              <a:rPr spc="280" dirty="0"/>
              <a:t>api </a:t>
            </a:r>
            <a:r>
              <a:rPr spc="254" dirty="0"/>
              <a:t>ringan</a:t>
            </a:r>
            <a:r>
              <a:rPr spc="-525" dirty="0"/>
              <a:t> </a:t>
            </a:r>
            <a:r>
              <a:rPr spc="105" dirty="0"/>
              <a:t>(APAR).</a:t>
            </a:r>
          </a:p>
          <a:p>
            <a:pPr marL="459740" indent="-447675">
              <a:lnSpc>
                <a:spcPct val="100000"/>
              </a:lnSpc>
              <a:spcBef>
                <a:spcPts val="4050"/>
              </a:spcBef>
              <a:buAutoNum type="arabicPeriod"/>
              <a:tabLst>
                <a:tab pos="460375" algn="l"/>
              </a:tabLst>
            </a:pPr>
            <a:r>
              <a:rPr spc="275" dirty="0"/>
              <a:t>Mematikan sumber</a:t>
            </a:r>
            <a:r>
              <a:rPr spc="-150" dirty="0"/>
              <a:t> </a:t>
            </a:r>
            <a:r>
              <a:rPr spc="110" dirty="0"/>
              <a:t>listrik.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9200032" y="968470"/>
            <a:ext cx="8388350" cy="8740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0375" indent="-448309">
              <a:lnSpc>
                <a:spcPct val="100000"/>
              </a:lnSpc>
              <a:spcBef>
                <a:spcPts val="100"/>
              </a:spcBef>
              <a:buAutoNum type="arabicPeriod" startAt="6"/>
              <a:tabLst>
                <a:tab pos="461009" algn="l"/>
              </a:tabLst>
            </a:pPr>
            <a:r>
              <a:rPr sz="3000" spc="175" dirty="0">
                <a:latin typeface="Arial"/>
                <a:cs typeface="Arial"/>
              </a:rPr>
              <a:t>Melokalisasi </a:t>
            </a:r>
            <a:r>
              <a:rPr sz="3000" spc="280" dirty="0">
                <a:latin typeface="Arial"/>
                <a:cs typeface="Arial"/>
              </a:rPr>
              <a:t>api </a:t>
            </a:r>
            <a:r>
              <a:rPr sz="3000" spc="305" dirty="0">
                <a:latin typeface="Arial"/>
                <a:cs typeface="Arial"/>
              </a:rPr>
              <a:t>agar </a:t>
            </a:r>
            <a:r>
              <a:rPr sz="3000" spc="254" dirty="0">
                <a:latin typeface="Arial"/>
                <a:cs typeface="Arial"/>
              </a:rPr>
              <a:t>tidak</a:t>
            </a:r>
            <a:r>
              <a:rPr sz="3000" spc="-515" dirty="0">
                <a:latin typeface="Arial"/>
                <a:cs typeface="Arial"/>
              </a:rPr>
              <a:t> </a:t>
            </a:r>
            <a:r>
              <a:rPr sz="3000" spc="265" dirty="0">
                <a:latin typeface="Arial"/>
                <a:cs typeface="Arial"/>
              </a:rPr>
              <a:t>merembet.</a:t>
            </a:r>
            <a:endParaRPr sz="3000">
              <a:latin typeface="Arial"/>
              <a:cs typeface="Arial"/>
            </a:endParaRPr>
          </a:p>
          <a:p>
            <a:pPr marL="429259" indent="-417195">
              <a:lnSpc>
                <a:spcPct val="100000"/>
              </a:lnSpc>
              <a:spcBef>
                <a:spcPts val="4050"/>
              </a:spcBef>
              <a:buAutoNum type="arabicPeriod" startAt="6"/>
              <a:tabLst>
                <a:tab pos="429895" algn="l"/>
              </a:tabLst>
            </a:pPr>
            <a:r>
              <a:rPr sz="3000" spc="260" dirty="0">
                <a:latin typeface="Arial"/>
                <a:cs typeface="Arial"/>
              </a:rPr>
              <a:t>Menghubungi </a:t>
            </a:r>
            <a:r>
              <a:rPr sz="3000" spc="-150" dirty="0">
                <a:latin typeface="Arial"/>
                <a:cs typeface="Arial"/>
              </a:rPr>
              <a:t>PBK</a:t>
            </a:r>
            <a:r>
              <a:rPr sz="3000" spc="-135" dirty="0">
                <a:latin typeface="Arial"/>
                <a:cs typeface="Arial"/>
              </a:rPr>
              <a:t> </a:t>
            </a:r>
            <a:r>
              <a:rPr sz="3000" spc="235" dirty="0">
                <a:latin typeface="Arial"/>
                <a:cs typeface="Arial"/>
              </a:rPr>
              <a:t>(Pertolongan</a:t>
            </a:r>
            <a:endParaRPr sz="3000">
              <a:latin typeface="Arial"/>
              <a:cs typeface="Arial"/>
            </a:endParaRPr>
          </a:p>
          <a:p>
            <a:pPr marL="469265">
              <a:lnSpc>
                <a:spcPct val="100000"/>
              </a:lnSpc>
              <a:spcBef>
                <a:spcPts val="225"/>
              </a:spcBef>
            </a:pPr>
            <a:r>
              <a:rPr sz="3000" spc="245" dirty="0">
                <a:latin typeface="Arial"/>
                <a:cs typeface="Arial"/>
              </a:rPr>
              <a:t>Bahaya </a:t>
            </a:r>
            <a:r>
              <a:rPr sz="3000" spc="270" dirty="0">
                <a:latin typeface="Arial"/>
                <a:cs typeface="Arial"/>
              </a:rPr>
              <a:t>Kebakaran) </a:t>
            </a:r>
            <a:r>
              <a:rPr sz="3000" spc="190" dirty="0">
                <a:latin typeface="Arial"/>
                <a:cs typeface="Arial"/>
              </a:rPr>
              <a:t>jika </a:t>
            </a:r>
            <a:r>
              <a:rPr sz="3000" spc="280" dirty="0">
                <a:latin typeface="Arial"/>
                <a:cs typeface="Arial"/>
              </a:rPr>
              <a:t>api</a:t>
            </a:r>
            <a:r>
              <a:rPr sz="3000" spc="-470" dirty="0">
                <a:latin typeface="Arial"/>
                <a:cs typeface="Arial"/>
              </a:rPr>
              <a:t> </a:t>
            </a:r>
            <a:r>
              <a:rPr sz="3000" spc="265" dirty="0">
                <a:latin typeface="Arial"/>
                <a:cs typeface="Arial"/>
              </a:rPr>
              <a:t>membesar.</a:t>
            </a:r>
            <a:endParaRPr sz="3000">
              <a:latin typeface="Arial"/>
              <a:cs typeface="Arial"/>
            </a:endParaRPr>
          </a:p>
          <a:p>
            <a:pPr marL="469265" marR="704215" indent="-457200">
              <a:lnSpc>
                <a:spcPct val="106200"/>
              </a:lnSpc>
              <a:spcBef>
                <a:spcPts val="3825"/>
              </a:spcBef>
              <a:buAutoNum type="arabicPeriod" startAt="8"/>
              <a:tabLst>
                <a:tab pos="459740" algn="l"/>
              </a:tabLst>
            </a:pPr>
            <a:r>
              <a:rPr sz="3000" spc="160" dirty="0">
                <a:latin typeface="Arial"/>
                <a:cs typeface="Arial"/>
              </a:rPr>
              <a:t>Bersikap </a:t>
            </a:r>
            <a:r>
              <a:rPr sz="3000" spc="285" dirty="0">
                <a:latin typeface="Arial"/>
                <a:cs typeface="Arial"/>
              </a:rPr>
              <a:t>tenang </a:t>
            </a:r>
            <a:r>
              <a:rPr sz="3000" spc="360" dirty="0">
                <a:latin typeface="Arial"/>
                <a:cs typeface="Arial"/>
              </a:rPr>
              <a:t>dalam </a:t>
            </a:r>
            <a:r>
              <a:rPr sz="3000" spc="310" dirty="0">
                <a:latin typeface="Arial"/>
                <a:cs typeface="Arial"/>
              </a:rPr>
              <a:t>menangani  </a:t>
            </a:r>
            <a:r>
              <a:rPr sz="3000" spc="210" dirty="0">
                <a:latin typeface="Arial"/>
                <a:cs typeface="Arial"/>
              </a:rPr>
              <a:t>kebakaran, </a:t>
            </a:r>
            <a:r>
              <a:rPr sz="3000" spc="330" dirty="0">
                <a:latin typeface="Arial"/>
                <a:cs typeface="Arial"/>
              </a:rPr>
              <a:t>dan </a:t>
            </a:r>
            <a:r>
              <a:rPr sz="3000" spc="290" dirty="0">
                <a:latin typeface="Arial"/>
                <a:cs typeface="Arial"/>
              </a:rPr>
              <a:t>jangan </a:t>
            </a:r>
            <a:r>
              <a:rPr sz="3000" spc="330" dirty="0">
                <a:latin typeface="Arial"/>
                <a:cs typeface="Arial"/>
              </a:rPr>
              <a:t>mengambil  </a:t>
            </a:r>
            <a:r>
              <a:rPr sz="3000" spc="270" dirty="0">
                <a:latin typeface="Arial"/>
                <a:cs typeface="Arial"/>
              </a:rPr>
              <a:t>tindakan </a:t>
            </a:r>
            <a:r>
              <a:rPr sz="3000" spc="345" dirty="0">
                <a:latin typeface="Arial"/>
                <a:cs typeface="Arial"/>
              </a:rPr>
              <a:t>membahayakan </a:t>
            </a:r>
            <a:r>
              <a:rPr sz="3000" spc="185" dirty="0">
                <a:latin typeface="Arial"/>
                <a:cs typeface="Arial"/>
              </a:rPr>
              <a:t>diri</a:t>
            </a:r>
            <a:r>
              <a:rPr sz="3000" spc="-455" dirty="0">
                <a:latin typeface="Arial"/>
                <a:cs typeface="Arial"/>
              </a:rPr>
              <a:t> </a:t>
            </a:r>
            <a:r>
              <a:rPr sz="3000" spc="185" dirty="0">
                <a:latin typeface="Arial"/>
                <a:cs typeface="Arial"/>
              </a:rPr>
              <a:t>sendiri  </a:t>
            </a:r>
            <a:r>
              <a:rPr sz="3000" spc="360" dirty="0">
                <a:latin typeface="Arial"/>
                <a:cs typeface="Arial"/>
              </a:rPr>
              <a:t>maupun</a:t>
            </a:r>
            <a:r>
              <a:rPr sz="3000" spc="60" dirty="0">
                <a:latin typeface="Arial"/>
                <a:cs typeface="Arial"/>
              </a:rPr>
              <a:t> </a:t>
            </a:r>
            <a:r>
              <a:rPr sz="3000" spc="210" dirty="0">
                <a:latin typeface="Arial"/>
                <a:cs typeface="Arial"/>
              </a:rPr>
              <a:t>oranglain.</a:t>
            </a:r>
            <a:endParaRPr sz="3000">
              <a:latin typeface="Arial"/>
              <a:cs typeface="Arial"/>
            </a:endParaRPr>
          </a:p>
          <a:p>
            <a:pPr marL="469265" marR="340995" indent="-457200">
              <a:lnSpc>
                <a:spcPct val="106300"/>
              </a:lnSpc>
              <a:spcBef>
                <a:spcPts val="3825"/>
              </a:spcBef>
              <a:buAutoNum type="arabicPeriod" startAt="8"/>
              <a:tabLst>
                <a:tab pos="458470" algn="l"/>
              </a:tabLst>
            </a:pPr>
            <a:r>
              <a:rPr sz="3000" spc="330" dirty="0">
                <a:latin typeface="Arial"/>
                <a:cs typeface="Arial"/>
              </a:rPr>
              <a:t>Membawa </a:t>
            </a:r>
            <a:r>
              <a:rPr sz="3000" spc="254" dirty="0">
                <a:latin typeface="Arial"/>
                <a:cs typeface="Arial"/>
              </a:rPr>
              <a:t>korban keracunan </a:t>
            </a:r>
            <a:r>
              <a:rPr sz="3000" spc="270" dirty="0">
                <a:latin typeface="Arial"/>
                <a:cs typeface="Arial"/>
              </a:rPr>
              <a:t>gas </a:t>
            </a:r>
            <a:r>
              <a:rPr sz="3000" spc="165" dirty="0">
                <a:latin typeface="Arial"/>
                <a:cs typeface="Arial"/>
              </a:rPr>
              <a:t>ke  </a:t>
            </a:r>
            <a:r>
              <a:rPr sz="3000" spc="345" dirty="0">
                <a:latin typeface="Arial"/>
                <a:cs typeface="Arial"/>
              </a:rPr>
              <a:t>tempat</a:t>
            </a:r>
            <a:r>
              <a:rPr sz="3000" spc="50" dirty="0">
                <a:latin typeface="Arial"/>
                <a:cs typeface="Arial"/>
              </a:rPr>
              <a:t> </a:t>
            </a:r>
            <a:r>
              <a:rPr sz="3000" spc="190" dirty="0">
                <a:latin typeface="Arial"/>
                <a:cs typeface="Arial"/>
              </a:rPr>
              <a:t>terbuka,</a:t>
            </a:r>
            <a:r>
              <a:rPr sz="3000" spc="55" dirty="0">
                <a:latin typeface="Arial"/>
                <a:cs typeface="Arial"/>
              </a:rPr>
              <a:t> </a:t>
            </a:r>
            <a:r>
              <a:rPr sz="3000" spc="330" dirty="0">
                <a:latin typeface="Arial"/>
                <a:cs typeface="Arial"/>
              </a:rPr>
              <a:t>dan</a:t>
            </a:r>
            <a:r>
              <a:rPr sz="3000" spc="55" dirty="0">
                <a:latin typeface="Arial"/>
                <a:cs typeface="Arial"/>
              </a:rPr>
              <a:t> </a:t>
            </a:r>
            <a:r>
              <a:rPr sz="3000" spc="220" dirty="0">
                <a:latin typeface="Arial"/>
                <a:cs typeface="Arial"/>
              </a:rPr>
              <a:t>segera</a:t>
            </a:r>
            <a:r>
              <a:rPr sz="3000" spc="55" dirty="0">
                <a:latin typeface="Arial"/>
                <a:cs typeface="Arial"/>
              </a:rPr>
              <a:t> </a:t>
            </a:r>
            <a:r>
              <a:rPr sz="3000" spc="310" dirty="0">
                <a:latin typeface="Arial"/>
                <a:cs typeface="Arial"/>
              </a:rPr>
              <a:t>dibawa</a:t>
            </a:r>
            <a:r>
              <a:rPr sz="3000" spc="55" dirty="0">
                <a:latin typeface="Arial"/>
                <a:cs typeface="Arial"/>
              </a:rPr>
              <a:t> </a:t>
            </a:r>
            <a:r>
              <a:rPr sz="3000" spc="165" dirty="0">
                <a:latin typeface="Arial"/>
                <a:cs typeface="Arial"/>
              </a:rPr>
              <a:t>ke  </a:t>
            </a:r>
            <a:r>
              <a:rPr sz="3000" spc="330" dirty="0">
                <a:latin typeface="Arial"/>
                <a:cs typeface="Arial"/>
              </a:rPr>
              <a:t>rumah</a:t>
            </a:r>
            <a:r>
              <a:rPr sz="3000" spc="60" dirty="0">
                <a:latin typeface="Arial"/>
                <a:cs typeface="Arial"/>
              </a:rPr>
              <a:t> </a:t>
            </a:r>
            <a:r>
              <a:rPr sz="3000" spc="145" dirty="0">
                <a:latin typeface="Arial"/>
                <a:cs typeface="Arial"/>
              </a:rPr>
              <a:t>sakit.</a:t>
            </a:r>
            <a:endParaRPr sz="3000">
              <a:latin typeface="Arial"/>
              <a:cs typeface="Arial"/>
            </a:endParaRPr>
          </a:p>
          <a:p>
            <a:pPr marL="583565" marR="5080" indent="-571500">
              <a:lnSpc>
                <a:spcPct val="106300"/>
              </a:lnSpc>
              <a:spcBef>
                <a:spcPts val="3820"/>
              </a:spcBef>
            </a:pPr>
            <a:r>
              <a:rPr sz="3000" spc="-204" dirty="0">
                <a:latin typeface="Arial"/>
                <a:cs typeface="Arial"/>
              </a:rPr>
              <a:t>10, </a:t>
            </a:r>
            <a:r>
              <a:rPr sz="3000" spc="120" dirty="0">
                <a:latin typeface="Arial"/>
                <a:cs typeface="Arial"/>
              </a:rPr>
              <a:t>Bila </a:t>
            </a:r>
            <a:r>
              <a:rPr sz="3000" spc="200" dirty="0">
                <a:latin typeface="Arial"/>
                <a:cs typeface="Arial"/>
              </a:rPr>
              <a:t>terjdi </a:t>
            </a:r>
            <a:r>
              <a:rPr sz="3000" spc="260" dirty="0">
                <a:latin typeface="Arial"/>
                <a:cs typeface="Arial"/>
              </a:rPr>
              <a:t>kebakaran </a:t>
            </a:r>
            <a:r>
              <a:rPr sz="3000" spc="340" dirty="0">
                <a:latin typeface="Arial"/>
                <a:cs typeface="Arial"/>
              </a:rPr>
              <a:t>logam</a:t>
            </a:r>
            <a:r>
              <a:rPr sz="3000" spc="-55" dirty="0">
                <a:latin typeface="Arial"/>
                <a:cs typeface="Arial"/>
              </a:rPr>
              <a:t> </a:t>
            </a:r>
            <a:r>
              <a:rPr sz="3000" spc="265" dirty="0">
                <a:latin typeface="Arial"/>
                <a:cs typeface="Arial"/>
              </a:rPr>
              <a:t>alumunium,  magnesium, </a:t>
            </a:r>
            <a:r>
              <a:rPr sz="3000" spc="330" dirty="0">
                <a:latin typeface="Arial"/>
                <a:cs typeface="Arial"/>
              </a:rPr>
              <a:t>dan </a:t>
            </a:r>
            <a:r>
              <a:rPr sz="3000" spc="114" dirty="0">
                <a:latin typeface="Arial"/>
                <a:cs typeface="Arial"/>
              </a:rPr>
              <a:t>zink </a:t>
            </a:r>
            <a:r>
              <a:rPr sz="3000" spc="200" dirty="0">
                <a:latin typeface="Arial"/>
                <a:cs typeface="Arial"/>
              </a:rPr>
              <a:t>murni, </a:t>
            </a:r>
            <a:r>
              <a:rPr sz="3000" spc="290" dirty="0">
                <a:latin typeface="Arial"/>
                <a:cs typeface="Arial"/>
              </a:rPr>
              <a:t>jangan  </a:t>
            </a:r>
            <a:r>
              <a:rPr sz="3000" spc="280" dirty="0">
                <a:latin typeface="Arial"/>
                <a:cs typeface="Arial"/>
              </a:rPr>
              <a:t>digunakan </a:t>
            </a:r>
            <a:r>
              <a:rPr sz="3000" spc="405" dirty="0">
                <a:latin typeface="Arial"/>
                <a:cs typeface="Arial"/>
              </a:rPr>
              <a:t>pemadam </a:t>
            </a:r>
            <a:r>
              <a:rPr sz="3000" spc="170" dirty="0">
                <a:latin typeface="Arial"/>
                <a:cs typeface="Arial"/>
              </a:rPr>
              <a:t>berisi </a:t>
            </a:r>
            <a:r>
              <a:rPr sz="3000" spc="210" dirty="0">
                <a:latin typeface="Arial"/>
                <a:cs typeface="Arial"/>
              </a:rPr>
              <a:t>air </a:t>
            </a:r>
            <a:r>
              <a:rPr sz="3000" spc="260" dirty="0">
                <a:latin typeface="Arial"/>
                <a:cs typeface="Arial"/>
              </a:rPr>
              <a:t>tetapi  </a:t>
            </a:r>
            <a:r>
              <a:rPr sz="3000" spc="290" dirty="0">
                <a:latin typeface="Arial"/>
                <a:cs typeface="Arial"/>
              </a:rPr>
              <a:t>gunakan </a:t>
            </a:r>
            <a:r>
              <a:rPr sz="3000" spc="200" dirty="0">
                <a:latin typeface="Arial"/>
                <a:cs typeface="Arial"/>
              </a:rPr>
              <a:t>serbuk</a:t>
            </a:r>
            <a:r>
              <a:rPr sz="3000" spc="-165" dirty="0">
                <a:latin typeface="Arial"/>
                <a:cs typeface="Arial"/>
              </a:rPr>
              <a:t> </a:t>
            </a:r>
            <a:r>
              <a:rPr sz="3000" spc="335" dirty="0">
                <a:latin typeface="Arial"/>
                <a:cs typeface="Arial"/>
              </a:rPr>
              <a:t>pemadam.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138184" y="0"/>
            <a:ext cx="11149965" cy="10287000"/>
          </a:xfrm>
          <a:custGeom>
            <a:avLst/>
            <a:gdLst/>
            <a:ahLst/>
            <a:cxnLst/>
            <a:rect l="l" t="t" r="r" b="b"/>
            <a:pathLst>
              <a:path w="11149965" h="10287000">
                <a:moveTo>
                  <a:pt x="11149815" y="10286999"/>
                </a:moveTo>
                <a:lnTo>
                  <a:pt x="356572" y="10286999"/>
                </a:lnTo>
                <a:lnTo>
                  <a:pt x="351513" y="10275626"/>
                </a:lnTo>
                <a:lnTo>
                  <a:pt x="331547" y="10228956"/>
                </a:lnTo>
                <a:lnTo>
                  <a:pt x="312173" y="10181813"/>
                </a:lnTo>
                <a:lnTo>
                  <a:pt x="293673" y="10134835"/>
                </a:lnTo>
                <a:lnTo>
                  <a:pt x="275786" y="10087754"/>
                </a:lnTo>
                <a:lnTo>
                  <a:pt x="258508" y="10040573"/>
                </a:lnTo>
                <a:lnTo>
                  <a:pt x="241834" y="9993295"/>
                </a:lnTo>
                <a:lnTo>
                  <a:pt x="225761" y="9945922"/>
                </a:lnTo>
                <a:lnTo>
                  <a:pt x="210283" y="9898457"/>
                </a:lnTo>
                <a:lnTo>
                  <a:pt x="195396" y="9850903"/>
                </a:lnTo>
                <a:lnTo>
                  <a:pt x="181095" y="9803263"/>
                </a:lnTo>
                <a:lnTo>
                  <a:pt x="167376" y="9755539"/>
                </a:lnTo>
                <a:lnTo>
                  <a:pt x="154235" y="9707734"/>
                </a:lnTo>
                <a:lnTo>
                  <a:pt x="141666" y="9659850"/>
                </a:lnTo>
                <a:lnTo>
                  <a:pt x="129665" y="9611891"/>
                </a:lnTo>
                <a:lnTo>
                  <a:pt x="118228" y="9563860"/>
                </a:lnTo>
                <a:lnTo>
                  <a:pt x="107350" y="9515758"/>
                </a:lnTo>
                <a:lnTo>
                  <a:pt x="97026" y="9467590"/>
                </a:lnTo>
                <a:lnTo>
                  <a:pt x="87252" y="9419356"/>
                </a:lnTo>
                <a:lnTo>
                  <a:pt x="78024" y="9371061"/>
                </a:lnTo>
                <a:lnTo>
                  <a:pt x="69337" y="9322707"/>
                </a:lnTo>
                <a:lnTo>
                  <a:pt x="61186" y="9274296"/>
                </a:lnTo>
                <a:lnTo>
                  <a:pt x="53566" y="9225832"/>
                </a:lnTo>
                <a:lnTo>
                  <a:pt x="46474" y="9177317"/>
                </a:lnTo>
                <a:lnTo>
                  <a:pt x="39905" y="9128754"/>
                </a:lnTo>
                <a:lnTo>
                  <a:pt x="33854" y="9080146"/>
                </a:lnTo>
                <a:lnTo>
                  <a:pt x="28316" y="9031495"/>
                </a:lnTo>
                <a:lnTo>
                  <a:pt x="23288" y="8982804"/>
                </a:lnTo>
                <a:lnTo>
                  <a:pt x="18763" y="8934076"/>
                </a:lnTo>
                <a:lnTo>
                  <a:pt x="14739" y="8885313"/>
                </a:lnTo>
                <a:lnTo>
                  <a:pt x="11211" y="8836519"/>
                </a:lnTo>
                <a:lnTo>
                  <a:pt x="8173" y="8787696"/>
                </a:lnTo>
                <a:lnTo>
                  <a:pt x="5621" y="8738847"/>
                </a:lnTo>
                <a:lnTo>
                  <a:pt x="3552" y="8689974"/>
                </a:lnTo>
                <a:lnTo>
                  <a:pt x="1959" y="8641080"/>
                </a:lnTo>
                <a:lnTo>
                  <a:pt x="839" y="8592169"/>
                </a:lnTo>
                <a:lnTo>
                  <a:pt x="188" y="8543242"/>
                </a:lnTo>
                <a:lnTo>
                  <a:pt x="0" y="8494303"/>
                </a:lnTo>
                <a:lnTo>
                  <a:pt x="270" y="8445354"/>
                </a:lnTo>
                <a:lnTo>
                  <a:pt x="996" y="8396397"/>
                </a:lnTo>
                <a:lnTo>
                  <a:pt x="2171" y="8347437"/>
                </a:lnTo>
                <a:lnTo>
                  <a:pt x="3792" y="8298475"/>
                </a:lnTo>
                <a:lnTo>
                  <a:pt x="5854" y="8249514"/>
                </a:lnTo>
                <a:lnTo>
                  <a:pt x="8352" y="8200557"/>
                </a:lnTo>
                <a:lnTo>
                  <a:pt x="11281" y="8151607"/>
                </a:lnTo>
                <a:lnTo>
                  <a:pt x="14638" y="8102666"/>
                </a:lnTo>
                <a:lnTo>
                  <a:pt x="18418" y="8053738"/>
                </a:lnTo>
                <a:lnTo>
                  <a:pt x="22615" y="8004824"/>
                </a:lnTo>
                <a:lnTo>
                  <a:pt x="27227" y="7955927"/>
                </a:lnTo>
                <a:lnTo>
                  <a:pt x="32247" y="7907051"/>
                </a:lnTo>
                <a:lnTo>
                  <a:pt x="37672" y="7858199"/>
                </a:lnTo>
                <a:lnTo>
                  <a:pt x="43496" y="7809372"/>
                </a:lnTo>
                <a:lnTo>
                  <a:pt x="49717" y="7760573"/>
                </a:lnTo>
                <a:lnTo>
                  <a:pt x="56328" y="7711806"/>
                </a:lnTo>
                <a:lnTo>
                  <a:pt x="63325" y="7663073"/>
                </a:lnTo>
                <a:lnTo>
                  <a:pt x="70704" y="7614376"/>
                </a:lnTo>
                <a:lnTo>
                  <a:pt x="78460" y="7565719"/>
                </a:lnTo>
                <a:lnTo>
                  <a:pt x="86589" y="7517105"/>
                </a:lnTo>
                <a:lnTo>
                  <a:pt x="95086" y="7468535"/>
                </a:lnTo>
                <a:lnTo>
                  <a:pt x="103946" y="7420013"/>
                </a:lnTo>
                <a:lnTo>
                  <a:pt x="113166" y="7371541"/>
                </a:lnTo>
                <a:lnTo>
                  <a:pt x="122740" y="7323123"/>
                </a:lnTo>
                <a:lnTo>
                  <a:pt x="132664" y="7274761"/>
                </a:lnTo>
                <a:lnTo>
                  <a:pt x="142933" y="7226457"/>
                </a:lnTo>
                <a:lnTo>
                  <a:pt x="153543" y="7178215"/>
                </a:lnTo>
                <a:lnTo>
                  <a:pt x="164490" y="7130036"/>
                </a:lnTo>
                <a:lnTo>
                  <a:pt x="175768" y="7081925"/>
                </a:lnTo>
                <a:lnTo>
                  <a:pt x="187373" y="7033883"/>
                </a:lnTo>
                <a:lnTo>
                  <a:pt x="199301" y="6985914"/>
                </a:lnTo>
                <a:lnTo>
                  <a:pt x="211548" y="6938020"/>
                </a:lnTo>
                <a:lnTo>
                  <a:pt x="224107" y="6890203"/>
                </a:lnTo>
                <a:lnTo>
                  <a:pt x="236976" y="6842468"/>
                </a:lnTo>
                <a:lnTo>
                  <a:pt x="250149" y="6794815"/>
                </a:lnTo>
                <a:lnTo>
                  <a:pt x="263622" y="6747248"/>
                </a:lnTo>
                <a:lnTo>
                  <a:pt x="277391" y="6699771"/>
                </a:lnTo>
                <a:lnTo>
                  <a:pt x="291450" y="6652385"/>
                </a:lnTo>
                <a:lnTo>
                  <a:pt x="305795" y="6605093"/>
                </a:lnTo>
                <a:lnTo>
                  <a:pt x="320423" y="6557898"/>
                </a:lnTo>
                <a:lnTo>
                  <a:pt x="335327" y="6510802"/>
                </a:lnTo>
                <a:lnTo>
                  <a:pt x="350504" y="6463810"/>
                </a:lnTo>
                <a:lnTo>
                  <a:pt x="365949" y="6416922"/>
                </a:lnTo>
                <a:lnTo>
                  <a:pt x="381658" y="6370143"/>
                </a:lnTo>
                <a:lnTo>
                  <a:pt x="397626" y="6323474"/>
                </a:lnTo>
                <a:lnTo>
                  <a:pt x="413848" y="6276918"/>
                </a:lnTo>
                <a:lnTo>
                  <a:pt x="430320" y="6230479"/>
                </a:lnTo>
                <a:lnTo>
                  <a:pt x="447038" y="6184158"/>
                </a:lnTo>
                <a:lnTo>
                  <a:pt x="463996" y="6137960"/>
                </a:lnTo>
                <a:lnTo>
                  <a:pt x="481190" y="6091885"/>
                </a:lnTo>
                <a:lnTo>
                  <a:pt x="498617" y="6045938"/>
                </a:lnTo>
                <a:lnTo>
                  <a:pt x="516270" y="6000120"/>
                </a:lnTo>
                <a:lnTo>
                  <a:pt x="534146" y="5954435"/>
                </a:lnTo>
                <a:lnTo>
                  <a:pt x="552240" y="5908886"/>
                </a:lnTo>
                <a:lnTo>
                  <a:pt x="570548" y="5863474"/>
                </a:lnTo>
                <a:lnTo>
                  <a:pt x="589737" y="5816429"/>
                </a:lnTo>
                <a:lnTo>
                  <a:pt x="609119" y="5769481"/>
                </a:lnTo>
                <a:lnTo>
                  <a:pt x="628690" y="5722630"/>
                </a:lnTo>
                <a:lnTo>
                  <a:pt x="648445" y="5675873"/>
                </a:lnTo>
                <a:lnTo>
                  <a:pt x="668380" y="5629208"/>
                </a:lnTo>
                <a:lnTo>
                  <a:pt x="688491" y="5582633"/>
                </a:lnTo>
                <a:lnTo>
                  <a:pt x="708775" y="5536145"/>
                </a:lnTo>
                <a:lnTo>
                  <a:pt x="729226" y="5489744"/>
                </a:lnTo>
                <a:lnTo>
                  <a:pt x="749842" y="5443426"/>
                </a:lnTo>
                <a:lnTo>
                  <a:pt x="770617" y="5397191"/>
                </a:lnTo>
                <a:lnTo>
                  <a:pt x="791548" y="5351035"/>
                </a:lnTo>
                <a:lnTo>
                  <a:pt x="812631" y="5304956"/>
                </a:lnTo>
                <a:lnTo>
                  <a:pt x="833861" y="5258954"/>
                </a:lnTo>
                <a:lnTo>
                  <a:pt x="855235" y="5213025"/>
                </a:lnTo>
                <a:lnTo>
                  <a:pt x="876749" y="5167167"/>
                </a:lnTo>
                <a:lnTo>
                  <a:pt x="898397" y="5121379"/>
                </a:lnTo>
                <a:lnTo>
                  <a:pt x="920177" y="5075659"/>
                </a:lnTo>
                <a:lnTo>
                  <a:pt x="942084" y="5030004"/>
                </a:lnTo>
                <a:lnTo>
                  <a:pt x="964115" y="4984412"/>
                </a:lnTo>
                <a:lnTo>
                  <a:pt x="986264" y="4938882"/>
                </a:lnTo>
                <a:lnTo>
                  <a:pt x="1008528" y="4893411"/>
                </a:lnTo>
                <a:lnTo>
                  <a:pt x="1030903" y="4847997"/>
                </a:lnTo>
                <a:lnTo>
                  <a:pt x="1053384" y="4802638"/>
                </a:lnTo>
                <a:lnTo>
                  <a:pt x="1075968" y="4757333"/>
                </a:lnTo>
                <a:lnTo>
                  <a:pt x="1098651" y="4712079"/>
                </a:lnTo>
                <a:lnTo>
                  <a:pt x="1144295" y="4621715"/>
                </a:lnTo>
                <a:lnTo>
                  <a:pt x="1190285" y="4531532"/>
                </a:lnTo>
                <a:lnTo>
                  <a:pt x="1236586" y="4441512"/>
                </a:lnTo>
                <a:lnTo>
                  <a:pt x="1283168" y="4351640"/>
                </a:lnTo>
                <a:lnTo>
                  <a:pt x="1353493" y="4217071"/>
                </a:lnTo>
                <a:lnTo>
                  <a:pt x="1447932" y="4038009"/>
                </a:lnTo>
                <a:lnTo>
                  <a:pt x="1875684" y="3233983"/>
                </a:lnTo>
                <a:lnTo>
                  <a:pt x="1969797" y="3054921"/>
                </a:lnTo>
                <a:lnTo>
                  <a:pt x="2039799" y="2920352"/>
                </a:lnTo>
                <a:lnTo>
                  <a:pt x="2086128" y="2830480"/>
                </a:lnTo>
                <a:lnTo>
                  <a:pt x="2132148" y="2740460"/>
                </a:lnTo>
                <a:lnTo>
                  <a:pt x="2177826" y="2650276"/>
                </a:lnTo>
                <a:lnTo>
                  <a:pt x="2200526" y="2605118"/>
                </a:lnTo>
                <a:lnTo>
                  <a:pt x="2223129" y="2559913"/>
                </a:lnTo>
                <a:lnTo>
                  <a:pt x="2245630" y="2514659"/>
                </a:lnTo>
                <a:lnTo>
                  <a:pt x="2268024" y="2469353"/>
                </a:lnTo>
                <a:lnTo>
                  <a:pt x="2290309" y="2423995"/>
                </a:lnTo>
                <a:lnTo>
                  <a:pt x="2312480" y="2378581"/>
                </a:lnTo>
                <a:lnTo>
                  <a:pt x="2334532" y="2333110"/>
                </a:lnTo>
                <a:lnTo>
                  <a:pt x="2356463" y="2287580"/>
                </a:lnTo>
                <a:lnTo>
                  <a:pt x="2378266" y="2241988"/>
                </a:lnTo>
                <a:lnTo>
                  <a:pt x="2399940" y="2196333"/>
                </a:lnTo>
                <a:lnTo>
                  <a:pt x="2421478" y="2150612"/>
                </a:lnTo>
                <a:lnTo>
                  <a:pt x="2442879" y="2104825"/>
                </a:lnTo>
                <a:lnTo>
                  <a:pt x="2464136" y="2058967"/>
                </a:lnTo>
                <a:lnTo>
                  <a:pt x="2485246" y="2013038"/>
                </a:lnTo>
                <a:lnTo>
                  <a:pt x="2506206" y="1967035"/>
                </a:lnTo>
                <a:lnTo>
                  <a:pt x="2527010" y="1920957"/>
                </a:lnTo>
                <a:lnTo>
                  <a:pt x="2547656" y="1874801"/>
                </a:lnTo>
                <a:lnTo>
                  <a:pt x="2568138" y="1828565"/>
                </a:lnTo>
                <a:lnTo>
                  <a:pt x="2588453" y="1782248"/>
                </a:lnTo>
                <a:lnTo>
                  <a:pt x="2608597" y="1735846"/>
                </a:lnTo>
                <a:lnTo>
                  <a:pt x="2628565" y="1689359"/>
                </a:lnTo>
                <a:lnTo>
                  <a:pt x="2648353" y="1642784"/>
                </a:lnTo>
                <a:lnTo>
                  <a:pt x="2667958" y="1596119"/>
                </a:lnTo>
                <a:lnTo>
                  <a:pt x="2687375" y="1549361"/>
                </a:lnTo>
                <a:lnTo>
                  <a:pt x="2706601" y="1502510"/>
                </a:lnTo>
                <a:lnTo>
                  <a:pt x="2725630" y="1455563"/>
                </a:lnTo>
                <a:lnTo>
                  <a:pt x="2744460" y="1408517"/>
                </a:lnTo>
                <a:lnTo>
                  <a:pt x="2838593" y="1172136"/>
                </a:lnTo>
                <a:lnTo>
                  <a:pt x="2876435" y="1077644"/>
                </a:lnTo>
                <a:lnTo>
                  <a:pt x="2895462" y="1030449"/>
                </a:lnTo>
                <a:lnTo>
                  <a:pt x="2914581" y="983301"/>
                </a:lnTo>
                <a:lnTo>
                  <a:pt x="2933808" y="936208"/>
                </a:lnTo>
                <a:lnTo>
                  <a:pt x="2953161" y="889180"/>
                </a:lnTo>
                <a:lnTo>
                  <a:pt x="2972655" y="842228"/>
                </a:lnTo>
                <a:lnTo>
                  <a:pt x="2992307" y="795359"/>
                </a:lnTo>
                <a:lnTo>
                  <a:pt x="3012133" y="748583"/>
                </a:lnTo>
                <a:lnTo>
                  <a:pt x="3032150" y="701911"/>
                </a:lnTo>
                <a:lnTo>
                  <a:pt x="3052373" y="655350"/>
                </a:lnTo>
                <a:lnTo>
                  <a:pt x="3072820" y="608912"/>
                </a:lnTo>
                <a:lnTo>
                  <a:pt x="3093506" y="562605"/>
                </a:lnTo>
                <a:lnTo>
                  <a:pt x="3114448" y="516438"/>
                </a:lnTo>
                <a:lnTo>
                  <a:pt x="3135663" y="470421"/>
                </a:lnTo>
                <a:lnTo>
                  <a:pt x="3157166" y="424563"/>
                </a:lnTo>
                <a:lnTo>
                  <a:pt x="3178974" y="378874"/>
                </a:lnTo>
                <a:lnTo>
                  <a:pt x="3201104" y="333364"/>
                </a:lnTo>
                <a:lnTo>
                  <a:pt x="3223571" y="288041"/>
                </a:lnTo>
                <a:lnTo>
                  <a:pt x="3246392" y="242915"/>
                </a:lnTo>
                <a:lnTo>
                  <a:pt x="3269584" y="197995"/>
                </a:lnTo>
                <a:lnTo>
                  <a:pt x="3293163" y="153291"/>
                </a:lnTo>
                <a:lnTo>
                  <a:pt x="3317145" y="108813"/>
                </a:lnTo>
                <a:lnTo>
                  <a:pt x="3341546" y="64569"/>
                </a:lnTo>
                <a:lnTo>
                  <a:pt x="3366384" y="20569"/>
                </a:lnTo>
                <a:lnTo>
                  <a:pt x="3378275" y="0"/>
                </a:lnTo>
                <a:lnTo>
                  <a:pt x="11084605" y="0"/>
                </a:lnTo>
                <a:lnTo>
                  <a:pt x="11149815" y="63337"/>
                </a:lnTo>
                <a:lnTo>
                  <a:pt x="11149815" y="1028699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019764" y="2269286"/>
            <a:ext cx="14248765" cy="1511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8300"/>
              </a:lnSpc>
              <a:spcBef>
                <a:spcPts val="95"/>
              </a:spcBef>
            </a:pPr>
            <a:r>
              <a:rPr sz="3000" spc="175" dirty="0">
                <a:latin typeface="Arial"/>
                <a:cs typeface="Arial"/>
              </a:rPr>
              <a:t>Pelarut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25" dirty="0">
                <a:latin typeface="Arial"/>
                <a:cs typeface="Arial"/>
              </a:rPr>
              <a:t>yang</a:t>
            </a:r>
            <a:r>
              <a:rPr sz="3000" spc="70" dirty="0">
                <a:latin typeface="Arial"/>
                <a:cs typeface="Arial"/>
              </a:rPr>
              <a:t> </a:t>
            </a:r>
            <a:r>
              <a:rPr sz="3000" spc="265" dirty="0">
                <a:latin typeface="Arial"/>
                <a:cs typeface="Arial"/>
              </a:rPr>
              <a:t>tidak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95" dirty="0">
                <a:latin typeface="Arial"/>
                <a:cs typeface="Arial"/>
              </a:rPr>
              <a:t>mudah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260" dirty="0">
                <a:latin typeface="Arial"/>
                <a:cs typeface="Arial"/>
              </a:rPr>
              <a:t>terbakar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204" dirty="0">
                <a:latin typeface="Arial"/>
                <a:cs typeface="Arial"/>
              </a:rPr>
              <a:t>seperti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270" dirty="0">
                <a:latin typeface="Arial"/>
                <a:cs typeface="Arial"/>
              </a:rPr>
              <a:t>karbon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240" dirty="0">
                <a:latin typeface="Arial"/>
                <a:cs typeface="Arial"/>
              </a:rPr>
              <a:t>tetraklorida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45" dirty="0">
                <a:latin typeface="Arial"/>
                <a:cs typeface="Arial"/>
              </a:rPr>
              <a:t>dan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200" dirty="0">
                <a:latin typeface="Arial"/>
                <a:cs typeface="Arial"/>
              </a:rPr>
              <a:t>glikol  </a:t>
            </a:r>
            <a:r>
              <a:rPr sz="3000" spc="360" dirty="0">
                <a:latin typeface="Arial"/>
                <a:cs typeface="Arial"/>
              </a:rPr>
              <a:t>dapat</a:t>
            </a:r>
            <a:r>
              <a:rPr sz="3000" spc="70" dirty="0">
                <a:latin typeface="Arial"/>
                <a:cs typeface="Arial"/>
              </a:rPr>
              <a:t> </a:t>
            </a:r>
            <a:r>
              <a:rPr sz="3000" spc="315" dirty="0">
                <a:latin typeface="Arial"/>
                <a:cs typeface="Arial"/>
              </a:rPr>
              <a:t>ditempatkan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280" dirty="0">
                <a:latin typeface="Arial"/>
                <a:cs typeface="Arial"/>
              </a:rPr>
              <a:t>dekat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15" dirty="0">
                <a:latin typeface="Arial"/>
                <a:cs typeface="Arial"/>
              </a:rPr>
              <a:t>dengan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40" dirty="0">
                <a:latin typeface="Arial"/>
                <a:cs typeface="Arial"/>
              </a:rPr>
              <a:t>bahan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290" dirty="0">
                <a:latin typeface="Arial"/>
                <a:cs typeface="Arial"/>
              </a:rPr>
              <a:t>kimia</a:t>
            </a:r>
            <a:r>
              <a:rPr sz="3000" spc="70" dirty="0">
                <a:latin typeface="Arial"/>
                <a:cs typeface="Arial"/>
              </a:rPr>
              <a:t> </a:t>
            </a:r>
            <a:r>
              <a:rPr sz="3000" spc="325" dirty="0">
                <a:latin typeface="Arial"/>
                <a:cs typeface="Arial"/>
              </a:rPr>
              <a:t>yang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95" dirty="0">
                <a:latin typeface="Arial"/>
                <a:cs typeface="Arial"/>
              </a:rPr>
              <a:t>mudah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204" dirty="0">
                <a:latin typeface="Arial"/>
                <a:cs typeface="Arial"/>
              </a:rPr>
              <a:t>terbakar,  </a:t>
            </a:r>
            <a:r>
              <a:rPr sz="3000" spc="275" dirty="0">
                <a:latin typeface="Arial"/>
                <a:cs typeface="Arial"/>
              </a:rPr>
              <a:t>tetapi</a:t>
            </a:r>
            <a:r>
              <a:rPr sz="3000" spc="65" dirty="0">
                <a:latin typeface="Arial"/>
                <a:cs typeface="Arial"/>
              </a:rPr>
              <a:t> </a:t>
            </a:r>
            <a:r>
              <a:rPr sz="3000" spc="240" dirty="0">
                <a:latin typeface="Arial"/>
                <a:cs typeface="Arial"/>
              </a:rPr>
              <a:t>terpisah</a:t>
            </a:r>
            <a:r>
              <a:rPr sz="3000" spc="70" dirty="0">
                <a:latin typeface="Arial"/>
                <a:cs typeface="Arial"/>
              </a:rPr>
              <a:t> </a:t>
            </a:r>
            <a:r>
              <a:rPr sz="3000" spc="260" dirty="0">
                <a:latin typeface="Arial"/>
                <a:cs typeface="Arial"/>
              </a:rPr>
              <a:t>dari</a:t>
            </a:r>
            <a:r>
              <a:rPr sz="3000" spc="65" dirty="0">
                <a:latin typeface="Arial"/>
                <a:cs typeface="Arial"/>
              </a:rPr>
              <a:t> </a:t>
            </a:r>
            <a:r>
              <a:rPr sz="3000" spc="195" dirty="0">
                <a:latin typeface="Arial"/>
                <a:cs typeface="Arial"/>
              </a:rPr>
              <a:t>zat</a:t>
            </a:r>
            <a:r>
              <a:rPr sz="3000" spc="70" dirty="0">
                <a:latin typeface="Arial"/>
                <a:cs typeface="Arial"/>
              </a:rPr>
              <a:t> </a:t>
            </a:r>
            <a:r>
              <a:rPr sz="3000" spc="325" dirty="0">
                <a:latin typeface="Arial"/>
                <a:cs typeface="Arial"/>
              </a:rPr>
              <a:t>yang</a:t>
            </a:r>
            <a:r>
              <a:rPr sz="3000" spc="70" dirty="0">
                <a:latin typeface="Arial"/>
                <a:cs typeface="Arial"/>
              </a:rPr>
              <a:t> </a:t>
            </a:r>
            <a:r>
              <a:rPr sz="3000" spc="395" dirty="0">
                <a:latin typeface="Arial"/>
                <a:cs typeface="Arial"/>
              </a:rPr>
              <a:t>mudah</a:t>
            </a:r>
            <a:r>
              <a:rPr sz="3000" spc="65" dirty="0">
                <a:latin typeface="Arial"/>
                <a:cs typeface="Arial"/>
              </a:rPr>
              <a:t> </a:t>
            </a:r>
            <a:r>
              <a:rPr sz="3000" spc="180" dirty="0">
                <a:latin typeface="Arial"/>
                <a:cs typeface="Arial"/>
              </a:rPr>
              <a:t>teroksidasi.</a:t>
            </a:r>
            <a:endParaRPr sz="30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426718" y="1166703"/>
            <a:ext cx="405765" cy="569595"/>
            <a:chOff x="1426718" y="1166703"/>
            <a:chExt cx="405765" cy="569595"/>
          </a:xfrm>
        </p:grpSpPr>
        <p:sp>
          <p:nvSpPr>
            <p:cNvPr id="6" name="object 6"/>
            <p:cNvSpPr/>
            <p:nvPr/>
          </p:nvSpPr>
          <p:spPr>
            <a:xfrm>
              <a:off x="1438971" y="1178956"/>
              <a:ext cx="381635" cy="545465"/>
            </a:xfrm>
            <a:custGeom>
              <a:avLst/>
              <a:gdLst/>
              <a:ahLst/>
              <a:cxnLst/>
              <a:rect l="l" t="t" r="r" b="b"/>
              <a:pathLst>
                <a:path w="381635" h="545464">
                  <a:moveTo>
                    <a:pt x="188198" y="0"/>
                  </a:moveTo>
                  <a:lnTo>
                    <a:pt x="231874" y="2871"/>
                  </a:lnTo>
                  <a:lnTo>
                    <a:pt x="270236" y="11487"/>
                  </a:lnTo>
                  <a:lnTo>
                    <a:pt x="331022" y="45948"/>
                  </a:lnTo>
                  <a:lnTo>
                    <a:pt x="368643" y="97545"/>
                  </a:lnTo>
                  <a:lnTo>
                    <a:pt x="381183" y="160438"/>
                  </a:lnTo>
                  <a:lnTo>
                    <a:pt x="378216" y="193391"/>
                  </a:lnTo>
                  <a:lnTo>
                    <a:pt x="354475" y="251402"/>
                  </a:lnTo>
                  <a:lnTo>
                    <a:pt x="306804" y="297231"/>
                  </a:lnTo>
                  <a:lnTo>
                    <a:pt x="234051" y="320972"/>
                  </a:lnTo>
                  <a:lnTo>
                    <a:pt x="188198" y="323939"/>
                  </a:lnTo>
                  <a:lnTo>
                    <a:pt x="89408" y="323939"/>
                  </a:lnTo>
                  <a:lnTo>
                    <a:pt x="89408" y="545068"/>
                  </a:lnTo>
                  <a:lnTo>
                    <a:pt x="0" y="545068"/>
                  </a:lnTo>
                  <a:lnTo>
                    <a:pt x="0" y="0"/>
                  </a:lnTo>
                  <a:lnTo>
                    <a:pt x="188198" y="0"/>
                  </a:lnTo>
                  <a:close/>
                </a:path>
              </a:pathLst>
            </a:custGeom>
            <a:ln w="245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16127" y="1236584"/>
              <a:ext cx="224575" cy="20868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905555" y="1178190"/>
            <a:ext cx="301625" cy="546100"/>
          </a:xfrm>
          <a:custGeom>
            <a:avLst/>
            <a:gdLst/>
            <a:ahLst/>
            <a:cxnLst/>
            <a:rect l="l" t="t" r="r" b="b"/>
            <a:pathLst>
              <a:path w="301625" h="546100">
                <a:moveTo>
                  <a:pt x="301156" y="0"/>
                </a:moveTo>
                <a:lnTo>
                  <a:pt x="301156" y="69881"/>
                </a:lnTo>
                <a:lnTo>
                  <a:pt x="89409" y="69881"/>
                </a:lnTo>
                <a:lnTo>
                  <a:pt x="89409" y="235296"/>
                </a:lnTo>
                <a:lnTo>
                  <a:pt x="277608" y="235296"/>
                </a:lnTo>
                <a:lnTo>
                  <a:pt x="277608" y="304219"/>
                </a:lnTo>
                <a:lnTo>
                  <a:pt x="89409" y="304219"/>
                </a:lnTo>
                <a:lnTo>
                  <a:pt x="89409" y="475953"/>
                </a:lnTo>
                <a:lnTo>
                  <a:pt x="301156" y="475953"/>
                </a:lnTo>
                <a:lnTo>
                  <a:pt x="301156" y="545833"/>
                </a:lnTo>
                <a:lnTo>
                  <a:pt x="0" y="545833"/>
                </a:lnTo>
                <a:lnTo>
                  <a:pt x="0" y="0"/>
                </a:lnTo>
                <a:lnTo>
                  <a:pt x="301156" y="0"/>
                </a:lnTo>
                <a:close/>
              </a:path>
            </a:pathLst>
          </a:custGeom>
          <a:ln w="245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316463" y="1178190"/>
            <a:ext cx="810260" cy="546100"/>
          </a:xfrm>
          <a:custGeom>
            <a:avLst/>
            <a:gdLst/>
            <a:ahLst/>
            <a:cxnLst/>
            <a:rect l="l" t="t" r="r" b="b"/>
            <a:pathLst>
              <a:path w="810260" h="546100">
                <a:moveTo>
                  <a:pt x="0" y="765"/>
                </a:moveTo>
                <a:lnTo>
                  <a:pt x="89412" y="765"/>
                </a:lnTo>
                <a:lnTo>
                  <a:pt x="89412" y="477676"/>
                </a:lnTo>
                <a:lnTo>
                  <a:pt x="273778" y="477676"/>
                </a:lnTo>
                <a:lnTo>
                  <a:pt x="273778" y="545833"/>
                </a:lnTo>
                <a:lnTo>
                  <a:pt x="0" y="545833"/>
                </a:lnTo>
                <a:lnTo>
                  <a:pt x="0" y="765"/>
                </a:lnTo>
                <a:close/>
              </a:path>
              <a:path w="810260" h="546100">
                <a:moveTo>
                  <a:pt x="715957" y="545833"/>
                </a:moveTo>
                <a:lnTo>
                  <a:pt x="676704" y="434407"/>
                </a:lnTo>
                <a:lnTo>
                  <a:pt x="448495" y="434407"/>
                </a:lnTo>
                <a:lnTo>
                  <a:pt x="409442" y="545833"/>
                </a:lnTo>
                <a:lnTo>
                  <a:pt x="316011" y="545833"/>
                </a:lnTo>
                <a:lnTo>
                  <a:pt x="511293" y="0"/>
                </a:lnTo>
                <a:lnTo>
                  <a:pt x="614868" y="0"/>
                </a:lnTo>
                <a:lnTo>
                  <a:pt x="810149" y="545833"/>
                </a:lnTo>
                <a:lnTo>
                  <a:pt x="715957" y="545833"/>
                </a:lnTo>
                <a:close/>
              </a:path>
              <a:path w="810260" h="546100">
                <a:moveTo>
                  <a:pt x="472812" y="364718"/>
                </a:moveTo>
                <a:lnTo>
                  <a:pt x="652396" y="364718"/>
                </a:lnTo>
                <a:lnTo>
                  <a:pt x="563176" y="108171"/>
                </a:lnTo>
                <a:lnTo>
                  <a:pt x="472812" y="364718"/>
                </a:lnTo>
                <a:close/>
              </a:path>
            </a:pathLst>
          </a:custGeom>
          <a:ln w="245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3198951" y="1166703"/>
            <a:ext cx="414655" cy="569595"/>
            <a:chOff x="3198951" y="1166703"/>
            <a:chExt cx="414655" cy="569595"/>
          </a:xfrm>
        </p:grpSpPr>
        <p:sp>
          <p:nvSpPr>
            <p:cNvPr id="11" name="object 11"/>
            <p:cNvSpPr/>
            <p:nvPr/>
          </p:nvSpPr>
          <p:spPr>
            <a:xfrm>
              <a:off x="3211205" y="1178956"/>
              <a:ext cx="389890" cy="545465"/>
            </a:xfrm>
            <a:custGeom>
              <a:avLst/>
              <a:gdLst/>
              <a:ahLst/>
              <a:cxnLst/>
              <a:rect l="l" t="t" r="r" b="b"/>
              <a:pathLst>
                <a:path w="389889" h="545464">
                  <a:moveTo>
                    <a:pt x="89411" y="323939"/>
                  </a:moveTo>
                  <a:lnTo>
                    <a:pt x="89411" y="545068"/>
                  </a:lnTo>
                  <a:lnTo>
                    <a:pt x="0" y="545068"/>
                  </a:lnTo>
                  <a:lnTo>
                    <a:pt x="0" y="0"/>
                  </a:lnTo>
                  <a:lnTo>
                    <a:pt x="188204" y="0"/>
                  </a:lnTo>
                  <a:lnTo>
                    <a:pt x="231876" y="2871"/>
                  </a:lnTo>
                  <a:lnTo>
                    <a:pt x="270236" y="11487"/>
                  </a:lnTo>
                  <a:lnTo>
                    <a:pt x="331022" y="45948"/>
                  </a:lnTo>
                  <a:lnTo>
                    <a:pt x="368642" y="98024"/>
                  </a:lnTo>
                  <a:lnTo>
                    <a:pt x="381180" y="162352"/>
                  </a:lnTo>
                  <a:lnTo>
                    <a:pt x="379100" y="189144"/>
                  </a:lnTo>
                  <a:lnTo>
                    <a:pt x="362447" y="238634"/>
                  </a:lnTo>
                  <a:lnTo>
                    <a:pt x="328976" y="281341"/>
                  </a:lnTo>
                  <a:lnTo>
                    <a:pt x="277766" y="309867"/>
                  </a:lnTo>
                  <a:lnTo>
                    <a:pt x="245449" y="318387"/>
                  </a:lnTo>
                  <a:lnTo>
                    <a:pt x="389801" y="545068"/>
                  </a:lnTo>
                  <a:lnTo>
                    <a:pt x="280863" y="545068"/>
                  </a:lnTo>
                  <a:lnTo>
                    <a:pt x="144360" y="323939"/>
                  </a:lnTo>
                  <a:lnTo>
                    <a:pt x="89411" y="323939"/>
                  </a:lnTo>
                  <a:close/>
                </a:path>
              </a:pathLst>
            </a:custGeom>
            <a:ln w="245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288362" y="1236584"/>
              <a:ext cx="224579" cy="20868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3706038" y="1178956"/>
            <a:ext cx="426084" cy="551180"/>
          </a:xfrm>
          <a:custGeom>
            <a:avLst/>
            <a:gdLst/>
            <a:ahLst/>
            <a:cxnLst/>
            <a:rect l="l" t="t" r="r" b="b"/>
            <a:pathLst>
              <a:path w="426085" h="551180">
                <a:moveTo>
                  <a:pt x="0" y="345956"/>
                </a:moveTo>
                <a:lnTo>
                  <a:pt x="0" y="0"/>
                </a:lnTo>
                <a:lnTo>
                  <a:pt x="89411" y="0"/>
                </a:lnTo>
                <a:lnTo>
                  <a:pt x="89411" y="345956"/>
                </a:lnTo>
                <a:lnTo>
                  <a:pt x="91445" y="374973"/>
                </a:lnTo>
                <a:lnTo>
                  <a:pt x="107718" y="421592"/>
                </a:lnTo>
                <a:lnTo>
                  <a:pt x="139846" y="452931"/>
                </a:lnTo>
                <a:lnTo>
                  <a:pt x="185312" y="468630"/>
                </a:lnTo>
                <a:lnTo>
                  <a:pt x="212893" y="470593"/>
                </a:lnTo>
                <a:lnTo>
                  <a:pt x="240475" y="468630"/>
                </a:lnTo>
                <a:lnTo>
                  <a:pt x="285948" y="452931"/>
                </a:lnTo>
                <a:lnTo>
                  <a:pt x="318077" y="421592"/>
                </a:lnTo>
                <a:lnTo>
                  <a:pt x="334350" y="374973"/>
                </a:lnTo>
                <a:lnTo>
                  <a:pt x="336384" y="345956"/>
                </a:lnTo>
                <a:lnTo>
                  <a:pt x="336384" y="0"/>
                </a:lnTo>
                <a:lnTo>
                  <a:pt x="425796" y="0"/>
                </a:lnTo>
                <a:lnTo>
                  <a:pt x="425796" y="345956"/>
                </a:lnTo>
                <a:lnTo>
                  <a:pt x="421942" y="392491"/>
                </a:lnTo>
                <a:lnTo>
                  <a:pt x="410382" y="433307"/>
                </a:lnTo>
                <a:lnTo>
                  <a:pt x="391117" y="468403"/>
                </a:lnTo>
                <a:lnTo>
                  <a:pt x="364150" y="497779"/>
                </a:lnTo>
                <a:lnTo>
                  <a:pt x="331551" y="520897"/>
                </a:lnTo>
                <a:lnTo>
                  <a:pt x="295221" y="537410"/>
                </a:lnTo>
                <a:lnTo>
                  <a:pt x="255160" y="547317"/>
                </a:lnTo>
                <a:lnTo>
                  <a:pt x="211369" y="550620"/>
                </a:lnTo>
                <a:lnTo>
                  <a:pt x="167656" y="547341"/>
                </a:lnTo>
                <a:lnTo>
                  <a:pt x="127844" y="537505"/>
                </a:lnTo>
                <a:lnTo>
                  <a:pt x="91932" y="521112"/>
                </a:lnTo>
                <a:lnTo>
                  <a:pt x="59921" y="498162"/>
                </a:lnTo>
                <a:lnTo>
                  <a:pt x="33705" y="468905"/>
                </a:lnTo>
                <a:lnTo>
                  <a:pt x="14980" y="433785"/>
                </a:lnTo>
                <a:lnTo>
                  <a:pt x="3745" y="392802"/>
                </a:lnTo>
                <a:lnTo>
                  <a:pt x="0" y="345956"/>
                </a:lnTo>
                <a:close/>
              </a:path>
            </a:pathLst>
          </a:custGeom>
          <a:ln w="245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219740" y="1178956"/>
            <a:ext cx="380365" cy="545465"/>
          </a:xfrm>
          <a:custGeom>
            <a:avLst/>
            <a:gdLst/>
            <a:ahLst/>
            <a:cxnLst/>
            <a:rect l="l" t="t" r="r" b="b"/>
            <a:pathLst>
              <a:path w="380364" h="545464">
                <a:moveTo>
                  <a:pt x="0" y="69881"/>
                </a:moveTo>
                <a:lnTo>
                  <a:pt x="0" y="0"/>
                </a:lnTo>
                <a:lnTo>
                  <a:pt x="380228" y="0"/>
                </a:lnTo>
                <a:lnTo>
                  <a:pt x="380228" y="69881"/>
                </a:lnTo>
                <a:lnTo>
                  <a:pt x="235296" y="69881"/>
                </a:lnTo>
                <a:lnTo>
                  <a:pt x="235296" y="545068"/>
                </a:lnTo>
                <a:lnTo>
                  <a:pt x="145884" y="545068"/>
                </a:lnTo>
                <a:lnTo>
                  <a:pt x="145884" y="69881"/>
                </a:lnTo>
                <a:lnTo>
                  <a:pt x="0" y="69881"/>
                </a:lnTo>
                <a:close/>
              </a:path>
            </a:pathLst>
          </a:custGeom>
          <a:ln w="245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78318" y="1178190"/>
            <a:ext cx="983615" cy="546100"/>
          </a:xfrm>
          <a:custGeom>
            <a:avLst/>
            <a:gdLst/>
            <a:ahLst/>
            <a:cxnLst/>
            <a:rect l="l" t="t" r="r" b="b"/>
            <a:pathLst>
              <a:path w="983614" h="546100">
                <a:moveTo>
                  <a:pt x="270710" y="545833"/>
                </a:moveTo>
                <a:lnTo>
                  <a:pt x="181308" y="545833"/>
                </a:lnTo>
                <a:lnTo>
                  <a:pt x="181308" y="348254"/>
                </a:lnTo>
                <a:lnTo>
                  <a:pt x="0" y="765"/>
                </a:lnTo>
                <a:lnTo>
                  <a:pt x="99745" y="765"/>
                </a:lnTo>
                <a:lnTo>
                  <a:pt x="225142" y="266695"/>
                </a:lnTo>
                <a:lnTo>
                  <a:pt x="350548" y="765"/>
                </a:lnTo>
                <a:lnTo>
                  <a:pt x="451065" y="765"/>
                </a:lnTo>
                <a:lnTo>
                  <a:pt x="270710" y="348254"/>
                </a:lnTo>
                <a:lnTo>
                  <a:pt x="270710" y="545833"/>
                </a:lnTo>
                <a:close/>
              </a:path>
              <a:path w="983614" h="546100">
                <a:moveTo>
                  <a:pt x="889301" y="545833"/>
                </a:moveTo>
                <a:lnTo>
                  <a:pt x="850058" y="434407"/>
                </a:lnTo>
                <a:lnTo>
                  <a:pt x="621839" y="434407"/>
                </a:lnTo>
                <a:lnTo>
                  <a:pt x="582787" y="545833"/>
                </a:lnTo>
                <a:lnTo>
                  <a:pt x="489356" y="545833"/>
                </a:lnTo>
                <a:lnTo>
                  <a:pt x="684637" y="0"/>
                </a:lnTo>
                <a:lnTo>
                  <a:pt x="788212" y="0"/>
                </a:lnTo>
                <a:lnTo>
                  <a:pt x="983494" y="545833"/>
                </a:lnTo>
                <a:lnTo>
                  <a:pt x="889301" y="545833"/>
                </a:lnTo>
                <a:close/>
              </a:path>
              <a:path w="983614" h="546100">
                <a:moveTo>
                  <a:pt x="646156" y="364718"/>
                </a:moveTo>
                <a:lnTo>
                  <a:pt x="825741" y="364718"/>
                </a:lnTo>
                <a:lnTo>
                  <a:pt x="736520" y="108171"/>
                </a:lnTo>
                <a:lnTo>
                  <a:pt x="646156" y="364718"/>
                </a:lnTo>
                <a:close/>
              </a:path>
            </a:pathLst>
          </a:custGeom>
          <a:ln w="245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946413" y="1178190"/>
            <a:ext cx="448309" cy="546100"/>
          </a:xfrm>
          <a:custGeom>
            <a:avLst/>
            <a:gdLst/>
            <a:ahLst/>
            <a:cxnLst/>
            <a:rect l="l" t="t" r="r" b="b"/>
            <a:pathLst>
              <a:path w="448310" h="546100">
                <a:moveTo>
                  <a:pt x="358397" y="0"/>
                </a:moveTo>
                <a:lnTo>
                  <a:pt x="447808" y="0"/>
                </a:lnTo>
                <a:lnTo>
                  <a:pt x="447808" y="545833"/>
                </a:lnTo>
                <a:lnTo>
                  <a:pt x="358397" y="545833"/>
                </a:lnTo>
                <a:lnTo>
                  <a:pt x="89401" y="138804"/>
                </a:lnTo>
                <a:lnTo>
                  <a:pt x="89401" y="545833"/>
                </a:lnTo>
                <a:lnTo>
                  <a:pt x="0" y="545833"/>
                </a:lnTo>
                <a:lnTo>
                  <a:pt x="0" y="0"/>
                </a:lnTo>
                <a:lnTo>
                  <a:pt x="89401" y="0"/>
                </a:lnTo>
                <a:lnTo>
                  <a:pt x="358397" y="406264"/>
                </a:lnTo>
                <a:lnTo>
                  <a:pt x="358397" y="0"/>
                </a:lnTo>
                <a:close/>
              </a:path>
            </a:pathLst>
          </a:custGeom>
          <a:ln w="245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482128" y="1171872"/>
            <a:ext cx="548640" cy="557530"/>
          </a:xfrm>
          <a:custGeom>
            <a:avLst/>
            <a:gdLst/>
            <a:ahLst/>
            <a:cxnLst/>
            <a:rect l="l" t="t" r="r" b="b"/>
            <a:pathLst>
              <a:path w="548640" h="557530">
                <a:moveTo>
                  <a:pt x="273196" y="556938"/>
                </a:moveTo>
                <a:lnTo>
                  <a:pt x="219232" y="552032"/>
                </a:lnTo>
                <a:lnTo>
                  <a:pt x="169143" y="537314"/>
                </a:lnTo>
                <a:lnTo>
                  <a:pt x="122932" y="512784"/>
                </a:lnTo>
                <a:lnTo>
                  <a:pt x="80600" y="478442"/>
                </a:lnTo>
                <a:lnTo>
                  <a:pt x="45335" y="436537"/>
                </a:lnTo>
                <a:lnTo>
                  <a:pt x="20147" y="389320"/>
                </a:lnTo>
                <a:lnTo>
                  <a:pt x="5036" y="336790"/>
                </a:lnTo>
                <a:lnTo>
                  <a:pt x="0" y="278948"/>
                </a:lnTo>
                <a:lnTo>
                  <a:pt x="5036" y="220997"/>
                </a:lnTo>
                <a:lnTo>
                  <a:pt x="20147" y="168335"/>
                </a:lnTo>
                <a:lnTo>
                  <a:pt x="45335" y="120963"/>
                </a:lnTo>
                <a:lnTo>
                  <a:pt x="80600" y="78879"/>
                </a:lnTo>
                <a:lnTo>
                  <a:pt x="123255" y="44369"/>
                </a:lnTo>
                <a:lnTo>
                  <a:pt x="170436" y="19719"/>
                </a:lnTo>
                <a:lnTo>
                  <a:pt x="222141" y="4929"/>
                </a:lnTo>
                <a:lnTo>
                  <a:pt x="278368" y="0"/>
                </a:lnTo>
                <a:lnTo>
                  <a:pt x="320632" y="2680"/>
                </a:lnTo>
                <a:lnTo>
                  <a:pt x="360502" y="10721"/>
                </a:lnTo>
                <a:lnTo>
                  <a:pt x="397978" y="24123"/>
                </a:lnTo>
                <a:lnTo>
                  <a:pt x="433063" y="42885"/>
                </a:lnTo>
                <a:lnTo>
                  <a:pt x="464713" y="66458"/>
                </a:lnTo>
                <a:lnTo>
                  <a:pt x="491697" y="94482"/>
                </a:lnTo>
                <a:lnTo>
                  <a:pt x="514012" y="126957"/>
                </a:lnTo>
                <a:lnTo>
                  <a:pt x="531656" y="163884"/>
                </a:lnTo>
                <a:lnTo>
                  <a:pt x="424062" y="163884"/>
                </a:lnTo>
                <a:lnTo>
                  <a:pt x="398518" y="127867"/>
                </a:lnTo>
                <a:lnTo>
                  <a:pt x="365720" y="102140"/>
                </a:lnTo>
                <a:lnTo>
                  <a:pt x="325670" y="86705"/>
                </a:lnTo>
                <a:lnTo>
                  <a:pt x="278368" y="81559"/>
                </a:lnTo>
                <a:lnTo>
                  <a:pt x="239084" y="84946"/>
                </a:lnTo>
                <a:lnTo>
                  <a:pt x="171790" y="112036"/>
                </a:lnTo>
                <a:lnTo>
                  <a:pt x="120995" y="165009"/>
                </a:lnTo>
                <a:lnTo>
                  <a:pt x="94952" y="236612"/>
                </a:lnTo>
                <a:lnTo>
                  <a:pt x="91697" y="278948"/>
                </a:lnTo>
                <a:lnTo>
                  <a:pt x="94952" y="321199"/>
                </a:lnTo>
                <a:lnTo>
                  <a:pt x="104719" y="359118"/>
                </a:lnTo>
                <a:lnTo>
                  <a:pt x="143779" y="421963"/>
                </a:lnTo>
                <a:lnTo>
                  <a:pt x="202364" y="462599"/>
                </a:lnTo>
                <a:lnTo>
                  <a:pt x="273586" y="476145"/>
                </a:lnTo>
                <a:lnTo>
                  <a:pt x="310451" y="473572"/>
                </a:lnTo>
                <a:lnTo>
                  <a:pt x="372194" y="452991"/>
                </a:lnTo>
                <a:lnTo>
                  <a:pt x="417757" y="412558"/>
                </a:lnTo>
                <a:lnTo>
                  <a:pt x="445421" y="356653"/>
                </a:lnTo>
                <a:lnTo>
                  <a:pt x="452399" y="323173"/>
                </a:lnTo>
                <a:lnTo>
                  <a:pt x="247735" y="323173"/>
                </a:lnTo>
                <a:lnTo>
                  <a:pt x="247735" y="253292"/>
                </a:lnTo>
                <a:lnTo>
                  <a:pt x="548125" y="253292"/>
                </a:lnTo>
                <a:lnTo>
                  <a:pt x="548125" y="323173"/>
                </a:lnTo>
                <a:lnTo>
                  <a:pt x="537896" y="370306"/>
                </a:lnTo>
                <a:lnTo>
                  <a:pt x="519838" y="413683"/>
                </a:lnTo>
                <a:lnTo>
                  <a:pt x="493955" y="453301"/>
                </a:lnTo>
                <a:lnTo>
                  <a:pt x="460248" y="489163"/>
                </a:lnTo>
                <a:lnTo>
                  <a:pt x="420343" y="518815"/>
                </a:lnTo>
                <a:lnTo>
                  <a:pt x="375866" y="539994"/>
                </a:lnTo>
                <a:lnTo>
                  <a:pt x="326817" y="552702"/>
                </a:lnTo>
                <a:lnTo>
                  <a:pt x="273196" y="556938"/>
                </a:lnTo>
                <a:close/>
              </a:path>
            </a:pathLst>
          </a:custGeom>
          <a:ln w="245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7312689" y="1165808"/>
            <a:ext cx="9482455" cy="576580"/>
            <a:chOff x="7312689" y="1165808"/>
            <a:chExt cx="9482455" cy="576580"/>
          </a:xfrm>
        </p:grpSpPr>
        <p:sp>
          <p:nvSpPr>
            <p:cNvPr id="19" name="object 19"/>
            <p:cNvSpPr/>
            <p:nvPr/>
          </p:nvSpPr>
          <p:spPr>
            <a:xfrm>
              <a:off x="7325071" y="1178190"/>
              <a:ext cx="6878320" cy="551815"/>
            </a:xfrm>
            <a:custGeom>
              <a:avLst/>
              <a:gdLst/>
              <a:ahLst/>
              <a:cxnLst/>
              <a:rect l="l" t="t" r="r" b="b"/>
              <a:pathLst>
                <a:path w="6878319" h="551814">
                  <a:moveTo>
                    <a:pt x="0" y="70646"/>
                  </a:moveTo>
                  <a:lnTo>
                    <a:pt x="0" y="765"/>
                  </a:lnTo>
                  <a:lnTo>
                    <a:pt x="380228" y="765"/>
                  </a:lnTo>
                  <a:lnTo>
                    <a:pt x="380228" y="70646"/>
                  </a:lnTo>
                  <a:lnTo>
                    <a:pt x="235296" y="70646"/>
                  </a:lnTo>
                  <a:lnTo>
                    <a:pt x="235296" y="545833"/>
                  </a:lnTo>
                  <a:lnTo>
                    <a:pt x="145894" y="545833"/>
                  </a:lnTo>
                  <a:lnTo>
                    <a:pt x="145894" y="70646"/>
                  </a:lnTo>
                  <a:lnTo>
                    <a:pt x="0" y="70646"/>
                  </a:lnTo>
                  <a:close/>
                </a:path>
                <a:path w="6878319" h="551814">
                  <a:moveTo>
                    <a:pt x="470420" y="545833"/>
                  </a:moveTo>
                  <a:lnTo>
                    <a:pt x="470420" y="765"/>
                  </a:lnTo>
                  <a:lnTo>
                    <a:pt x="559831" y="765"/>
                  </a:lnTo>
                  <a:lnTo>
                    <a:pt x="559831" y="545833"/>
                  </a:lnTo>
                  <a:lnTo>
                    <a:pt x="470420" y="545833"/>
                  </a:lnTo>
                  <a:close/>
                </a:path>
                <a:path w="6878319" h="551814">
                  <a:moveTo>
                    <a:pt x="766848" y="477676"/>
                  </a:moveTo>
                  <a:lnTo>
                    <a:pt x="855497" y="477676"/>
                  </a:lnTo>
                  <a:lnTo>
                    <a:pt x="900247" y="474290"/>
                  </a:lnTo>
                  <a:lnTo>
                    <a:pt x="939542" y="464131"/>
                  </a:lnTo>
                  <a:lnTo>
                    <a:pt x="1001763" y="423494"/>
                  </a:lnTo>
                  <a:lnTo>
                    <a:pt x="1040249" y="359262"/>
                  </a:lnTo>
                  <a:lnTo>
                    <a:pt x="1049868" y="319607"/>
                  </a:lnTo>
                  <a:lnTo>
                    <a:pt x="1053074" y="274927"/>
                  </a:lnTo>
                  <a:lnTo>
                    <a:pt x="1049868" y="230199"/>
                  </a:lnTo>
                  <a:lnTo>
                    <a:pt x="1040249" y="190592"/>
                  </a:lnTo>
                  <a:lnTo>
                    <a:pt x="1001763" y="126742"/>
                  </a:lnTo>
                  <a:lnTo>
                    <a:pt x="939542" y="86393"/>
                  </a:lnTo>
                  <a:lnTo>
                    <a:pt x="900247" y="76306"/>
                  </a:lnTo>
                  <a:lnTo>
                    <a:pt x="855497" y="72944"/>
                  </a:lnTo>
                  <a:lnTo>
                    <a:pt x="766848" y="72944"/>
                  </a:lnTo>
                  <a:lnTo>
                    <a:pt x="766848" y="477676"/>
                  </a:lnTo>
                  <a:close/>
                </a:path>
                <a:path w="6878319" h="551814">
                  <a:moveTo>
                    <a:pt x="855497" y="765"/>
                  </a:moveTo>
                  <a:lnTo>
                    <a:pt x="906062" y="3729"/>
                  </a:lnTo>
                  <a:lnTo>
                    <a:pt x="952385" y="12620"/>
                  </a:lnTo>
                  <a:lnTo>
                    <a:pt x="994466" y="27439"/>
                  </a:lnTo>
                  <a:lnTo>
                    <a:pt x="1032306" y="48185"/>
                  </a:lnTo>
                  <a:lnTo>
                    <a:pt x="1065904" y="74858"/>
                  </a:lnTo>
                  <a:lnTo>
                    <a:pt x="1100414" y="115147"/>
                  </a:lnTo>
                  <a:lnTo>
                    <a:pt x="1125063" y="161922"/>
                  </a:lnTo>
                  <a:lnTo>
                    <a:pt x="1139851" y="215181"/>
                  </a:lnTo>
                  <a:lnTo>
                    <a:pt x="1144781" y="274927"/>
                  </a:lnTo>
                  <a:lnTo>
                    <a:pt x="1139851" y="334493"/>
                  </a:lnTo>
                  <a:lnTo>
                    <a:pt x="1125063" y="387406"/>
                  </a:lnTo>
                  <a:lnTo>
                    <a:pt x="1100414" y="433666"/>
                  </a:lnTo>
                  <a:lnTo>
                    <a:pt x="1065904" y="473273"/>
                  </a:lnTo>
                  <a:lnTo>
                    <a:pt x="1032306" y="499395"/>
                  </a:lnTo>
                  <a:lnTo>
                    <a:pt x="994466" y="519712"/>
                  </a:lnTo>
                  <a:lnTo>
                    <a:pt x="952385" y="534224"/>
                  </a:lnTo>
                  <a:lnTo>
                    <a:pt x="906062" y="542931"/>
                  </a:lnTo>
                  <a:lnTo>
                    <a:pt x="855497" y="545833"/>
                  </a:lnTo>
                  <a:lnTo>
                    <a:pt x="677446" y="545833"/>
                  </a:lnTo>
                  <a:lnTo>
                    <a:pt x="677446" y="765"/>
                  </a:lnTo>
                  <a:lnTo>
                    <a:pt x="855497" y="765"/>
                  </a:lnTo>
                  <a:close/>
                </a:path>
                <a:path w="6878319" h="551814">
                  <a:moveTo>
                    <a:pt x="1601209" y="545833"/>
                  </a:moveTo>
                  <a:lnTo>
                    <a:pt x="1561957" y="434407"/>
                  </a:lnTo>
                  <a:lnTo>
                    <a:pt x="1333747" y="434407"/>
                  </a:lnTo>
                  <a:lnTo>
                    <a:pt x="1294685" y="545833"/>
                  </a:lnTo>
                  <a:lnTo>
                    <a:pt x="1201254" y="545833"/>
                  </a:lnTo>
                  <a:lnTo>
                    <a:pt x="1396545" y="0"/>
                  </a:lnTo>
                  <a:lnTo>
                    <a:pt x="1500120" y="0"/>
                  </a:lnTo>
                  <a:lnTo>
                    <a:pt x="1695402" y="545833"/>
                  </a:lnTo>
                  <a:lnTo>
                    <a:pt x="1601209" y="545833"/>
                  </a:lnTo>
                  <a:close/>
                </a:path>
                <a:path w="6878319" h="551814">
                  <a:moveTo>
                    <a:pt x="1358064" y="364718"/>
                  </a:moveTo>
                  <a:lnTo>
                    <a:pt x="1537639" y="364718"/>
                  </a:lnTo>
                  <a:lnTo>
                    <a:pt x="1448428" y="108171"/>
                  </a:lnTo>
                  <a:lnTo>
                    <a:pt x="1358064" y="364718"/>
                  </a:lnTo>
                  <a:close/>
                </a:path>
                <a:path w="6878319" h="551814">
                  <a:moveTo>
                    <a:pt x="1869405" y="545833"/>
                  </a:moveTo>
                  <a:lnTo>
                    <a:pt x="1779993" y="545833"/>
                  </a:lnTo>
                  <a:lnTo>
                    <a:pt x="1779993" y="765"/>
                  </a:lnTo>
                  <a:lnTo>
                    <a:pt x="1869405" y="765"/>
                  </a:lnTo>
                  <a:lnTo>
                    <a:pt x="1869405" y="249463"/>
                  </a:lnTo>
                  <a:lnTo>
                    <a:pt x="2081145" y="765"/>
                  </a:lnTo>
                  <a:lnTo>
                    <a:pt x="2197941" y="765"/>
                  </a:lnTo>
                  <a:lnTo>
                    <a:pt x="1951729" y="274544"/>
                  </a:lnTo>
                  <a:lnTo>
                    <a:pt x="2197941" y="545833"/>
                  </a:lnTo>
                  <a:lnTo>
                    <a:pt x="2080383" y="545833"/>
                  </a:lnTo>
                  <a:lnTo>
                    <a:pt x="1869405" y="301922"/>
                  </a:lnTo>
                  <a:lnTo>
                    <a:pt x="1869405" y="545833"/>
                  </a:lnTo>
                  <a:close/>
                </a:path>
                <a:path w="6878319" h="551814">
                  <a:moveTo>
                    <a:pt x="3085604" y="765"/>
                  </a:moveTo>
                  <a:lnTo>
                    <a:pt x="3085604" y="545833"/>
                  </a:lnTo>
                  <a:lnTo>
                    <a:pt x="2996393" y="545833"/>
                  </a:lnTo>
                  <a:lnTo>
                    <a:pt x="2996393" y="172499"/>
                  </a:lnTo>
                  <a:lnTo>
                    <a:pt x="2830020" y="545833"/>
                  </a:lnTo>
                  <a:lnTo>
                    <a:pt x="2768174" y="545833"/>
                  </a:lnTo>
                  <a:lnTo>
                    <a:pt x="2601039" y="172499"/>
                  </a:lnTo>
                  <a:lnTo>
                    <a:pt x="2601039" y="545833"/>
                  </a:lnTo>
                  <a:lnTo>
                    <a:pt x="2511628" y="545833"/>
                  </a:lnTo>
                  <a:lnTo>
                    <a:pt x="2511628" y="765"/>
                  </a:lnTo>
                  <a:lnTo>
                    <a:pt x="2608125" y="765"/>
                  </a:lnTo>
                  <a:lnTo>
                    <a:pt x="2799387" y="428281"/>
                  </a:lnTo>
                  <a:lnTo>
                    <a:pt x="2990068" y="765"/>
                  </a:lnTo>
                  <a:lnTo>
                    <a:pt x="3085604" y="765"/>
                  </a:lnTo>
                  <a:close/>
                </a:path>
                <a:path w="6878319" h="551814">
                  <a:moveTo>
                    <a:pt x="3202505" y="346722"/>
                  </a:moveTo>
                  <a:lnTo>
                    <a:pt x="3202505" y="765"/>
                  </a:lnTo>
                  <a:lnTo>
                    <a:pt x="3291916" y="765"/>
                  </a:lnTo>
                  <a:lnTo>
                    <a:pt x="3291916" y="346722"/>
                  </a:lnTo>
                  <a:lnTo>
                    <a:pt x="3293950" y="375739"/>
                  </a:lnTo>
                  <a:lnTo>
                    <a:pt x="3310223" y="422358"/>
                  </a:lnTo>
                  <a:lnTo>
                    <a:pt x="3342351" y="453697"/>
                  </a:lnTo>
                  <a:lnTo>
                    <a:pt x="3387817" y="469396"/>
                  </a:lnTo>
                  <a:lnTo>
                    <a:pt x="3415398" y="471358"/>
                  </a:lnTo>
                  <a:lnTo>
                    <a:pt x="3442980" y="469396"/>
                  </a:lnTo>
                  <a:lnTo>
                    <a:pt x="3488453" y="453697"/>
                  </a:lnTo>
                  <a:lnTo>
                    <a:pt x="3520582" y="422358"/>
                  </a:lnTo>
                  <a:lnTo>
                    <a:pt x="3536855" y="375739"/>
                  </a:lnTo>
                  <a:lnTo>
                    <a:pt x="3538889" y="346722"/>
                  </a:lnTo>
                  <a:lnTo>
                    <a:pt x="3538889" y="765"/>
                  </a:lnTo>
                  <a:lnTo>
                    <a:pt x="3628320" y="765"/>
                  </a:lnTo>
                  <a:lnTo>
                    <a:pt x="3628320" y="346722"/>
                  </a:lnTo>
                  <a:lnTo>
                    <a:pt x="3624463" y="393257"/>
                  </a:lnTo>
                  <a:lnTo>
                    <a:pt x="3612896" y="434073"/>
                  </a:lnTo>
                  <a:lnTo>
                    <a:pt x="3593625" y="469169"/>
                  </a:lnTo>
                  <a:lnTo>
                    <a:pt x="3566655" y="498545"/>
                  </a:lnTo>
                  <a:lnTo>
                    <a:pt x="3534056" y="521663"/>
                  </a:lnTo>
                  <a:lnTo>
                    <a:pt x="3497726" y="538175"/>
                  </a:lnTo>
                  <a:lnTo>
                    <a:pt x="3457665" y="548083"/>
                  </a:lnTo>
                  <a:lnTo>
                    <a:pt x="3413874" y="551386"/>
                  </a:lnTo>
                  <a:lnTo>
                    <a:pt x="3370161" y="548107"/>
                  </a:lnTo>
                  <a:lnTo>
                    <a:pt x="3330349" y="538271"/>
                  </a:lnTo>
                  <a:lnTo>
                    <a:pt x="3294437" y="521878"/>
                  </a:lnTo>
                  <a:lnTo>
                    <a:pt x="3262426" y="498928"/>
                  </a:lnTo>
                  <a:lnTo>
                    <a:pt x="3236211" y="469671"/>
                  </a:lnTo>
                  <a:lnTo>
                    <a:pt x="3217485" y="434551"/>
                  </a:lnTo>
                  <a:lnTo>
                    <a:pt x="3206250" y="393568"/>
                  </a:lnTo>
                  <a:lnTo>
                    <a:pt x="3202505" y="346722"/>
                  </a:lnTo>
                  <a:close/>
                </a:path>
                <a:path w="6878319" h="551814">
                  <a:moveTo>
                    <a:pt x="3833774" y="477676"/>
                  </a:moveTo>
                  <a:lnTo>
                    <a:pt x="3922356" y="477676"/>
                  </a:lnTo>
                  <a:lnTo>
                    <a:pt x="3967130" y="474290"/>
                  </a:lnTo>
                  <a:lnTo>
                    <a:pt x="4006438" y="464131"/>
                  </a:lnTo>
                  <a:lnTo>
                    <a:pt x="4068660" y="423494"/>
                  </a:lnTo>
                  <a:lnTo>
                    <a:pt x="4107153" y="359262"/>
                  </a:lnTo>
                  <a:lnTo>
                    <a:pt x="4116787" y="319607"/>
                  </a:lnTo>
                  <a:lnTo>
                    <a:pt x="4120000" y="274927"/>
                  </a:lnTo>
                  <a:lnTo>
                    <a:pt x="4116787" y="230199"/>
                  </a:lnTo>
                  <a:lnTo>
                    <a:pt x="4107153" y="190592"/>
                  </a:lnTo>
                  <a:lnTo>
                    <a:pt x="4068660" y="126742"/>
                  </a:lnTo>
                  <a:lnTo>
                    <a:pt x="4006438" y="86393"/>
                  </a:lnTo>
                  <a:lnTo>
                    <a:pt x="3967130" y="76306"/>
                  </a:lnTo>
                  <a:lnTo>
                    <a:pt x="3922356" y="72944"/>
                  </a:lnTo>
                  <a:lnTo>
                    <a:pt x="3833774" y="72944"/>
                  </a:lnTo>
                  <a:lnTo>
                    <a:pt x="3833774" y="477676"/>
                  </a:lnTo>
                  <a:close/>
                </a:path>
                <a:path w="6878319" h="551814">
                  <a:moveTo>
                    <a:pt x="3922356" y="765"/>
                  </a:moveTo>
                  <a:lnTo>
                    <a:pt x="3972933" y="3729"/>
                  </a:lnTo>
                  <a:lnTo>
                    <a:pt x="4019277" y="12620"/>
                  </a:lnTo>
                  <a:lnTo>
                    <a:pt x="4061382" y="27439"/>
                  </a:lnTo>
                  <a:lnTo>
                    <a:pt x="4099244" y="48185"/>
                  </a:lnTo>
                  <a:lnTo>
                    <a:pt x="4132859" y="74858"/>
                  </a:lnTo>
                  <a:lnTo>
                    <a:pt x="4167363" y="115147"/>
                  </a:lnTo>
                  <a:lnTo>
                    <a:pt x="4192009" y="161922"/>
                  </a:lnTo>
                  <a:lnTo>
                    <a:pt x="4206797" y="215181"/>
                  </a:lnTo>
                  <a:lnTo>
                    <a:pt x="4211726" y="274927"/>
                  </a:lnTo>
                  <a:lnTo>
                    <a:pt x="4206797" y="334493"/>
                  </a:lnTo>
                  <a:lnTo>
                    <a:pt x="4192009" y="387406"/>
                  </a:lnTo>
                  <a:lnTo>
                    <a:pt x="4167363" y="433666"/>
                  </a:lnTo>
                  <a:lnTo>
                    <a:pt x="4132859" y="473273"/>
                  </a:lnTo>
                  <a:lnTo>
                    <a:pt x="4099244" y="499395"/>
                  </a:lnTo>
                  <a:lnTo>
                    <a:pt x="4061382" y="519712"/>
                  </a:lnTo>
                  <a:lnTo>
                    <a:pt x="4019277" y="534224"/>
                  </a:lnTo>
                  <a:lnTo>
                    <a:pt x="3972933" y="542931"/>
                  </a:lnTo>
                  <a:lnTo>
                    <a:pt x="3922356" y="545833"/>
                  </a:lnTo>
                  <a:lnTo>
                    <a:pt x="3744334" y="545833"/>
                  </a:lnTo>
                  <a:lnTo>
                    <a:pt x="3744334" y="765"/>
                  </a:lnTo>
                  <a:lnTo>
                    <a:pt x="3922356" y="765"/>
                  </a:lnTo>
                  <a:close/>
                </a:path>
                <a:path w="6878319" h="551814">
                  <a:moveTo>
                    <a:pt x="4668069" y="545833"/>
                  </a:moveTo>
                  <a:lnTo>
                    <a:pt x="4628826" y="434407"/>
                  </a:lnTo>
                  <a:lnTo>
                    <a:pt x="4400607" y="434407"/>
                  </a:lnTo>
                  <a:lnTo>
                    <a:pt x="4361554" y="545833"/>
                  </a:lnTo>
                  <a:lnTo>
                    <a:pt x="4268209" y="545833"/>
                  </a:lnTo>
                  <a:lnTo>
                    <a:pt x="4463472" y="0"/>
                  </a:lnTo>
                  <a:lnTo>
                    <a:pt x="4567008" y="0"/>
                  </a:lnTo>
                  <a:lnTo>
                    <a:pt x="4762271" y="545833"/>
                  </a:lnTo>
                  <a:lnTo>
                    <a:pt x="4668069" y="545833"/>
                  </a:lnTo>
                  <a:close/>
                </a:path>
                <a:path w="6878319" h="551814">
                  <a:moveTo>
                    <a:pt x="4424991" y="364718"/>
                  </a:moveTo>
                  <a:lnTo>
                    <a:pt x="4604537" y="364718"/>
                  </a:lnTo>
                  <a:lnTo>
                    <a:pt x="4515288" y="108171"/>
                  </a:lnTo>
                  <a:lnTo>
                    <a:pt x="4424991" y="364718"/>
                  </a:lnTo>
                  <a:close/>
                </a:path>
                <a:path w="6878319" h="551814">
                  <a:moveTo>
                    <a:pt x="5192896" y="765"/>
                  </a:moveTo>
                  <a:lnTo>
                    <a:pt x="5282050" y="765"/>
                  </a:lnTo>
                  <a:lnTo>
                    <a:pt x="5282050" y="545833"/>
                  </a:lnTo>
                  <a:lnTo>
                    <a:pt x="5192896" y="545833"/>
                  </a:lnTo>
                  <a:lnTo>
                    <a:pt x="5192896" y="305177"/>
                  </a:lnTo>
                  <a:lnTo>
                    <a:pt x="4936293" y="305177"/>
                  </a:lnTo>
                  <a:lnTo>
                    <a:pt x="4936293" y="545833"/>
                  </a:lnTo>
                  <a:lnTo>
                    <a:pt x="4846948" y="545833"/>
                  </a:lnTo>
                  <a:lnTo>
                    <a:pt x="4846948" y="765"/>
                  </a:lnTo>
                  <a:lnTo>
                    <a:pt x="4936293" y="765"/>
                  </a:lnTo>
                  <a:lnTo>
                    <a:pt x="4936293" y="236061"/>
                  </a:lnTo>
                  <a:lnTo>
                    <a:pt x="5192896" y="236061"/>
                  </a:lnTo>
                  <a:lnTo>
                    <a:pt x="5192896" y="765"/>
                  </a:lnTo>
                  <a:close/>
                </a:path>
                <a:path w="6878319" h="551814">
                  <a:moveTo>
                    <a:pt x="5606853" y="70646"/>
                  </a:moveTo>
                  <a:lnTo>
                    <a:pt x="5606853" y="765"/>
                  </a:lnTo>
                  <a:lnTo>
                    <a:pt x="5987091" y="765"/>
                  </a:lnTo>
                  <a:lnTo>
                    <a:pt x="5987091" y="70646"/>
                  </a:lnTo>
                  <a:lnTo>
                    <a:pt x="5842120" y="70646"/>
                  </a:lnTo>
                  <a:lnTo>
                    <a:pt x="5842120" y="545833"/>
                  </a:lnTo>
                  <a:lnTo>
                    <a:pt x="5752776" y="545833"/>
                  </a:lnTo>
                  <a:lnTo>
                    <a:pt x="5752776" y="70646"/>
                  </a:lnTo>
                  <a:lnTo>
                    <a:pt x="5606853" y="70646"/>
                  </a:lnTo>
                  <a:close/>
                </a:path>
                <a:path w="6878319" h="551814">
                  <a:moveTo>
                    <a:pt x="6378473" y="0"/>
                  </a:moveTo>
                  <a:lnTo>
                    <a:pt x="6378473" y="69881"/>
                  </a:lnTo>
                  <a:lnTo>
                    <a:pt x="6166637" y="69881"/>
                  </a:lnTo>
                  <a:lnTo>
                    <a:pt x="6166637" y="235296"/>
                  </a:lnTo>
                  <a:lnTo>
                    <a:pt x="6354851" y="235296"/>
                  </a:lnTo>
                  <a:lnTo>
                    <a:pt x="6354851" y="304219"/>
                  </a:lnTo>
                  <a:lnTo>
                    <a:pt x="6166637" y="304219"/>
                  </a:lnTo>
                  <a:lnTo>
                    <a:pt x="6166637" y="475953"/>
                  </a:lnTo>
                  <a:lnTo>
                    <a:pt x="6378473" y="475953"/>
                  </a:lnTo>
                  <a:lnTo>
                    <a:pt x="6378473" y="545833"/>
                  </a:lnTo>
                  <a:lnTo>
                    <a:pt x="6077292" y="545833"/>
                  </a:lnTo>
                  <a:lnTo>
                    <a:pt x="6077292" y="0"/>
                  </a:lnTo>
                  <a:lnTo>
                    <a:pt x="6378473" y="0"/>
                  </a:lnTo>
                  <a:close/>
                </a:path>
                <a:path w="6878319" h="551814">
                  <a:moveTo>
                    <a:pt x="6577545" y="324705"/>
                  </a:moveTo>
                  <a:lnTo>
                    <a:pt x="6577545" y="545833"/>
                  </a:lnTo>
                  <a:lnTo>
                    <a:pt x="6488201" y="545833"/>
                  </a:lnTo>
                  <a:lnTo>
                    <a:pt x="6488201" y="765"/>
                  </a:lnTo>
                  <a:lnTo>
                    <a:pt x="6676415" y="765"/>
                  </a:lnTo>
                  <a:lnTo>
                    <a:pt x="6720062" y="3637"/>
                  </a:lnTo>
                  <a:lnTo>
                    <a:pt x="6758413" y="12252"/>
                  </a:lnTo>
                  <a:lnTo>
                    <a:pt x="6819195" y="46714"/>
                  </a:lnTo>
                  <a:lnTo>
                    <a:pt x="6856830" y="98790"/>
                  </a:lnTo>
                  <a:lnTo>
                    <a:pt x="6869391" y="163118"/>
                  </a:lnTo>
                  <a:lnTo>
                    <a:pt x="6867303" y="189909"/>
                  </a:lnTo>
                  <a:lnTo>
                    <a:pt x="6850626" y="239400"/>
                  </a:lnTo>
                  <a:lnTo>
                    <a:pt x="6817162" y="282107"/>
                  </a:lnTo>
                  <a:lnTo>
                    <a:pt x="6765947" y="310633"/>
                  </a:lnTo>
                  <a:lnTo>
                    <a:pt x="6733660" y="319153"/>
                  </a:lnTo>
                  <a:lnTo>
                    <a:pt x="6877964" y="545833"/>
                  </a:lnTo>
                  <a:lnTo>
                    <a:pt x="6768998" y="545833"/>
                  </a:lnTo>
                  <a:lnTo>
                    <a:pt x="6632505" y="324705"/>
                  </a:lnTo>
                  <a:lnTo>
                    <a:pt x="6577545" y="324705"/>
                  </a:lnTo>
                  <a:close/>
                </a:path>
              </a:pathLst>
            </a:custGeom>
            <a:ln w="245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3890364" y="1236584"/>
              <a:ext cx="224627" cy="20868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4308859" y="1178956"/>
              <a:ext cx="397510" cy="545465"/>
            </a:xfrm>
            <a:custGeom>
              <a:avLst/>
              <a:gdLst/>
              <a:ahLst/>
              <a:cxnLst/>
              <a:rect l="l" t="t" r="r" b="b"/>
              <a:pathLst>
                <a:path w="397509" h="545464">
                  <a:moveTo>
                    <a:pt x="0" y="0"/>
                  </a:moveTo>
                  <a:lnTo>
                    <a:pt x="207930" y="0"/>
                  </a:lnTo>
                  <a:lnTo>
                    <a:pt x="247507" y="2548"/>
                  </a:lnTo>
                  <a:lnTo>
                    <a:pt x="312515" y="22938"/>
                  </a:lnTo>
                  <a:lnTo>
                    <a:pt x="358199" y="62545"/>
                  </a:lnTo>
                  <a:lnTo>
                    <a:pt x="381345" y="114333"/>
                  </a:lnTo>
                  <a:lnTo>
                    <a:pt x="384238" y="144356"/>
                  </a:lnTo>
                  <a:lnTo>
                    <a:pt x="377627" y="186296"/>
                  </a:lnTo>
                  <a:lnTo>
                    <a:pt x="357782" y="220410"/>
                  </a:lnTo>
                  <a:lnTo>
                    <a:pt x="324686" y="246699"/>
                  </a:lnTo>
                  <a:lnTo>
                    <a:pt x="278320" y="265163"/>
                  </a:lnTo>
                  <a:lnTo>
                    <a:pt x="303734" y="271361"/>
                  </a:lnTo>
                  <a:lnTo>
                    <a:pt x="346739" y="295102"/>
                  </a:lnTo>
                  <a:lnTo>
                    <a:pt x="378583" y="332698"/>
                  </a:lnTo>
                  <a:lnTo>
                    <a:pt x="394870" y="377115"/>
                  </a:lnTo>
                  <a:lnTo>
                    <a:pt x="396906" y="401477"/>
                  </a:lnTo>
                  <a:lnTo>
                    <a:pt x="393869" y="431476"/>
                  </a:lnTo>
                  <a:lnTo>
                    <a:pt x="369541" y="483073"/>
                  </a:lnTo>
                  <a:lnTo>
                    <a:pt x="321875" y="522345"/>
                  </a:lnTo>
                  <a:lnTo>
                    <a:pt x="256762" y="542543"/>
                  </a:lnTo>
                  <a:lnTo>
                    <a:pt x="218027" y="545068"/>
                  </a:lnTo>
                  <a:lnTo>
                    <a:pt x="0" y="545068"/>
                  </a:lnTo>
                  <a:lnTo>
                    <a:pt x="0" y="0"/>
                  </a:lnTo>
                  <a:close/>
                </a:path>
              </a:pathLst>
            </a:custGeom>
            <a:ln w="245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4386045" y="1236584"/>
              <a:ext cx="228342" cy="18609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4386045" y="1467859"/>
              <a:ext cx="242534" cy="19853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4770726" y="1178190"/>
              <a:ext cx="2011680" cy="546100"/>
            </a:xfrm>
            <a:custGeom>
              <a:avLst/>
              <a:gdLst/>
              <a:ahLst/>
              <a:cxnLst/>
              <a:rect l="l" t="t" r="r" b="b"/>
              <a:pathLst>
                <a:path w="2011680" h="546100">
                  <a:moveTo>
                    <a:pt x="399954" y="545833"/>
                  </a:moveTo>
                  <a:lnTo>
                    <a:pt x="360711" y="434407"/>
                  </a:lnTo>
                  <a:lnTo>
                    <a:pt x="132492" y="434407"/>
                  </a:lnTo>
                  <a:lnTo>
                    <a:pt x="93440" y="545833"/>
                  </a:lnTo>
                  <a:lnTo>
                    <a:pt x="0" y="545833"/>
                  </a:lnTo>
                  <a:lnTo>
                    <a:pt x="195262" y="0"/>
                  </a:lnTo>
                  <a:lnTo>
                    <a:pt x="298894" y="0"/>
                  </a:lnTo>
                  <a:lnTo>
                    <a:pt x="494157" y="545833"/>
                  </a:lnTo>
                  <a:lnTo>
                    <a:pt x="399954" y="545833"/>
                  </a:lnTo>
                  <a:close/>
                </a:path>
                <a:path w="2011680" h="546100">
                  <a:moveTo>
                    <a:pt x="156781" y="364718"/>
                  </a:moveTo>
                  <a:lnTo>
                    <a:pt x="336423" y="364718"/>
                  </a:lnTo>
                  <a:lnTo>
                    <a:pt x="247173" y="108171"/>
                  </a:lnTo>
                  <a:lnTo>
                    <a:pt x="156781" y="364718"/>
                  </a:lnTo>
                  <a:close/>
                </a:path>
                <a:path w="2011680" h="546100">
                  <a:moveTo>
                    <a:pt x="668178" y="545833"/>
                  </a:moveTo>
                  <a:lnTo>
                    <a:pt x="578738" y="545833"/>
                  </a:lnTo>
                  <a:lnTo>
                    <a:pt x="578738" y="765"/>
                  </a:lnTo>
                  <a:lnTo>
                    <a:pt x="668178" y="765"/>
                  </a:lnTo>
                  <a:lnTo>
                    <a:pt x="668178" y="249463"/>
                  </a:lnTo>
                  <a:lnTo>
                    <a:pt x="879919" y="765"/>
                  </a:lnTo>
                  <a:lnTo>
                    <a:pt x="996696" y="765"/>
                  </a:lnTo>
                  <a:lnTo>
                    <a:pt x="750474" y="274544"/>
                  </a:lnTo>
                  <a:lnTo>
                    <a:pt x="996696" y="545833"/>
                  </a:lnTo>
                  <a:lnTo>
                    <a:pt x="879157" y="545833"/>
                  </a:lnTo>
                  <a:lnTo>
                    <a:pt x="668178" y="301922"/>
                  </a:lnTo>
                  <a:lnTo>
                    <a:pt x="668178" y="545833"/>
                  </a:lnTo>
                  <a:close/>
                </a:path>
                <a:path w="2011680" h="546100">
                  <a:moveTo>
                    <a:pt x="1442847" y="545833"/>
                  </a:moveTo>
                  <a:lnTo>
                    <a:pt x="1403603" y="434407"/>
                  </a:lnTo>
                  <a:lnTo>
                    <a:pt x="1175385" y="434407"/>
                  </a:lnTo>
                  <a:lnTo>
                    <a:pt x="1136332" y="545833"/>
                  </a:lnTo>
                  <a:lnTo>
                    <a:pt x="1042987" y="545833"/>
                  </a:lnTo>
                  <a:lnTo>
                    <a:pt x="1238250" y="0"/>
                  </a:lnTo>
                  <a:lnTo>
                    <a:pt x="1341786" y="0"/>
                  </a:lnTo>
                  <a:lnTo>
                    <a:pt x="1537049" y="545833"/>
                  </a:lnTo>
                  <a:lnTo>
                    <a:pt x="1442847" y="545833"/>
                  </a:lnTo>
                  <a:close/>
                </a:path>
                <a:path w="2011680" h="546100">
                  <a:moveTo>
                    <a:pt x="1199769" y="364718"/>
                  </a:moveTo>
                  <a:lnTo>
                    <a:pt x="1379315" y="364718"/>
                  </a:lnTo>
                  <a:lnTo>
                    <a:pt x="1290065" y="108171"/>
                  </a:lnTo>
                  <a:lnTo>
                    <a:pt x="1199769" y="364718"/>
                  </a:lnTo>
                  <a:close/>
                </a:path>
                <a:path w="2011680" h="546100">
                  <a:moveTo>
                    <a:pt x="1711071" y="324705"/>
                  </a:moveTo>
                  <a:lnTo>
                    <a:pt x="1711071" y="545833"/>
                  </a:lnTo>
                  <a:lnTo>
                    <a:pt x="1621726" y="545833"/>
                  </a:lnTo>
                  <a:lnTo>
                    <a:pt x="1621726" y="765"/>
                  </a:lnTo>
                  <a:lnTo>
                    <a:pt x="1809845" y="765"/>
                  </a:lnTo>
                  <a:lnTo>
                    <a:pt x="1853547" y="3637"/>
                  </a:lnTo>
                  <a:lnTo>
                    <a:pt x="1891926" y="12252"/>
                  </a:lnTo>
                  <a:lnTo>
                    <a:pt x="1952720" y="46714"/>
                  </a:lnTo>
                  <a:lnTo>
                    <a:pt x="1990308" y="98790"/>
                  </a:lnTo>
                  <a:lnTo>
                    <a:pt x="2002821" y="163118"/>
                  </a:lnTo>
                  <a:lnTo>
                    <a:pt x="2000748" y="189909"/>
                  </a:lnTo>
                  <a:lnTo>
                    <a:pt x="1984136" y="239400"/>
                  </a:lnTo>
                  <a:lnTo>
                    <a:pt x="1950685" y="282107"/>
                  </a:lnTo>
                  <a:lnTo>
                    <a:pt x="1899432" y="310633"/>
                  </a:lnTo>
                  <a:lnTo>
                    <a:pt x="1867090" y="319153"/>
                  </a:lnTo>
                  <a:lnTo>
                    <a:pt x="2011489" y="545833"/>
                  </a:lnTo>
                  <a:lnTo>
                    <a:pt x="1902523" y="545833"/>
                  </a:lnTo>
                  <a:lnTo>
                    <a:pt x="1766030" y="324705"/>
                  </a:lnTo>
                  <a:lnTo>
                    <a:pt x="1711071" y="324705"/>
                  </a:lnTo>
                  <a:close/>
                </a:path>
              </a:pathLst>
            </a:custGeom>
            <a:ln w="245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6469543" y="1236584"/>
              <a:ext cx="224627" cy="20868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0" y="4347111"/>
            <a:ext cx="4255770" cy="5940425"/>
            <a:chOff x="0" y="4347111"/>
            <a:chExt cx="4255770" cy="5940425"/>
          </a:xfrm>
        </p:grpSpPr>
        <p:sp>
          <p:nvSpPr>
            <p:cNvPr id="27" name="object 27"/>
            <p:cNvSpPr/>
            <p:nvPr/>
          </p:nvSpPr>
          <p:spPr>
            <a:xfrm>
              <a:off x="0" y="4347111"/>
              <a:ext cx="4255770" cy="5940425"/>
            </a:xfrm>
            <a:custGeom>
              <a:avLst/>
              <a:gdLst/>
              <a:ahLst/>
              <a:cxnLst/>
              <a:rect l="l" t="t" r="r" b="b"/>
              <a:pathLst>
                <a:path w="4255770" h="5940425">
                  <a:moveTo>
                    <a:pt x="2579446" y="5939888"/>
                  </a:moveTo>
                  <a:lnTo>
                    <a:pt x="0" y="5939888"/>
                  </a:lnTo>
                  <a:lnTo>
                    <a:pt x="0" y="449409"/>
                  </a:lnTo>
                  <a:lnTo>
                    <a:pt x="39346" y="428420"/>
                  </a:lnTo>
                  <a:lnTo>
                    <a:pt x="74904" y="409931"/>
                  </a:lnTo>
                  <a:lnTo>
                    <a:pt x="110585" y="391812"/>
                  </a:lnTo>
                  <a:lnTo>
                    <a:pt x="146383" y="374066"/>
                  </a:lnTo>
                  <a:lnTo>
                    <a:pt x="182292" y="356695"/>
                  </a:lnTo>
                  <a:lnTo>
                    <a:pt x="218307" y="339702"/>
                  </a:lnTo>
                  <a:lnTo>
                    <a:pt x="254420" y="323090"/>
                  </a:lnTo>
                  <a:lnTo>
                    <a:pt x="290625" y="306861"/>
                  </a:lnTo>
                  <a:lnTo>
                    <a:pt x="326918" y="291017"/>
                  </a:lnTo>
                  <a:lnTo>
                    <a:pt x="363290" y="275562"/>
                  </a:lnTo>
                  <a:lnTo>
                    <a:pt x="399737" y="260498"/>
                  </a:lnTo>
                  <a:lnTo>
                    <a:pt x="436251" y="245828"/>
                  </a:lnTo>
                  <a:lnTo>
                    <a:pt x="472828" y="231554"/>
                  </a:lnTo>
                  <a:lnTo>
                    <a:pt x="509460" y="217679"/>
                  </a:lnTo>
                  <a:lnTo>
                    <a:pt x="546142" y="204206"/>
                  </a:lnTo>
                  <a:lnTo>
                    <a:pt x="582867" y="191138"/>
                  </a:lnTo>
                  <a:lnTo>
                    <a:pt x="619630" y="178476"/>
                  </a:lnTo>
                  <a:lnTo>
                    <a:pt x="656423" y="166225"/>
                  </a:lnTo>
                  <a:lnTo>
                    <a:pt x="693242" y="154385"/>
                  </a:lnTo>
                  <a:lnTo>
                    <a:pt x="730079" y="142961"/>
                  </a:lnTo>
                  <a:lnTo>
                    <a:pt x="766929" y="131954"/>
                  </a:lnTo>
                  <a:lnTo>
                    <a:pt x="803785" y="121368"/>
                  </a:lnTo>
                  <a:lnTo>
                    <a:pt x="840642" y="111204"/>
                  </a:lnTo>
                  <a:lnTo>
                    <a:pt x="877501" y="101465"/>
                  </a:lnTo>
                  <a:lnTo>
                    <a:pt x="951152" y="83279"/>
                  </a:lnTo>
                  <a:lnTo>
                    <a:pt x="1024715" y="66825"/>
                  </a:lnTo>
                  <a:lnTo>
                    <a:pt x="1098131" y="52127"/>
                  </a:lnTo>
                  <a:lnTo>
                    <a:pt x="1171352" y="39206"/>
                  </a:lnTo>
                  <a:lnTo>
                    <a:pt x="1244327" y="28084"/>
                  </a:lnTo>
                  <a:lnTo>
                    <a:pt x="1317009" y="18780"/>
                  </a:lnTo>
                  <a:lnTo>
                    <a:pt x="1389348" y="11317"/>
                  </a:lnTo>
                  <a:lnTo>
                    <a:pt x="1461293" y="5717"/>
                  </a:lnTo>
                  <a:lnTo>
                    <a:pt x="1532798" y="1999"/>
                  </a:lnTo>
                  <a:lnTo>
                    <a:pt x="1603811" y="185"/>
                  </a:lnTo>
                  <a:lnTo>
                    <a:pt x="1639118" y="0"/>
                  </a:lnTo>
                  <a:lnTo>
                    <a:pt x="1674284" y="298"/>
                  </a:lnTo>
                  <a:lnTo>
                    <a:pt x="1744168" y="2357"/>
                  </a:lnTo>
                  <a:lnTo>
                    <a:pt x="1813413" y="6384"/>
                  </a:lnTo>
                  <a:lnTo>
                    <a:pt x="1881970" y="12400"/>
                  </a:lnTo>
                  <a:lnTo>
                    <a:pt x="1949790" y="20427"/>
                  </a:lnTo>
                  <a:lnTo>
                    <a:pt x="2016823" y="30486"/>
                  </a:lnTo>
                  <a:lnTo>
                    <a:pt x="2083022" y="42598"/>
                  </a:lnTo>
                  <a:lnTo>
                    <a:pt x="2148335" y="56785"/>
                  </a:lnTo>
                  <a:lnTo>
                    <a:pt x="2212714" y="73066"/>
                  </a:lnTo>
                  <a:lnTo>
                    <a:pt x="2276111" y="91465"/>
                  </a:lnTo>
                  <a:lnTo>
                    <a:pt x="2338474" y="112001"/>
                  </a:lnTo>
                  <a:lnTo>
                    <a:pt x="2399756" y="134697"/>
                  </a:lnTo>
                  <a:lnTo>
                    <a:pt x="2459908" y="159574"/>
                  </a:lnTo>
                  <a:lnTo>
                    <a:pt x="2518879" y="186652"/>
                  </a:lnTo>
                  <a:lnTo>
                    <a:pt x="2576620" y="215953"/>
                  </a:lnTo>
                  <a:lnTo>
                    <a:pt x="2633083" y="247498"/>
                  </a:lnTo>
                  <a:lnTo>
                    <a:pt x="3331995" y="736259"/>
                  </a:lnTo>
                  <a:lnTo>
                    <a:pt x="3700344" y="1095875"/>
                  </a:lnTo>
                  <a:lnTo>
                    <a:pt x="3855570" y="1324897"/>
                  </a:lnTo>
                  <a:lnTo>
                    <a:pt x="3887378" y="1405254"/>
                  </a:lnTo>
                  <a:lnTo>
                    <a:pt x="3909982" y="1457517"/>
                  </a:lnTo>
                  <a:lnTo>
                    <a:pt x="3931833" y="1509804"/>
                  </a:lnTo>
                  <a:lnTo>
                    <a:pt x="3952934" y="1562108"/>
                  </a:lnTo>
                  <a:lnTo>
                    <a:pt x="3973289" y="1614421"/>
                  </a:lnTo>
                  <a:lnTo>
                    <a:pt x="3992901" y="1666736"/>
                  </a:lnTo>
                  <a:lnTo>
                    <a:pt x="4011775" y="1719046"/>
                  </a:lnTo>
                  <a:lnTo>
                    <a:pt x="4029914" y="1771343"/>
                  </a:lnTo>
                  <a:lnTo>
                    <a:pt x="4047321" y="1823622"/>
                  </a:lnTo>
                  <a:lnTo>
                    <a:pt x="4064001" y="1875873"/>
                  </a:lnTo>
                  <a:lnTo>
                    <a:pt x="4079957" y="1928091"/>
                  </a:lnTo>
                  <a:lnTo>
                    <a:pt x="4095193" y="1980267"/>
                  </a:lnTo>
                  <a:lnTo>
                    <a:pt x="4109712" y="2032395"/>
                  </a:lnTo>
                  <a:lnTo>
                    <a:pt x="4123519" y="2084468"/>
                  </a:lnTo>
                  <a:lnTo>
                    <a:pt x="4136617" y="2136478"/>
                  </a:lnTo>
                  <a:lnTo>
                    <a:pt x="4149009" y="2188418"/>
                  </a:lnTo>
                  <a:lnTo>
                    <a:pt x="4160700" y="2240280"/>
                  </a:lnTo>
                  <a:lnTo>
                    <a:pt x="4171693" y="2292059"/>
                  </a:lnTo>
                  <a:lnTo>
                    <a:pt x="4181992" y="2343746"/>
                  </a:lnTo>
                  <a:lnTo>
                    <a:pt x="4191600" y="2395334"/>
                  </a:lnTo>
                  <a:lnTo>
                    <a:pt x="4200522" y="2446816"/>
                  </a:lnTo>
                  <a:lnTo>
                    <a:pt x="4208761" y="2498185"/>
                  </a:lnTo>
                  <a:lnTo>
                    <a:pt x="4216320" y="2549433"/>
                  </a:lnTo>
                  <a:lnTo>
                    <a:pt x="4223204" y="2600554"/>
                  </a:lnTo>
                  <a:lnTo>
                    <a:pt x="4229416" y="2651540"/>
                  </a:lnTo>
                  <a:lnTo>
                    <a:pt x="4234960" y="2702385"/>
                  </a:lnTo>
                  <a:lnTo>
                    <a:pt x="4239840" y="2753079"/>
                  </a:lnTo>
                  <a:lnTo>
                    <a:pt x="4244058" y="2803618"/>
                  </a:lnTo>
                  <a:lnTo>
                    <a:pt x="4247620" y="2853993"/>
                  </a:lnTo>
                  <a:lnTo>
                    <a:pt x="4250529" y="2904197"/>
                  </a:lnTo>
                  <a:lnTo>
                    <a:pt x="4252788" y="2954223"/>
                  </a:lnTo>
                  <a:lnTo>
                    <a:pt x="4254401" y="3004064"/>
                  </a:lnTo>
                  <a:lnTo>
                    <a:pt x="4255372" y="3053712"/>
                  </a:lnTo>
                  <a:lnTo>
                    <a:pt x="4255704" y="3103160"/>
                  </a:lnTo>
                  <a:lnTo>
                    <a:pt x="4255402" y="3152402"/>
                  </a:lnTo>
                  <a:lnTo>
                    <a:pt x="4254469" y="3201430"/>
                  </a:lnTo>
                  <a:lnTo>
                    <a:pt x="4252908" y="3250236"/>
                  </a:lnTo>
                  <a:lnTo>
                    <a:pt x="4250724" y="3298814"/>
                  </a:lnTo>
                  <a:lnTo>
                    <a:pt x="4247920" y="3347156"/>
                  </a:lnTo>
                  <a:lnTo>
                    <a:pt x="4244500" y="3395256"/>
                  </a:lnTo>
                  <a:lnTo>
                    <a:pt x="4240468" y="3443105"/>
                  </a:lnTo>
                  <a:lnTo>
                    <a:pt x="4235827" y="3490697"/>
                  </a:lnTo>
                  <a:lnTo>
                    <a:pt x="4230581" y="3538024"/>
                  </a:lnTo>
                  <a:lnTo>
                    <a:pt x="4224733" y="3585080"/>
                  </a:lnTo>
                  <a:lnTo>
                    <a:pt x="4218288" y="3631856"/>
                  </a:lnTo>
                  <a:lnTo>
                    <a:pt x="4211249" y="3678347"/>
                  </a:lnTo>
                  <a:lnTo>
                    <a:pt x="4203620" y="3724544"/>
                  </a:lnTo>
                  <a:lnTo>
                    <a:pt x="4195405" y="3770441"/>
                  </a:lnTo>
                  <a:lnTo>
                    <a:pt x="4186607" y="3816030"/>
                  </a:lnTo>
                  <a:lnTo>
                    <a:pt x="4177230" y="3861303"/>
                  </a:lnTo>
                  <a:lnTo>
                    <a:pt x="4167277" y="3906255"/>
                  </a:lnTo>
                  <a:lnTo>
                    <a:pt x="4156753" y="3950877"/>
                  </a:lnTo>
                  <a:lnTo>
                    <a:pt x="4145661" y="3995163"/>
                  </a:lnTo>
                  <a:lnTo>
                    <a:pt x="4134006" y="4039105"/>
                  </a:lnTo>
                  <a:lnTo>
                    <a:pt x="4121789" y="4082696"/>
                  </a:lnTo>
                  <a:lnTo>
                    <a:pt x="4109016" y="4125929"/>
                  </a:lnTo>
                  <a:lnTo>
                    <a:pt x="4095690" y="4168796"/>
                  </a:lnTo>
                  <a:lnTo>
                    <a:pt x="4081815" y="4211291"/>
                  </a:lnTo>
                  <a:lnTo>
                    <a:pt x="4067394" y="4253406"/>
                  </a:lnTo>
                  <a:lnTo>
                    <a:pt x="4052431" y="4295134"/>
                  </a:lnTo>
                  <a:lnTo>
                    <a:pt x="4036930" y="4336467"/>
                  </a:lnTo>
                  <a:lnTo>
                    <a:pt x="4020894" y="4377400"/>
                  </a:lnTo>
                  <a:lnTo>
                    <a:pt x="4004328" y="4417923"/>
                  </a:lnTo>
                  <a:lnTo>
                    <a:pt x="3987235" y="4458031"/>
                  </a:lnTo>
                  <a:lnTo>
                    <a:pt x="3969619" y="4497715"/>
                  </a:lnTo>
                  <a:lnTo>
                    <a:pt x="3951483" y="4536970"/>
                  </a:lnTo>
                  <a:lnTo>
                    <a:pt x="3932831" y="4575786"/>
                  </a:lnTo>
                  <a:lnTo>
                    <a:pt x="3913667" y="4614159"/>
                  </a:lnTo>
                  <a:lnTo>
                    <a:pt x="3893995" y="4652079"/>
                  </a:lnTo>
                  <a:lnTo>
                    <a:pt x="3873818" y="4689540"/>
                  </a:lnTo>
                  <a:lnTo>
                    <a:pt x="3853140" y="4726535"/>
                  </a:lnTo>
                  <a:lnTo>
                    <a:pt x="3831965" y="4763056"/>
                  </a:lnTo>
                  <a:lnTo>
                    <a:pt x="3810296" y="4799097"/>
                  </a:lnTo>
                  <a:lnTo>
                    <a:pt x="3788137" y="4834649"/>
                  </a:lnTo>
                  <a:lnTo>
                    <a:pt x="3765492" y="4869707"/>
                  </a:lnTo>
                  <a:lnTo>
                    <a:pt x="3742365" y="4904262"/>
                  </a:lnTo>
                  <a:lnTo>
                    <a:pt x="3718759" y="4938308"/>
                  </a:lnTo>
                  <a:lnTo>
                    <a:pt x="3694678" y="4971837"/>
                  </a:lnTo>
                  <a:lnTo>
                    <a:pt x="3670125" y="5004842"/>
                  </a:lnTo>
                  <a:lnTo>
                    <a:pt x="3645105" y="5037316"/>
                  </a:lnTo>
                  <a:lnTo>
                    <a:pt x="3619622" y="5069251"/>
                  </a:lnTo>
                  <a:lnTo>
                    <a:pt x="3593678" y="5100641"/>
                  </a:lnTo>
                  <a:lnTo>
                    <a:pt x="3567278" y="5131478"/>
                  </a:lnTo>
                  <a:lnTo>
                    <a:pt x="3540425" y="5161755"/>
                  </a:lnTo>
                  <a:lnTo>
                    <a:pt x="3513123" y="5191465"/>
                  </a:lnTo>
                  <a:lnTo>
                    <a:pt x="3485375" y="5220600"/>
                  </a:lnTo>
                  <a:lnTo>
                    <a:pt x="3451760" y="5254855"/>
                  </a:lnTo>
                  <a:lnTo>
                    <a:pt x="3416516" y="5289926"/>
                  </a:lnTo>
                  <a:lnTo>
                    <a:pt x="3379671" y="5325728"/>
                  </a:lnTo>
                  <a:lnTo>
                    <a:pt x="3341255" y="5362179"/>
                  </a:lnTo>
                  <a:lnTo>
                    <a:pt x="3301297" y="5399194"/>
                  </a:lnTo>
                  <a:lnTo>
                    <a:pt x="3259826" y="5436690"/>
                  </a:lnTo>
                  <a:lnTo>
                    <a:pt x="3216870" y="5474584"/>
                  </a:lnTo>
                  <a:lnTo>
                    <a:pt x="3172459" y="5512791"/>
                  </a:lnTo>
                  <a:lnTo>
                    <a:pt x="3126621" y="5551229"/>
                  </a:lnTo>
                  <a:lnTo>
                    <a:pt x="3079385" y="5589813"/>
                  </a:lnTo>
                  <a:lnTo>
                    <a:pt x="3030782" y="5628459"/>
                  </a:lnTo>
                  <a:lnTo>
                    <a:pt x="2980838" y="5667085"/>
                  </a:lnTo>
                  <a:lnTo>
                    <a:pt x="2929584" y="5705606"/>
                  </a:lnTo>
                  <a:lnTo>
                    <a:pt x="2877048" y="5743939"/>
                  </a:lnTo>
                  <a:lnTo>
                    <a:pt x="2823259" y="5782000"/>
                  </a:lnTo>
                  <a:lnTo>
                    <a:pt x="2768247" y="5819706"/>
                  </a:lnTo>
                  <a:lnTo>
                    <a:pt x="2712040" y="5856973"/>
                  </a:lnTo>
                  <a:lnTo>
                    <a:pt x="2654667" y="5893717"/>
                  </a:lnTo>
                  <a:lnTo>
                    <a:pt x="2596157" y="5929855"/>
                  </a:lnTo>
                  <a:lnTo>
                    <a:pt x="2579446" y="5939888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620588" y="6394139"/>
              <a:ext cx="142875" cy="14287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620588" y="7384739"/>
              <a:ext cx="142875" cy="14287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620588" y="8375339"/>
              <a:ext cx="142875" cy="14287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1367495" y="927131"/>
            <a:ext cx="15474950" cy="96646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150" dirty="0" smtClean="0"/>
              <a:t> </a:t>
            </a:r>
            <a:endParaRPr sz="6150" dirty="0"/>
          </a:p>
        </p:txBody>
      </p:sp>
      <p:grpSp>
        <p:nvGrpSpPr>
          <p:cNvPr id="32" name="object 32"/>
          <p:cNvGrpSpPr/>
          <p:nvPr/>
        </p:nvGrpSpPr>
        <p:grpSpPr>
          <a:xfrm>
            <a:off x="5281364" y="5059025"/>
            <a:ext cx="981075" cy="570865"/>
            <a:chOff x="5281364" y="5059025"/>
            <a:chExt cx="981075" cy="570865"/>
          </a:xfrm>
        </p:grpSpPr>
        <p:sp>
          <p:nvSpPr>
            <p:cNvPr id="33" name="object 33"/>
            <p:cNvSpPr/>
            <p:nvPr/>
          </p:nvSpPr>
          <p:spPr>
            <a:xfrm>
              <a:off x="5293617" y="5072045"/>
              <a:ext cx="397510" cy="545465"/>
            </a:xfrm>
            <a:custGeom>
              <a:avLst/>
              <a:gdLst/>
              <a:ahLst/>
              <a:cxnLst/>
              <a:rect l="l" t="t" r="r" b="b"/>
              <a:pathLst>
                <a:path w="397510" h="545464">
                  <a:moveTo>
                    <a:pt x="0" y="0"/>
                  </a:moveTo>
                  <a:lnTo>
                    <a:pt x="207921" y="0"/>
                  </a:lnTo>
                  <a:lnTo>
                    <a:pt x="247490" y="2548"/>
                  </a:lnTo>
                  <a:lnTo>
                    <a:pt x="312488" y="22938"/>
                  </a:lnTo>
                  <a:lnTo>
                    <a:pt x="358188" y="62545"/>
                  </a:lnTo>
                  <a:lnTo>
                    <a:pt x="381352" y="114333"/>
                  </a:lnTo>
                  <a:lnTo>
                    <a:pt x="384248" y="144356"/>
                  </a:lnTo>
                  <a:lnTo>
                    <a:pt x="377631" y="186296"/>
                  </a:lnTo>
                  <a:lnTo>
                    <a:pt x="357780" y="220410"/>
                  </a:lnTo>
                  <a:lnTo>
                    <a:pt x="324695" y="246699"/>
                  </a:lnTo>
                  <a:lnTo>
                    <a:pt x="278377" y="265163"/>
                  </a:lnTo>
                  <a:lnTo>
                    <a:pt x="303778" y="271361"/>
                  </a:lnTo>
                  <a:lnTo>
                    <a:pt x="346762" y="295102"/>
                  </a:lnTo>
                  <a:lnTo>
                    <a:pt x="378580" y="332698"/>
                  </a:lnTo>
                  <a:lnTo>
                    <a:pt x="394853" y="377115"/>
                  </a:lnTo>
                  <a:lnTo>
                    <a:pt x="396887" y="401477"/>
                  </a:lnTo>
                  <a:lnTo>
                    <a:pt x="393848" y="431476"/>
                  </a:lnTo>
                  <a:lnTo>
                    <a:pt x="369530" y="483073"/>
                  </a:lnTo>
                  <a:lnTo>
                    <a:pt x="321883" y="522345"/>
                  </a:lnTo>
                  <a:lnTo>
                    <a:pt x="256789" y="542543"/>
                  </a:lnTo>
                  <a:lnTo>
                    <a:pt x="218065" y="545068"/>
                  </a:lnTo>
                  <a:lnTo>
                    <a:pt x="0" y="545068"/>
                  </a:lnTo>
                  <a:lnTo>
                    <a:pt x="0" y="0"/>
                  </a:lnTo>
                  <a:close/>
                </a:path>
              </a:pathLst>
            </a:custGeom>
            <a:ln w="245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370775" y="5129672"/>
              <a:ext cx="228408" cy="186092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370775" y="5360948"/>
              <a:ext cx="242572" cy="198538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755485" y="5071279"/>
              <a:ext cx="494665" cy="546100"/>
            </a:xfrm>
            <a:custGeom>
              <a:avLst/>
              <a:gdLst/>
              <a:ahLst/>
              <a:cxnLst/>
              <a:rect l="l" t="t" r="r" b="b"/>
              <a:pathLst>
                <a:path w="494664" h="546100">
                  <a:moveTo>
                    <a:pt x="399945" y="545833"/>
                  </a:moveTo>
                  <a:lnTo>
                    <a:pt x="360702" y="434407"/>
                  </a:lnTo>
                  <a:lnTo>
                    <a:pt x="132483" y="434407"/>
                  </a:lnTo>
                  <a:lnTo>
                    <a:pt x="93430" y="545833"/>
                  </a:lnTo>
                  <a:lnTo>
                    <a:pt x="0" y="545833"/>
                  </a:lnTo>
                  <a:lnTo>
                    <a:pt x="195281" y="0"/>
                  </a:lnTo>
                  <a:lnTo>
                    <a:pt x="298856" y="0"/>
                  </a:lnTo>
                  <a:lnTo>
                    <a:pt x="494137" y="545833"/>
                  </a:lnTo>
                  <a:lnTo>
                    <a:pt x="399945" y="545833"/>
                  </a:lnTo>
                  <a:close/>
                </a:path>
                <a:path w="494664" h="546100">
                  <a:moveTo>
                    <a:pt x="156800" y="364718"/>
                  </a:moveTo>
                  <a:lnTo>
                    <a:pt x="336384" y="364718"/>
                  </a:lnTo>
                  <a:lnTo>
                    <a:pt x="247164" y="108171"/>
                  </a:lnTo>
                  <a:lnTo>
                    <a:pt x="156800" y="364718"/>
                  </a:lnTo>
                  <a:close/>
                </a:path>
              </a:pathLst>
            </a:custGeom>
            <a:ln w="245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/>
          <p:nvPr/>
        </p:nvSpPr>
        <p:spPr>
          <a:xfrm>
            <a:off x="6334224" y="5072045"/>
            <a:ext cx="435609" cy="545465"/>
          </a:xfrm>
          <a:custGeom>
            <a:avLst/>
            <a:gdLst/>
            <a:ahLst/>
            <a:cxnLst/>
            <a:rect l="l" t="t" r="r" b="b"/>
            <a:pathLst>
              <a:path w="435609" h="545464">
                <a:moveTo>
                  <a:pt x="345948" y="0"/>
                </a:moveTo>
                <a:lnTo>
                  <a:pt x="435168" y="0"/>
                </a:lnTo>
                <a:lnTo>
                  <a:pt x="435168" y="545068"/>
                </a:lnTo>
                <a:lnTo>
                  <a:pt x="345948" y="545068"/>
                </a:lnTo>
                <a:lnTo>
                  <a:pt x="345948" y="304411"/>
                </a:lnTo>
                <a:lnTo>
                  <a:pt x="89401" y="304411"/>
                </a:lnTo>
                <a:lnTo>
                  <a:pt x="89401" y="545068"/>
                </a:lnTo>
                <a:lnTo>
                  <a:pt x="0" y="545068"/>
                </a:lnTo>
                <a:lnTo>
                  <a:pt x="0" y="0"/>
                </a:lnTo>
                <a:lnTo>
                  <a:pt x="89401" y="0"/>
                </a:lnTo>
                <a:lnTo>
                  <a:pt x="89401" y="235296"/>
                </a:lnTo>
                <a:lnTo>
                  <a:pt x="345948" y="235296"/>
                </a:lnTo>
                <a:lnTo>
                  <a:pt x="345948" y="0"/>
                </a:lnTo>
                <a:close/>
              </a:path>
            </a:pathLst>
          </a:custGeom>
          <a:ln w="245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854898" y="5064961"/>
            <a:ext cx="5904230" cy="558165"/>
          </a:xfrm>
          <a:custGeom>
            <a:avLst/>
            <a:gdLst/>
            <a:ahLst/>
            <a:cxnLst/>
            <a:rect l="l" t="t" r="r" b="b"/>
            <a:pathLst>
              <a:path w="5904230" h="558164">
                <a:moveTo>
                  <a:pt x="399945" y="552151"/>
                </a:moveTo>
                <a:lnTo>
                  <a:pt x="360702" y="440725"/>
                </a:lnTo>
                <a:lnTo>
                  <a:pt x="132483" y="440725"/>
                </a:lnTo>
                <a:lnTo>
                  <a:pt x="93430" y="552151"/>
                </a:lnTo>
                <a:lnTo>
                  <a:pt x="0" y="552151"/>
                </a:lnTo>
                <a:lnTo>
                  <a:pt x="195281" y="6317"/>
                </a:lnTo>
                <a:lnTo>
                  <a:pt x="298856" y="6317"/>
                </a:lnTo>
                <a:lnTo>
                  <a:pt x="494137" y="552151"/>
                </a:lnTo>
                <a:lnTo>
                  <a:pt x="399945" y="552151"/>
                </a:lnTo>
                <a:close/>
              </a:path>
              <a:path w="5904230" h="558164">
                <a:moveTo>
                  <a:pt x="156800" y="371036"/>
                </a:moveTo>
                <a:lnTo>
                  <a:pt x="336384" y="371036"/>
                </a:lnTo>
                <a:lnTo>
                  <a:pt x="247164" y="114489"/>
                </a:lnTo>
                <a:lnTo>
                  <a:pt x="156800" y="371036"/>
                </a:lnTo>
                <a:close/>
              </a:path>
              <a:path w="5904230" h="558164">
                <a:moveTo>
                  <a:pt x="937136" y="6317"/>
                </a:moveTo>
                <a:lnTo>
                  <a:pt x="1026547" y="6317"/>
                </a:lnTo>
                <a:lnTo>
                  <a:pt x="1026547" y="552151"/>
                </a:lnTo>
                <a:lnTo>
                  <a:pt x="937136" y="552151"/>
                </a:lnTo>
                <a:lnTo>
                  <a:pt x="668140" y="145121"/>
                </a:lnTo>
                <a:lnTo>
                  <a:pt x="668140" y="552151"/>
                </a:lnTo>
                <a:lnTo>
                  <a:pt x="578738" y="552151"/>
                </a:lnTo>
                <a:lnTo>
                  <a:pt x="578738" y="6317"/>
                </a:lnTo>
                <a:lnTo>
                  <a:pt x="668140" y="6317"/>
                </a:lnTo>
                <a:lnTo>
                  <a:pt x="937136" y="412582"/>
                </a:lnTo>
                <a:lnTo>
                  <a:pt x="937136" y="6317"/>
                </a:lnTo>
                <a:close/>
              </a:path>
              <a:path w="5904230" h="558164">
                <a:moveTo>
                  <a:pt x="1468783" y="552151"/>
                </a:moveTo>
                <a:lnTo>
                  <a:pt x="1379381" y="552151"/>
                </a:lnTo>
                <a:lnTo>
                  <a:pt x="1379381" y="7083"/>
                </a:lnTo>
                <a:lnTo>
                  <a:pt x="1468783" y="7083"/>
                </a:lnTo>
                <a:lnTo>
                  <a:pt x="1468783" y="255781"/>
                </a:lnTo>
                <a:lnTo>
                  <a:pt x="1680533" y="7083"/>
                </a:lnTo>
                <a:lnTo>
                  <a:pt x="1797319" y="7083"/>
                </a:lnTo>
                <a:lnTo>
                  <a:pt x="1551108" y="280862"/>
                </a:lnTo>
                <a:lnTo>
                  <a:pt x="1797319" y="552151"/>
                </a:lnTo>
                <a:lnTo>
                  <a:pt x="1679771" y="552151"/>
                </a:lnTo>
                <a:lnTo>
                  <a:pt x="1468783" y="308240"/>
                </a:lnTo>
                <a:lnTo>
                  <a:pt x="1468783" y="552151"/>
                </a:lnTo>
                <a:close/>
              </a:path>
              <a:path w="5904230" h="558164">
                <a:moveTo>
                  <a:pt x="1875758" y="552151"/>
                </a:moveTo>
                <a:lnTo>
                  <a:pt x="1875758" y="7083"/>
                </a:lnTo>
                <a:lnTo>
                  <a:pt x="1965169" y="7083"/>
                </a:lnTo>
                <a:lnTo>
                  <a:pt x="1965169" y="552151"/>
                </a:lnTo>
                <a:lnTo>
                  <a:pt x="1875758" y="552151"/>
                </a:lnTo>
                <a:close/>
              </a:path>
              <a:path w="5904230" h="558164">
                <a:moveTo>
                  <a:pt x="2656760" y="7083"/>
                </a:moveTo>
                <a:lnTo>
                  <a:pt x="2656760" y="552151"/>
                </a:lnTo>
                <a:lnTo>
                  <a:pt x="2567539" y="552151"/>
                </a:lnTo>
                <a:lnTo>
                  <a:pt x="2567539" y="178817"/>
                </a:lnTo>
                <a:lnTo>
                  <a:pt x="2401166" y="552151"/>
                </a:lnTo>
                <a:lnTo>
                  <a:pt x="2339330" y="552151"/>
                </a:lnTo>
                <a:lnTo>
                  <a:pt x="2172195" y="178817"/>
                </a:lnTo>
                <a:lnTo>
                  <a:pt x="2172195" y="552151"/>
                </a:lnTo>
                <a:lnTo>
                  <a:pt x="2082784" y="552151"/>
                </a:lnTo>
                <a:lnTo>
                  <a:pt x="2082784" y="7083"/>
                </a:lnTo>
                <a:lnTo>
                  <a:pt x="2179272" y="7083"/>
                </a:lnTo>
                <a:lnTo>
                  <a:pt x="2370534" y="434599"/>
                </a:lnTo>
                <a:lnTo>
                  <a:pt x="2561224" y="7083"/>
                </a:lnTo>
                <a:lnTo>
                  <a:pt x="2656760" y="7083"/>
                </a:lnTo>
                <a:close/>
              </a:path>
              <a:path w="5904230" h="558164">
                <a:moveTo>
                  <a:pt x="2774422" y="552151"/>
                </a:moveTo>
                <a:lnTo>
                  <a:pt x="2774422" y="7083"/>
                </a:lnTo>
                <a:lnTo>
                  <a:pt x="2863834" y="7083"/>
                </a:lnTo>
                <a:lnTo>
                  <a:pt x="2863834" y="552151"/>
                </a:lnTo>
                <a:lnTo>
                  <a:pt x="2774422" y="552151"/>
                </a:lnTo>
                <a:close/>
              </a:path>
              <a:path w="5904230" h="558164">
                <a:moveTo>
                  <a:pt x="3349228" y="552151"/>
                </a:moveTo>
                <a:lnTo>
                  <a:pt x="3309985" y="440725"/>
                </a:lnTo>
                <a:lnTo>
                  <a:pt x="3081766" y="440725"/>
                </a:lnTo>
                <a:lnTo>
                  <a:pt x="3042713" y="552151"/>
                </a:lnTo>
                <a:lnTo>
                  <a:pt x="2949282" y="552151"/>
                </a:lnTo>
                <a:lnTo>
                  <a:pt x="3144564" y="6317"/>
                </a:lnTo>
                <a:lnTo>
                  <a:pt x="3248139" y="6317"/>
                </a:lnTo>
                <a:lnTo>
                  <a:pt x="3443420" y="552151"/>
                </a:lnTo>
                <a:lnTo>
                  <a:pt x="3349228" y="552151"/>
                </a:lnTo>
                <a:close/>
              </a:path>
              <a:path w="5904230" h="558164">
                <a:moveTo>
                  <a:pt x="3106083" y="371036"/>
                </a:moveTo>
                <a:lnTo>
                  <a:pt x="3285667" y="371036"/>
                </a:lnTo>
                <a:lnTo>
                  <a:pt x="3196447" y="114489"/>
                </a:lnTo>
                <a:lnTo>
                  <a:pt x="3106083" y="371036"/>
                </a:lnTo>
                <a:close/>
              </a:path>
              <a:path w="5904230" h="558164">
                <a:moveTo>
                  <a:pt x="4131068" y="552151"/>
                </a:moveTo>
                <a:lnTo>
                  <a:pt x="4091825" y="440725"/>
                </a:lnTo>
                <a:lnTo>
                  <a:pt x="3863587" y="440725"/>
                </a:lnTo>
                <a:lnTo>
                  <a:pt x="3824535" y="552151"/>
                </a:lnTo>
                <a:lnTo>
                  <a:pt x="3731104" y="552151"/>
                </a:lnTo>
                <a:lnTo>
                  <a:pt x="3926385" y="6317"/>
                </a:lnTo>
                <a:lnTo>
                  <a:pt x="4029960" y="6317"/>
                </a:lnTo>
                <a:lnTo>
                  <a:pt x="4225270" y="552151"/>
                </a:lnTo>
                <a:lnTo>
                  <a:pt x="4131068" y="552151"/>
                </a:lnTo>
                <a:close/>
              </a:path>
              <a:path w="5904230" h="558164">
                <a:moveTo>
                  <a:pt x="3887904" y="371036"/>
                </a:moveTo>
                <a:lnTo>
                  <a:pt x="4067441" y="371036"/>
                </a:lnTo>
                <a:lnTo>
                  <a:pt x="3978268" y="114489"/>
                </a:lnTo>
                <a:lnTo>
                  <a:pt x="3887904" y="371036"/>
                </a:lnTo>
                <a:close/>
              </a:path>
              <a:path w="5904230" h="558164">
                <a:moveTo>
                  <a:pt x="4479302" y="72944"/>
                </a:moveTo>
                <a:lnTo>
                  <a:pt x="4427653" y="84467"/>
                </a:lnTo>
                <a:lnTo>
                  <a:pt x="4395375" y="118366"/>
                </a:lnTo>
                <a:lnTo>
                  <a:pt x="4389100" y="152588"/>
                </a:lnTo>
                <a:lnTo>
                  <a:pt x="4390958" y="170872"/>
                </a:lnTo>
                <a:lnTo>
                  <a:pt x="4418818" y="211938"/>
                </a:lnTo>
                <a:lnTo>
                  <a:pt x="4470562" y="236241"/>
                </a:lnTo>
                <a:lnTo>
                  <a:pt x="4512193" y="246484"/>
                </a:lnTo>
                <a:lnTo>
                  <a:pt x="4533428" y="251713"/>
                </a:lnTo>
                <a:lnTo>
                  <a:pt x="4575790" y="263249"/>
                </a:lnTo>
                <a:lnTo>
                  <a:pt x="4614938" y="280527"/>
                </a:lnTo>
                <a:lnTo>
                  <a:pt x="4647799" y="308240"/>
                </a:lnTo>
                <a:lnTo>
                  <a:pt x="4670171" y="348062"/>
                </a:lnTo>
                <a:lnTo>
                  <a:pt x="4677613" y="401669"/>
                </a:lnTo>
                <a:lnTo>
                  <a:pt x="4674432" y="431045"/>
                </a:lnTo>
                <a:lnTo>
                  <a:pt x="4648962" y="485131"/>
                </a:lnTo>
                <a:lnTo>
                  <a:pt x="4599045" y="530780"/>
                </a:lnTo>
                <a:lnTo>
                  <a:pt x="4530789" y="554712"/>
                </a:lnTo>
                <a:lnTo>
                  <a:pt x="4490161" y="557703"/>
                </a:lnTo>
                <a:lnTo>
                  <a:pt x="4449496" y="555203"/>
                </a:lnTo>
                <a:lnTo>
                  <a:pt x="4380098" y="535196"/>
                </a:lnTo>
                <a:lnTo>
                  <a:pt x="4328114" y="495768"/>
                </a:lnTo>
                <a:lnTo>
                  <a:pt x="4301473" y="440438"/>
                </a:lnTo>
                <a:lnTo>
                  <a:pt x="4298137" y="407029"/>
                </a:lnTo>
                <a:lnTo>
                  <a:pt x="4393672" y="407029"/>
                </a:lnTo>
                <a:lnTo>
                  <a:pt x="4396584" y="424188"/>
                </a:lnTo>
                <a:lnTo>
                  <a:pt x="4402031" y="439481"/>
                </a:lnTo>
                <a:lnTo>
                  <a:pt x="4433637" y="473680"/>
                </a:lnTo>
                <a:lnTo>
                  <a:pt x="4489399" y="485526"/>
                </a:lnTo>
                <a:lnTo>
                  <a:pt x="4510974" y="484054"/>
                </a:lnTo>
                <a:lnTo>
                  <a:pt x="4561217" y="461977"/>
                </a:lnTo>
                <a:lnTo>
                  <a:pt x="4585783" y="421807"/>
                </a:lnTo>
                <a:lnTo>
                  <a:pt x="4587411" y="406264"/>
                </a:lnTo>
                <a:lnTo>
                  <a:pt x="4586411" y="391067"/>
                </a:lnTo>
                <a:lnTo>
                  <a:pt x="4562762" y="347667"/>
                </a:lnTo>
                <a:lnTo>
                  <a:pt x="4516746" y="324729"/>
                </a:lnTo>
                <a:lnTo>
                  <a:pt x="4473682" y="313026"/>
                </a:lnTo>
                <a:lnTo>
                  <a:pt x="4458431" y="309341"/>
                </a:lnTo>
                <a:lnTo>
                  <a:pt x="4443107" y="305368"/>
                </a:lnTo>
                <a:lnTo>
                  <a:pt x="4397085" y="291524"/>
                </a:lnTo>
                <a:lnTo>
                  <a:pt x="4355763" y="272247"/>
                </a:lnTo>
                <a:lnTo>
                  <a:pt x="4322879" y="242200"/>
                </a:lnTo>
                <a:lnTo>
                  <a:pt x="4302185" y="196861"/>
                </a:lnTo>
                <a:lnTo>
                  <a:pt x="4298137" y="158523"/>
                </a:lnTo>
                <a:lnTo>
                  <a:pt x="4301350" y="124564"/>
                </a:lnTo>
                <a:lnTo>
                  <a:pt x="4327029" y="67128"/>
                </a:lnTo>
                <a:lnTo>
                  <a:pt x="4377035" y="24553"/>
                </a:lnTo>
                <a:lnTo>
                  <a:pt x="4443653" y="2728"/>
                </a:lnTo>
                <a:lnTo>
                  <a:pt x="4482731" y="0"/>
                </a:lnTo>
                <a:lnTo>
                  <a:pt x="4521626" y="2357"/>
                </a:lnTo>
                <a:lnTo>
                  <a:pt x="4587128" y="21215"/>
                </a:lnTo>
                <a:lnTo>
                  <a:pt x="4635488" y="58668"/>
                </a:lnTo>
                <a:lnTo>
                  <a:pt x="4662778" y="113137"/>
                </a:lnTo>
                <a:lnTo>
                  <a:pt x="4668278" y="146653"/>
                </a:lnTo>
                <a:lnTo>
                  <a:pt x="4569409" y="146653"/>
                </a:lnTo>
                <a:lnTo>
                  <a:pt x="4566623" y="131672"/>
                </a:lnTo>
                <a:lnTo>
                  <a:pt x="4561265" y="117935"/>
                </a:lnTo>
                <a:lnTo>
                  <a:pt x="4530027" y="84898"/>
                </a:lnTo>
                <a:lnTo>
                  <a:pt x="4498270" y="74272"/>
                </a:lnTo>
                <a:lnTo>
                  <a:pt x="4479302" y="72944"/>
                </a:lnTo>
                <a:close/>
              </a:path>
              <a:path w="5904230" h="558164">
                <a:moveTo>
                  <a:pt x="5151291" y="552151"/>
                </a:moveTo>
                <a:lnTo>
                  <a:pt x="5112048" y="440725"/>
                </a:lnTo>
                <a:lnTo>
                  <a:pt x="4883829" y="440725"/>
                </a:lnTo>
                <a:lnTo>
                  <a:pt x="4844776" y="552151"/>
                </a:lnTo>
                <a:lnTo>
                  <a:pt x="4751336" y="552151"/>
                </a:lnTo>
                <a:lnTo>
                  <a:pt x="4946599" y="6317"/>
                </a:lnTo>
                <a:lnTo>
                  <a:pt x="5050135" y="6317"/>
                </a:lnTo>
                <a:lnTo>
                  <a:pt x="5245493" y="552151"/>
                </a:lnTo>
                <a:lnTo>
                  <a:pt x="5151291" y="552151"/>
                </a:lnTo>
                <a:close/>
              </a:path>
              <a:path w="5904230" h="558164">
                <a:moveTo>
                  <a:pt x="4908118" y="371036"/>
                </a:moveTo>
                <a:lnTo>
                  <a:pt x="5087664" y="371036"/>
                </a:lnTo>
                <a:lnTo>
                  <a:pt x="4998510" y="114489"/>
                </a:lnTo>
                <a:lnTo>
                  <a:pt x="4908118" y="371036"/>
                </a:lnTo>
                <a:close/>
              </a:path>
              <a:path w="5904230" h="558164">
                <a:moveTo>
                  <a:pt x="5904052" y="7083"/>
                </a:moveTo>
                <a:lnTo>
                  <a:pt x="5904052" y="552151"/>
                </a:lnTo>
                <a:lnTo>
                  <a:pt x="5814802" y="552151"/>
                </a:lnTo>
                <a:lnTo>
                  <a:pt x="5814802" y="178817"/>
                </a:lnTo>
                <a:lnTo>
                  <a:pt x="5648401" y="552151"/>
                </a:lnTo>
                <a:lnTo>
                  <a:pt x="5586583" y="552151"/>
                </a:lnTo>
                <a:lnTo>
                  <a:pt x="5419420" y="178817"/>
                </a:lnTo>
                <a:lnTo>
                  <a:pt x="5419420" y="552151"/>
                </a:lnTo>
                <a:lnTo>
                  <a:pt x="5330075" y="552151"/>
                </a:lnTo>
                <a:lnTo>
                  <a:pt x="5330075" y="7083"/>
                </a:lnTo>
                <a:lnTo>
                  <a:pt x="5426563" y="7083"/>
                </a:lnTo>
                <a:lnTo>
                  <a:pt x="5617825" y="434599"/>
                </a:lnTo>
                <a:lnTo>
                  <a:pt x="5808516" y="7083"/>
                </a:lnTo>
                <a:lnTo>
                  <a:pt x="5904052" y="7083"/>
                </a:lnTo>
                <a:close/>
              </a:path>
            </a:pathLst>
          </a:custGeom>
          <a:ln w="245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5222138" y="4820220"/>
            <a:ext cx="7608570" cy="96646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150" dirty="0" smtClean="0">
                <a:latin typeface="Arial"/>
                <a:cs typeface="Arial"/>
              </a:rPr>
              <a:t> </a:t>
            </a:r>
            <a:endParaRPr sz="6150" dirty="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003770" y="6182043"/>
            <a:ext cx="14933930" cy="2997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2725" marR="205740" algn="ctr">
              <a:lnSpc>
                <a:spcPct val="108300"/>
              </a:lnSpc>
              <a:spcBef>
                <a:spcPts val="95"/>
              </a:spcBef>
            </a:pPr>
            <a:r>
              <a:rPr sz="3000" spc="229" dirty="0">
                <a:latin typeface="Arial"/>
                <a:cs typeface="Arial"/>
              </a:rPr>
              <a:t>Senyawa </a:t>
            </a:r>
            <a:r>
              <a:rPr sz="3000" spc="290" dirty="0">
                <a:latin typeface="Arial"/>
                <a:cs typeface="Arial"/>
              </a:rPr>
              <a:t>kimia </a:t>
            </a:r>
            <a:r>
              <a:rPr sz="3000" spc="375" dirty="0">
                <a:latin typeface="Arial"/>
                <a:cs typeface="Arial"/>
              </a:rPr>
              <a:t>asam </a:t>
            </a:r>
            <a:r>
              <a:rPr sz="3000" spc="254" dirty="0">
                <a:latin typeface="Arial"/>
                <a:cs typeface="Arial"/>
              </a:rPr>
              <a:t>nitrat </a:t>
            </a:r>
            <a:r>
              <a:rPr sz="3000" spc="229" dirty="0">
                <a:latin typeface="Arial"/>
                <a:cs typeface="Arial"/>
              </a:rPr>
              <a:t>(HNO3) </a:t>
            </a:r>
            <a:r>
              <a:rPr sz="3000" spc="320" dirty="0">
                <a:latin typeface="Arial"/>
                <a:cs typeface="Arial"/>
              </a:rPr>
              <a:t>adalah </a:t>
            </a:r>
            <a:r>
              <a:rPr sz="3000" spc="270" dirty="0">
                <a:latin typeface="Arial"/>
                <a:cs typeface="Arial"/>
              </a:rPr>
              <a:t>cairan </a:t>
            </a:r>
            <a:r>
              <a:rPr sz="3000" spc="175" dirty="0">
                <a:latin typeface="Arial"/>
                <a:cs typeface="Arial"/>
              </a:rPr>
              <a:t>korosif </a:t>
            </a:r>
            <a:r>
              <a:rPr sz="3000" spc="325" dirty="0">
                <a:latin typeface="Arial"/>
                <a:cs typeface="Arial"/>
              </a:rPr>
              <a:t>yang </a:t>
            </a:r>
            <a:r>
              <a:rPr sz="3000" spc="280" dirty="0">
                <a:latin typeface="Arial"/>
                <a:cs typeface="Arial"/>
              </a:rPr>
              <a:t>tak  berwarna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45" dirty="0">
                <a:latin typeface="Arial"/>
                <a:cs typeface="Arial"/>
              </a:rPr>
              <a:t>dan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15" dirty="0">
                <a:latin typeface="Arial"/>
                <a:cs typeface="Arial"/>
              </a:rPr>
              <a:t>merupakan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75" dirty="0">
                <a:latin typeface="Arial"/>
                <a:cs typeface="Arial"/>
              </a:rPr>
              <a:t>asam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285" dirty="0">
                <a:latin typeface="Arial"/>
                <a:cs typeface="Arial"/>
              </a:rPr>
              <a:t>beracun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25" dirty="0">
                <a:latin typeface="Arial"/>
                <a:cs typeface="Arial"/>
              </a:rPr>
              <a:t>yang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20" dirty="0">
                <a:latin typeface="Arial"/>
                <a:cs typeface="Arial"/>
              </a:rPr>
              <a:t>menyebabkan</a:t>
            </a:r>
            <a:r>
              <a:rPr sz="3000" spc="80" dirty="0">
                <a:latin typeface="Arial"/>
                <a:cs typeface="Arial"/>
              </a:rPr>
              <a:t> </a:t>
            </a:r>
            <a:r>
              <a:rPr sz="3000" spc="240" dirty="0">
                <a:latin typeface="Arial"/>
                <a:cs typeface="Arial"/>
              </a:rPr>
              <a:t>luka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220" dirty="0">
                <a:latin typeface="Arial"/>
                <a:cs typeface="Arial"/>
              </a:rPr>
              <a:t>bakar.</a:t>
            </a:r>
            <a:endParaRPr sz="3000">
              <a:latin typeface="Arial"/>
              <a:cs typeface="Arial"/>
            </a:endParaRPr>
          </a:p>
          <a:p>
            <a:pPr marL="12700" marR="5080" algn="ctr">
              <a:lnSpc>
                <a:spcPct val="108300"/>
              </a:lnSpc>
            </a:pPr>
            <a:r>
              <a:rPr sz="3000" spc="305" dirty="0">
                <a:latin typeface="Arial"/>
                <a:cs typeface="Arial"/>
              </a:rPr>
              <a:t>Asam</a:t>
            </a:r>
            <a:r>
              <a:rPr sz="3000" spc="80" dirty="0">
                <a:latin typeface="Arial"/>
                <a:cs typeface="Arial"/>
              </a:rPr>
              <a:t> </a:t>
            </a:r>
            <a:r>
              <a:rPr sz="3000" spc="225" dirty="0">
                <a:latin typeface="Arial"/>
                <a:cs typeface="Arial"/>
              </a:rPr>
              <a:t>klorida</a:t>
            </a:r>
            <a:r>
              <a:rPr sz="3000" spc="80" dirty="0">
                <a:latin typeface="Arial"/>
                <a:cs typeface="Arial"/>
              </a:rPr>
              <a:t> </a:t>
            </a:r>
            <a:r>
              <a:rPr sz="3000" spc="320" dirty="0">
                <a:latin typeface="Arial"/>
                <a:cs typeface="Arial"/>
              </a:rPr>
              <a:t>adalah</a:t>
            </a:r>
            <a:r>
              <a:rPr sz="3000" spc="80" dirty="0">
                <a:latin typeface="Arial"/>
                <a:cs typeface="Arial"/>
              </a:rPr>
              <a:t> </a:t>
            </a:r>
            <a:r>
              <a:rPr sz="3000" spc="270" dirty="0">
                <a:latin typeface="Arial"/>
                <a:cs typeface="Arial"/>
              </a:rPr>
              <a:t>larutan</a:t>
            </a:r>
            <a:r>
              <a:rPr sz="3000" spc="85" dirty="0">
                <a:latin typeface="Arial"/>
                <a:cs typeface="Arial"/>
              </a:rPr>
              <a:t> </a:t>
            </a:r>
            <a:r>
              <a:rPr sz="3000" spc="254" dirty="0">
                <a:latin typeface="Arial"/>
                <a:cs typeface="Arial"/>
              </a:rPr>
              <a:t>akuatik</a:t>
            </a:r>
            <a:r>
              <a:rPr sz="3000" spc="80" dirty="0">
                <a:latin typeface="Arial"/>
                <a:cs typeface="Arial"/>
              </a:rPr>
              <a:t> </a:t>
            </a:r>
            <a:r>
              <a:rPr sz="3000" spc="260" dirty="0">
                <a:latin typeface="Arial"/>
                <a:cs typeface="Arial"/>
              </a:rPr>
              <a:t>dari</a:t>
            </a:r>
            <a:r>
              <a:rPr sz="3000" spc="80" dirty="0">
                <a:latin typeface="Arial"/>
                <a:cs typeface="Arial"/>
              </a:rPr>
              <a:t> </a:t>
            </a:r>
            <a:r>
              <a:rPr sz="3000" spc="290" dirty="0">
                <a:latin typeface="Arial"/>
                <a:cs typeface="Arial"/>
              </a:rPr>
              <a:t>gas</a:t>
            </a:r>
            <a:r>
              <a:rPr sz="3000" spc="85" dirty="0">
                <a:latin typeface="Arial"/>
                <a:cs typeface="Arial"/>
              </a:rPr>
              <a:t> </a:t>
            </a:r>
            <a:r>
              <a:rPr sz="3000" spc="254" dirty="0">
                <a:latin typeface="Arial"/>
                <a:cs typeface="Arial"/>
              </a:rPr>
              <a:t>hidrogen</a:t>
            </a:r>
            <a:r>
              <a:rPr sz="3000" spc="80" dirty="0">
                <a:latin typeface="Arial"/>
                <a:cs typeface="Arial"/>
              </a:rPr>
              <a:t> </a:t>
            </a:r>
            <a:r>
              <a:rPr sz="3000" spc="225" dirty="0">
                <a:latin typeface="Arial"/>
                <a:cs typeface="Arial"/>
              </a:rPr>
              <a:t>klorida</a:t>
            </a:r>
            <a:r>
              <a:rPr sz="3000" spc="80" dirty="0">
                <a:latin typeface="Arial"/>
                <a:cs typeface="Arial"/>
              </a:rPr>
              <a:t> </a:t>
            </a:r>
            <a:r>
              <a:rPr sz="3000" spc="300" dirty="0">
                <a:latin typeface="Arial"/>
                <a:cs typeface="Arial"/>
              </a:rPr>
              <a:t>(HCl)</a:t>
            </a:r>
            <a:r>
              <a:rPr sz="3000" spc="85" dirty="0">
                <a:latin typeface="Arial"/>
                <a:cs typeface="Arial"/>
              </a:rPr>
              <a:t> </a:t>
            </a:r>
            <a:r>
              <a:rPr sz="3000" spc="320" dirty="0">
                <a:latin typeface="Arial"/>
                <a:cs typeface="Arial"/>
              </a:rPr>
              <a:t>adalah  </a:t>
            </a:r>
            <a:r>
              <a:rPr sz="3000" spc="375" dirty="0">
                <a:latin typeface="Arial"/>
                <a:cs typeface="Arial"/>
              </a:rPr>
              <a:t>asam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280" dirty="0">
                <a:latin typeface="Arial"/>
                <a:cs typeface="Arial"/>
              </a:rPr>
              <a:t>kuat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45" dirty="0">
                <a:latin typeface="Arial"/>
                <a:cs typeface="Arial"/>
              </a:rPr>
              <a:t>dan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15" dirty="0">
                <a:latin typeface="Arial"/>
                <a:cs typeface="Arial"/>
              </a:rPr>
              <a:t>merupakan</a:t>
            </a:r>
            <a:r>
              <a:rPr sz="3000" spc="80" dirty="0">
                <a:latin typeface="Arial"/>
                <a:cs typeface="Arial"/>
              </a:rPr>
              <a:t> </a:t>
            </a:r>
            <a:r>
              <a:rPr sz="3000" spc="305" dirty="0">
                <a:latin typeface="Arial"/>
                <a:cs typeface="Arial"/>
              </a:rPr>
              <a:t>komponen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90" dirty="0">
                <a:latin typeface="Arial"/>
                <a:cs typeface="Arial"/>
              </a:rPr>
              <a:t>utama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80" dirty="0">
                <a:latin typeface="Arial"/>
                <a:cs typeface="Arial"/>
              </a:rPr>
              <a:t>dalam</a:t>
            </a:r>
            <a:r>
              <a:rPr sz="3000" spc="80" dirty="0">
                <a:latin typeface="Arial"/>
                <a:cs typeface="Arial"/>
              </a:rPr>
              <a:t> </a:t>
            </a:r>
            <a:r>
              <a:rPr sz="3000" spc="375" dirty="0">
                <a:latin typeface="Arial"/>
                <a:cs typeface="Arial"/>
              </a:rPr>
              <a:t>asam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290" dirty="0">
                <a:latin typeface="Arial"/>
                <a:cs typeface="Arial"/>
              </a:rPr>
              <a:t>lambung.</a:t>
            </a:r>
            <a:endParaRPr sz="3000">
              <a:latin typeface="Arial"/>
              <a:cs typeface="Arial"/>
            </a:endParaRPr>
          </a:p>
          <a:p>
            <a:pPr marL="42545" marR="34925" algn="ctr">
              <a:lnSpc>
                <a:spcPct val="108300"/>
              </a:lnSpc>
            </a:pPr>
            <a:r>
              <a:rPr sz="3000" spc="305" dirty="0">
                <a:latin typeface="Arial"/>
                <a:cs typeface="Arial"/>
              </a:rPr>
              <a:t>Asam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225" dirty="0">
                <a:latin typeface="Arial"/>
                <a:cs typeface="Arial"/>
              </a:rPr>
              <a:t>sulfat</a:t>
            </a:r>
            <a:r>
              <a:rPr sz="3000" spc="80" dirty="0">
                <a:latin typeface="Arial"/>
                <a:cs typeface="Arial"/>
              </a:rPr>
              <a:t> </a:t>
            </a:r>
            <a:r>
              <a:rPr sz="3000" spc="200" dirty="0">
                <a:latin typeface="Arial"/>
                <a:cs typeface="Arial"/>
              </a:rPr>
              <a:t>(H2SO4)</a:t>
            </a:r>
            <a:r>
              <a:rPr sz="3000" spc="80" dirty="0">
                <a:latin typeface="Arial"/>
                <a:cs typeface="Arial"/>
              </a:rPr>
              <a:t> </a:t>
            </a:r>
            <a:r>
              <a:rPr sz="3000" spc="315" dirty="0">
                <a:latin typeface="Arial"/>
                <a:cs typeface="Arial"/>
              </a:rPr>
              <a:t>merupakan</a:t>
            </a:r>
            <a:r>
              <a:rPr sz="3000" spc="80" dirty="0">
                <a:latin typeface="Arial"/>
                <a:cs typeface="Arial"/>
              </a:rPr>
              <a:t> </a:t>
            </a:r>
            <a:r>
              <a:rPr sz="3000" spc="375" dirty="0">
                <a:latin typeface="Arial"/>
                <a:cs typeface="Arial"/>
              </a:rPr>
              <a:t>asam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270" dirty="0">
                <a:latin typeface="Arial"/>
                <a:cs typeface="Arial"/>
              </a:rPr>
              <a:t>mineral</a:t>
            </a:r>
            <a:r>
              <a:rPr sz="3000" spc="80" dirty="0">
                <a:latin typeface="Arial"/>
                <a:cs typeface="Arial"/>
              </a:rPr>
              <a:t> </a:t>
            </a:r>
            <a:r>
              <a:rPr sz="3000" spc="300" dirty="0">
                <a:latin typeface="Arial"/>
                <a:cs typeface="Arial"/>
              </a:rPr>
              <a:t>(anorganik0</a:t>
            </a:r>
            <a:r>
              <a:rPr sz="3000" spc="80" dirty="0">
                <a:latin typeface="Arial"/>
                <a:cs typeface="Arial"/>
              </a:rPr>
              <a:t> </a:t>
            </a:r>
            <a:r>
              <a:rPr sz="3000" spc="325" dirty="0">
                <a:latin typeface="Arial"/>
                <a:cs typeface="Arial"/>
              </a:rPr>
              <a:t>yang</a:t>
            </a:r>
            <a:r>
              <a:rPr sz="3000" spc="80" dirty="0">
                <a:latin typeface="Arial"/>
                <a:cs typeface="Arial"/>
              </a:rPr>
              <a:t> </a:t>
            </a:r>
            <a:r>
              <a:rPr sz="3000" spc="200" dirty="0">
                <a:latin typeface="Arial"/>
                <a:cs typeface="Arial"/>
              </a:rPr>
              <a:t>kuat.</a:t>
            </a:r>
            <a:r>
              <a:rPr sz="3000" spc="80" dirty="0">
                <a:latin typeface="Arial"/>
                <a:cs typeface="Arial"/>
              </a:rPr>
              <a:t> </a:t>
            </a:r>
            <a:r>
              <a:rPr sz="3000" spc="170" dirty="0">
                <a:latin typeface="Arial"/>
                <a:cs typeface="Arial"/>
              </a:rPr>
              <a:t>Zat  </a:t>
            </a:r>
            <a:r>
              <a:rPr sz="3000" spc="180" dirty="0">
                <a:latin typeface="Arial"/>
                <a:cs typeface="Arial"/>
              </a:rPr>
              <a:t>ini</a:t>
            </a:r>
            <a:r>
              <a:rPr sz="3000" spc="70" dirty="0">
                <a:latin typeface="Arial"/>
                <a:cs typeface="Arial"/>
              </a:rPr>
              <a:t> </a:t>
            </a:r>
            <a:r>
              <a:rPr sz="3000" spc="245" dirty="0">
                <a:latin typeface="Arial"/>
                <a:cs typeface="Arial"/>
              </a:rPr>
              <a:t>larut</a:t>
            </a:r>
            <a:r>
              <a:rPr sz="3000" spc="70" dirty="0">
                <a:latin typeface="Arial"/>
                <a:cs typeface="Arial"/>
              </a:rPr>
              <a:t> </a:t>
            </a:r>
            <a:r>
              <a:rPr sz="3000" spc="245" dirty="0">
                <a:latin typeface="Arial"/>
                <a:cs typeface="Arial"/>
              </a:rPr>
              <a:t>larut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80" dirty="0">
                <a:latin typeface="Arial"/>
                <a:cs typeface="Arial"/>
              </a:rPr>
              <a:t>dalam</a:t>
            </a:r>
            <a:r>
              <a:rPr sz="3000" spc="70" dirty="0">
                <a:latin typeface="Arial"/>
                <a:cs typeface="Arial"/>
              </a:rPr>
              <a:t> </a:t>
            </a:r>
            <a:r>
              <a:rPr sz="3000" spc="220" dirty="0">
                <a:latin typeface="Arial"/>
                <a:cs typeface="Arial"/>
              </a:rPr>
              <a:t>air</a:t>
            </a:r>
            <a:r>
              <a:rPr sz="3000" spc="70" dirty="0">
                <a:latin typeface="Arial"/>
                <a:cs typeface="Arial"/>
              </a:rPr>
              <a:t> </a:t>
            </a:r>
            <a:r>
              <a:rPr sz="3000" spc="375" dirty="0">
                <a:latin typeface="Arial"/>
                <a:cs typeface="Arial"/>
              </a:rPr>
              <a:t>pada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20" dirty="0">
                <a:latin typeface="Arial"/>
                <a:cs typeface="Arial"/>
              </a:rPr>
              <a:t>semua</a:t>
            </a:r>
            <a:r>
              <a:rPr sz="3000" spc="70" dirty="0">
                <a:latin typeface="Arial"/>
                <a:cs typeface="Arial"/>
              </a:rPr>
              <a:t> </a:t>
            </a:r>
            <a:r>
              <a:rPr sz="3000" spc="265" dirty="0">
                <a:latin typeface="Arial"/>
                <a:cs typeface="Arial"/>
              </a:rPr>
              <a:t>perbandingan.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629886" y="0"/>
            <a:ext cx="7663180" cy="3599179"/>
          </a:xfrm>
          <a:custGeom>
            <a:avLst/>
            <a:gdLst/>
            <a:ahLst/>
            <a:cxnLst/>
            <a:rect l="l" t="t" r="r" b="b"/>
            <a:pathLst>
              <a:path w="7663180" h="3599179">
                <a:moveTo>
                  <a:pt x="0" y="0"/>
                </a:moveTo>
                <a:lnTo>
                  <a:pt x="2240" y="8964"/>
                </a:lnTo>
                <a:lnTo>
                  <a:pt x="24460" y="45495"/>
                </a:lnTo>
                <a:lnTo>
                  <a:pt x="43830" y="123004"/>
                </a:lnTo>
                <a:lnTo>
                  <a:pt x="65629" y="157846"/>
                </a:lnTo>
                <a:lnTo>
                  <a:pt x="84180" y="232080"/>
                </a:lnTo>
                <a:lnTo>
                  <a:pt x="126857" y="298083"/>
                </a:lnTo>
                <a:lnTo>
                  <a:pt x="135686" y="333415"/>
                </a:lnTo>
                <a:lnTo>
                  <a:pt x="219109" y="457697"/>
                </a:lnTo>
                <a:lnTo>
                  <a:pt x="227362" y="490721"/>
                </a:lnTo>
                <a:lnTo>
                  <a:pt x="247829" y="520238"/>
                </a:lnTo>
                <a:lnTo>
                  <a:pt x="280513" y="546258"/>
                </a:lnTo>
                <a:lnTo>
                  <a:pt x="300775" y="574953"/>
                </a:lnTo>
                <a:lnTo>
                  <a:pt x="380865" y="685902"/>
                </a:lnTo>
                <a:lnTo>
                  <a:pt x="412983" y="709660"/>
                </a:lnTo>
                <a:lnTo>
                  <a:pt x="452327" y="762330"/>
                </a:lnTo>
                <a:lnTo>
                  <a:pt x="484200" y="785107"/>
                </a:lnTo>
                <a:lnTo>
                  <a:pt x="503677" y="810659"/>
                </a:lnTo>
                <a:lnTo>
                  <a:pt x="535401" y="832839"/>
                </a:lnTo>
                <a:lnTo>
                  <a:pt x="554734" y="857817"/>
                </a:lnTo>
                <a:lnTo>
                  <a:pt x="586320" y="879445"/>
                </a:lnTo>
                <a:lnTo>
                  <a:pt x="605521" y="903893"/>
                </a:lnTo>
                <a:lnTo>
                  <a:pt x="636980" y="925014"/>
                </a:lnTo>
                <a:lnTo>
                  <a:pt x="656060" y="948978"/>
                </a:lnTo>
                <a:lnTo>
                  <a:pt x="718694" y="990081"/>
                </a:lnTo>
                <a:lnTo>
                  <a:pt x="737613" y="1013402"/>
                </a:lnTo>
                <a:lnTo>
                  <a:pt x="799952" y="1053322"/>
                </a:lnTo>
                <a:lnTo>
                  <a:pt x="818736" y="1076102"/>
                </a:lnTo>
                <a:lnTo>
                  <a:pt x="849801" y="1095645"/>
                </a:lnTo>
                <a:lnTo>
                  <a:pt x="942788" y="1153439"/>
                </a:lnTo>
                <a:lnTo>
                  <a:pt x="961402" y="1175542"/>
                </a:lnTo>
                <a:lnTo>
                  <a:pt x="1115754" y="1269361"/>
                </a:lnTo>
                <a:lnTo>
                  <a:pt x="1134259" y="1291022"/>
                </a:lnTo>
                <a:lnTo>
                  <a:pt x="1380789" y="1439399"/>
                </a:lnTo>
                <a:lnTo>
                  <a:pt x="1399318" y="1461158"/>
                </a:lnTo>
                <a:lnTo>
                  <a:pt x="1430184" y="1479906"/>
                </a:lnTo>
                <a:lnTo>
                  <a:pt x="1584866" y="1575043"/>
                </a:lnTo>
                <a:lnTo>
                  <a:pt x="1603571" y="1597509"/>
                </a:lnTo>
                <a:lnTo>
                  <a:pt x="1696879" y="1656588"/>
                </a:lnTo>
                <a:lnTo>
                  <a:pt x="1715747" y="1679704"/>
                </a:lnTo>
                <a:lnTo>
                  <a:pt x="1746983" y="1699933"/>
                </a:lnTo>
                <a:lnTo>
                  <a:pt x="1809610" y="1741006"/>
                </a:lnTo>
                <a:lnTo>
                  <a:pt x="1828686" y="1764954"/>
                </a:lnTo>
                <a:lnTo>
                  <a:pt x="1891658" y="1807409"/>
                </a:lnTo>
                <a:lnTo>
                  <a:pt x="1910919" y="1832098"/>
                </a:lnTo>
                <a:lnTo>
                  <a:pt x="1942568" y="1853977"/>
                </a:lnTo>
                <a:lnTo>
                  <a:pt x="1961966" y="1879216"/>
                </a:lnTo>
                <a:lnTo>
                  <a:pt x="1993758" y="1901668"/>
                </a:lnTo>
                <a:lnTo>
                  <a:pt x="2013305" y="1927503"/>
                </a:lnTo>
                <a:lnTo>
                  <a:pt x="2045252" y="1950573"/>
                </a:lnTo>
                <a:lnTo>
                  <a:pt x="2084750" y="2003861"/>
                </a:lnTo>
                <a:lnTo>
                  <a:pt x="2116950" y="2027942"/>
                </a:lnTo>
                <a:lnTo>
                  <a:pt x="2177136" y="2111627"/>
                </a:lnTo>
                <a:lnTo>
                  <a:pt x="2209711" y="2137215"/>
                </a:lnTo>
                <a:lnTo>
                  <a:pt x="2271094" y="2225687"/>
                </a:lnTo>
                <a:lnTo>
                  <a:pt x="2354483" y="2349841"/>
                </a:lnTo>
                <a:lnTo>
                  <a:pt x="2363305" y="2385138"/>
                </a:lnTo>
                <a:lnTo>
                  <a:pt x="2405963" y="2451071"/>
                </a:lnTo>
                <a:lnTo>
                  <a:pt x="2415164" y="2487886"/>
                </a:lnTo>
                <a:lnTo>
                  <a:pt x="2436818" y="2522151"/>
                </a:lnTo>
                <a:lnTo>
                  <a:pt x="2486439" y="2615944"/>
                </a:lnTo>
                <a:lnTo>
                  <a:pt x="2559039" y="2749306"/>
                </a:lnTo>
                <a:lnTo>
                  <a:pt x="2629466" y="2873970"/>
                </a:lnTo>
                <a:lnTo>
                  <a:pt x="2664784" y="2910530"/>
                </a:lnTo>
                <a:lnTo>
                  <a:pt x="2687544" y="2949220"/>
                </a:lnTo>
                <a:lnTo>
                  <a:pt x="2722388" y="2983883"/>
                </a:lnTo>
                <a:lnTo>
                  <a:pt x="2744675" y="3020683"/>
                </a:lnTo>
                <a:lnTo>
                  <a:pt x="2779049" y="3053464"/>
                </a:lnTo>
                <a:lnTo>
                  <a:pt x="2813189" y="3085311"/>
                </a:lnTo>
                <a:lnTo>
                  <a:pt x="2834775" y="3119307"/>
                </a:lnTo>
                <a:lnTo>
                  <a:pt x="2868451" y="3149296"/>
                </a:lnTo>
                <a:lnTo>
                  <a:pt x="2901896" y="3178362"/>
                </a:lnTo>
                <a:lnTo>
                  <a:pt x="2935112" y="3206510"/>
                </a:lnTo>
                <a:lnTo>
                  <a:pt x="2968099" y="3233742"/>
                </a:lnTo>
                <a:lnTo>
                  <a:pt x="3000858" y="3260063"/>
                </a:lnTo>
                <a:lnTo>
                  <a:pt x="3033391" y="3285477"/>
                </a:lnTo>
                <a:lnTo>
                  <a:pt x="3065697" y="3309988"/>
                </a:lnTo>
                <a:lnTo>
                  <a:pt x="3097779" y="3333600"/>
                </a:lnTo>
                <a:lnTo>
                  <a:pt x="3129638" y="3356317"/>
                </a:lnTo>
                <a:lnTo>
                  <a:pt x="3161273" y="3378143"/>
                </a:lnTo>
                <a:lnTo>
                  <a:pt x="3205008" y="3396002"/>
                </a:lnTo>
                <a:lnTo>
                  <a:pt x="3236202" y="3416057"/>
                </a:lnTo>
                <a:lnTo>
                  <a:pt x="3267175" y="3435232"/>
                </a:lnTo>
                <a:lnTo>
                  <a:pt x="3310251" y="3450454"/>
                </a:lnTo>
                <a:lnTo>
                  <a:pt x="3340788" y="3467882"/>
                </a:lnTo>
                <a:lnTo>
                  <a:pt x="3383429" y="3481365"/>
                </a:lnTo>
                <a:lnTo>
                  <a:pt x="3413533" y="3497063"/>
                </a:lnTo>
                <a:lnTo>
                  <a:pt x="3455744" y="3508822"/>
                </a:lnTo>
                <a:lnTo>
                  <a:pt x="3485419" y="3522805"/>
                </a:lnTo>
                <a:lnTo>
                  <a:pt x="3527203" y="3532857"/>
                </a:lnTo>
                <a:lnTo>
                  <a:pt x="3556454" y="3545140"/>
                </a:lnTo>
                <a:lnTo>
                  <a:pt x="3597815" y="3553501"/>
                </a:lnTo>
                <a:lnTo>
                  <a:pt x="3638967" y="3561022"/>
                </a:lnTo>
                <a:lnTo>
                  <a:pt x="3667588" y="3570787"/>
                </a:lnTo>
                <a:lnTo>
                  <a:pt x="3708323" y="3576640"/>
                </a:lnTo>
                <a:lnTo>
                  <a:pt x="3748851" y="3581666"/>
                </a:lnTo>
                <a:lnTo>
                  <a:pt x="3789172" y="3585868"/>
                </a:lnTo>
                <a:lnTo>
                  <a:pt x="3816968" y="3592329"/>
                </a:lnTo>
                <a:lnTo>
                  <a:pt x="3856881" y="3594895"/>
                </a:lnTo>
                <a:lnTo>
                  <a:pt x="3896592" y="3596649"/>
                </a:lnTo>
                <a:lnTo>
                  <a:pt x="3936100" y="3597595"/>
                </a:lnTo>
                <a:lnTo>
                  <a:pt x="3975407" y="3597737"/>
                </a:lnTo>
                <a:lnTo>
                  <a:pt x="4014514" y="3597079"/>
                </a:lnTo>
                <a:lnTo>
                  <a:pt x="4041102" y="3598704"/>
                </a:lnTo>
                <a:lnTo>
                  <a:pt x="4079812" y="3596458"/>
                </a:lnTo>
                <a:lnTo>
                  <a:pt x="4118326" y="3593424"/>
                </a:lnTo>
                <a:lnTo>
                  <a:pt x="4156643" y="3589605"/>
                </a:lnTo>
                <a:lnTo>
                  <a:pt x="4194765" y="3585006"/>
                </a:lnTo>
                <a:lnTo>
                  <a:pt x="4232694" y="3579631"/>
                </a:lnTo>
                <a:lnTo>
                  <a:pt x="4270429" y="3573483"/>
                </a:lnTo>
                <a:lnTo>
                  <a:pt x="4307973" y="3566567"/>
                </a:lnTo>
                <a:lnTo>
                  <a:pt x="4345325" y="3558887"/>
                </a:lnTo>
                <a:lnTo>
                  <a:pt x="4382487" y="3550446"/>
                </a:lnTo>
                <a:lnTo>
                  <a:pt x="4419461" y="3541249"/>
                </a:lnTo>
                <a:lnTo>
                  <a:pt x="4480523" y="3523680"/>
                </a:lnTo>
                <a:lnTo>
                  <a:pt x="4516935" y="3512237"/>
                </a:lnTo>
                <a:lnTo>
                  <a:pt x="4553162" y="3500053"/>
                </a:lnTo>
                <a:lnTo>
                  <a:pt x="4589205" y="3487133"/>
                </a:lnTo>
                <a:lnTo>
                  <a:pt x="4625064" y="3473480"/>
                </a:lnTo>
                <a:lnTo>
                  <a:pt x="4660742" y="3459098"/>
                </a:lnTo>
                <a:lnTo>
                  <a:pt x="4696238" y="3443992"/>
                </a:lnTo>
                <a:lnTo>
                  <a:pt x="4719234" y="3431243"/>
                </a:lnTo>
                <a:lnTo>
                  <a:pt x="4754371" y="3414699"/>
                </a:lnTo>
                <a:lnTo>
                  <a:pt x="4789330" y="3397442"/>
                </a:lnTo>
                <a:lnTo>
                  <a:pt x="4824112" y="3379476"/>
                </a:lnTo>
                <a:lnTo>
                  <a:pt x="4858717" y="3360805"/>
                </a:lnTo>
                <a:lnTo>
                  <a:pt x="4880827" y="3344513"/>
                </a:lnTo>
                <a:lnTo>
                  <a:pt x="4915083" y="3324444"/>
                </a:lnTo>
                <a:lnTo>
                  <a:pt x="4949166" y="3303682"/>
                </a:lnTo>
                <a:lnTo>
                  <a:pt x="4983077" y="3282230"/>
                </a:lnTo>
                <a:lnTo>
                  <a:pt x="5004496" y="3263173"/>
                </a:lnTo>
                <a:lnTo>
                  <a:pt x="5038065" y="3240356"/>
                </a:lnTo>
                <a:lnTo>
                  <a:pt x="5059144" y="3219940"/>
                </a:lnTo>
                <a:lnTo>
                  <a:pt x="5092376" y="3195772"/>
                </a:lnTo>
                <a:lnTo>
                  <a:pt x="5125441" y="3170935"/>
                </a:lnTo>
                <a:lnTo>
                  <a:pt x="5146018" y="3148512"/>
                </a:lnTo>
                <a:lnTo>
                  <a:pt x="5166430" y="3125427"/>
                </a:lnTo>
                <a:lnTo>
                  <a:pt x="5198999" y="3098605"/>
                </a:lnTo>
                <a:lnTo>
                  <a:pt x="5219083" y="3074210"/>
                </a:lnTo>
                <a:lnTo>
                  <a:pt x="5251326" y="3046085"/>
                </a:lnTo>
                <a:lnTo>
                  <a:pt x="5271087" y="3020395"/>
                </a:lnTo>
                <a:lnTo>
                  <a:pt x="5290687" y="2994063"/>
                </a:lnTo>
                <a:lnTo>
                  <a:pt x="5310129" y="2967093"/>
                </a:lnTo>
                <a:lnTo>
                  <a:pt x="5341732" y="2936410"/>
                </a:lnTo>
                <a:lnTo>
                  <a:pt x="5379827" y="2879318"/>
                </a:lnTo>
                <a:lnTo>
                  <a:pt x="5417300" y="2819739"/>
                </a:lnTo>
                <a:lnTo>
                  <a:pt x="5454159" y="2757705"/>
                </a:lnTo>
                <a:lnTo>
                  <a:pt x="5478091" y="2696327"/>
                </a:lnTo>
                <a:lnTo>
                  <a:pt x="5495994" y="2663199"/>
                </a:lnTo>
                <a:lnTo>
                  <a:pt x="5513747" y="2629477"/>
                </a:lnTo>
                <a:lnTo>
                  <a:pt x="5519032" y="2598245"/>
                </a:lnTo>
                <a:lnTo>
                  <a:pt x="5536492" y="2563347"/>
                </a:lnTo>
                <a:lnTo>
                  <a:pt x="5541485" y="2530946"/>
                </a:lnTo>
                <a:lnTo>
                  <a:pt x="5558655" y="2494888"/>
                </a:lnTo>
                <a:lnTo>
                  <a:pt x="5563360" y="2461335"/>
                </a:lnTo>
                <a:lnTo>
                  <a:pt x="5580244" y="2424132"/>
                </a:lnTo>
                <a:lnTo>
                  <a:pt x="5588946" y="2354191"/>
                </a:lnTo>
                <a:lnTo>
                  <a:pt x="5600929" y="2297376"/>
                </a:lnTo>
                <a:lnTo>
                  <a:pt x="5613278" y="2242030"/>
                </a:lnTo>
                <a:lnTo>
                  <a:pt x="5613669" y="2191213"/>
                </a:lnTo>
                <a:lnTo>
                  <a:pt x="5626738" y="2138744"/>
                </a:lnTo>
                <a:lnTo>
                  <a:pt x="5640158" y="2087682"/>
                </a:lnTo>
                <a:lnTo>
                  <a:pt x="5653924" y="2038006"/>
                </a:lnTo>
                <a:lnTo>
                  <a:pt x="5668032" y="1989695"/>
                </a:lnTo>
                <a:lnTo>
                  <a:pt x="5670155" y="1945808"/>
                </a:lnTo>
                <a:lnTo>
                  <a:pt x="5684929" y="1900166"/>
                </a:lnTo>
                <a:lnTo>
                  <a:pt x="5700029" y="1855826"/>
                </a:lnTo>
                <a:lnTo>
                  <a:pt x="5715450" y="1812769"/>
                </a:lnTo>
                <a:lnTo>
                  <a:pt x="5731186" y="1770973"/>
                </a:lnTo>
                <a:lnTo>
                  <a:pt x="5747232" y="1730417"/>
                </a:lnTo>
                <a:lnTo>
                  <a:pt x="5751261" y="1694160"/>
                </a:lnTo>
                <a:lnTo>
                  <a:pt x="5767911" y="1656023"/>
                </a:lnTo>
                <a:lnTo>
                  <a:pt x="5784856" y="1619063"/>
                </a:lnTo>
                <a:lnTo>
                  <a:pt x="5802090" y="1583261"/>
                </a:lnTo>
                <a:lnTo>
                  <a:pt x="5819608" y="1548596"/>
                </a:lnTo>
                <a:lnTo>
                  <a:pt x="5837404" y="1515045"/>
                </a:lnTo>
                <a:lnTo>
                  <a:pt x="5843153" y="1485669"/>
                </a:lnTo>
                <a:lnTo>
                  <a:pt x="5880094" y="1423960"/>
                </a:lnTo>
                <a:lnTo>
                  <a:pt x="5918066" y="1366379"/>
                </a:lnTo>
                <a:lnTo>
                  <a:pt x="5957029" y="1312762"/>
                </a:lnTo>
                <a:lnTo>
                  <a:pt x="5976868" y="1287387"/>
                </a:lnTo>
                <a:lnTo>
                  <a:pt x="5984619" y="1266020"/>
                </a:lnTo>
                <a:lnTo>
                  <a:pt x="6025438" y="1219828"/>
                </a:lnTo>
                <a:lnTo>
                  <a:pt x="6067122" y="1177100"/>
                </a:lnTo>
                <a:lnTo>
                  <a:pt x="6109630" y="1137669"/>
                </a:lnTo>
                <a:lnTo>
                  <a:pt x="6118859" y="1122217"/>
                </a:lnTo>
                <a:lnTo>
                  <a:pt x="6162525" y="1087419"/>
                </a:lnTo>
                <a:lnTo>
                  <a:pt x="6206910" y="1055501"/>
                </a:lnTo>
                <a:lnTo>
                  <a:pt x="6251974" y="1026298"/>
                </a:lnTo>
                <a:lnTo>
                  <a:pt x="6274748" y="1012662"/>
                </a:lnTo>
                <a:lnTo>
                  <a:pt x="6285354" y="1002721"/>
                </a:lnTo>
                <a:lnTo>
                  <a:pt x="6331650" y="978447"/>
                </a:lnTo>
                <a:lnTo>
                  <a:pt x="6378499" y="956387"/>
                </a:lnTo>
                <a:lnTo>
                  <a:pt x="6425860" y="936375"/>
                </a:lnTo>
                <a:lnTo>
                  <a:pt x="6437399" y="930164"/>
                </a:lnTo>
                <a:lnTo>
                  <a:pt x="6485450" y="912912"/>
                </a:lnTo>
                <a:lnTo>
                  <a:pt x="6533908" y="897292"/>
                </a:lnTo>
                <a:lnTo>
                  <a:pt x="6558277" y="890041"/>
                </a:lnTo>
                <a:lnTo>
                  <a:pt x="6570412" y="886216"/>
                </a:lnTo>
                <a:lnTo>
                  <a:pt x="6619562" y="873360"/>
                </a:lnTo>
                <a:lnTo>
                  <a:pt x="6668994" y="861637"/>
                </a:lnTo>
                <a:lnTo>
                  <a:pt x="6681482" y="859227"/>
                </a:lnTo>
                <a:lnTo>
                  <a:pt x="6706347" y="853958"/>
                </a:lnTo>
                <a:lnTo>
                  <a:pt x="6731261" y="848889"/>
                </a:lnTo>
                <a:lnTo>
                  <a:pt x="6756221" y="844000"/>
                </a:lnTo>
                <a:lnTo>
                  <a:pt x="6781219" y="839268"/>
                </a:lnTo>
                <a:lnTo>
                  <a:pt x="6793931" y="837754"/>
                </a:lnTo>
                <a:lnTo>
                  <a:pt x="6818994" y="833276"/>
                </a:lnTo>
                <a:lnTo>
                  <a:pt x="6844080" y="828895"/>
                </a:lnTo>
                <a:lnTo>
                  <a:pt x="6869185" y="824588"/>
                </a:lnTo>
                <a:lnTo>
                  <a:pt x="6894303" y="820336"/>
                </a:lnTo>
                <a:lnTo>
                  <a:pt x="6957367" y="810774"/>
                </a:lnTo>
                <a:lnTo>
                  <a:pt x="6982487" y="806530"/>
                </a:lnTo>
                <a:lnTo>
                  <a:pt x="6995274" y="805316"/>
                </a:lnTo>
                <a:lnTo>
                  <a:pt x="7020365" y="800951"/>
                </a:lnTo>
                <a:lnTo>
                  <a:pt x="7045432" y="796495"/>
                </a:lnTo>
                <a:lnTo>
                  <a:pt x="7058151" y="795006"/>
                </a:lnTo>
                <a:lnTo>
                  <a:pt x="7083157" y="790304"/>
                </a:lnTo>
                <a:lnTo>
                  <a:pt x="7108124" y="785449"/>
                </a:lnTo>
                <a:lnTo>
                  <a:pt x="7133049" y="780419"/>
                </a:lnTo>
                <a:lnTo>
                  <a:pt x="7145603" y="778272"/>
                </a:lnTo>
                <a:lnTo>
                  <a:pt x="7195186" y="767150"/>
                </a:lnTo>
                <a:lnTo>
                  <a:pt x="7232189" y="758076"/>
                </a:lnTo>
                <a:lnTo>
                  <a:pt x="7268894" y="747802"/>
                </a:lnTo>
                <a:lnTo>
                  <a:pt x="7293281" y="740625"/>
                </a:lnTo>
                <a:lnTo>
                  <a:pt x="7317578" y="733085"/>
                </a:lnTo>
                <a:lnTo>
                  <a:pt x="7329458" y="728242"/>
                </a:lnTo>
                <a:lnTo>
                  <a:pt x="7353559" y="719915"/>
                </a:lnTo>
                <a:lnTo>
                  <a:pt x="7365232" y="714244"/>
                </a:lnTo>
                <a:lnTo>
                  <a:pt x="7389115" y="705047"/>
                </a:lnTo>
                <a:lnTo>
                  <a:pt x="7400560" y="698464"/>
                </a:lnTo>
                <a:lnTo>
                  <a:pt x="7424205" y="688315"/>
                </a:lnTo>
                <a:lnTo>
                  <a:pt x="7447723" y="677658"/>
                </a:lnTo>
                <a:lnTo>
                  <a:pt x="7458787" y="669551"/>
                </a:lnTo>
                <a:lnTo>
                  <a:pt x="7482036" y="657816"/>
                </a:lnTo>
                <a:lnTo>
                  <a:pt x="7492821" y="648590"/>
                </a:lnTo>
                <a:lnTo>
                  <a:pt x="7515779" y="635694"/>
                </a:lnTo>
                <a:lnTo>
                  <a:pt x="7526263" y="625265"/>
                </a:lnTo>
                <a:lnTo>
                  <a:pt x="7548911" y="611125"/>
                </a:lnTo>
                <a:lnTo>
                  <a:pt x="7559073" y="599410"/>
                </a:lnTo>
                <a:lnTo>
                  <a:pt x="7581389" y="583941"/>
                </a:lnTo>
                <a:lnTo>
                  <a:pt x="7591210" y="570857"/>
                </a:lnTo>
                <a:lnTo>
                  <a:pt x="7613172" y="553978"/>
                </a:lnTo>
                <a:lnTo>
                  <a:pt x="7622630" y="539441"/>
                </a:lnTo>
                <a:lnTo>
                  <a:pt x="7644219" y="521067"/>
                </a:lnTo>
                <a:lnTo>
                  <a:pt x="7653293" y="504995"/>
                </a:lnTo>
                <a:lnTo>
                  <a:pt x="7662952" y="491261"/>
                </a:lnTo>
                <a:lnTo>
                  <a:pt x="7658113" y="471"/>
                </a:lnTo>
                <a:lnTo>
                  <a:pt x="0" y="0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460886"/>
            <a:ext cx="3587750" cy="4826635"/>
          </a:xfrm>
          <a:custGeom>
            <a:avLst/>
            <a:gdLst/>
            <a:ahLst/>
            <a:cxnLst/>
            <a:rect l="l" t="t" r="r" b="b"/>
            <a:pathLst>
              <a:path w="3587750" h="4826634">
                <a:moveTo>
                  <a:pt x="2508097" y="4826113"/>
                </a:moveTo>
                <a:lnTo>
                  <a:pt x="0" y="4826113"/>
                </a:lnTo>
                <a:lnTo>
                  <a:pt x="0" y="720934"/>
                </a:lnTo>
                <a:lnTo>
                  <a:pt x="27334" y="698604"/>
                </a:lnTo>
                <a:lnTo>
                  <a:pt x="94183" y="645206"/>
                </a:lnTo>
                <a:lnTo>
                  <a:pt x="161598" y="593042"/>
                </a:lnTo>
                <a:lnTo>
                  <a:pt x="195507" y="567462"/>
                </a:lnTo>
                <a:lnTo>
                  <a:pt x="229544" y="542236"/>
                </a:lnTo>
                <a:lnTo>
                  <a:pt x="263704" y="517380"/>
                </a:lnTo>
                <a:lnTo>
                  <a:pt x="297983" y="492911"/>
                </a:lnTo>
                <a:lnTo>
                  <a:pt x="332375" y="468843"/>
                </a:lnTo>
                <a:lnTo>
                  <a:pt x="366876" y="445192"/>
                </a:lnTo>
                <a:lnTo>
                  <a:pt x="401482" y="421973"/>
                </a:lnTo>
                <a:lnTo>
                  <a:pt x="436188" y="399203"/>
                </a:lnTo>
                <a:lnTo>
                  <a:pt x="470989" y="376896"/>
                </a:lnTo>
                <a:lnTo>
                  <a:pt x="505881" y="355068"/>
                </a:lnTo>
                <a:lnTo>
                  <a:pt x="540859" y="333735"/>
                </a:lnTo>
                <a:lnTo>
                  <a:pt x="575918" y="312912"/>
                </a:lnTo>
                <a:lnTo>
                  <a:pt x="611053" y="292614"/>
                </a:lnTo>
                <a:lnTo>
                  <a:pt x="646261" y="272858"/>
                </a:lnTo>
                <a:lnTo>
                  <a:pt x="681536" y="253659"/>
                </a:lnTo>
                <a:lnTo>
                  <a:pt x="716873" y="235031"/>
                </a:lnTo>
                <a:lnTo>
                  <a:pt x="752268" y="216992"/>
                </a:lnTo>
                <a:lnTo>
                  <a:pt x="787717" y="199555"/>
                </a:lnTo>
                <a:lnTo>
                  <a:pt x="823215" y="182738"/>
                </a:lnTo>
                <a:lnTo>
                  <a:pt x="858756" y="166554"/>
                </a:lnTo>
                <a:lnTo>
                  <a:pt x="894337" y="151021"/>
                </a:lnTo>
                <a:lnTo>
                  <a:pt x="929953" y="136153"/>
                </a:lnTo>
                <a:lnTo>
                  <a:pt x="965598" y="121966"/>
                </a:lnTo>
                <a:lnTo>
                  <a:pt x="1001270" y="108475"/>
                </a:lnTo>
                <a:lnTo>
                  <a:pt x="1072669" y="83645"/>
                </a:lnTo>
                <a:lnTo>
                  <a:pt x="1144115" y="61786"/>
                </a:lnTo>
                <a:lnTo>
                  <a:pt x="1215569" y="43024"/>
                </a:lnTo>
                <a:lnTo>
                  <a:pt x="1286995" y="27482"/>
                </a:lnTo>
                <a:lnTo>
                  <a:pt x="1358354" y="15284"/>
                </a:lnTo>
                <a:lnTo>
                  <a:pt x="1429611" y="6555"/>
                </a:lnTo>
                <a:lnTo>
                  <a:pt x="1500727" y="1419"/>
                </a:lnTo>
                <a:lnTo>
                  <a:pt x="1571665" y="0"/>
                </a:lnTo>
                <a:lnTo>
                  <a:pt x="1607056" y="722"/>
                </a:lnTo>
                <a:lnTo>
                  <a:pt x="1677659" y="5111"/>
                </a:lnTo>
                <a:lnTo>
                  <a:pt x="1747990" y="13528"/>
                </a:lnTo>
                <a:lnTo>
                  <a:pt x="1818014" y="26096"/>
                </a:lnTo>
                <a:lnTo>
                  <a:pt x="1887692" y="42940"/>
                </a:lnTo>
                <a:lnTo>
                  <a:pt x="1956988" y="64183"/>
                </a:lnTo>
                <a:lnTo>
                  <a:pt x="2025865" y="89951"/>
                </a:lnTo>
                <a:lnTo>
                  <a:pt x="2094284" y="120367"/>
                </a:lnTo>
                <a:lnTo>
                  <a:pt x="2162210" y="155556"/>
                </a:lnTo>
                <a:lnTo>
                  <a:pt x="2195975" y="174979"/>
                </a:lnTo>
                <a:lnTo>
                  <a:pt x="2229604" y="195641"/>
                </a:lnTo>
                <a:lnTo>
                  <a:pt x="2263090" y="217559"/>
                </a:lnTo>
                <a:lnTo>
                  <a:pt x="2296429" y="240748"/>
                </a:lnTo>
                <a:lnTo>
                  <a:pt x="2329617" y="265222"/>
                </a:lnTo>
                <a:lnTo>
                  <a:pt x="2362649" y="290999"/>
                </a:lnTo>
                <a:lnTo>
                  <a:pt x="2395520" y="318093"/>
                </a:lnTo>
                <a:lnTo>
                  <a:pt x="2428225" y="346519"/>
                </a:lnTo>
                <a:lnTo>
                  <a:pt x="2460761" y="376294"/>
                </a:lnTo>
                <a:lnTo>
                  <a:pt x="2493121" y="407433"/>
                </a:lnTo>
                <a:lnTo>
                  <a:pt x="2525303" y="439952"/>
                </a:lnTo>
                <a:lnTo>
                  <a:pt x="2557300" y="473865"/>
                </a:lnTo>
                <a:lnTo>
                  <a:pt x="2589109" y="509189"/>
                </a:lnTo>
                <a:lnTo>
                  <a:pt x="2620724" y="545938"/>
                </a:lnTo>
                <a:lnTo>
                  <a:pt x="2652141" y="584129"/>
                </a:lnTo>
                <a:lnTo>
                  <a:pt x="2683356" y="623777"/>
                </a:lnTo>
                <a:lnTo>
                  <a:pt x="2714363" y="664898"/>
                </a:lnTo>
                <a:lnTo>
                  <a:pt x="2745159" y="707507"/>
                </a:lnTo>
                <a:lnTo>
                  <a:pt x="2777077" y="753080"/>
                </a:lnTo>
                <a:lnTo>
                  <a:pt x="2808389" y="798743"/>
                </a:lnTo>
                <a:lnTo>
                  <a:pt x="2839093" y="844489"/>
                </a:lnTo>
                <a:lnTo>
                  <a:pt x="2869188" y="890312"/>
                </a:lnTo>
                <a:lnTo>
                  <a:pt x="2898674" y="936205"/>
                </a:lnTo>
                <a:lnTo>
                  <a:pt x="2927551" y="982162"/>
                </a:lnTo>
                <a:lnTo>
                  <a:pt x="2955817" y="1028175"/>
                </a:lnTo>
                <a:lnTo>
                  <a:pt x="2983473" y="1074239"/>
                </a:lnTo>
                <a:lnTo>
                  <a:pt x="3010518" y="1120346"/>
                </a:lnTo>
                <a:lnTo>
                  <a:pt x="3036951" y="1166490"/>
                </a:lnTo>
                <a:lnTo>
                  <a:pt x="3062772" y="1212665"/>
                </a:lnTo>
                <a:lnTo>
                  <a:pt x="3087979" y="1258863"/>
                </a:lnTo>
                <a:lnTo>
                  <a:pt x="3112574" y="1305079"/>
                </a:lnTo>
                <a:lnTo>
                  <a:pt x="3136554" y="1351305"/>
                </a:lnTo>
                <a:lnTo>
                  <a:pt x="3159920" y="1397535"/>
                </a:lnTo>
                <a:lnTo>
                  <a:pt x="3182671" y="1443763"/>
                </a:lnTo>
                <a:lnTo>
                  <a:pt x="3204806" y="1489981"/>
                </a:lnTo>
                <a:lnTo>
                  <a:pt x="3226324" y="1536183"/>
                </a:lnTo>
                <a:lnTo>
                  <a:pt x="3247226" y="1582363"/>
                </a:lnTo>
                <a:lnTo>
                  <a:pt x="3267511" y="1628513"/>
                </a:lnTo>
                <a:lnTo>
                  <a:pt x="3287178" y="1674628"/>
                </a:lnTo>
                <a:lnTo>
                  <a:pt x="3306226" y="1720700"/>
                </a:lnTo>
                <a:lnTo>
                  <a:pt x="3324656" y="1766723"/>
                </a:lnTo>
                <a:lnTo>
                  <a:pt x="3342465" y="1812691"/>
                </a:lnTo>
                <a:lnTo>
                  <a:pt x="3359655" y="1858597"/>
                </a:lnTo>
                <a:lnTo>
                  <a:pt x="3376224" y="1904433"/>
                </a:lnTo>
                <a:lnTo>
                  <a:pt x="3392171" y="1950194"/>
                </a:lnTo>
                <a:lnTo>
                  <a:pt x="3407497" y="1995874"/>
                </a:lnTo>
                <a:lnTo>
                  <a:pt x="3422201" y="2041464"/>
                </a:lnTo>
                <a:lnTo>
                  <a:pt x="3436281" y="2086959"/>
                </a:lnTo>
                <a:lnTo>
                  <a:pt x="3449738" y="2132352"/>
                </a:lnTo>
                <a:lnTo>
                  <a:pt x="3462572" y="2177637"/>
                </a:lnTo>
                <a:lnTo>
                  <a:pt x="3474780" y="2222806"/>
                </a:lnTo>
                <a:lnTo>
                  <a:pt x="3486363" y="2267854"/>
                </a:lnTo>
                <a:lnTo>
                  <a:pt x="3497321" y="2312773"/>
                </a:lnTo>
                <a:lnTo>
                  <a:pt x="3507652" y="2357557"/>
                </a:lnTo>
                <a:lnTo>
                  <a:pt x="3517357" y="2402200"/>
                </a:lnTo>
                <a:lnTo>
                  <a:pt x="3526434" y="2446694"/>
                </a:lnTo>
                <a:lnTo>
                  <a:pt x="3534883" y="2491034"/>
                </a:lnTo>
                <a:lnTo>
                  <a:pt x="3542704" y="2535212"/>
                </a:lnTo>
                <a:lnTo>
                  <a:pt x="3549895" y="2579222"/>
                </a:lnTo>
                <a:lnTo>
                  <a:pt x="3556457" y="2623057"/>
                </a:lnTo>
                <a:lnTo>
                  <a:pt x="3562389" y="2666711"/>
                </a:lnTo>
                <a:lnTo>
                  <a:pt x="3567690" y="2710177"/>
                </a:lnTo>
                <a:lnTo>
                  <a:pt x="3572360" y="2753449"/>
                </a:lnTo>
                <a:lnTo>
                  <a:pt x="3576398" y="2796519"/>
                </a:lnTo>
                <a:lnTo>
                  <a:pt x="3579803" y="2839382"/>
                </a:lnTo>
                <a:lnTo>
                  <a:pt x="3582576" y="2882030"/>
                </a:lnTo>
                <a:lnTo>
                  <a:pt x="3584715" y="2924457"/>
                </a:lnTo>
                <a:lnTo>
                  <a:pt x="3586219" y="2966656"/>
                </a:lnTo>
                <a:lnTo>
                  <a:pt x="3587090" y="3008621"/>
                </a:lnTo>
                <a:lnTo>
                  <a:pt x="3587325" y="3050346"/>
                </a:lnTo>
                <a:lnTo>
                  <a:pt x="3586924" y="3091823"/>
                </a:lnTo>
                <a:lnTo>
                  <a:pt x="3585887" y="3133045"/>
                </a:lnTo>
                <a:lnTo>
                  <a:pt x="3584213" y="3174007"/>
                </a:lnTo>
                <a:lnTo>
                  <a:pt x="3581902" y="3214702"/>
                </a:lnTo>
                <a:lnTo>
                  <a:pt x="3578953" y="3255123"/>
                </a:lnTo>
                <a:lnTo>
                  <a:pt x="3575365" y="3295263"/>
                </a:lnTo>
                <a:lnTo>
                  <a:pt x="3571138" y="3335116"/>
                </a:lnTo>
                <a:lnTo>
                  <a:pt x="3566271" y="3374675"/>
                </a:lnTo>
                <a:lnTo>
                  <a:pt x="3560764" y="3413934"/>
                </a:lnTo>
                <a:lnTo>
                  <a:pt x="3554617" y="3452886"/>
                </a:lnTo>
                <a:lnTo>
                  <a:pt x="3547828" y="3491524"/>
                </a:lnTo>
                <a:lnTo>
                  <a:pt x="3540397" y="3529842"/>
                </a:lnTo>
                <a:lnTo>
                  <a:pt x="3532324" y="3567833"/>
                </a:lnTo>
                <a:lnTo>
                  <a:pt x="3523607" y="3605490"/>
                </a:lnTo>
                <a:lnTo>
                  <a:pt x="3514247" y="3642808"/>
                </a:lnTo>
                <a:lnTo>
                  <a:pt x="3504243" y="3679778"/>
                </a:lnTo>
                <a:lnTo>
                  <a:pt x="3493595" y="3716395"/>
                </a:lnTo>
                <a:lnTo>
                  <a:pt x="3470361" y="3788544"/>
                </a:lnTo>
                <a:lnTo>
                  <a:pt x="3444542" y="3859199"/>
                </a:lnTo>
                <a:lnTo>
                  <a:pt x="3416133" y="3928309"/>
                </a:lnTo>
                <a:lnTo>
                  <a:pt x="3385129" y="3995820"/>
                </a:lnTo>
                <a:lnTo>
                  <a:pt x="3351527" y="4061679"/>
                </a:lnTo>
                <a:lnTo>
                  <a:pt x="3315321" y="4125834"/>
                </a:lnTo>
                <a:lnTo>
                  <a:pt x="3276508" y="4188232"/>
                </a:lnTo>
                <a:lnTo>
                  <a:pt x="3235082" y="4248819"/>
                </a:lnTo>
                <a:lnTo>
                  <a:pt x="3191040" y="4307543"/>
                </a:lnTo>
                <a:lnTo>
                  <a:pt x="3144376" y="4364351"/>
                </a:lnTo>
                <a:lnTo>
                  <a:pt x="3095087" y="4419190"/>
                </a:lnTo>
                <a:lnTo>
                  <a:pt x="3043168" y="4472006"/>
                </a:lnTo>
                <a:lnTo>
                  <a:pt x="2988614" y="4522748"/>
                </a:lnTo>
                <a:lnTo>
                  <a:pt x="2931421" y="4571362"/>
                </a:lnTo>
                <a:lnTo>
                  <a:pt x="2871585" y="4617795"/>
                </a:lnTo>
                <a:lnTo>
                  <a:pt x="2840674" y="4640177"/>
                </a:lnTo>
                <a:lnTo>
                  <a:pt x="2809101" y="4661994"/>
                </a:lnTo>
                <a:lnTo>
                  <a:pt x="2776864" y="4683239"/>
                </a:lnTo>
                <a:lnTo>
                  <a:pt x="2743964" y="4703906"/>
                </a:lnTo>
                <a:lnTo>
                  <a:pt x="2710400" y="4723989"/>
                </a:lnTo>
                <a:lnTo>
                  <a:pt x="2676171" y="4743479"/>
                </a:lnTo>
                <a:lnTo>
                  <a:pt x="2641276" y="4762372"/>
                </a:lnTo>
                <a:lnTo>
                  <a:pt x="2605716" y="4780660"/>
                </a:lnTo>
                <a:lnTo>
                  <a:pt x="2569489" y="4798336"/>
                </a:lnTo>
                <a:lnTo>
                  <a:pt x="2532595" y="4815394"/>
                </a:lnTo>
                <a:lnTo>
                  <a:pt x="2508097" y="4826113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04925" y="4108277"/>
            <a:ext cx="133350" cy="133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04925" y="5041727"/>
            <a:ext cx="133350" cy="1333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04925" y="5975177"/>
            <a:ext cx="133350" cy="1333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04925" y="6908627"/>
            <a:ext cx="133350" cy="1333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628725" y="3900962"/>
            <a:ext cx="7394575" cy="51593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666750">
              <a:lnSpc>
                <a:spcPct val="109400"/>
              </a:lnSpc>
              <a:spcBef>
                <a:spcPts val="90"/>
              </a:spcBef>
            </a:pPr>
            <a:r>
              <a:rPr sz="2800" spc="185" dirty="0">
                <a:latin typeface="Arial"/>
                <a:cs typeface="Arial"/>
              </a:rPr>
              <a:t>Pisahkan </a:t>
            </a:r>
            <a:r>
              <a:rPr sz="2800" spc="250" dirty="0">
                <a:latin typeface="Arial"/>
                <a:cs typeface="Arial"/>
              </a:rPr>
              <a:t>dari </a:t>
            </a:r>
            <a:r>
              <a:rPr sz="2800" spc="340" dirty="0">
                <a:latin typeface="Arial"/>
                <a:cs typeface="Arial"/>
              </a:rPr>
              <a:t>logam </a:t>
            </a:r>
            <a:r>
              <a:rPr sz="2800" spc="185" dirty="0">
                <a:latin typeface="Arial"/>
                <a:cs typeface="Arial"/>
              </a:rPr>
              <a:t>reaktif:</a:t>
            </a:r>
            <a:r>
              <a:rPr sz="2800" spc="-495" dirty="0">
                <a:latin typeface="Arial"/>
                <a:cs typeface="Arial"/>
              </a:rPr>
              <a:t> </a:t>
            </a:r>
            <a:r>
              <a:rPr sz="2800" spc="215" dirty="0">
                <a:latin typeface="Arial"/>
                <a:cs typeface="Arial"/>
              </a:rPr>
              <a:t>sodium,  </a:t>
            </a:r>
            <a:r>
              <a:rPr sz="2800" spc="225" dirty="0">
                <a:latin typeface="Arial"/>
                <a:cs typeface="Arial"/>
              </a:rPr>
              <a:t>potassium, </a:t>
            </a:r>
            <a:r>
              <a:rPr sz="2800" spc="335" dirty="0">
                <a:latin typeface="Arial"/>
                <a:cs typeface="Arial"/>
              </a:rPr>
              <a:t>dan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280" dirty="0">
                <a:latin typeface="Arial"/>
                <a:cs typeface="Arial"/>
              </a:rPr>
              <a:t>magnesium.</a:t>
            </a:r>
            <a:endParaRPr sz="2800">
              <a:latin typeface="Arial"/>
              <a:cs typeface="Arial"/>
            </a:endParaRPr>
          </a:p>
          <a:p>
            <a:pPr marL="12700" marR="475615">
              <a:lnSpc>
                <a:spcPct val="109400"/>
              </a:lnSpc>
            </a:pPr>
            <a:r>
              <a:rPr sz="2800" spc="185" dirty="0">
                <a:latin typeface="Arial"/>
                <a:cs typeface="Arial"/>
              </a:rPr>
              <a:t>Pisahkan </a:t>
            </a:r>
            <a:r>
              <a:rPr sz="2800" spc="360" dirty="0">
                <a:latin typeface="Arial"/>
                <a:cs typeface="Arial"/>
              </a:rPr>
              <a:t>asam </a:t>
            </a:r>
            <a:r>
              <a:rPr sz="2800" spc="229" dirty="0">
                <a:latin typeface="Arial"/>
                <a:cs typeface="Arial"/>
              </a:rPr>
              <a:t>pengoksidasi</a:t>
            </a:r>
            <a:r>
              <a:rPr sz="2800" spc="-350" dirty="0">
                <a:latin typeface="Arial"/>
                <a:cs typeface="Arial"/>
              </a:rPr>
              <a:t> </a:t>
            </a:r>
            <a:r>
              <a:rPr sz="2800" spc="305" dirty="0">
                <a:latin typeface="Arial"/>
                <a:cs typeface="Arial"/>
              </a:rPr>
              <a:t>dengan  </a:t>
            </a:r>
            <a:r>
              <a:rPr sz="2800" spc="360" dirty="0">
                <a:latin typeface="Arial"/>
                <a:cs typeface="Arial"/>
              </a:rPr>
              <a:t>asam</a:t>
            </a:r>
            <a:r>
              <a:rPr sz="2800" spc="65" dirty="0">
                <a:latin typeface="Arial"/>
                <a:cs typeface="Arial"/>
              </a:rPr>
              <a:t> </a:t>
            </a:r>
            <a:r>
              <a:rPr sz="2800" spc="195" dirty="0">
                <a:latin typeface="Arial"/>
                <a:cs typeface="Arial"/>
              </a:rPr>
              <a:t>organik.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09400"/>
              </a:lnSpc>
            </a:pPr>
            <a:r>
              <a:rPr sz="2800" spc="295" dirty="0">
                <a:latin typeface="Arial"/>
                <a:cs typeface="Arial"/>
              </a:rPr>
              <a:t>Asam</a:t>
            </a:r>
            <a:r>
              <a:rPr sz="2800" spc="65" dirty="0">
                <a:latin typeface="Arial"/>
                <a:cs typeface="Arial"/>
              </a:rPr>
              <a:t> </a:t>
            </a:r>
            <a:r>
              <a:rPr sz="2800" spc="200" dirty="0">
                <a:latin typeface="Arial"/>
                <a:cs typeface="Arial"/>
              </a:rPr>
              <a:t>Nitrat</a:t>
            </a:r>
            <a:r>
              <a:rPr sz="2800" spc="65" dirty="0">
                <a:latin typeface="Arial"/>
                <a:cs typeface="Arial"/>
              </a:rPr>
              <a:t> </a:t>
            </a:r>
            <a:r>
              <a:rPr sz="2800" spc="335" dirty="0">
                <a:latin typeface="Arial"/>
                <a:cs typeface="Arial"/>
              </a:rPr>
              <a:t>dan</a:t>
            </a:r>
            <a:r>
              <a:rPr sz="2800" spc="65" dirty="0">
                <a:latin typeface="Arial"/>
                <a:cs typeface="Arial"/>
              </a:rPr>
              <a:t> </a:t>
            </a:r>
            <a:r>
              <a:rPr sz="2800" spc="85" dirty="0">
                <a:latin typeface="Arial"/>
                <a:cs typeface="Arial"/>
              </a:rPr>
              <a:t>HCl</a:t>
            </a:r>
            <a:r>
              <a:rPr sz="2800" spc="70" dirty="0">
                <a:latin typeface="Arial"/>
                <a:cs typeface="Arial"/>
              </a:rPr>
              <a:t> </a:t>
            </a:r>
            <a:r>
              <a:rPr sz="2800" spc="240" dirty="0">
                <a:latin typeface="Arial"/>
                <a:cs typeface="Arial"/>
              </a:rPr>
              <a:t>bisa</a:t>
            </a:r>
            <a:r>
              <a:rPr sz="2800" spc="65" dirty="0">
                <a:latin typeface="Arial"/>
                <a:cs typeface="Arial"/>
              </a:rPr>
              <a:t> </a:t>
            </a:r>
            <a:r>
              <a:rPr sz="2800" spc="260" dirty="0">
                <a:latin typeface="Arial"/>
                <a:cs typeface="Arial"/>
              </a:rPr>
              <a:t>ditaruh</a:t>
            </a:r>
            <a:r>
              <a:rPr sz="2800" spc="65" dirty="0">
                <a:latin typeface="Arial"/>
                <a:cs typeface="Arial"/>
              </a:rPr>
              <a:t> </a:t>
            </a:r>
            <a:r>
              <a:rPr sz="2800" spc="360" dirty="0">
                <a:latin typeface="Arial"/>
                <a:cs typeface="Arial"/>
              </a:rPr>
              <a:t>dalam  </a:t>
            </a:r>
            <a:r>
              <a:rPr sz="2800" spc="345" dirty="0">
                <a:latin typeface="Arial"/>
                <a:cs typeface="Arial"/>
              </a:rPr>
              <a:t>tempat</a:t>
            </a:r>
            <a:r>
              <a:rPr sz="2800" spc="65" dirty="0">
                <a:latin typeface="Arial"/>
                <a:cs typeface="Arial"/>
              </a:rPr>
              <a:t> </a:t>
            </a:r>
            <a:r>
              <a:rPr sz="2800" spc="310" dirty="0">
                <a:latin typeface="Arial"/>
                <a:cs typeface="Arial"/>
              </a:rPr>
              <a:t>yang</a:t>
            </a:r>
            <a:r>
              <a:rPr sz="2800" spc="70" dirty="0">
                <a:latin typeface="Arial"/>
                <a:cs typeface="Arial"/>
              </a:rPr>
              <a:t> </a:t>
            </a:r>
            <a:r>
              <a:rPr sz="2800" spc="360" dirty="0">
                <a:latin typeface="Arial"/>
                <a:cs typeface="Arial"/>
              </a:rPr>
              <a:t>sama</a:t>
            </a:r>
            <a:r>
              <a:rPr sz="2800" spc="70" dirty="0">
                <a:latin typeface="Arial"/>
                <a:cs typeface="Arial"/>
              </a:rPr>
              <a:t> </a:t>
            </a:r>
            <a:r>
              <a:rPr sz="2800" spc="260" dirty="0">
                <a:latin typeface="Arial"/>
                <a:cs typeface="Arial"/>
              </a:rPr>
              <a:t>tetapi</a:t>
            </a:r>
            <a:r>
              <a:rPr sz="2800" spc="70" dirty="0">
                <a:latin typeface="Arial"/>
                <a:cs typeface="Arial"/>
              </a:rPr>
              <a:t> </a:t>
            </a:r>
            <a:r>
              <a:rPr sz="2800" spc="225" dirty="0">
                <a:latin typeface="Arial"/>
                <a:cs typeface="Arial"/>
              </a:rPr>
              <a:t>rak</a:t>
            </a:r>
            <a:r>
              <a:rPr sz="2800" spc="70" dirty="0">
                <a:latin typeface="Arial"/>
                <a:cs typeface="Arial"/>
              </a:rPr>
              <a:t> </a:t>
            </a:r>
            <a:r>
              <a:rPr sz="2800" spc="229" dirty="0">
                <a:latin typeface="Arial"/>
                <a:cs typeface="Arial"/>
              </a:rPr>
              <a:t>berbeda.</a:t>
            </a:r>
            <a:endParaRPr sz="2800">
              <a:latin typeface="Arial"/>
              <a:cs typeface="Arial"/>
            </a:endParaRPr>
          </a:p>
          <a:p>
            <a:pPr marL="12700" marR="218440">
              <a:lnSpc>
                <a:spcPct val="109400"/>
              </a:lnSpc>
            </a:pPr>
            <a:r>
              <a:rPr sz="2800" spc="185" dirty="0">
                <a:latin typeface="Arial"/>
                <a:cs typeface="Arial"/>
              </a:rPr>
              <a:t>Pisahkan </a:t>
            </a:r>
            <a:r>
              <a:rPr sz="2800" spc="360" dirty="0">
                <a:latin typeface="Arial"/>
                <a:cs typeface="Arial"/>
              </a:rPr>
              <a:t>asam </a:t>
            </a:r>
            <a:r>
              <a:rPr sz="2800" spc="305" dirty="0">
                <a:latin typeface="Arial"/>
                <a:cs typeface="Arial"/>
              </a:rPr>
              <a:t>dengan </a:t>
            </a:r>
            <a:r>
              <a:rPr sz="2800" spc="330" dirty="0">
                <a:latin typeface="Arial"/>
                <a:cs typeface="Arial"/>
              </a:rPr>
              <a:t>bahan </a:t>
            </a:r>
            <a:r>
              <a:rPr sz="2800" spc="310" dirty="0">
                <a:latin typeface="Arial"/>
                <a:cs typeface="Arial"/>
              </a:rPr>
              <a:t>yang  </a:t>
            </a:r>
            <a:r>
              <a:rPr sz="2800" spc="240" dirty="0">
                <a:latin typeface="Arial"/>
                <a:cs typeface="Arial"/>
              </a:rPr>
              <a:t>bisa </a:t>
            </a:r>
            <a:r>
              <a:rPr sz="2800" spc="270" dirty="0">
                <a:latin typeface="Arial"/>
                <a:cs typeface="Arial"/>
              </a:rPr>
              <a:t>menghasilkan </a:t>
            </a:r>
            <a:r>
              <a:rPr sz="2800" spc="180" dirty="0">
                <a:latin typeface="Arial"/>
                <a:cs typeface="Arial"/>
              </a:rPr>
              <a:t>toksik </a:t>
            </a:r>
            <a:r>
              <a:rPr sz="2800" spc="320" dirty="0">
                <a:latin typeface="Arial"/>
                <a:cs typeface="Arial"/>
              </a:rPr>
              <a:t>atau </a:t>
            </a:r>
            <a:r>
              <a:rPr sz="2800" spc="275" dirty="0">
                <a:latin typeface="Arial"/>
                <a:cs typeface="Arial"/>
              </a:rPr>
              <a:t>gas  </a:t>
            </a:r>
            <a:r>
              <a:rPr sz="2800" spc="375" dirty="0">
                <a:latin typeface="Arial"/>
                <a:cs typeface="Arial"/>
              </a:rPr>
              <a:t>mudah</a:t>
            </a:r>
            <a:r>
              <a:rPr sz="2800" spc="-495" dirty="0">
                <a:latin typeface="Arial"/>
                <a:cs typeface="Arial"/>
              </a:rPr>
              <a:t> </a:t>
            </a:r>
            <a:r>
              <a:rPr sz="2800" spc="250" dirty="0">
                <a:latin typeface="Arial"/>
                <a:cs typeface="Arial"/>
              </a:rPr>
              <a:t>terbakar </a:t>
            </a:r>
            <a:r>
              <a:rPr sz="2800" spc="290" dirty="0">
                <a:latin typeface="Arial"/>
                <a:cs typeface="Arial"/>
              </a:rPr>
              <a:t>apabila </a:t>
            </a:r>
            <a:r>
              <a:rPr sz="2800" spc="225" dirty="0">
                <a:latin typeface="Arial"/>
                <a:cs typeface="Arial"/>
              </a:rPr>
              <a:t>terjadi </a:t>
            </a:r>
            <a:r>
              <a:rPr sz="2800" spc="250" dirty="0">
                <a:latin typeface="Arial"/>
                <a:cs typeface="Arial"/>
              </a:rPr>
              <a:t>kontak  </a:t>
            </a:r>
            <a:r>
              <a:rPr sz="2800" spc="305" dirty="0">
                <a:latin typeface="Arial"/>
                <a:cs typeface="Arial"/>
              </a:rPr>
              <a:t>dengan </a:t>
            </a:r>
            <a:r>
              <a:rPr sz="2800" spc="245" dirty="0">
                <a:latin typeface="Arial"/>
                <a:cs typeface="Arial"/>
              </a:rPr>
              <a:t>asam, </a:t>
            </a:r>
            <a:r>
              <a:rPr sz="2800" spc="200" dirty="0">
                <a:latin typeface="Arial"/>
                <a:cs typeface="Arial"/>
              </a:rPr>
              <a:t>seperti </a:t>
            </a:r>
            <a:r>
              <a:rPr sz="2800" spc="285" dirty="0">
                <a:latin typeface="Arial"/>
                <a:cs typeface="Arial"/>
              </a:rPr>
              <a:t>sodium </a:t>
            </a:r>
            <a:r>
              <a:rPr sz="2800" spc="185" dirty="0">
                <a:latin typeface="Arial"/>
                <a:cs typeface="Arial"/>
              </a:rPr>
              <a:t>sianida,  </a:t>
            </a:r>
            <a:r>
              <a:rPr sz="2800" spc="195" dirty="0">
                <a:latin typeface="Arial"/>
                <a:cs typeface="Arial"/>
              </a:rPr>
              <a:t>besi </a:t>
            </a:r>
            <a:r>
              <a:rPr sz="2800" spc="215" dirty="0">
                <a:latin typeface="Arial"/>
                <a:cs typeface="Arial"/>
              </a:rPr>
              <a:t>sulfida </a:t>
            </a:r>
            <a:r>
              <a:rPr sz="2800" spc="335" dirty="0">
                <a:latin typeface="Arial"/>
                <a:cs typeface="Arial"/>
              </a:rPr>
              <a:t>dan </a:t>
            </a:r>
            <a:r>
              <a:rPr sz="2800" spc="250" dirty="0">
                <a:latin typeface="Arial"/>
                <a:cs typeface="Arial"/>
              </a:rPr>
              <a:t>kalsium</a:t>
            </a:r>
            <a:r>
              <a:rPr sz="2800" spc="-475" dirty="0">
                <a:latin typeface="Arial"/>
                <a:cs typeface="Arial"/>
              </a:rPr>
              <a:t> </a:t>
            </a:r>
            <a:r>
              <a:rPr sz="2800" spc="220" dirty="0">
                <a:latin typeface="Arial"/>
                <a:cs typeface="Arial"/>
              </a:rPr>
              <a:t>karbida.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392714" y="1576068"/>
            <a:ext cx="551180" cy="577850"/>
          </a:xfrm>
          <a:custGeom>
            <a:avLst/>
            <a:gdLst/>
            <a:ahLst/>
            <a:cxnLst/>
            <a:rect l="l" t="t" r="r" b="b"/>
            <a:pathLst>
              <a:path w="551180" h="577850">
                <a:moveTo>
                  <a:pt x="288516" y="577232"/>
                </a:moveTo>
                <a:lnTo>
                  <a:pt x="241520" y="573977"/>
                </a:lnTo>
                <a:lnTo>
                  <a:pt x="197524" y="564215"/>
                </a:lnTo>
                <a:lnTo>
                  <a:pt x="156529" y="547944"/>
                </a:lnTo>
                <a:lnTo>
                  <a:pt x="118533" y="525164"/>
                </a:lnTo>
                <a:lnTo>
                  <a:pt x="83538" y="495876"/>
                </a:lnTo>
                <a:lnTo>
                  <a:pt x="53464" y="461571"/>
                </a:lnTo>
                <a:lnTo>
                  <a:pt x="30073" y="423743"/>
                </a:lnTo>
                <a:lnTo>
                  <a:pt x="13366" y="382390"/>
                </a:lnTo>
                <a:lnTo>
                  <a:pt x="3341" y="337513"/>
                </a:lnTo>
                <a:lnTo>
                  <a:pt x="0" y="289112"/>
                </a:lnTo>
                <a:lnTo>
                  <a:pt x="3341" y="240624"/>
                </a:lnTo>
                <a:lnTo>
                  <a:pt x="13366" y="195644"/>
                </a:lnTo>
                <a:lnTo>
                  <a:pt x="30073" y="154172"/>
                </a:lnTo>
                <a:lnTo>
                  <a:pt x="53464" y="116208"/>
                </a:lnTo>
                <a:lnTo>
                  <a:pt x="83538" y="81753"/>
                </a:lnTo>
                <a:lnTo>
                  <a:pt x="118533" y="52321"/>
                </a:lnTo>
                <a:lnTo>
                  <a:pt x="156529" y="29431"/>
                </a:lnTo>
                <a:lnTo>
                  <a:pt x="197524" y="13080"/>
                </a:lnTo>
                <a:lnTo>
                  <a:pt x="241520" y="3270"/>
                </a:lnTo>
                <a:lnTo>
                  <a:pt x="288516" y="0"/>
                </a:lnTo>
                <a:lnTo>
                  <a:pt x="332319" y="2778"/>
                </a:lnTo>
                <a:lnTo>
                  <a:pt x="373642" y="11112"/>
                </a:lnTo>
                <a:lnTo>
                  <a:pt x="412485" y="25002"/>
                </a:lnTo>
                <a:lnTo>
                  <a:pt x="448848" y="44448"/>
                </a:lnTo>
                <a:lnTo>
                  <a:pt x="481651" y="68880"/>
                </a:lnTo>
                <a:lnTo>
                  <a:pt x="509617" y="97925"/>
                </a:lnTo>
                <a:lnTo>
                  <a:pt x="532746" y="131583"/>
                </a:lnTo>
                <a:lnTo>
                  <a:pt x="551039" y="169855"/>
                </a:lnTo>
                <a:lnTo>
                  <a:pt x="439522" y="169855"/>
                </a:lnTo>
                <a:lnTo>
                  <a:pt x="413043" y="132526"/>
                </a:lnTo>
                <a:lnTo>
                  <a:pt x="379050" y="105862"/>
                </a:lnTo>
                <a:lnTo>
                  <a:pt x="337541" y="89864"/>
                </a:lnTo>
                <a:lnTo>
                  <a:pt x="288516" y="84531"/>
                </a:lnTo>
                <a:lnTo>
                  <a:pt x="247801" y="88041"/>
                </a:lnTo>
                <a:lnTo>
                  <a:pt x="210980" y="98570"/>
                </a:lnTo>
                <a:lnTo>
                  <a:pt x="149021" y="140687"/>
                </a:lnTo>
                <a:lnTo>
                  <a:pt x="125407" y="171021"/>
                </a:lnTo>
                <a:lnTo>
                  <a:pt x="108540" y="205871"/>
                </a:lnTo>
                <a:lnTo>
                  <a:pt x="98420" y="245234"/>
                </a:lnTo>
                <a:lnTo>
                  <a:pt x="95047" y="289112"/>
                </a:lnTo>
                <a:lnTo>
                  <a:pt x="98420" y="332903"/>
                </a:lnTo>
                <a:lnTo>
                  <a:pt x="108540" y="372204"/>
                </a:lnTo>
                <a:lnTo>
                  <a:pt x="125407" y="407016"/>
                </a:lnTo>
                <a:lnTo>
                  <a:pt x="149021" y="437339"/>
                </a:lnTo>
                <a:lnTo>
                  <a:pt x="210980" y="479456"/>
                </a:lnTo>
                <a:lnTo>
                  <a:pt x="247801" y="489985"/>
                </a:lnTo>
                <a:lnTo>
                  <a:pt x="288516" y="493495"/>
                </a:lnTo>
                <a:lnTo>
                  <a:pt x="337541" y="488162"/>
                </a:lnTo>
                <a:lnTo>
                  <a:pt x="379050" y="472163"/>
                </a:lnTo>
                <a:lnTo>
                  <a:pt x="413043" y="445499"/>
                </a:lnTo>
                <a:lnTo>
                  <a:pt x="439522" y="408170"/>
                </a:lnTo>
                <a:lnTo>
                  <a:pt x="551039" y="408170"/>
                </a:lnTo>
                <a:lnTo>
                  <a:pt x="532746" y="446429"/>
                </a:lnTo>
                <a:lnTo>
                  <a:pt x="509617" y="480051"/>
                </a:lnTo>
                <a:lnTo>
                  <a:pt x="481651" y="509034"/>
                </a:lnTo>
                <a:lnTo>
                  <a:pt x="448848" y="533379"/>
                </a:lnTo>
                <a:lnTo>
                  <a:pt x="412485" y="552565"/>
                </a:lnTo>
                <a:lnTo>
                  <a:pt x="373642" y="566269"/>
                </a:lnTo>
                <a:lnTo>
                  <a:pt x="332319" y="574491"/>
                </a:lnTo>
                <a:lnTo>
                  <a:pt x="288516" y="577232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18390" y="1582616"/>
            <a:ext cx="512445" cy="565785"/>
          </a:xfrm>
          <a:custGeom>
            <a:avLst/>
            <a:gdLst/>
            <a:ahLst/>
            <a:cxnLst/>
            <a:rect l="l" t="t" r="r" b="b"/>
            <a:pathLst>
              <a:path w="512444" h="565785">
                <a:moveTo>
                  <a:pt x="414515" y="565723"/>
                </a:moveTo>
                <a:lnTo>
                  <a:pt x="373843" y="450237"/>
                </a:lnTo>
                <a:lnTo>
                  <a:pt x="137313" y="450237"/>
                </a:lnTo>
                <a:lnTo>
                  <a:pt x="96834" y="565723"/>
                </a:lnTo>
                <a:lnTo>
                  <a:pt x="0" y="565723"/>
                </a:lnTo>
                <a:lnTo>
                  <a:pt x="202398" y="0"/>
                </a:lnTo>
                <a:lnTo>
                  <a:pt x="309750" y="0"/>
                </a:lnTo>
                <a:lnTo>
                  <a:pt x="512146" y="565723"/>
                </a:lnTo>
                <a:lnTo>
                  <a:pt x="414515" y="565723"/>
                </a:lnTo>
                <a:close/>
              </a:path>
              <a:path w="512444" h="565785">
                <a:moveTo>
                  <a:pt x="162514" y="378008"/>
                </a:moveTo>
                <a:lnTo>
                  <a:pt x="348640" y="378008"/>
                </a:lnTo>
                <a:lnTo>
                  <a:pt x="256172" y="112113"/>
                </a:lnTo>
                <a:lnTo>
                  <a:pt x="162514" y="378008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2605515" y="1570710"/>
            <a:ext cx="429895" cy="590550"/>
            <a:chOff x="2605515" y="1570710"/>
            <a:chExt cx="429895" cy="590550"/>
          </a:xfrm>
        </p:grpSpPr>
        <p:sp>
          <p:nvSpPr>
            <p:cNvPr id="13" name="object 13"/>
            <p:cNvSpPr/>
            <p:nvPr/>
          </p:nvSpPr>
          <p:spPr>
            <a:xfrm>
              <a:off x="2618215" y="1583410"/>
              <a:ext cx="404495" cy="565150"/>
            </a:xfrm>
            <a:custGeom>
              <a:avLst/>
              <a:gdLst/>
              <a:ahLst/>
              <a:cxnLst/>
              <a:rect l="l" t="t" r="r" b="b"/>
              <a:pathLst>
                <a:path w="404494" h="565150">
                  <a:moveTo>
                    <a:pt x="92668" y="335742"/>
                  </a:moveTo>
                  <a:lnTo>
                    <a:pt x="92668" y="564929"/>
                  </a:lnTo>
                  <a:lnTo>
                    <a:pt x="0" y="564929"/>
                  </a:lnTo>
                  <a:lnTo>
                    <a:pt x="0" y="0"/>
                  </a:lnTo>
                  <a:lnTo>
                    <a:pt x="195052" y="0"/>
                  </a:lnTo>
                  <a:lnTo>
                    <a:pt x="240320" y="2976"/>
                  </a:lnTo>
                  <a:lnTo>
                    <a:pt x="280082" y="11905"/>
                  </a:lnTo>
                  <a:lnTo>
                    <a:pt x="343080" y="47623"/>
                  </a:lnTo>
                  <a:lnTo>
                    <a:pt x="382072" y="101596"/>
                  </a:lnTo>
                  <a:lnTo>
                    <a:pt x="395068" y="168268"/>
                  </a:lnTo>
                  <a:lnTo>
                    <a:pt x="392911" y="196036"/>
                  </a:lnTo>
                  <a:lnTo>
                    <a:pt x="375651" y="247330"/>
                  </a:lnTo>
                  <a:lnTo>
                    <a:pt x="340965" y="291592"/>
                  </a:lnTo>
                  <a:lnTo>
                    <a:pt x="287883" y="321158"/>
                  </a:lnTo>
                  <a:lnTo>
                    <a:pt x="254384" y="329988"/>
                  </a:lnTo>
                  <a:lnTo>
                    <a:pt x="404002" y="564929"/>
                  </a:lnTo>
                  <a:lnTo>
                    <a:pt x="291093" y="564929"/>
                  </a:lnTo>
                  <a:lnTo>
                    <a:pt x="149618" y="335742"/>
                  </a:lnTo>
                  <a:lnTo>
                    <a:pt x="92668" y="335742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98183" y="1643137"/>
              <a:ext cx="232759" cy="21628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3098532" y="1582616"/>
            <a:ext cx="512445" cy="565785"/>
          </a:xfrm>
          <a:custGeom>
            <a:avLst/>
            <a:gdLst/>
            <a:ahLst/>
            <a:cxnLst/>
            <a:rect l="l" t="t" r="r" b="b"/>
            <a:pathLst>
              <a:path w="512445" h="565785">
                <a:moveTo>
                  <a:pt x="414528" y="565723"/>
                </a:moveTo>
                <a:lnTo>
                  <a:pt x="373846" y="450237"/>
                </a:lnTo>
                <a:lnTo>
                  <a:pt x="137321" y="450237"/>
                </a:lnTo>
                <a:lnTo>
                  <a:pt x="96840" y="565723"/>
                </a:lnTo>
                <a:lnTo>
                  <a:pt x="0" y="565723"/>
                </a:lnTo>
                <a:lnTo>
                  <a:pt x="202406" y="0"/>
                </a:lnTo>
                <a:lnTo>
                  <a:pt x="309753" y="0"/>
                </a:lnTo>
                <a:lnTo>
                  <a:pt x="512149" y="565723"/>
                </a:lnTo>
                <a:lnTo>
                  <a:pt x="414528" y="565723"/>
                </a:lnTo>
                <a:close/>
              </a:path>
              <a:path w="512445" h="565785">
                <a:moveTo>
                  <a:pt x="162515" y="378008"/>
                </a:moveTo>
                <a:lnTo>
                  <a:pt x="348643" y="378008"/>
                </a:lnTo>
                <a:lnTo>
                  <a:pt x="256174" y="112113"/>
                </a:lnTo>
                <a:lnTo>
                  <a:pt x="162515" y="378008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942180" y="1583410"/>
            <a:ext cx="594995" cy="565150"/>
          </a:xfrm>
          <a:custGeom>
            <a:avLst/>
            <a:gdLst/>
            <a:ahLst/>
            <a:cxnLst/>
            <a:rect l="l" t="t" r="r" b="b"/>
            <a:pathLst>
              <a:path w="594995" h="565150">
                <a:moveTo>
                  <a:pt x="594893" y="0"/>
                </a:moveTo>
                <a:lnTo>
                  <a:pt x="594893" y="564929"/>
                </a:lnTo>
                <a:lnTo>
                  <a:pt x="502424" y="564929"/>
                </a:lnTo>
                <a:lnTo>
                  <a:pt x="502424" y="177991"/>
                </a:lnTo>
                <a:lnTo>
                  <a:pt x="329993" y="564929"/>
                </a:lnTo>
                <a:lnTo>
                  <a:pt x="265899" y="564929"/>
                </a:lnTo>
                <a:lnTo>
                  <a:pt x="92668" y="177991"/>
                </a:lnTo>
                <a:lnTo>
                  <a:pt x="92668" y="564929"/>
                </a:lnTo>
                <a:lnTo>
                  <a:pt x="0" y="564929"/>
                </a:lnTo>
                <a:lnTo>
                  <a:pt x="0" y="0"/>
                </a:lnTo>
                <a:lnTo>
                  <a:pt x="100012" y="0"/>
                </a:lnTo>
                <a:lnTo>
                  <a:pt x="298246" y="443093"/>
                </a:lnTo>
                <a:lnTo>
                  <a:pt x="495881" y="0"/>
                </a:lnTo>
                <a:lnTo>
                  <a:pt x="594893" y="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659032" y="1582616"/>
            <a:ext cx="312420" cy="565785"/>
          </a:xfrm>
          <a:custGeom>
            <a:avLst/>
            <a:gdLst/>
            <a:ahLst/>
            <a:cxnLst/>
            <a:rect l="l" t="t" r="r" b="b"/>
            <a:pathLst>
              <a:path w="312420" h="565785">
                <a:moveTo>
                  <a:pt x="312124" y="0"/>
                </a:moveTo>
                <a:lnTo>
                  <a:pt x="312124" y="72427"/>
                </a:lnTo>
                <a:lnTo>
                  <a:pt x="92668" y="72427"/>
                </a:lnTo>
                <a:lnTo>
                  <a:pt x="92668" y="243870"/>
                </a:lnTo>
                <a:lnTo>
                  <a:pt x="287721" y="243870"/>
                </a:lnTo>
                <a:lnTo>
                  <a:pt x="287721" y="315305"/>
                </a:lnTo>
                <a:lnTo>
                  <a:pt x="92668" y="315305"/>
                </a:lnTo>
                <a:lnTo>
                  <a:pt x="92668" y="493295"/>
                </a:lnTo>
                <a:lnTo>
                  <a:pt x="312124" y="493295"/>
                </a:lnTo>
                <a:lnTo>
                  <a:pt x="312124" y="565723"/>
                </a:lnTo>
                <a:lnTo>
                  <a:pt x="0" y="565723"/>
                </a:lnTo>
                <a:lnTo>
                  <a:pt x="0" y="0"/>
                </a:lnTo>
                <a:lnTo>
                  <a:pt x="312124" y="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084914" y="1582616"/>
            <a:ext cx="464184" cy="565785"/>
          </a:xfrm>
          <a:custGeom>
            <a:avLst/>
            <a:gdLst/>
            <a:ahLst/>
            <a:cxnLst/>
            <a:rect l="l" t="t" r="r" b="b"/>
            <a:pathLst>
              <a:path w="464185" h="565785">
                <a:moveTo>
                  <a:pt x="371455" y="0"/>
                </a:moveTo>
                <a:lnTo>
                  <a:pt x="464124" y="0"/>
                </a:lnTo>
                <a:lnTo>
                  <a:pt x="464124" y="565723"/>
                </a:lnTo>
                <a:lnTo>
                  <a:pt x="371455" y="565723"/>
                </a:lnTo>
                <a:lnTo>
                  <a:pt x="92659" y="143861"/>
                </a:lnTo>
                <a:lnTo>
                  <a:pt x="92659" y="565723"/>
                </a:lnTo>
                <a:lnTo>
                  <a:pt x="0" y="565723"/>
                </a:lnTo>
                <a:lnTo>
                  <a:pt x="0" y="0"/>
                </a:lnTo>
                <a:lnTo>
                  <a:pt x="92659" y="0"/>
                </a:lnTo>
                <a:lnTo>
                  <a:pt x="371455" y="421067"/>
                </a:lnTo>
                <a:lnTo>
                  <a:pt x="371455" y="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622085" y="1583410"/>
            <a:ext cx="467995" cy="565150"/>
          </a:xfrm>
          <a:custGeom>
            <a:avLst/>
            <a:gdLst/>
            <a:ahLst/>
            <a:cxnLst/>
            <a:rect l="l" t="t" r="r" b="b"/>
            <a:pathLst>
              <a:path w="467995" h="565150">
                <a:moveTo>
                  <a:pt x="280587" y="564929"/>
                </a:moveTo>
                <a:lnTo>
                  <a:pt x="187918" y="564929"/>
                </a:lnTo>
                <a:lnTo>
                  <a:pt x="187918" y="360149"/>
                </a:lnTo>
                <a:lnTo>
                  <a:pt x="0" y="0"/>
                </a:lnTo>
                <a:lnTo>
                  <a:pt x="103384" y="0"/>
                </a:lnTo>
                <a:lnTo>
                  <a:pt x="233362" y="275619"/>
                </a:lnTo>
                <a:lnTo>
                  <a:pt x="363331" y="0"/>
                </a:lnTo>
                <a:lnTo>
                  <a:pt x="467506" y="0"/>
                </a:lnTo>
                <a:lnTo>
                  <a:pt x="280587" y="360149"/>
                </a:lnTo>
                <a:lnTo>
                  <a:pt x="280587" y="56492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162619" y="1583410"/>
            <a:ext cx="92710" cy="565150"/>
          </a:xfrm>
          <a:custGeom>
            <a:avLst/>
            <a:gdLst/>
            <a:ahLst/>
            <a:cxnLst/>
            <a:rect l="l" t="t" r="r" b="b"/>
            <a:pathLst>
              <a:path w="92710" h="565150">
                <a:moveTo>
                  <a:pt x="0" y="564929"/>
                </a:moveTo>
                <a:lnTo>
                  <a:pt x="0" y="0"/>
                </a:lnTo>
                <a:lnTo>
                  <a:pt x="92668" y="0"/>
                </a:lnTo>
                <a:lnTo>
                  <a:pt x="92668" y="564929"/>
                </a:lnTo>
                <a:lnTo>
                  <a:pt x="0" y="56492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377180" y="1583410"/>
            <a:ext cx="594995" cy="565150"/>
          </a:xfrm>
          <a:custGeom>
            <a:avLst/>
            <a:gdLst/>
            <a:ahLst/>
            <a:cxnLst/>
            <a:rect l="l" t="t" r="r" b="b"/>
            <a:pathLst>
              <a:path w="594995" h="565150">
                <a:moveTo>
                  <a:pt x="594893" y="0"/>
                </a:moveTo>
                <a:lnTo>
                  <a:pt x="594893" y="564929"/>
                </a:lnTo>
                <a:lnTo>
                  <a:pt x="502424" y="564929"/>
                </a:lnTo>
                <a:lnTo>
                  <a:pt x="502424" y="177991"/>
                </a:lnTo>
                <a:lnTo>
                  <a:pt x="329993" y="564929"/>
                </a:lnTo>
                <a:lnTo>
                  <a:pt x="265899" y="564929"/>
                </a:lnTo>
                <a:lnTo>
                  <a:pt x="92668" y="177991"/>
                </a:lnTo>
                <a:lnTo>
                  <a:pt x="92668" y="564929"/>
                </a:lnTo>
                <a:lnTo>
                  <a:pt x="0" y="564929"/>
                </a:lnTo>
                <a:lnTo>
                  <a:pt x="0" y="0"/>
                </a:lnTo>
                <a:lnTo>
                  <a:pt x="100012" y="0"/>
                </a:lnTo>
                <a:lnTo>
                  <a:pt x="298246" y="443093"/>
                </a:lnTo>
                <a:lnTo>
                  <a:pt x="495881" y="0"/>
                </a:lnTo>
                <a:lnTo>
                  <a:pt x="594893" y="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7081332" y="1569916"/>
            <a:ext cx="988060" cy="591185"/>
            <a:chOff x="7081332" y="1569916"/>
            <a:chExt cx="988060" cy="591185"/>
          </a:xfrm>
        </p:grpSpPr>
        <p:sp>
          <p:nvSpPr>
            <p:cNvPr id="23" name="object 23"/>
            <p:cNvSpPr/>
            <p:nvPr/>
          </p:nvSpPr>
          <p:spPr>
            <a:xfrm>
              <a:off x="7094032" y="1583410"/>
              <a:ext cx="395605" cy="565150"/>
            </a:xfrm>
            <a:custGeom>
              <a:avLst/>
              <a:gdLst/>
              <a:ahLst/>
              <a:cxnLst/>
              <a:rect l="l" t="t" r="r" b="b"/>
              <a:pathLst>
                <a:path w="395604" h="565150">
                  <a:moveTo>
                    <a:pt x="195052" y="0"/>
                  </a:moveTo>
                  <a:lnTo>
                    <a:pt x="240320" y="2976"/>
                  </a:lnTo>
                  <a:lnTo>
                    <a:pt x="280082" y="11905"/>
                  </a:lnTo>
                  <a:lnTo>
                    <a:pt x="343080" y="47623"/>
                  </a:lnTo>
                  <a:lnTo>
                    <a:pt x="382072" y="101099"/>
                  </a:lnTo>
                  <a:lnTo>
                    <a:pt x="395068" y="166284"/>
                  </a:lnTo>
                  <a:lnTo>
                    <a:pt x="391993" y="200439"/>
                  </a:lnTo>
                  <a:lnTo>
                    <a:pt x="367389" y="260563"/>
                  </a:lnTo>
                  <a:lnTo>
                    <a:pt x="317983" y="308062"/>
                  </a:lnTo>
                  <a:lnTo>
                    <a:pt x="242578" y="332667"/>
                  </a:lnTo>
                  <a:lnTo>
                    <a:pt x="195052" y="335742"/>
                  </a:lnTo>
                  <a:lnTo>
                    <a:pt x="92668" y="335742"/>
                  </a:lnTo>
                  <a:lnTo>
                    <a:pt x="92668" y="564929"/>
                  </a:lnTo>
                  <a:lnTo>
                    <a:pt x="0" y="564929"/>
                  </a:lnTo>
                  <a:lnTo>
                    <a:pt x="0" y="0"/>
                  </a:lnTo>
                  <a:lnTo>
                    <a:pt x="195052" y="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174000" y="1643137"/>
              <a:ext cx="232759" cy="21628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544278" y="1582616"/>
              <a:ext cx="512445" cy="565785"/>
            </a:xfrm>
            <a:custGeom>
              <a:avLst/>
              <a:gdLst/>
              <a:ahLst/>
              <a:cxnLst/>
              <a:rect l="l" t="t" r="r" b="b"/>
              <a:pathLst>
                <a:path w="512445" h="565785">
                  <a:moveTo>
                    <a:pt x="414518" y="565723"/>
                  </a:moveTo>
                  <a:lnTo>
                    <a:pt x="373846" y="450237"/>
                  </a:lnTo>
                  <a:lnTo>
                    <a:pt x="137312" y="450237"/>
                  </a:lnTo>
                  <a:lnTo>
                    <a:pt x="96831" y="565723"/>
                  </a:lnTo>
                  <a:lnTo>
                    <a:pt x="0" y="565723"/>
                  </a:lnTo>
                  <a:lnTo>
                    <a:pt x="202396" y="0"/>
                  </a:lnTo>
                  <a:lnTo>
                    <a:pt x="309752" y="0"/>
                  </a:lnTo>
                  <a:lnTo>
                    <a:pt x="512149" y="565723"/>
                  </a:lnTo>
                  <a:lnTo>
                    <a:pt x="414518" y="565723"/>
                  </a:lnTo>
                  <a:close/>
                </a:path>
                <a:path w="512445" h="565785">
                  <a:moveTo>
                    <a:pt x="162515" y="378008"/>
                  </a:moveTo>
                  <a:lnTo>
                    <a:pt x="348643" y="378008"/>
                  </a:lnTo>
                  <a:lnTo>
                    <a:pt x="256174" y="112113"/>
                  </a:lnTo>
                  <a:lnTo>
                    <a:pt x="162515" y="378008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/>
          <p:nvPr/>
        </p:nvSpPr>
        <p:spPr>
          <a:xfrm>
            <a:off x="8144105" y="1582616"/>
            <a:ext cx="464184" cy="565785"/>
          </a:xfrm>
          <a:custGeom>
            <a:avLst/>
            <a:gdLst/>
            <a:ahLst/>
            <a:cxnLst/>
            <a:rect l="l" t="t" r="r" b="b"/>
            <a:pathLst>
              <a:path w="464184" h="565785">
                <a:moveTo>
                  <a:pt x="371455" y="0"/>
                </a:moveTo>
                <a:lnTo>
                  <a:pt x="464124" y="0"/>
                </a:lnTo>
                <a:lnTo>
                  <a:pt x="464124" y="565723"/>
                </a:lnTo>
                <a:lnTo>
                  <a:pt x="371455" y="565723"/>
                </a:lnTo>
                <a:lnTo>
                  <a:pt x="92668" y="143861"/>
                </a:lnTo>
                <a:lnTo>
                  <a:pt x="92668" y="565723"/>
                </a:lnTo>
                <a:lnTo>
                  <a:pt x="0" y="565723"/>
                </a:lnTo>
                <a:lnTo>
                  <a:pt x="0" y="0"/>
                </a:lnTo>
                <a:lnTo>
                  <a:pt x="92668" y="0"/>
                </a:lnTo>
                <a:lnTo>
                  <a:pt x="371455" y="421067"/>
                </a:lnTo>
                <a:lnTo>
                  <a:pt x="371455" y="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8961223" y="1569916"/>
            <a:ext cx="1016635" cy="591185"/>
            <a:chOff x="8961223" y="1569916"/>
            <a:chExt cx="1016635" cy="591185"/>
          </a:xfrm>
        </p:grpSpPr>
        <p:sp>
          <p:nvSpPr>
            <p:cNvPr id="28" name="object 28"/>
            <p:cNvSpPr/>
            <p:nvPr/>
          </p:nvSpPr>
          <p:spPr>
            <a:xfrm>
              <a:off x="8973923" y="1583410"/>
              <a:ext cx="411480" cy="565150"/>
            </a:xfrm>
            <a:custGeom>
              <a:avLst/>
              <a:gdLst/>
              <a:ahLst/>
              <a:cxnLst/>
              <a:rect l="l" t="t" r="r" b="b"/>
              <a:pathLst>
                <a:path w="411479" h="565150">
                  <a:moveTo>
                    <a:pt x="0" y="0"/>
                  </a:moveTo>
                  <a:lnTo>
                    <a:pt x="215493" y="0"/>
                  </a:lnTo>
                  <a:lnTo>
                    <a:pt x="256505" y="2641"/>
                  </a:lnTo>
                  <a:lnTo>
                    <a:pt x="323871" y="23774"/>
                  </a:lnTo>
                  <a:lnTo>
                    <a:pt x="371234" y="64824"/>
                  </a:lnTo>
                  <a:lnTo>
                    <a:pt x="395247" y="118499"/>
                  </a:lnTo>
                  <a:lnTo>
                    <a:pt x="398249" y="149615"/>
                  </a:lnTo>
                  <a:lnTo>
                    <a:pt x="391390" y="193084"/>
                  </a:lnTo>
                  <a:lnTo>
                    <a:pt x="370813" y="228442"/>
                  </a:lnTo>
                  <a:lnTo>
                    <a:pt x="336519" y="255689"/>
                  </a:lnTo>
                  <a:lnTo>
                    <a:pt x="288512" y="274825"/>
                  </a:lnTo>
                  <a:lnTo>
                    <a:pt x="314842" y="281249"/>
                  </a:lnTo>
                  <a:lnTo>
                    <a:pt x="359390" y="305854"/>
                  </a:lnTo>
                  <a:lnTo>
                    <a:pt x="392367" y="344821"/>
                  </a:lnTo>
                  <a:lnTo>
                    <a:pt x="409237" y="390857"/>
                  </a:lnTo>
                  <a:lnTo>
                    <a:pt x="411346" y="416107"/>
                  </a:lnTo>
                  <a:lnTo>
                    <a:pt x="408196" y="447198"/>
                  </a:lnTo>
                  <a:lnTo>
                    <a:pt x="382993" y="500675"/>
                  </a:lnTo>
                  <a:lnTo>
                    <a:pt x="333604" y="541378"/>
                  </a:lnTo>
                  <a:lnTo>
                    <a:pt x="266139" y="562312"/>
                  </a:lnTo>
                  <a:lnTo>
                    <a:pt x="226009" y="564929"/>
                  </a:lnTo>
                  <a:lnTo>
                    <a:pt x="0" y="564929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053892" y="1643137"/>
              <a:ext cx="236721" cy="19287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053892" y="1882840"/>
              <a:ext cx="251409" cy="20577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452621" y="1582616"/>
              <a:ext cx="512445" cy="565785"/>
            </a:xfrm>
            <a:custGeom>
              <a:avLst/>
              <a:gdLst/>
              <a:ahLst/>
              <a:cxnLst/>
              <a:rect l="l" t="t" r="r" b="b"/>
              <a:pathLst>
                <a:path w="512445" h="565785">
                  <a:moveTo>
                    <a:pt x="414518" y="565723"/>
                  </a:moveTo>
                  <a:lnTo>
                    <a:pt x="373837" y="450237"/>
                  </a:lnTo>
                  <a:lnTo>
                    <a:pt x="137312" y="450237"/>
                  </a:lnTo>
                  <a:lnTo>
                    <a:pt x="96831" y="565723"/>
                  </a:lnTo>
                  <a:lnTo>
                    <a:pt x="0" y="565723"/>
                  </a:lnTo>
                  <a:lnTo>
                    <a:pt x="202396" y="0"/>
                  </a:lnTo>
                  <a:lnTo>
                    <a:pt x="309743" y="0"/>
                  </a:lnTo>
                  <a:lnTo>
                    <a:pt x="512140" y="565723"/>
                  </a:lnTo>
                  <a:lnTo>
                    <a:pt x="414518" y="565723"/>
                  </a:lnTo>
                  <a:close/>
                </a:path>
                <a:path w="512445" h="565785">
                  <a:moveTo>
                    <a:pt x="162506" y="378008"/>
                  </a:moveTo>
                  <a:lnTo>
                    <a:pt x="348634" y="378008"/>
                  </a:lnTo>
                  <a:lnTo>
                    <a:pt x="256165" y="112113"/>
                  </a:lnTo>
                  <a:lnTo>
                    <a:pt x="162506" y="378008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/>
          <p:nvPr/>
        </p:nvSpPr>
        <p:spPr>
          <a:xfrm>
            <a:off x="10052439" y="1583410"/>
            <a:ext cx="451484" cy="565150"/>
          </a:xfrm>
          <a:custGeom>
            <a:avLst/>
            <a:gdLst/>
            <a:ahLst/>
            <a:cxnLst/>
            <a:rect l="l" t="t" r="r" b="b"/>
            <a:pathLst>
              <a:path w="451484" h="565150">
                <a:moveTo>
                  <a:pt x="358568" y="0"/>
                </a:moveTo>
                <a:lnTo>
                  <a:pt x="451027" y="0"/>
                </a:lnTo>
                <a:lnTo>
                  <a:pt x="451027" y="564929"/>
                </a:lnTo>
                <a:lnTo>
                  <a:pt x="358568" y="564929"/>
                </a:lnTo>
                <a:lnTo>
                  <a:pt x="358568" y="315503"/>
                </a:lnTo>
                <a:lnTo>
                  <a:pt x="92668" y="315503"/>
                </a:lnTo>
                <a:lnTo>
                  <a:pt x="92668" y="564929"/>
                </a:lnTo>
                <a:lnTo>
                  <a:pt x="0" y="564929"/>
                </a:lnTo>
                <a:lnTo>
                  <a:pt x="0" y="0"/>
                </a:lnTo>
                <a:lnTo>
                  <a:pt x="92668" y="0"/>
                </a:lnTo>
                <a:lnTo>
                  <a:pt x="92668" y="243870"/>
                </a:lnTo>
                <a:lnTo>
                  <a:pt x="358568" y="243870"/>
                </a:lnTo>
                <a:lnTo>
                  <a:pt x="358568" y="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592097" y="1582616"/>
            <a:ext cx="512445" cy="565785"/>
          </a:xfrm>
          <a:custGeom>
            <a:avLst/>
            <a:gdLst/>
            <a:ahLst/>
            <a:cxnLst/>
            <a:rect l="l" t="t" r="r" b="b"/>
            <a:pathLst>
              <a:path w="512445" h="565785">
                <a:moveTo>
                  <a:pt x="414518" y="565723"/>
                </a:moveTo>
                <a:lnTo>
                  <a:pt x="373846" y="450237"/>
                </a:lnTo>
                <a:lnTo>
                  <a:pt x="137312" y="450237"/>
                </a:lnTo>
                <a:lnTo>
                  <a:pt x="96831" y="565723"/>
                </a:lnTo>
                <a:lnTo>
                  <a:pt x="0" y="565723"/>
                </a:lnTo>
                <a:lnTo>
                  <a:pt x="202396" y="0"/>
                </a:lnTo>
                <a:lnTo>
                  <a:pt x="309743" y="0"/>
                </a:lnTo>
                <a:lnTo>
                  <a:pt x="512149" y="565723"/>
                </a:lnTo>
                <a:lnTo>
                  <a:pt x="414518" y="565723"/>
                </a:lnTo>
                <a:close/>
              </a:path>
              <a:path w="512445" h="565785">
                <a:moveTo>
                  <a:pt x="162506" y="378008"/>
                </a:moveTo>
                <a:lnTo>
                  <a:pt x="348605" y="378008"/>
                </a:lnTo>
                <a:lnTo>
                  <a:pt x="256165" y="112113"/>
                </a:lnTo>
                <a:lnTo>
                  <a:pt x="162506" y="378008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1191877" y="1582616"/>
            <a:ext cx="464184" cy="565785"/>
          </a:xfrm>
          <a:custGeom>
            <a:avLst/>
            <a:gdLst/>
            <a:ahLst/>
            <a:cxnLst/>
            <a:rect l="l" t="t" r="r" b="b"/>
            <a:pathLst>
              <a:path w="464184" h="565785">
                <a:moveTo>
                  <a:pt x="371475" y="0"/>
                </a:moveTo>
                <a:lnTo>
                  <a:pt x="464153" y="0"/>
                </a:lnTo>
                <a:lnTo>
                  <a:pt x="464153" y="565723"/>
                </a:lnTo>
                <a:lnTo>
                  <a:pt x="371475" y="565723"/>
                </a:lnTo>
                <a:lnTo>
                  <a:pt x="92678" y="143861"/>
                </a:lnTo>
                <a:lnTo>
                  <a:pt x="92678" y="565723"/>
                </a:lnTo>
                <a:lnTo>
                  <a:pt x="0" y="565723"/>
                </a:lnTo>
                <a:lnTo>
                  <a:pt x="0" y="0"/>
                </a:lnTo>
                <a:lnTo>
                  <a:pt x="92678" y="0"/>
                </a:lnTo>
                <a:lnTo>
                  <a:pt x="371475" y="421067"/>
                </a:lnTo>
                <a:lnTo>
                  <a:pt x="371475" y="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1349853" y="1322871"/>
            <a:ext cx="10380345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dirty="0" smtClean="0"/>
              <a:t> </a:t>
            </a:r>
            <a:endParaRPr sz="6400" dirty="0"/>
          </a:p>
        </p:txBody>
      </p:sp>
      <p:sp>
        <p:nvSpPr>
          <p:cNvPr id="36" name="object 36"/>
          <p:cNvSpPr/>
          <p:nvPr/>
        </p:nvSpPr>
        <p:spPr>
          <a:xfrm>
            <a:off x="1423471" y="2554962"/>
            <a:ext cx="433705" cy="565150"/>
          </a:xfrm>
          <a:custGeom>
            <a:avLst/>
            <a:gdLst/>
            <a:ahLst/>
            <a:cxnLst/>
            <a:rect l="l" t="t" r="r" b="b"/>
            <a:pathLst>
              <a:path w="433705" h="565150">
                <a:moveTo>
                  <a:pt x="92667" y="564927"/>
                </a:moveTo>
                <a:lnTo>
                  <a:pt x="0" y="564927"/>
                </a:lnTo>
                <a:lnTo>
                  <a:pt x="0" y="0"/>
                </a:lnTo>
                <a:lnTo>
                  <a:pt x="92667" y="0"/>
                </a:lnTo>
                <a:lnTo>
                  <a:pt x="92667" y="257756"/>
                </a:lnTo>
                <a:lnTo>
                  <a:pt x="312129" y="0"/>
                </a:lnTo>
                <a:lnTo>
                  <a:pt x="433172" y="0"/>
                </a:lnTo>
                <a:lnTo>
                  <a:pt x="177991" y="283749"/>
                </a:lnTo>
                <a:lnTo>
                  <a:pt x="433172" y="564927"/>
                </a:lnTo>
                <a:lnTo>
                  <a:pt x="311336" y="564927"/>
                </a:lnTo>
                <a:lnTo>
                  <a:pt x="92667" y="312124"/>
                </a:lnTo>
                <a:lnTo>
                  <a:pt x="92667" y="56492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937942" y="2554962"/>
            <a:ext cx="92710" cy="565150"/>
          </a:xfrm>
          <a:custGeom>
            <a:avLst/>
            <a:gdLst/>
            <a:ahLst/>
            <a:cxnLst/>
            <a:rect l="l" t="t" r="r" b="b"/>
            <a:pathLst>
              <a:path w="92710" h="565150">
                <a:moveTo>
                  <a:pt x="0" y="564927"/>
                </a:moveTo>
                <a:lnTo>
                  <a:pt x="0" y="0"/>
                </a:lnTo>
                <a:lnTo>
                  <a:pt x="92666" y="0"/>
                </a:lnTo>
                <a:lnTo>
                  <a:pt x="92666" y="564927"/>
                </a:lnTo>
                <a:lnTo>
                  <a:pt x="0" y="56492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152508" y="2554962"/>
            <a:ext cx="594995" cy="565150"/>
          </a:xfrm>
          <a:custGeom>
            <a:avLst/>
            <a:gdLst/>
            <a:ahLst/>
            <a:cxnLst/>
            <a:rect l="l" t="t" r="r" b="b"/>
            <a:pathLst>
              <a:path w="594994" h="565150">
                <a:moveTo>
                  <a:pt x="594894" y="0"/>
                </a:moveTo>
                <a:lnTo>
                  <a:pt x="594894" y="564927"/>
                </a:lnTo>
                <a:lnTo>
                  <a:pt x="502425" y="564927"/>
                </a:lnTo>
                <a:lnTo>
                  <a:pt x="502425" y="177993"/>
                </a:lnTo>
                <a:lnTo>
                  <a:pt x="329985" y="564927"/>
                </a:lnTo>
                <a:lnTo>
                  <a:pt x="265891" y="564927"/>
                </a:lnTo>
                <a:lnTo>
                  <a:pt x="92666" y="177993"/>
                </a:lnTo>
                <a:lnTo>
                  <a:pt x="92666" y="564927"/>
                </a:lnTo>
                <a:lnTo>
                  <a:pt x="0" y="564927"/>
                </a:lnTo>
                <a:lnTo>
                  <a:pt x="0" y="0"/>
                </a:lnTo>
                <a:lnTo>
                  <a:pt x="100008" y="0"/>
                </a:lnTo>
                <a:lnTo>
                  <a:pt x="298238" y="443093"/>
                </a:lnTo>
                <a:lnTo>
                  <a:pt x="495872" y="0"/>
                </a:lnTo>
                <a:lnTo>
                  <a:pt x="594894" y="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869351" y="2554962"/>
            <a:ext cx="92710" cy="565150"/>
          </a:xfrm>
          <a:custGeom>
            <a:avLst/>
            <a:gdLst/>
            <a:ahLst/>
            <a:cxnLst/>
            <a:rect l="l" t="t" r="r" b="b"/>
            <a:pathLst>
              <a:path w="92710" h="565150">
                <a:moveTo>
                  <a:pt x="0" y="564927"/>
                </a:moveTo>
                <a:lnTo>
                  <a:pt x="0" y="0"/>
                </a:lnTo>
                <a:lnTo>
                  <a:pt x="92668" y="0"/>
                </a:lnTo>
                <a:lnTo>
                  <a:pt x="92668" y="564927"/>
                </a:lnTo>
                <a:lnTo>
                  <a:pt x="0" y="56492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050583" y="2554162"/>
            <a:ext cx="512445" cy="565785"/>
          </a:xfrm>
          <a:custGeom>
            <a:avLst/>
            <a:gdLst/>
            <a:ahLst/>
            <a:cxnLst/>
            <a:rect l="l" t="t" r="r" b="b"/>
            <a:pathLst>
              <a:path w="512445" h="565785">
                <a:moveTo>
                  <a:pt x="414518" y="565727"/>
                </a:moveTo>
                <a:lnTo>
                  <a:pt x="373846" y="450237"/>
                </a:lnTo>
                <a:lnTo>
                  <a:pt x="137312" y="450237"/>
                </a:lnTo>
                <a:lnTo>
                  <a:pt x="96831" y="565727"/>
                </a:lnTo>
                <a:lnTo>
                  <a:pt x="0" y="565727"/>
                </a:lnTo>
                <a:lnTo>
                  <a:pt x="202396" y="0"/>
                </a:lnTo>
                <a:lnTo>
                  <a:pt x="309753" y="0"/>
                </a:lnTo>
                <a:lnTo>
                  <a:pt x="512149" y="565727"/>
                </a:lnTo>
                <a:lnTo>
                  <a:pt x="414518" y="565727"/>
                </a:lnTo>
                <a:close/>
              </a:path>
              <a:path w="512445" h="565785">
                <a:moveTo>
                  <a:pt x="162515" y="378009"/>
                </a:moveTo>
                <a:lnTo>
                  <a:pt x="348643" y="378009"/>
                </a:lnTo>
                <a:lnTo>
                  <a:pt x="256174" y="112118"/>
                </a:lnTo>
                <a:lnTo>
                  <a:pt x="162515" y="37800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860894" y="2554162"/>
            <a:ext cx="512445" cy="565785"/>
          </a:xfrm>
          <a:custGeom>
            <a:avLst/>
            <a:gdLst/>
            <a:ahLst/>
            <a:cxnLst/>
            <a:rect l="l" t="t" r="r" b="b"/>
            <a:pathLst>
              <a:path w="512445" h="565785">
                <a:moveTo>
                  <a:pt x="414518" y="565727"/>
                </a:moveTo>
                <a:lnTo>
                  <a:pt x="373846" y="450237"/>
                </a:lnTo>
                <a:lnTo>
                  <a:pt x="137312" y="450237"/>
                </a:lnTo>
                <a:lnTo>
                  <a:pt x="96831" y="565727"/>
                </a:lnTo>
                <a:lnTo>
                  <a:pt x="0" y="565727"/>
                </a:lnTo>
                <a:lnTo>
                  <a:pt x="202396" y="0"/>
                </a:lnTo>
                <a:lnTo>
                  <a:pt x="309752" y="0"/>
                </a:lnTo>
                <a:lnTo>
                  <a:pt x="512149" y="565727"/>
                </a:lnTo>
                <a:lnTo>
                  <a:pt x="414518" y="565727"/>
                </a:lnTo>
                <a:close/>
              </a:path>
              <a:path w="512445" h="565785">
                <a:moveTo>
                  <a:pt x="162515" y="378009"/>
                </a:moveTo>
                <a:lnTo>
                  <a:pt x="348643" y="378009"/>
                </a:lnTo>
                <a:lnTo>
                  <a:pt x="256174" y="112118"/>
                </a:lnTo>
                <a:lnTo>
                  <a:pt x="162515" y="37800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448615" y="2547618"/>
            <a:ext cx="393700" cy="578485"/>
          </a:xfrm>
          <a:custGeom>
            <a:avLst/>
            <a:gdLst/>
            <a:ahLst/>
            <a:cxnLst/>
            <a:rect l="l" t="t" r="r" b="b"/>
            <a:pathLst>
              <a:path w="393700" h="578485">
                <a:moveTo>
                  <a:pt x="187718" y="75599"/>
                </a:moveTo>
                <a:lnTo>
                  <a:pt x="134211" y="87542"/>
                </a:lnTo>
                <a:lnTo>
                  <a:pt x="100749" y="122677"/>
                </a:lnTo>
                <a:lnTo>
                  <a:pt x="94249" y="158153"/>
                </a:lnTo>
                <a:lnTo>
                  <a:pt x="96173" y="177101"/>
                </a:lnTo>
                <a:lnTo>
                  <a:pt x="125006" y="219665"/>
                </a:lnTo>
                <a:lnTo>
                  <a:pt x="159188" y="237869"/>
                </a:lnTo>
                <a:lnTo>
                  <a:pt x="199815" y="250421"/>
                </a:lnTo>
                <a:lnTo>
                  <a:pt x="221832" y="255466"/>
                </a:lnTo>
                <a:lnTo>
                  <a:pt x="243822" y="260886"/>
                </a:lnTo>
                <a:lnTo>
                  <a:pt x="287721" y="272843"/>
                </a:lnTo>
                <a:lnTo>
                  <a:pt x="328298" y="290751"/>
                </a:lnTo>
                <a:lnTo>
                  <a:pt x="362331" y="319468"/>
                </a:lnTo>
                <a:lnTo>
                  <a:pt x="385549" y="360745"/>
                </a:lnTo>
                <a:lnTo>
                  <a:pt x="393287" y="416309"/>
                </a:lnTo>
                <a:lnTo>
                  <a:pt x="389988" y="446751"/>
                </a:lnTo>
                <a:lnTo>
                  <a:pt x="363599" y="502808"/>
                </a:lnTo>
                <a:lnTo>
                  <a:pt x="311869" y="550121"/>
                </a:lnTo>
                <a:lnTo>
                  <a:pt x="241128" y="574924"/>
                </a:lnTo>
                <a:lnTo>
                  <a:pt x="199024" y="578024"/>
                </a:lnTo>
                <a:lnTo>
                  <a:pt x="156846" y="575433"/>
                </a:lnTo>
                <a:lnTo>
                  <a:pt x="118808" y="567657"/>
                </a:lnTo>
                <a:lnTo>
                  <a:pt x="55159" y="536552"/>
                </a:lnTo>
                <a:lnTo>
                  <a:pt x="13788" y="487144"/>
                </a:lnTo>
                <a:lnTo>
                  <a:pt x="0" y="421862"/>
                </a:lnTo>
                <a:lnTo>
                  <a:pt x="99012" y="421862"/>
                </a:lnTo>
                <a:lnTo>
                  <a:pt x="102014" y="439646"/>
                </a:lnTo>
                <a:lnTo>
                  <a:pt x="107646" y="455496"/>
                </a:lnTo>
                <a:lnTo>
                  <a:pt x="140412" y="490939"/>
                </a:lnTo>
                <a:lnTo>
                  <a:pt x="198234" y="503215"/>
                </a:lnTo>
                <a:lnTo>
                  <a:pt x="220592" y="501690"/>
                </a:lnTo>
                <a:lnTo>
                  <a:pt x="257797" y="489488"/>
                </a:lnTo>
                <a:lnTo>
                  <a:pt x="293033" y="452174"/>
                </a:lnTo>
                <a:lnTo>
                  <a:pt x="299827" y="421071"/>
                </a:lnTo>
                <a:lnTo>
                  <a:pt x="298786" y="405317"/>
                </a:lnTo>
                <a:lnTo>
                  <a:pt x="283159" y="369074"/>
                </a:lnTo>
                <a:lnTo>
                  <a:pt x="240096" y="341099"/>
                </a:lnTo>
                <a:lnTo>
                  <a:pt x="197495" y="328226"/>
                </a:lnTo>
                <a:lnTo>
                  <a:pt x="166145" y="320610"/>
                </a:lnTo>
                <a:lnTo>
                  <a:pt x="150259" y="316494"/>
                </a:lnTo>
                <a:lnTo>
                  <a:pt x="102549" y="302147"/>
                </a:lnTo>
                <a:lnTo>
                  <a:pt x="59731" y="282168"/>
                </a:lnTo>
                <a:lnTo>
                  <a:pt x="25611" y="251026"/>
                </a:lnTo>
                <a:lnTo>
                  <a:pt x="4165" y="204036"/>
                </a:lnTo>
                <a:lnTo>
                  <a:pt x="0" y="164296"/>
                </a:lnTo>
                <a:lnTo>
                  <a:pt x="3323" y="129101"/>
                </a:lnTo>
                <a:lnTo>
                  <a:pt x="29912" y="69573"/>
                </a:lnTo>
                <a:lnTo>
                  <a:pt x="81751" y="25448"/>
                </a:lnTo>
                <a:lnTo>
                  <a:pt x="150802" y="2827"/>
                </a:lnTo>
                <a:lnTo>
                  <a:pt x="191281" y="0"/>
                </a:lnTo>
                <a:lnTo>
                  <a:pt x="231616" y="2443"/>
                </a:lnTo>
                <a:lnTo>
                  <a:pt x="299482" y="21988"/>
                </a:lnTo>
                <a:lnTo>
                  <a:pt x="349593" y="60805"/>
                </a:lnTo>
                <a:lnTo>
                  <a:pt x="377868" y="117259"/>
                </a:lnTo>
                <a:lnTo>
                  <a:pt x="383562" y="151999"/>
                </a:lnTo>
                <a:lnTo>
                  <a:pt x="281178" y="151999"/>
                </a:lnTo>
                <a:lnTo>
                  <a:pt x="278259" y="136471"/>
                </a:lnTo>
                <a:lnTo>
                  <a:pt x="272690" y="122233"/>
                </a:lnTo>
                <a:lnTo>
                  <a:pt x="240324" y="87992"/>
                </a:lnTo>
                <a:lnTo>
                  <a:pt x="207385" y="76976"/>
                </a:lnTo>
                <a:lnTo>
                  <a:pt x="187718" y="7559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918283" y="2554162"/>
            <a:ext cx="512445" cy="565785"/>
          </a:xfrm>
          <a:custGeom>
            <a:avLst/>
            <a:gdLst/>
            <a:ahLst/>
            <a:cxnLst/>
            <a:rect l="l" t="t" r="r" b="b"/>
            <a:pathLst>
              <a:path w="512445" h="565785">
                <a:moveTo>
                  <a:pt x="414518" y="565727"/>
                </a:moveTo>
                <a:lnTo>
                  <a:pt x="373846" y="450237"/>
                </a:lnTo>
                <a:lnTo>
                  <a:pt x="137312" y="450237"/>
                </a:lnTo>
                <a:lnTo>
                  <a:pt x="96831" y="565727"/>
                </a:lnTo>
                <a:lnTo>
                  <a:pt x="0" y="565727"/>
                </a:lnTo>
                <a:lnTo>
                  <a:pt x="202396" y="0"/>
                </a:lnTo>
                <a:lnTo>
                  <a:pt x="309752" y="0"/>
                </a:lnTo>
                <a:lnTo>
                  <a:pt x="512149" y="565727"/>
                </a:lnTo>
                <a:lnTo>
                  <a:pt x="414518" y="565727"/>
                </a:lnTo>
                <a:close/>
              </a:path>
              <a:path w="512445" h="565785">
                <a:moveTo>
                  <a:pt x="162515" y="378009"/>
                </a:moveTo>
                <a:lnTo>
                  <a:pt x="348643" y="378009"/>
                </a:lnTo>
                <a:lnTo>
                  <a:pt x="256174" y="112118"/>
                </a:lnTo>
                <a:lnTo>
                  <a:pt x="162515" y="378009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518110" y="2554962"/>
            <a:ext cx="594995" cy="565150"/>
          </a:xfrm>
          <a:custGeom>
            <a:avLst/>
            <a:gdLst/>
            <a:ahLst/>
            <a:cxnLst/>
            <a:rect l="l" t="t" r="r" b="b"/>
            <a:pathLst>
              <a:path w="594995" h="565150">
                <a:moveTo>
                  <a:pt x="594883" y="0"/>
                </a:moveTo>
                <a:lnTo>
                  <a:pt x="594883" y="564927"/>
                </a:lnTo>
                <a:lnTo>
                  <a:pt x="502424" y="564927"/>
                </a:lnTo>
                <a:lnTo>
                  <a:pt x="502424" y="177993"/>
                </a:lnTo>
                <a:lnTo>
                  <a:pt x="329984" y="564927"/>
                </a:lnTo>
                <a:lnTo>
                  <a:pt x="265890" y="564927"/>
                </a:lnTo>
                <a:lnTo>
                  <a:pt x="92659" y="177993"/>
                </a:lnTo>
                <a:lnTo>
                  <a:pt x="92659" y="564927"/>
                </a:lnTo>
                <a:lnTo>
                  <a:pt x="0" y="564927"/>
                </a:lnTo>
                <a:lnTo>
                  <a:pt x="0" y="0"/>
                </a:lnTo>
                <a:lnTo>
                  <a:pt x="100002" y="0"/>
                </a:lnTo>
                <a:lnTo>
                  <a:pt x="298237" y="443093"/>
                </a:lnTo>
                <a:lnTo>
                  <a:pt x="495871" y="0"/>
                </a:lnTo>
                <a:lnTo>
                  <a:pt x="594883" y="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1349853" y="2294421"/>
            <a:ext cx="483743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dirty="0" smtClean="0">
                <a:latin typeface="Arial"/>
                <a:cs typeface="Arial"/>
              </a:rPr>
              <a:t> </a:t>
            </a:r>
            <a:endParaRPr sz="6400" dirty="0">
              <a:latin typeface="Arial"/>
              <a:cs typeface="Arial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0500893" y="4108337"/>
            <a:ext cx="133350" cy="133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0500893" y="4575062"/>
            <a:ext cx="133350" cy="133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500893" y="5508512"/>
            <a:ext cx="133350" cy="1333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0500893" y="7375413"/>
            <a:ext cx="133350" cy="1333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10823057" y="3900832"/>
            <a:ext cx="6352540" cy="42259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61340">
              <a:lnSpc>
                <a:spcPct val="109400"/>
              </a:lnSpc>
              <a:spcBef>
                <a:spcPts val="90"/>
              </a:spcBef>
            </a:pPr>
            <a:r>
              <a:rPr sz="2800" spc="180" dirty="0">
                <a:latin typeface="Arial"/>
                <a:cs typeface="Arial"/>
              </a:rPr>
              <a:t>Pisahkan </a:t>
            </a:r>
            <a:r>
              <a:rPr sz="2800" spc="290" dirty="0">
                <a:latin typeface="Arial"/>
                <a:cs typeface="Arial"/>
              </a:rPr>
              <a:t>Asam </a:t>
            </a:r>
            <a:r>
              <a:rPr sz="2800" spc="330" dirty="0">
                <a:latin typeface="Arial"/>
                <a:cs typeface="Arial"/>
              </a:rPr>
              <a:t>dan </a:t>
            </a:r>
            <a:r>
              <a:rPr sz="2800" spc="120" dirty="0">
                <a:latin typeface="Arial"/>
                <a:cs typeface="Arial"/>
              </a:rPr>
              <a:t>Basa.  </a:t>
            </a:r>
            <a:r>
              <a:rPr sz="2800" spc="265" dirty="0">
                <a:latin typeface="Arial"/>
                <a:cs typeface="Arial"/>
              </a:rPr>
              <a:t>Ditempatkan </a:t>
            </a:r>
            <a:r>
              <a:rPr sz="2800" spc="355" dirty="0">
                <a:latin typeface="Arial"/>
                <a:cs typeface="Arial"/>
              </a:rPr>
              <a:t>pada </a:t>
            </a:r>
            <a:r>
              <a:rPr sz="2800" spc="254" dirty="0">
                <a:latin typeface="Arial"/>
                <a:cs typeface="Arial"/>
              </a:rPr>
              <a:t>lemari</a:t>
            </a:r>
            <a:r>
              <a:rPr sz="2800" spc="-445" dirty="0">
                <a:latin typeface="Arial"/>
                <a:cs typeface="Arial"/>
              </a:rPr>
              <a:t> </a:t>
            </a:r>
            <a:r>
              <a:rPr sz="2800" spc="305" dirty="0">
                <a:latin typeface="Arial"/>
                <a:cs typeface="Arial"/>
              </a:rPr>
              <a:t>yang  </a:t>
            </a:r>
            <a:r>
              <a:rPr sz="2800" spc="250" dirty="0">
                <a:latin typeface="Arial"/>
                <a:cs typeface="Arial"/>
              </a:rPr>
              <a:t>tidak </a:t>
            </a:r>
            <a:r>
              <a:rPr sz="2800" spc="370" dirty="0">
                <a:latin typeface="Arial"/>
                <a:cs typeface="Arial"/>
              </a:rPr>
              <a:t>mudah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spc="204" dirty="0">
                <a:latin typeface="Arial"/>
                <a:cs typeface="Arial"/>
              </a:rPr>
              <a:t>terbakar.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09400"/>
              </a:lnSpc>
            </a:pPr>
            <a:r>
              <a:rPr sz="2800" spc="155" dirty="0">
                <a:latin typeface="Arial"/>
                <a:cs typeface="Arial"/>
              </a:rPr>
              <a:t>Botol </a:t>
            </a:r>
            <a:r>
              <a:rPr sz="2800" spc="185" dirty="0">
                <a:latin typeface="Arial"/>
                <a:cs typeface="Arial"/>
              </a:rPr>
              <a:t>zat </a:t>
            </a:r>
            <a:r>
              <a:rPr sz="2800" spc="250" dirty="0">
                <a:latin typeface="Arial"/>
                <a:cs typeface="Arial"/>
              </a:rPr>
              <a:t>tidak </a:t>
            </a:r>
            <a:r>
              <a:rPr sz="2800" spc="265" dirty="0">
                <a:latin typeface="Arial"/>
                <a:cs typeface="Arial"/>
              </a:rPr>
              <a:t>langsung  </a:t>
            </a:r>
            <a:r>
              <a:rPr sz="2800" spc="300" dirty="0">
                <a:latin typeface="Arial"/>
                <a:cs typeface="Arial"/>
              </a:rPr>
              <a:t>ditempatkan </a:t>
            </a:r>
            <a:r>
              <a:rPr sz="2800" spc="355" dirty="0">
                <a:latin typeface="Arial"/>
                <a:cs typeface="Arial"/>
              </a:rPr>
              <a:t>pada </a:t>
            </a:r>
            <a:r>
              <a:rPr sz="2800" spc="114" dirty="0">
                <a:latin typeface="Arial"/>
                <a:cs typeface="Arial"/>
              </a:rPr>
              <a:t>rak, </a:t>
            </a:r>
            <a:r>
              <a:rPr sz="2800" spc="260" dirty="0">
                <a:latin typeface="Arial"/>
                <a:cs typeface="Arial"/>
              </a:rPr>
              <a:t>tetapi  </a:t>
            </a:r>
            <a:r>
              <a:rPr sz="2800" spc="300" dirty="0">
                <a:latin typeface="Arial"/>
                <a:cs typeface="Arial"/>
              </a:rPr>
              <a:t>ditempatkan </a:t>
            </a:r>
            <a:r>
              <a:rPr sz="2800" spc="204" dirty="0">
                <a:latin typeface="Arial"/>
                <a:cs typeface="Arial"/>
              </a:rPr>
              <a:t>terlebih </a:t>
            </a:r>
            <a:r>
              <a:rPr sz="2800" spc="275" dirty="0">
                <a:latin typeface="Arial"/>
                <a:cs typeface="Arial"/>
              </a:rPr>
              <a:t>dahulu</a:t>
            </a:r>
            <a:r>
              <a:rPr sz="2800" spc="-325" dirty="0">
                <a:latin typeface="Arial"/>
                <a:cs typeface="Arial"/>
              </a:rPr>
              <a:t> </a:t>
            </a:r>
            <a:r>
              <a:rPr sz="2800" spc="355" dirty="0">
                <a:latin typeface="Arial"/>
                <a:cs typeface="Arial"/>
              </a:rPr>
              <a:t>pada  </a:t>
            </a:r>
            <a:r>
              <a:rPr sz="2800" spc="370" dirty="0">
                <a:latin typeface="Arial"/>
                <a:cs typeface="Arial"/>
              </a:rPr>
              <a:t>nampan</a:t>
            </a:r>
            <a:r>
              <a:rPr sz="2800" spc="65" dirty="0">
                <a:latin typeface="Arial"/>
                <a:cs typeface="Arial"/>
              </a:rPr>
              <a:t> </a:t>
            </a:r>
            <a:r>
              <a:rPr sz="2800" spc="170" dirty="0">
                <a:latin typeface="Arial"/>
                <a:cs typeface="Arial"/>
              </a:rPr>
              <a:t>plastik.</a:t>
            </a:r>
            <a:endParaRPr sz="2800">
              <a:latin typeface="Arial"/>
              <a:cs typeface="Arial"/>
            </a:endParaRPr>
          </a:p>
          <a:p>
            <a:pPr marL="12700" marR="1021080">
              <a:lnSpc>
                <a:spcPct val="109400"/>
              </a:lnSpc>
            </a:pPr>
            <a:r>
              <a:rPr sz="2800" spc="210" dirty="0">
                <a:latin typeface="Arial"/>
                <a:cs typeface="Arial"/>
              </a:rPr>
              <a:t>Dipisahkan </a:t>
            </a:r>
            <a:r>
              <a:rPr sz="2800" spc="245" dirty="0">
                <a:latin typeface="Arial"/>
                <a:cs typeface="Arial"/>
              </a:rPr>
              <a:t>dari </a:t>
            </a:r>
            <a:r>
              <a:rPr sz="2800" spc="260" dirty="0">
                <a:latin typeface="Arial"/>
                <a:cs typeface="Arial"/>
              </a:rPr>
              <a:t>zat-zat</a:t>
            </a:r>
            <a:r>
              <a:rPr sz="2800" spc="-295" dirty="0">
                <a:latin typeface="Arial"/>
                <a:cs typeface="Arial"/>
              </a:rPr>
              <a:t> </a:t>
            </a:r>
            <a:r>
              <a:rPr sz="2800" spc="305" dirty="0">
                <a:latin typeface="Arial"/>
                <a:cs typeface="Arial"/>
              </a:rPr>
              <a:t>yang  </a:t>
            </a:r>
            <a:r>
              <a:rPr sz="2800" spc="370" dirty="0">
                <a:latin typeface="Arial"/>
                <a:cs typeface="Arial"/>
              </a:rPr>
              <a:t>mudah</a:t>
            </a:r>
            <a:r>
              <a:rPr sz="2800" spc="65" dirty="0">
                <a:latin typeface="Arial"/>
                <a:cs typeface="Arial"/>
              </a:rPr>
              <a:t> </a:t>
            </a:r>
            <a:r>
              <a:rPr sz="2800" spc="170" dirty="0">
                <a:latin typeface="Arial"/>
                <a:cs typeface="Arial"/>
              </a:rPr>
              <a:t>teroksidasi.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DEB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347142"/>
            <a:ext cx="4255770" cy="5940425"/>
          </a:xfrm>
          <a:custGeom>
            <a:avLst/>
            <a:gdLst/>
            <a:ahLst/>
            <a:cxnLst/>
            <a:rect l="l" t="t" r="r" b="b"/>
            <a:pathLst>
              <a:path w="4255770" h="5940425">
                <a:moveTo>
                  <a:pt x="2579497" y="5939857"/>
                </a:moveTo>
                <a:lnTo>
                  <a:pt x="0" y="5939857"/>
                </a:lnTo>
                <a:lnTo>
                  <a:pt x="0" y="449409"/>
                </a:lnTo>
                <a:lnTo>
                  <a:pt x="39346" y="428420"/>
                </a:lnTo>
                <a:lnTo>
                  <a:pt x="74904" y="409931"/>
                </a:lnTo>
                <a:lnTo>
                  <a:pt x="110585" y="391812"/>
                </a:lnTo>
                <a:lnTo>
                  <a:pt x="146383" y="374066"/>
                </a:lnTo>
                <a:lnTo>
                  <a:pt x="182292" y="356695"/>
                </a:lnTo>
                <a:lnTo>
                  <a:pt x="218307" y="339702"/>
                </a:lnTo>
                <a:lnTo>
                  <a:pt x="254420" y="323090"/>
                </a:lnTo>
                <a:lnTo>
                  <a:pt x="290625" y="306861"/>
                </a:lnTo>
                <a:lnTo>
                  <a:pt x="326918" y="291017"/>
                </a:lnTo>
                <a:lnTo>
                  <a:pt x="363290" y="275562"/>
                </a:lnTo>
                <a:lnTo>
                  <a:pt x="399737" y="260498"/>
                </a:lnTo>
                <a:lnTo>
                  <a:pt x="436251" y="245828"/>
                </a:lnTo>
                <a:lnTo>
                  <a:pt x="472828" y="231554"/>
                </a:lnTo>
                <a:lnTo>
                  <a:pt x="509460" y="217679"/>
                </a:lnTo>
                <a:lnTo>
                  <a:pt x="546142" y="204206"/>
                </a:lnTo>
                <a:lnTo>
                  <a:pt x="582867" y="191138"/>
                </a:lnTo>
                <a:lnTo>
                  <a:pt x="619630" y="178476"/>
                </a:lnTo>
                <a:lnTo>
                  <a:pt x="656423" y="166225"/>
                </a:lnTo>
                <a:lnTo>
                  <a:pt x="693242" y="154385"/>
                </a:lnTo>
                <a:lnTo>
                  <a:pt x="730079" y="142961"/>
                </a:lnTo>
                <a:lnTo>
                  <a:pt x="766929" y="131954"/>
                </a:lnTo>
                <a:lnTo>
                  <a:pt x="803785" y="121368"/>
                </a:lnTo>
                <a:lnTo>
                  <a:pt x="840642" y="111204"/>
                </a:lnTo>
                <a:lnTo>
                  <a:pt x="877501" y="101465"/>
                </a:lnTo>
                <a:lnTo>
                  <a:pt x="951152" y="83279"/>
                </a:lnTo>
                <a:lnTo>
                  <a:pt x="1024715" y="66825"/>
                </a:lnTo>
                <a:lnTo>
                  <a:pt x="1098131" y="52127"/>
                </a:lnTo>
                <a:lnTo>
                  <a:pt x="1171352" y="39206"/>
                </a:lnTo>
                <a:lnTo>
                  <a:pt x="1244327" y="28084"/>
                </a:lnTo>
                <a:lnTo>
                  <a:pt x="1317009" y="18780"/>
                </a:lnTo>
                <a:lnTo>
                  <a:pt x="1389348" y="11317"/>
                </a:lnTo>
                <a:lnTo>
                  <a:pt x="1461293" y="5717"/>
                </a:lnTo>
                <a:lnTo>
                  <a:pt x="1532798" y="1999"/>
                </a:lnTo>
                <a:lnTo>
                  <a:pt x="1603811" y="185"/>
                </a:lnTo>
                <a:lnTo>
                  <a:pt x="1639118" y="0"/>
                </a:lnTo>
                <a:lnTo>
                  <a:pt x="1674284" y="298"/>
                </a:lnTo>
                <a:lnTo>
                  <a:pt x="1744168" y="2357"/>
                </a:lnTo>
                <a:lnTo>
                  <a:pt x="1813413" y="6384"/>
                </a:lnTo>
                <a:lnTo>
                  <a:pt x="1881970" y="12400"/>
                </a:lnTo>
                <a:lnTo>
                  <a:pt x="1949790" y="20427"/>
                </a:lnTo>
                <a:lnTo>
                  <a:pt x="2016823" y="30486"/>
                </a:lnTo>
                <a:lnTo>
                  <a:pt x="2083022" y="42598"/>
                </a:lnTo>
                <a:lnTo>
                  <a:pt x="2148335" y="56785"/>
                </a:lnTo>
                <a:lnTo>
                  <a:pt x="2212714" y="73066"/>
                </a:lnTo>
                <a:lnTo>
                  <a:pt x="2276111" y="91465"/>
                </a:lnTo>
                <a:lnTo>
                  <a:pt x="2338474" y="112001"/>
                </a:lnTo>
                <a:lnTo>
                  <a:pt x="2399756" y="134697"/>
                </a:lnTo>
                <a:lnTo>
                  <a:pt x="2459908" y="159574"/>
                </a:lnTo>
                <a:lnTo>
                  <a:pt x="2518879" y="186652"/>
                </a:lnTo>
                <a:lnTo>
                  <a:pt x="2576620" y="215953"/>
                </a:lnTo>
                <a:lnTo>
                  <a:pt x="2633083" y="247498"/>
                </a:lnTo>
                <a:lnTo>
                  <a:pt x="3331995" y="736259"/>
                </a:lnTo>
                <a:lnTo>
                  <a:pt x="3700344" y="1095875"/>
                </a:lnTo>
                <a:lnTo>
                  <a:pt x="3855570" y="1324897"/>
                </a:lnTo>
                <a:lnTo>
                  <a:pt x="3887378" y="1405254"/>
                </a:lnTo>
                <a:lnTo>
                  <a:pt x="3909982" y="1457517"/>
                </a:lnTo>
                <a:lnTo>
                  <a:pt x="3931833" y="1509804"/>
                </a:lnTo>
                <a:lnTo>
                  <a:pt x="3952934" y="1562108"/>
                </a:lnTo>
                <a:lnTo>
                  <a:pt x="3973289" y="1614421"/>
                </a:lnTo>
                <a:lnTo>
                  <a:pt x="3992901" y="1666736"/>
                </a:lnTo>
                <a:lnTo>
                  <a:pt x="4011775" y="1719046"/>
                </a:lnTo>
                <a:lnTo>
                  <a:pt x="4029914" y="1771343"/>
                </a:lnTo>
                <a:lnTo>
                  <a:pt x="4047321" y="1823622"/>
                </a:lnTo>
                <a:lnTo>
                  <a:pt x="4064001" y="1875873"/>
                </a:lnTo>
                <a:lnTo>
                  <a:pt x="4079957" y="1928091"/>
                </a:lnTo>
                <a:lnTo>
                  <a:pt x="4095193" y="1980267"/>
                </a:lnTo>
                <a:lnTo>
                  <a:pt x="4109712" y="2032395"/>
                </a:lnTo>
                <a:lnTo>
                  <a:pt x="4123519" y="2084468"/>
                </a:lnTo>
                <a:lnTo>
                  <a:pt x="4136617" y="2136478"/>
                </a:lnTo>
                <a:lnTo>
                  <a:pt x="4149009" y="2188418"/>
                </a:lnTo>
                <a:lnTo>
                  <a:pt x="4160700" y="2240280"/>
                </a:lnTo>
                <a:lnTo>
                  <a:pt x="4171693" y="2292059"/>
                </a:lnTo>
                <a:lnTo>
                  <a:pt x="4181992" y="2343746"/>
                </a:lnTo>
                <a:lnTo>
                  <a:pt x="4191600" y="2395334"/>
                </a:lnTo>
                <a:lnTo>
                  <a:pt x="4200522" y="2446816"/>
                </a:lnTo>
                <a:lnTo>
                  <a:pt x="4208761" y="2498185"/>
                </a:lnTo>
                <a:lnTo>
                  <a:pt x="4216320" y="2549433"/>
                </a:lnTo>
                <a:lnTo>
                  <a:pt x="4223204" y="2600554"/>
                </a:lnTo>
                <a:lnTo>
                  <a:pt x="4229416" y="2651540"/>
                </a:lnTo>
                <a:lnTo>
                  <a:pt x="4234960" y="2702385"/>
                </a:lnTo>
                <a:lnTo>
                  <a:pt x="4239840" y="2753079"/>
                </a:lnTo>
                <a:lnTo>
                  <a:pt x="4244058" y="2803618"/>
                </a:lnTo>
                <a:lnTo>
                  <a:pt x="4247620" y="2853993"/>
                </a:lnTo>
                <a:lnTo>
                  <a:pt x="4250529" y="2904197"/>
                </a:lnTo>
                <a:lnTo>
                  <a:pt x="4252788" y="2954223"/>
                </a:lnTo>
                <a:lnTo>
                  <a:pt x="4254401" y="3004064"/>
                </a:lnTo>
                <a:lnTo>
                  <a:pt x="4255372" y="3053712"/>
                </a:lnTo>
                <a:lnTo>
                  <a:pt x="4255704" y="3103160"/>
                </a:lnTo>
                <a:lnTo>
                  <a:pt x="4255402" y="3152402"/>
                </a:lnTo>
                <a:lnTo>
                  <a:pt x="4254469" y="3201430"/>
                </a:lnTo>
                <a:lnTo>
                  <a:pt x="4252908" y="3250236"/>
                </a:lnTo>
                <a:lnTo>
                  <a:pt x="4250724" y="3298814"/>
                </a:lnTo>
                <a:lnTo>
                  <a:pt x="4247920" y="3347156"/>
                </a:lnTo>
                <a:lnTo>
                  <a:pt x="4244500" y="3395256"/>
                </a:lnTo>
                <a:lnTo>
                  <a:pt x="4240468" y="3443105"/>
                </a:lnTo>
                <a:lnTo>
                  <a:pt x="4235827" y="3490697"/>
                </a:lnTo>
                <a:lnTo>
                  <a:pt x="4230581" y="3538024"/>
                </a:lnTo>
                <a:lnTo>
                  <a:pt x="4224733" y="3585080"/>
                </a:lnTo>
                <a:lnTo>
                  <a:pt x="4218288" y="3631856"/>
                </a:lnTo>
                <a:lnTo>
                  <a:pt x="4211249" y="3678347"/>
                </a:lnTo>
                <a:lnTo>
                  <a:pt x="4203620" y="3724544"/>
                </a:lnTo>
                <a:lnTo>
                  <a:pt x="4195405" y="3770441"/>
                </a:lnTo>
                <a:lnTo>
                  <a:pt x="4186607" y="3816030"/>
                </a:lnTo>
                <a:lnTo>
                  <a:pt x="4177230" y="3861303"/>
                </a:lnTo>
                <a:lnTo>
                  <a:pt x="4167277" y="3906255"/>
                </a:lnTo>
                <a:lnTo>
                  <a:pt x="4156753" y="3950877"/>
                </a:lnTo>
                <a:lnTo>
                  <a:pt x="4145661" y="3995163"/>
                </a:lnTo>
                <a:lnTo>
                  <a:pt x="4134006" y="4039105"/>
                </a:lnTo>
                <a:lnTo>
                  <a:pt x="4121789" y="4082696"/>
                </a:lnTo>
                <a:lnTo>
                  <a:pt x="4109016" y="4125929"/>
                </a:lnTo>
                <a:lnTo>
                  <a:pt x="4095690" y="4168796"/>
                </a:lnTo>
                <a:lnTo>
                  <a:pt x="4081815" y="4211291"/>
                </a:lnTo>
                <a:lnTo>
                  <a:pt x="4067394" y="4253406"/>
                </a:lnTo>
                <a:lnTo>
                  <a:pt x="4052431" y="4295134"/>
                </a:lnTo>
                <a:lnTo>
                  <a:pt x="4036930" y="4336467"/>
                </a:lnTo>
                <a:lnTo>
                  <a:pt x="4020894" y="4377400"/>
                </a:lnTo>
                <a:lnTo>
                  <a:pt x="4004328" y="4417923"/>
                </a:lnTo>
                <a:lnTo>
                  <a:pt x="3987235" y="4458031"/>
                </a:lnTo>
                <a:lnTo>
                  <a:pt x="3969619" y="4497715"/>
                </a:lnTo>
                <a:lnTo>
                  <a:pt x="3951483" y="4536970"/>
                </a:lnTo>
                <a:lnTo>
                  <a:pt x="3932831" y="4575786"/>
                </a:lnTo>
                <a:lnTo>
                  <a:pt x="3913667" y="4614159"/>
                </a:lnTo>
                <a:lnTo>
                  <a:pt x="3893995" y="4652079"/>
                </a:lnTo>
                <a:lnTo>
                  <a:pt x="3873818" y="4689540"/>
                </a:lnTo>
                <a:lnTo>
                  <a:pt x="3853140" y="4726535"/>
                </a:lnTo>
                <a:lnTo>
                  <a:pt x="3831965" y="4763056"/>
                </a:lnTo>
                <a:lnTo>
                  <a:pt x="3810296" y="4799097"/>
                </a:lnTo>
                <a:lnTo>
                  <a:pt x="3788137" y="4834649"/>
                </a:lnTo>
                <a:lnTo>
                  <a:pt x="3765492" y="4869707"/>
                </a:lnTo>
                <a:lnTo>
                  <a:pt x="3742365" y="4904262"/>
                </a:lnTo>
                <a:lnTo>
                  <a:pt x="3718759" y="4938308"/>
                </a:lnTo>
                <a:lnTo>
                  <a:pt x="3694678" y="4971837"/>
                </a:lnTo>
                <a:lnTo>
                  <a:pt x="3670125" y="5004842"/>
                </a:lnTo>
                <a:lnTo>
                  <a:pt x="3645105" y="5037316"/>
                </a:lnTo>
                <a:lnTo>
                  <a:pt x="3619622" y="5069251"/>
                </a:lnTo>
                <a:lnTo>
                  <a:pt x="3593678" y="5100641"/>
                </a:lnTo>
                <a:lnTo>
                  <a:pt x="3567278" y="5131478"/>
                </a:lnTo>
                <a:lnTo>
                  <a:pt x="3540425" y="5161755"/>
                </a:lnTo>
                <a:lnTo>
                  <a:pt x="3513123" y="5191465"/>
                </a:lnTo>
                <a:lnTo>
                  <a:pt x="3485375" y="5220600"/>
                </a:lnTo>
                <a:lnTo>
                  <a:pt x="3451760" y="5254855"/>
                </a:lnTo>
                <a:lnTo>
                  <a:pt x="3416516" y="5289926"/>
                </a:lnTo>
                <a:lnTo>
                  <a:pt x="3379671" y="5325728"/>
                </a:lnTo>
                <a:lnTo>
                  <a:pt x="3341255" y="5362179"/>
                </a:lnTo>
                <a:lnTo>
                  <a:pt x="3301297" y="5399194"/>
                </a:lnTo>
                <a:lnTo>
                  <a:pt x="3259826" y="5436690"/>
                </a:lnTo>
                <a:lnTo>
                  <a:pt x="3216870" y="5474584"/>
                </a:lnTo>
                <a:lnTo>
                  <a:pt x="3172459" y="5512791"/>
                </a:lnTo>
                <a:lnTo>
                  <a:pt x="3126621" y="5551229"/>
                </a:lnTo>
                <a:lnTo>
                  <a:pt x="3079385" y="5589813"/>
                </a:lnTo>
                <a:lnTo>
                  <a:pt x="3030782" y="5628459"/>
                </a:lnTo>
                <a:lnTo>
                  <a:pt x="2980838" y="5667085"/>
                </a:lnTo>
                <a:lnTo>
                  <a:pt x="2929584" y="5705606"/>
                </a:lnTo>
                <a:lnTo>
                  <a:pt x="2877048" y="5743939"/>
                </a:lnTo>
                <a:lnTo>
                  <a:pt x="2823259" y="5782000"/>
                </a:lnTo>
                <a:lnTo>
                  <a:pt x="2768247" y="5819706"/>
                </a:lnTo>
                <a:lnTo>
                  <a:pt x="2712040" y="5856973"/>
                </a:lnTo>
                <a:lnTo>
                  <a:pt x="2654667" y="5893717"/>
                </a:lnTo>
                <a:lnTo>
                  <a:pt x="2596157" y="5929855"/>
                </a:lnTo>
                <a:lnTo>
                  <a:pt x="2579497" y="5939857"/>
                </a:lnTo>
                <a:close/>
              </a:path>
            </a:pathLst>
          </a:custGeom>
          <a:solidFill>
            <a:srgbClr val="F1D9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21557" y="0"/>
            <a:ext cx="11566441" cy="10286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586158" y="3058514"/>
            <a:ext cx="15116175" cy="54737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1600" marR="93980" indent="-635" algn="ctr">
              <a:lnSpc>
                <a:spcPct val="108300"/>
              </a:lnSpc>
              <a:spcBef>
                <a:spcPts val="95"/>
              </a:spcBef>
            </a:pPr>
            <a:r>
              <a:rPr sz="3000" spc="155" dirty="0">
                <a:latin typeface="Arial"/>
                <a:cs typeface="Arial"/>
              </a:rPr>
              <a:t>Sifat </a:t>
            </a:r>
            <a:r>
              <a:rPr sz="3000" spc="180" dirty="0">
                <a:latin typeface="Arial"/>
                <a:cs typeface="Arial"/>
              </a:rPr>
              <a:t>Kaustik </a:t>
            </a:r>
            <a:r>
              <a:rPr sz="3000" spc="315" dirty="0">
                <a:latin typeface="Arial"/>
                <a:cs typeface="Arial"/>
              </a:rPr>
              <a:t>merupakan </a:t>
            </a:r>
            <a:r>
              <a:rPr sz="3000" spc="215" dirty="0">
                <a:latin typeface="Arial"/>
                <a:cs typeface="Arial"/>
              </a:rPr>
              <a:t>sifat </a:t>
            </a:r>
            <a:r>
              <a:rPr sz="3000" spc="340" dirty="0">
                <a:latin typeface="Arial"/>
                <a:cs typeface="Arial"/>
              </a:rPr>
              <a:t>bahan </a:t>
            </a:r>
            <a:r>
              <a:rPr sz="3000" spc="290" dirty="0">
                <a:latin typeface="Arial"/>
                <a:cs typeface="Arial"/>
              </a:rPr>
              <a:t>kimia </a:t>
            </a:r>
            <a:r>
              <a:rPr sz="3000" spc="325" dirty="0">
                <a:latin typeface="Arial"/>
                <a:cs typeface="Arial"/>
              </a:rPr>
              <a:t>yang </a:t>
            </a:r>
            <a:r>
              <a:rPr sz="3000" spc="275" dirty="0">
                <a:latin typeface="Arial"/>
                <a:cs typeface="Arial"/>
              </a:rPr>
              <a:t>merusak </a:t>
            </a:r>
            <a:r>
              <a:rPr sz="3000" spc="200" dirty="0">
                <a:latin typeface="Arial"/>
                <a:cs typeface="Arial"/>
              </a:rPr>
              <a:t>kulit </a:t>
            </a:r>
            <a:r>
              <a:rPr sz="3000" spc="345" dirty="0">
                <a:latin typeface="Arial"/>
                <a:cs typeface="Arial"/>
              </a:rPr>
              <a:t>dan  </a:t>
            </a:r>
            <a:r>
              <a:rPr sz="3000" spc="320" dirty="0">
                <a:latin typeface="Arial"/>
                <a:cs typeface="Arial"/>
              </a:rPr>
              <a:t>menimbulkan</a:t>
            </a:r>
            <a:r>
              <a:rPr sz="3000" spc="70" dirty="0">
                <a:latin typeface="Arial"/>
                <a:cs typeface="Arial"/>
              </a:rPr>
              <a:t> </a:t>
            </a:r>
            <a:r>
              <a:rPr sz="3000" spc="150" dirty="0">
                <a:latin typeface="Arial"/>
                <a:cs typeface="Arial"/>
              </a:rPr>
              <a:t>iritasi.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155" dirty="0">
                <a:latin typeface="Arial"/>
                <a:cs typeface="Arial"/>
              </a:rPr>
              <a:t>Sifat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220" dirty="0">
                <a:latin typeface="Arial"/>
                <a:cs typeface="Arial"/>
              </a:rPr>
              <a:t>kaustik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75" dirty="0">
                <a:latin typeface="Arial"/>
                <a:cs typeface="Arial"/>
              </a:rPr>
              <a:t>ada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75" dirty="0">
                <a:latin typeface="Arial"/>
                <a:cs typeface="Arial"/>
              </a:rPr>
              <a:t>pada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05" dirty="0">
                <a:latin typeface="Arial"/>
                <a:cs typeface="Arial"/>
              </a:rPr>
              <a:t>senyawa-senyawa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10" dirty="0">
                <a:latin typeface="Arial"/>
                <a:cs typeface="Arial"/>
              </a:rPr>
              <a:t>basa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204" dirty="0">
                <a:latin typeface="Arial"/>
                <a:cs typeface="Arial"/>
              </a:rPr>
              <a:t>seperti  </a:t>
            </a:r>
            <a:r>
              <a:rPr sz="3000" spc="310" dirty="0">
                <a:latin typeface="Arial"/>
                <a:cs typeface="Arial"/>
              </a:rPr>
              <a:t>natrium </a:t>
            </a:r>
            <a:r>
              <a:rPr sz="3000" spc="195" dirty="0">
                <a:latin typeface="Arial"/>
                <a:cs typeface="Arial"/>
              </a:rPr>
              <a:t>hidroksida, </a:t>
            </a:r>
            <a:r>
              <a:rPr sz="3000" spc="265" dirty="0">
                <a:latin typeface="Arial"/>
                <a:cs typeface="Arial"/>
              </a:rPr>
              <a:t>kalsium </a:t>
            </a:r>
            <a:r>
              <a:rPr sz="3000" spc="195" dirty="0">
                <a:latin typeface="Arial"/>
                <a:cs typeface="Arial"/>
              </a:rPr>
              <a:t>hidroksida, </a:t>
            </a:r>
            <a:r>
              <a:rPr sz="3000" spc="345" dirty="0">
                <a:latin typeface="Arial"/>
                <a:cs typeface="Arial"/>
              </a:rPr>
              <a:t>dan </a:t>
            </a:r>
            <a:r>
              <a:rPr sz="3000" spc="375" dirty="0">
                <a:latin typeface="Arial"/>
                <a:cs typeface="Arial"/>
              </a:rPr>
              <a:t>amonium </a:t>
            </a:r>
            <a:r>
              <a:rPr sz="3000" spc="204" dirty="0">
                <a:latin typeface="Arial"/>
                <a:cs typeface="Arial"/>
              </a:rPr>
              <a:t>hidroksida. </a:t>
            </a:r>
            <a:r>
              <a:rPr sz="3000" spc="200" dirty="0">
                <a:latin typeface="Arial"/>
                <a:cs typeface="Arial"/>
              </a:rPr>
              <a:t>Melalui  proses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225" dirty="0">
                <a:latin typeface="Arial"/>
                <a:cs typeface="Arial"/>
              </a:rPr>
              <a:t>lebih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250" dirty="0">
                <a:latin typeface="Arial"/>
                <a:cs typeface="Arial"/>
              </a:rPr>
              <a:t>lanjut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45" dirty="0">
                <a:latin typeface="Arial"/>
                <a:cs typeface="Arial"/>
              </a:rPr>
              <a:t>dan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30" dirty="0">
                <a:latin typeface="Arial"/>
                <a:cs typeface="Arial"/>
              </a:rPr>
              <a:t>dicampur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15" dirty="0">
                <a:latin typeface="Arial"/>
                <a:cs typeface="Arial"/>
              </a:rPr>
              <a:t>dengan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40" dirty="0">
                <a:latin typeface="Arial"/>
                <a:cs typeface="Arial"/>
              </a:rPr>
              <a:t>bahan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290" dirty="0">
                <a:latin typeface="Arial"/>
                <a:cs typeface="Arial"/>
              </a:rPr>
              <a:t>kimia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229" dirty="0">
                <a:latin typeface="Arial"/>
                <a:cs typeface="Arial"/>
              </a:rPr>
              <a:t>lain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90" dirty="0">
                <a:latin typeface="Arial"/>
                <a:cs typeface="Arial"/>
              </a:rPr>
              <a:t>maka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40" dirty="0">
                <a:latin typeface="Arial"/>
                <a:cs typeface="Arial"/>
              </a:rPr>
              <a:t>bahan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180" dirty="0">
                <a:latin typeface="Arial"/>
                <a:cs typeface="Arial"/>
              </a:rPr>
              <a:t>ini  </a:t>
            </a:r>
            <a:r>
              <a:rPr sz="3000" spc="305" dirty="0">
                <a:latin typeface="Arial"/>
                <a:cs typeface="Arial"/>
              </a:rPr>
              <a:t>menjadi </a:t>
            </a:r>
            <a:r>
              <a:rPr sz="3000" spc="225" dirty="0">
                <a:latin typeface="Arial"/>
                <a:cs typeface="Arial"/>
              </a:rPr>
              <a:t>lebih</a:t>
            </a:r>
            <a:r>
              <a:rPr sz="3000" spc="-170" dirty="0">
                <a:latin typeface="Arial"/>
                <a:cs typeface="Arial"/>
              </a:rPr>
              <a:t> </a:t>
            </a:r>
            <a:r>
              <a:rPr sz="3000" spc="310" dirty="0">
                <a:latin typeface="Arial"/>
                <a:cs typeface="Arial"/>
              </a:rPr>
              <a:t>aman.</a:t>
            </a:r>
            <a:endParaRPr sz="3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200"/>
              </a:spcBef>
            </a:pPr>
            <a:r>
              <a:rPr sz="3000" spc="270" dirty="0">
                <a:latin typeface="Arial"/>
                <a:cs typeface="Arial"/>
              </a:rPr>
              <a:t>Cara Penyimpanan</a:t>
            </a:r>
            <a:r>
              <a:rPr sz="3000" spc="-180" dirty="0">
                <a:latin typeface="Arial"/>
                <a:cs typeface="Arial"/>
              </a:rPr>
              <a:t> </a:t>
            </a:r>
            <a:r>
              <a:rPr sz="3000" spc="95" dirty="0">
                <a:latin typeface="Arial"/>
                <a:cs typeface="Arial"/>
              </a:rPr>
              <a:t>:</a:t>
            </a:r>
            <a:endParaRPr sz="3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sz="3000" spc="770" dirty="0">
                <a:latin typeface="Arial"/>
                <a:cs typeface="Arial"/>
              </a:rPr>
              <a:t>-</a:t>
            </a:r>
            <a:r>
              <a:rPr sz="3000" spc="65" dirty="0">
                <a:latin typeface="Arial"/>
                <a:cs typeface="Arial"/>
              </a:rPr>
              <a:t> </a:t>
            </a:r>
            <a:r>
              <a:rPr sz="3000" spc="280" dirty="0">
                <a:latin typeface="Arial"/>
                <a:cs typeface="Arial"/>
              </a:rPr>
              <a:t>Ditempatkan</a:t>
            </a:r>
            <a:r>
              <a:rPr sz="3000" spc="70" dirty="0">
                <a:latin typeface="Arial"/>
                <a:cs typeface="Arial"/>
              </a:rPr>
              <a:t> </a:t>
            </a:r>
            <a:r>
              <a:rPr sz="3000" spc="250" dirty="0">
                <a:latin typeface="Arial"/>
                <a:cs typeface="Arial"/>
              </a:rPr>
              <a:t>di</a:t>
            </a:r>
            <a:r>
              <a:rPr sz="3000" spc="70" dirty="0">
                <a:latin typeface="Arial"/>
                <a:cs typeface="Arial"/>
              </a:rPr>
              <a:t> </a:t>
            </a:r>
            <a:r>
              <a:rPr sz="3000" spc="295" dirty="0">
                <a:latin typeface="Arial"/>
                <a:cs typeface="Arial"/>
              </a:rPr>
              <a:t>daerah</a:t>
            </a:r>
            <a:r>
              <a:rPr sz="3000" spc="70" dirty="0">
                <a:latin typeface="Arial"/>
                <a:cs typeface="Arial"/>
              </a:rPr>
              <a:t> </a:t>
            </a:r>
            <a:r>
              <a:rPr sz="3000" spc="325" dirty="0">
                <a:latin typeface="Arial"/>
                <a:cs typeface="Arial"/>
              </a:rPr>
              <a:t>yang</a:t>
            </a:r>
            <a:r>
              <a:rPr sz="3000" spc="65" dirty="0">
                <a:latin typeface="Arial"/>
                <a:cs typeface="Arial"/>
              </a:rPr>
              <a:t> </a:t>
            </a:r>
            <a:r>
              <a:rPr sz="3000" spc="220" dirty="0">
                <a:latin typeface="Arial"/>
                <a:cs typeface="Arial"/>
              </a:rPr>
              <a:t>kering</a:t>
            </a:r>
            <a:endParaRPr sz="3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sz="3000" spc="770" dirty="0">
                <a:latin typeface="Arial"/>
                <a:cs typeface="Arial"/>
              </a:rPr>
              <a:t>-</a:t>
            </a:r>
            <a:r>
              <a:rPr sz="3000" spc="-275" dirty="0">
                <a:latin typeface="Arial"/>
                <a:cs typeface="Arial"/>
              </a:rPr>
              <a:t> </a:t>
            </a:r>
            <a:r>
              <a:rPr sz="3000" spc="220" dirty="0">
                <a:latin typeface="Arial"/>
                <a:cs typeface="Arial"/>
              </a:rPr>
              <a:t>Dipisahkan </a:t>
            </a:r>
            <a:r>
              <a:rPr sz="3000" spc="260" dirty="0">
                <a:latin typeface="Arial"/>
                <a:cs typeface="Arial"/>
              </a:rPr>
              <a:t>dari </a:t>
            </a:r>
            <a:r>
              <a:rPr sz="3000" spc="375" dirty="0">
                <a:latin typeface="Arial"/>
                <a:cs typeface="Arial"/>
              </a:rPr>
              <a:t>asam</a:t>
            </a:r>
            <a:endParaRPr sz="3000">
              <a:latin typeface="Arial"/>
              <a:cs typeface="Arial"/>
            </a:endParaRPr>
          </a:p>
          <a:p>
            <a:pPr marL="12700" marR="5080" algn="ctr">
              <a:lnSpc>
                <a:spcPct val="108300"/>
              </a:lnSpc>
            </a:pPr>
            <a:r>
              <a:rPr sz="3000" spc="770" dirty="0">
                <a:latin typeface="Arial"/>
                <a:cs typeface="Arial"/>
              </a:rPr>
              <a:t>-</a:t>
            </a:r>
            <a:r>
              <a:rPr sz="3000" spc="70" dirty="0">
                <a:latin typeface="Arial"/>
                <a:cs typeface="Arial"/>
              </a:rPr>
              <a:t> </a:t>
            </a:r>
            <a:r>
              <a:rPr sz="3000" spc="165" dirty="0">
                <a:latin typeface="Arial"/>
                <a:cs typeface="Arial"/>
              </a:rPr>
              <a:t>Botol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195" dirty="0">
                <a:latin typeface="Arial"/>
                <a:cs typeface="Arial"/>
              </a:rPr>
              <a:t>zat</a:t>
            </a:r>
            <a:r>
              <a:rPr sz="3000" spc="70" dirty="0">
                <a:latin typeface="Arial"/>
                <a:cs typeface="Arial"/>
              </a:rPr>
              <a:t> </a:t>
            </a:r>
            <a:r>
              <a:rPr sz="3000" spc="265" dirty="0">
                <a:latin typeface="Arial"/>
                <a:cs typeface="Arial"/>
              </a:rPr>
              <a:t>tidak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280" dirty="0">
                <a:latin typeface="Arial"/>
                <a:cs typeface="Arial"/>
              </a:rPr>
              <a:t>langsung</a:t>
            </a:r>
            <a:r>
              <a:rPr sz="3000" spc="70" dirty="0">
                <a:latin typeface="Arial"/>
                <a:cs typeface="Arial"/>
              </a:rPr>
              <a:t> </a:t>
            </a:r>
            <a:r>
              <a:rPr sz="3000" spc="315" dirty="0">
                <a:latin typeface="Arial"/>
                <a:cs typeface="Arial"/>
              </a:rPr>
              <a:t>ditempatkan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75" dirty="0">
                <a:latin typeface="Arial"/>
                <a:cs typeface="Arial"/>
              </a:rPr>
              <a:t>pada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235" dirty="0">
                <a:latin typeface="Arial"/>
                <a:cs typeface="Arial"/>
              </a:rPr>
              <a:t>rak</a:t>
            </a:r>
            <a:r>
              <a:rPr sz="3000" spc="70" dirty="0">
                <a:latin typeface="Arial"/>
                <a:cs typeface="Arial"/>
              </a:rPr>
              <a:t> </a:t>
            </a:r>
            <a:r>
              <a:rPr sz="3000" spc="275" dirty="0">
                <a:latin typeface="Arial"/>
                <a:cs typeface="Arial"/>
              </a:rPr>
              <a:t>tetapi</a:t>
            </a:r>
            <a:r>
              <a:rPr sz="3000" spc="75" dirty="0">
                <a:latin typeface="Arial"/>
                <a:cs typeface="Arial"/>
              </a:rPr>
              <a:t> </a:t>
            </a:r>
            <a:r>
              <a:rPr sz="3000" spc="320" dirty="0">
                <a:latin typeface="Arial"/>
                <a:cs typeface="Arial"/>
              </a:rPr>
              <a:t>ditempatkan</a:t>
            </a:r>
            <a:r>
              <a:rPr sz="3000" spc="70" dirty="0">
                <a:latin typeface="Arial"/>
                <a:cs typeface="Arial"/>
              </a:rPr>
              <a:t> </a:t>
            </a:r>
            <a:r>
              <a:rPr sz="3000" spc="220" dirty="0">
                <a:latin typeface="Arial"/>
                <a:cs typeface="Arial"/>
              </a:rPr>
              <a:t>terlebih  </a:t>
            </a:r>
            <a:r>
              <a:rPr sz="3000" spc="290" dirty="0">
                <a:latin typeface="Arial"/>
                <a:cs typeface="Arial"/>
              </a:rPr>
              <a:t>dahulu</a:t>
            </a:r>
            <a:r>
              <a:rPr sz="3000" spc="65" dirty="0">
                <a:latin typeface="Arial"/>
                <a:cs typeface="Arial"/>
              </a:rPr>
              <a:t> </a:t>
            </a:r>
            <a:r>
              <a:rPr sz="3000" spc="375" dirty="0">
                <a:latin typeface="Arial"/>
                <a:cs typeface="Arial"/>
              </a:rPr>
              <a:t>pada</a:t>
            </a:r>
            <a:r>
              <a:rPr sz="3000" spc="70" dirty="0">
                <a:latin typeface="Arial"/>
                <a:cs typeface="Arial"/>
              </a:rPr>
              <a:t> </a:t>
            </a:r>
            <a:r>
              <a:rPr sz="3000" spc="390" dirty="0">
                <a:latin typeface="Arial"/>
                <a:cs typeface="Arial"/>
              </a:rPr>
              <a:t>nampan</a:t>
            </a:r>
            <a:r>
              <a:rPr sz="3000" spc="70" dirty="0">
                <a:latin typeface="Arial"/>
                <a:cs typeface="Arial"/>
              </a:rPr>
              <a:t> </a:t>
            </a:r>
            <a:r>
              <a:rPr sz="3000" spc="335" dirty="0">
                <a:latin typeface="Arial"/>
                <a:cs typeface="Arial"/>
              </a:rPr>
              <a:t>(baik</a:t>
            </a:r>
            <a:r>
              <a:rPr sz="3000" spc="70" dirty="0">
                <a:latin typeface="Arial"/>
                <a:cs typeface="Arial"/>
              </a:rPr>
              <a:t> </a:t>
            </a:r>
            <a:r>
              <a:rPr sz="3000" spc="229" dirty="0">
                <a:latin typeface="Arial"/>
                <a:cs typeface="Arial"/>
              </a:rPr>
              <a:t>plastik).</a:t>
            </a:r>
            <a:endParaRPr sz="3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240448" y="1351130"/>
            <a:ext cx="462915" cy="635635"/>
          </a:xfrm>
          <a:custGeom>
            <a:avLst/>
            <a:gdLst/>
            <a:ahLst/>
            <a:cxnLst/>
            <a:rect l="l" t="t" r="r" b="b"/>
            <a:pathLst>
              <a:path w="462914" h="635635">
                <a:moveTo>
                  <a:pt x="0" y="0"/>
                </a:moveTo>
                <a:lnTo>
                  <a:pt x="242439" y="0"/>
                </a:lnTo>
                <a:lnTo>
                  <a:pt x="288582" y="2971"/>
                </a:lnTo>
                <a:lnTo>
                  <a:pt x="329228" y="11887"/>
                </a:lnTo>
                <a:lnTo>
                  <a:pt x="364374" y="26747"/>
                </a:lnTo>
                <a:lnTo>
                  <a:pt x="417655" y="72930"/>
                </a:lnTo>
                <a:lnTo>
                  <a:pt x="444669" y="133317"/>
                </a:lnTo>
                <a:lnTo>
                  <a:pt x="448046" y="168324"/>
                </a:lnTo>
                <a:lnTo>
                  <a:pt x="440331" y="217228"/>
                </a:lnTo>
                <a:lnTo>
                  <a:pt x="417184" y="257008"/>
                </a:lnTo>
                <a:lnTo>
                  <a:pt x="378605" y="287662"/>
                </a:lnTo>
                <a:lnTo>
                  <a:pt x="324592" y="309191"/>
                </a:lnTo>
                <a:lnTo>
                  <a:pt x="354216" y="316418"/>
                </a:lnTo>
                <a:lnTo>
                  <a:pt x="404334" y="344100"/>
                </a:lnTo>
                <a:lnTo>
                  <a:pt x="441436" y="387939"/>
                </a:lnTo>
                <a:lnTo>
                  <a:pt x="460409" y="439731"/>
                </a:lnTo>
                <a:lnTo>
                  <a:pt x="462781" y="468139"/>
                </a:lnTo>
                <a:lnTo>
                  <a:pt x="459238" y="503118"/>
                </a:lnTo>
                <a:lnTo>
                  <a:pt x="430887" y="563282"/>
                </a:lnTo>
                <a:lnTo>
                  <a:pt x="375326" y="609075"/>
                </a:lnTo>
                <a:lnTo>
                  <a:pt x="339775" y="623794"/>
                </a:lnTo>
                <a:lnTo>
                  <a:pt x="299424" y="632626"/>
                </a:lnTo>
                <a:lnTo>
                  <a:pt x="254269" y="635570"/>
                </a:lnTo>
                <a:lnTo>
                  <a:pt x="0" y="635570"/>
                </a:lnTo>
                <a:lnTo>
                  <a:pt x="0" y="0"/>
                </a:lnTo>
                <a:close/>
              </a:path>
              <a:path w="462914" h="635635">
                <a:moveTo>
                  <a:pt x="104251" y="81483"/>
                </a:moveTo>
                <a:lnTo>
                  <a:pt x="104251" y="269900"/>
                </a:lnTo>
                <a:lnTo>
                  <a:pt x="233286" y="269900"/>
                </a:lnTo>
                <a:lnTo>
                  <a:pt x="278827" y="263705"/>
                </a:lnTo>
                <a:lnTo>
                  <a:pt x="313210" y="245120"/>
                </a:lnTo>
                <a:lnTo>
                  <a:pt x="340204" y="197025"/>
                </a:lnTo>
                <a:lnTo>
                  <a:pt x="342004" y="176138"/>
                </a:lnTo>
                <a:lnTo>
                  <a:pt x="340204" y="155139"/>
                </a:lnTo>
                <a:lnTo>
                  <a:pt x="313210" y="106710"/>
                </a:lnTo>
                <a:lnTo>
                  <a:pt x="278827" y="87790"/>
                </a:lnTo>
                <a:lnTo>
                  <a:pt x="233286" y="81483"/>
                </a:lnTo>
                <a:lnTo>
                  <a:pt x="104251" y="81483"/>
                </a:lnTo>
                <a:close/>
              </a:path>
              <a:path w="462914" h="635635">
                <a:moveTo>
                  <a:pt x="104251" y="554087"/>
                </a:moveTo>
                <a:lnTo>
                  <a:pt x="245116" y="554087"/>
                </a:lnTo>
                <a:lnTo>
                  <a:pt x="270151" y="552440"/>
                </a:lnTo>
                <a:lnTo>
                  <a:pt x="311675" y="539269"/>
                </a:lnTo>
                <a:lnTo>
                  <a:pt x="341448" y="513178"/>
                </a:lnTo>
                <a:lnTo>
                  <a:pt x="356632" y="476343"/>
                </a:lnTo>
                <a:lnTo>
                  <a:pt x="358530" y="454074"/>
                </a:lnTo>
                <a:lnTo>
                  <a:pt x="356521" y="431722"/>
                </a:lnTo>
                <a:lnTo>
                  <a:pt x="340447" y="394217"/>
                </a:lnTo>
                <a:lnTo>
                  <a:pt x="309107" y="366856"/>
                </a:lnTo>
                <a:lnTo>
                  <a:pt x="266690" y="352904"/>
                </a:lnTo>
                <a:lnTo>
                  <a:pt x="241544" y="351160"/>
                </a:lnTo>
                <a:lnTo>
                  <a:pt x="104251" y="351160"/>
                </a:lnTo>
                <a:lnTo>
                  <a:pt x="104251" y="554087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779020" y="1350238"/>
            <a:ext cx="576580" cy="636905"/>
          </a:xfrm>
          <a:custGeom>
            <a:avLst/>
            <a:gdLst/>
            <a:ahLst/>
            <a:cxnLst/>
            <a:rect l="l" t="t" r="r" b="b"/>
            <a:pathLst>
              <a:path w="576579" h="636905">
                <a:moveTo>
                  <a:pt x="466343" y="636463"/>
                </a:moveTo>
                <a:lnTo>
                  <a:pt x="420585" y="506536"/>
                </a:lnTo>
                <a:lnTo>
                  <a:pt x="154476" y="506536"/>
                </a:lnTo>
                <a:lnTo>
                  <a:pt x="108937" y="636463"/>
                </a:lnTo>
                <a:lnTo>
                  <a:pt x="0" y="636463"/>
                </a:lnTo>
                <a:lnTo>
                  <a:pt x="227704" y="0"/>
                </a:lnTo>
                <a:lnTo>
                  <a:pt x="348472" y="0"/>
                </a:lnTo>
                <a:lnTo>
                  <a:pt x="576186" y="636463"/>
                </a:lnTo>
                <a:lnTo>
                  <a:pt x="466343" y="636463"/>
                </a:lnTo>
                <a:close/>
              </a:path>
              <a:path w="576579" h="636905">
                <a:moveTo>
                  <a:pt x="182832" y="425276"/>
                </a:moveTo>
                <a:lnTo>
                  <a:pt x="392229" y="425276"/>
                </a:lnTo>
                <a:lnTo>
                  <a:pt x="288197" y="126131"/>
                </a:lnTo>
                <a:lnTo>
                  <a:pt x="182832" y="425276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53857" y="1351130"/>
            <a:ext cx="508000" cy="635635"/>
          </a:xfrm>
          <a:custGeom>
            <a:avLst/>
            <a:gdLst/>
            <a:ahLst/>
            <a:cxnLst/>
            <a:rect l="l" t="t" r="r" b="b"/>
            <a:pathLst>
              <a:path w="508000" h="635635">
                <a:moveTo>
                  <a:pt x="403402" y="0"/>
                </a:moveTo>
                <a:lnTo>
                  <a:pt x="507425" y="0"/>
                </a:lnTo>
                <a:lnTo>
                  <a:pt x="507425" y="635570"/>
                </a:lnTo>
                <a:lnTo>
                  <a:pt x="403402" y="635570"/>
                </a:lnTo>
                <a:lnTo>
                  <a:pt x="403402" y="354955"/>
                </a:lnTo>
                <a:lnTo>
                  <a:pt x="104251" y="354955"/>
                </a:lnTo>
                <a:lnTo>
                  <a:pt x="104251" y="635570"/>
                </a:lnTo>
                <a:lnTo>
                  <a:pt x="0" y="635570"/>
                </a:lnTo>
                <a:lnTo>
                  <a:pt x="0" y="0"/>
                </a:lnTo>
                <a:lnTo>
                  <a:pt x="104251" y="0"/>
                </a:lnTo>
                <a:lnTo>
                  <a:pt x="104251" y="274364"/>
                </a:lnTo>
                <a:lnTo>
                  <a:pt x="403402" y="274364"/>
                </a:lnTo>
                <a:lnTo>
                  <a:pt x="403402" y="0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60999" y="1350238"/>
            <a:ext cx="576580" cy="636905"/>
          </a:xfrm>
          <a:custGeom>
            <a:avLst/>
            <a:gdLst/>
            <a:ahLst/>
            <a:cxnLst/>
            <a:rect l="l" t="t" r="r" b="b"/>
            <a:pathLst>
              <a:path w="576579" h="636905">
                <a:moveTo>
                  <a:pt x="466353" y="636463"/>
                </a:moveTo>
                <a:lnTo>
                  <a:pt x="420595" y="506536"/>
                </a:lnTo>
                <a:lnTo>
                  <a:pt x="154485" y="506536"/>
                </a:lnTo>
                <a:lnTo>
                  <a:pt x="108946" y="636463"/>
                </a:lnTo>
                <a:lnTo>
                  <a:pt x="0" y="636463"/>
                </a:lnTo>
                <a:lnTo>
                  <a:pt x="227714" y="0"/>
                </a:lnTo>
                <a:lnTo>
                  <a:pt x="348481" y="0"/>
                </a:lnTo>
                <a:lnTo>
                  <a:pt x="576195" y="636463"/>
                </a:lnTo>
                <a:lnTo>
                  <a:pt x="466353" y="636463"/>
                </a:lnTo>
                <a:close/>
              </a:path>
              <a:path w="576579" h="636905">
                <a:moveTo>
                  <a:pt x="182841" y="425276"/>
                </a:moveTo>
                <a:lnTo>
                  <a:pt x="392239" y="425276"/>
                </a:lnTo>
                <a:lnTo>
                  <a:pt x="288207" y="126131"/>
                </a:lnTo>
                <a:lnTo>
                  <a:pt x="182841" y="425276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159215" y="1059601"/>
            <a:ext cx="99695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5" dirty="0" smtClean="0"/>
              <a:t> </a:t>
            </a:r>
            <a:endParaRPr sz="7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FF7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212880" y="8381"/>
            <a:ext cx="10075119" cy="10274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11"/>
            <a:ext cx="7817484" cy="3679190"/>
            <a:chOff x="0" y="11"/>
            <a:chExt cx="7817484" cy="3679190"/>
          </a:xfrm>
        </p:grpSpPr>
        <p:sp>
          <p:nvSpPr>
            <p:cNvPr id="5" name="object 5"/>
            <p:cNvSpPr/>
            <p:nvPr/>
          </p:nvSpPr>
          <p:spPr>
            <a:xfrm>
              <a:off x="0" y="11"/>
              <a:ext cx="6994525" cy="3679190"/>
            </a:xfrm>
            <a:custGeom>
              <a:avLst/>
              <a:gdLst/>
              <a:ahLst/>
              <a:cxnLst/>
              <a:rect l="l" t="t" r="r" b="b"/>
              <a:pathLst>
                <a:path w="6994525" h="3679190">
                  <a:moveTo>
                    <a:pt x="0" y="0"/>
                  </a:moveTo>
                  <a:lnTo>
                    <a:pt x="5876156" y="0"/>
                  </a:lnTo>
                  <a:lnTo>
                    <a:pt x="6015544" y="272366"/>
                  </a:lnTo>
                  <a:lnTo>
                    <a:pt x="6086988" y="414721"/>
                  </a:lnTo>
                  <a:lnTo>
                    <a:pt x="6178451" y="601978"/>
                  </a:lnTo>
                  <a:lnTo>
                    <a:pt x="6457772" y="1189643"/>
                  </a:lnTo>
                  <a:lnTo>
                    <a:pt x="6738452" y="1505904"/>
                  </a:lnTo>
                  <a:lnTo>
                    <a:pt x="6757509" y="1543976"/>
                  </a:lnTo>
                  <a:lnTo>
                    <a:pt x="6776327" y="1585960"/>
                  </a:lnTo>
                  <a:lnTo>
                    <a:pt x="6794840" y="1631334"/>
                  </a:lnTo>
                  <a:lnTo>
                    <a:pt x="6812980" y="1679580"/>
                  </a:lnTo>
                  <a:lnTo>
                    <a:pt x="6830680" y="1730178"/>
                  </a:lnTo>
                  <a:lnTo>
                    <a:pt x="6847874" y="1782608"/>
                  </a:lnTo>
                  <a:lnTo>
                    <a:pt x="6864495" y="1836350"/>
                  </a:lnTo>
                  <a:lnTo>
                    <a:pt x="6880475" y="1890884"/>
                  </a:lnTo>
                  <a:lnTo>
                    <a:pt x="6895749" y="1945691"/>
                  </a:lnTo>
                  <a:lnTo>
                    <a:pt x="6910248" y="2000251"/>
                  </a:lnTo>
                  <a:lnTo>
                    <a:pt x="6923907" y="2054044"/>
                  </a:lnTo>
                  <a:lnTo>
                    <a:pt x="6936657" y="2106550"/>
                  </a:lnTo>
                  <a:lnTo>
                    <a:pt x="6948433" y="2157249"/>
                  </a:lnTo>
                  <a:lnTo>
                    <a:pt x="6959167" y="2205622"/>
                  </a:lnTo>
                  <a:lnTo>
                    <a:pt x="6968792" y="2251149"/>
                  </a:lnTo>
                  <a:lnTo>
                    <a:pt x="6977242" y="2293311"/>
                  </a:lnTo>
                  <a:lnTo>
                    <a:pt x="6984309" y="2343084"/>
                  </a:lnTo>
                  <a:lnTo>
                    <a:pt x="6989543" y="2393030"/>
                  </a:lnTo>
                  <a:lnTo>
                    <a:pt x="6992941" y="2443094"/>
                  </a:lnTo>
                  <a:lnTo>
                    <a:pt x="6994499" y="2493221"/>
                  </a:lnTo>
                  <a:lnTo>
                    <a:pt x="6994216" y="2543353"/>
                  </a:lnTo>
                  <a:lnTo>
                    <a:pt x="6992087" y="2593437"/>
                  </a:lnTo>
                  <a:lnTo>
                    <a:pt x="6988109" y="2643415"/>
                  </a:lnTo>
                  <a:lnTo>
                    <a:pt x="6982281" y="2693234"/>
                  </a:lnTo>
                  <a:lnTo>
                    <a:pt x="6974598" y="2742838"/>
                  </a:lnTo>
                  <a:lnTo>
                    <a:pt x="6965058" y="2792170"/>
                  </a:lnTo>
                  <a:lnTo>
                    <a:pt x="6953657" y="2841176"/>
                  </a:lnTo>
                  <a:lnTo>
                    <a:pt x="6940394" y="2889799"/>
                  </a:lnTo>
                  <a:lnTo>
                    <a:pt x="6920796" y="2934471"/>
                  </a:lnTo>
                  <a:lnTo>
                    <a:pt x="6895718" y="2977837"/>
                  </a:lnTo>
                  <a:lnTo>
                    <a:pt x="6839870" y="3062834"/>
                  </a:lnTo>
                  <a:lnTo>
                    <a:pt x="6814477" y="3105556"/>
                  </a:lnTo>
                  <a:lnTo>
                    <a:pt x="6794356" y="3149154"/>
                  </a:lnTo>
                  <a:lnTo>
                    <a:pt x="6782196" y="3194173"/>
                  </a:lnTo>
                  <a:lnTo>
                    <a:pt x="6741370" y="3237462"/>
                  </a:lnTo>
                  <a:lnTo>
                    <a:pt x="6700601" y="3278422"/>
                  </a:lnTo>
                  <a:lnTo>
                    <a:pt x="6659883" y="3317096"/>
                  </a:lnTo>
                  <a:lnTo>
                    <a:pt x="6619213" y="3353530"/>
                  </a:lnTo>
                  <a:lnTo>
                    <a:pt x="6578588" y="3387766"/>
                  </a:lnTo>
                  <a:lnTo>
                    <a:pt x="6538004" y="3419849"/>
                  </a:lnTo>
                  <a:lnTo>
                    <a:pt x="6497456" y="3449823"/>
                  </a:lnTo>
                  <a:lnTo>
                    <a:pt x="6456943" y="3477731"/>
                  </a:lnTo>
                  <a:lnTo>
                    <a:pt x="6416458" y="3503616"/>
                  </a:lnTo>
                  <a:lnTo>
                    <a:pt x="6376000" y="3527524"/>
                  </a:lnTo>
                  <a:lnTo>
                    <a:pt x="6335564" y="3549498"/>
                  </a:lnTo>
                  <a:lnTo>
                    <a:pt x="6295147" y="3569581"/>
                  </a:lnTo>
                  <a:lnTo>
                    <a:pt x="6254744" y="3587818"/>
                  </a:lnTo>
                  <a:lnTo>
                    <a:pt x="6214352" y="3604253"/>
                  </a:lnTo>
                  <a:lnTo>
                    <a:pt x="6173968" y="3618928"/>
                  </a:lnTo>
                  <a:lnTo>
                    <a:pt x="6133588" y="3631889"/>
                  </a:lnTo>
                  <a:lnTo>
                    <a:pt x="6093207" y="3643179"/>
                  </a:lnTo>
                  <a:lnTo>
                    <a:pt x="6052823" y="3652841"/>
                  </a:lnTo>
                  <a:lnTo>
                    <a:pt x="6012431" y="3660921"/>
                  </a:lnTo>
                  <a:lnTo>
                    <a:pt x="5972028" y="3667460"/>
                  </a:lnTo>
                  <a:lnTo>
                    <a:pt x="5931610" y="3672504"/>
                  </a:lnTo>
                  <a:lnTo>
                    <a:pt x="5891173" y="3676097"/>
                  </a:lnTo>
                  <a:lnTo>
                    <a:pt x="5850714" y="3678281"/>
                  </a:lnTo>
                  <a:lnTo>
                    <a:pt x="5810229" y="3679102"/>
                  </a:lnTo>
                  <a:lnTo>
                    <a:pt x="5769714" y="3678602"/>
                  </a:lnTo>
                  <a:lnTo>
                    <a:pt x="5729166" y="3676826"/>
                  </a:lnTo>
                  <a:lnTo>
                    <a:pt x="5688580" y="3673818"/>
                  </a:lnTo>
                  <a:lnTo>
                    <a:pt x="5647954" y="3669620"/>
                  </a:lnTo>
                  <a:lnTo>
                    <a:pt x="5607283" y="3664279"/>
                  </a:lnTo>
                  <a:lnTo>
                    <a:pt x="5566563" y="3657836"/>
                  </a:lnTo>
                  <a:lnTo>
                    <a:pt x="5525791" y="3650336"/>
                  </a:lnTo>
                  <a:lnTo>
                    <a:pt x="5484964" y="3641823"/>
                  </a:lnTo>
                  <a:lnTo>
                    <a:pt x="5444077" y="3632340"/>
                  </a:lnTo>
                  <a:lnTo>
                    <a:pt x="5403127" y="3621932"/>
                  </a:lnTo>
                  <a:lnTo>
                    <a:pt x="5361458" y="3610450"/>
                  </a:lnTo>
                  <a:lnTo>
                    <a:pt x="5321022" y="3598515"/>
                  </a:lnTo>
                  <a:lnTo>
                    <a:pt x="5279860" y="3585594"/>
                  </a:lnTo>
                  <a:lnTo>
                    <a:pt x="5238620" y="3571922"/>
                  </a:lnTo>
                  <a:lnTo>
                    <a:pt x="5197298" y="3557544"/>
                  </a:lnTo>
                  <a:lnTo>
                    <a:pt x="5155891" y="3542504"/>
                  </a:lnTo>
                  <a:lnTo>
                    <a:pt x="5114394" y="3526846"/>
                  </a:lnTo>
                  <a:lnTo>
                    <a:pt x="5072804" y="3510612"/>
                  </a:lnTo>
                  <a:lnTo>
                    <a:pt x="5031118" y="3493848"/>
                  </a:lnTo>
                  <a:lnTo>
                    <a:pt x="4989332" y="3476597"/>
                  </a:lnTo>
                  <a:lnTo>
                    <a:pt x="4947441" y="3458903"/>
                  </a:lnTo>
                  <a:lnTo>
                    <a:pt x="4905442" y="3440810"/>
                  </a:lnTo>
                  <a:lnTo>
                    <a:pt x="4863332" y="3422361"/>
                  </a:lnTo>
                  <a:lnTo>
                    <a:pt x="4821107" y="3403600"/>
                  </a:lnTo>
                  <a:lnTo>
                    <a:pt x="4778763" y="3384572"/>
                  </a:lnTo>
                  <a:lnTo>
                    <a:pt x="4736296" y="3365320"/>
                  </a:lnTo>
                  <a:lnTo>
                    <a:pt x="4693702" y="3345889"/>
                  </a:lnTo>
                  <a:lnTo>
                    <a:pt x="4608122" y="3306660"/>
                  </a:lnTo>
                  <a:lnTo>
                    <a:pt x="4558473" y="3282553"/>
                  </a:lnTo>
                  <a:lnTo>
                    <a:pt x="4509937" y="3257520"/>
                  </a:lnTo>
                  <a:lnTo>
                    <a:pt x="4462379" y="3231825"/>
                  </a:lnTo>
                  <a:lnTo>
                    <a:pt x="4415665" y="3205732"/>
                  </a:lnTo>
                  <a:lnTo>
                    <a:pt x="4369659" y="3179503"/>
                  </a:lnTo>
                  <a:lnTo>
                    <a:pt x="4324229" y="3153403"/>
                  </a:lnTo>
                  <a:lnTo>
                    <a:pt x="4279239" y="3127695"/>
                  </a:lnTo>
                  <a:lnTo>
                    <a:pt x="4234554" y="3102643"/>
                  </a:lnTo>
                  <a:lnTo>
                    <a:pt x="4190040" y="3078510"/>
                  </a:lnTo>
                  <a:lnTo>
                    <a:pt x="4145563" y="3055559"/>
                  </a:lnTo>
                  <a:lnTo>
                    <a:pt x="4100988" y="3034054"/>
                  </a:lnTo>
                  <a:lnTo>
                    <a:pt x="4056181" y="3014258"/>
                  </a:lnTo>
                  <a:lnTo>
                    <a:pt x="4011006" y="2996436"/>
                  </a:lnTo>
                  <a:lnTo>
                    <a:pt x="3965330" y="2980850"/>
                  </a:lnTo>
                  <a:lnTo>
                    <a:pt x="3919018" y="2967764"/>
                  </a:lnTo>
                  <a:lnTo>
                    <a:pt x="3871935" y="2957441"/>
                  </a:lnTo>
                  <a:lnTo>
                    <a:pt x="3823948" y="2950145"/>
                  </a:lnTo>
                  <a:lnTo>
                    <a:pt x="3776700" y="2945662"/>
                  </a:lnTo>
                  <a:lnTo>
                    <a:pt x="3729069" y="2943300"/>
                  </a:lnTo>
                  <a:lnTo>
                    <a:pt x="3681100" y="2942903"/>
                  </a:lnTo>
                  <a:lnTo>
                    <a:pt x="3632840" y="2944317"/>
                  </a:lnTo>
                  <a:lnTo>
                    <a:pt x="3584334" y="2947387"/>
                  </a:lnTo>
                  <a:lnTo>
                    <a:pt x="3535629" y="2951959"/>
                  </a:lnTo>
                  <a:lnTo>
                    <a:pt x="3486769" y="2957876"/>
                  </a:lnTo>
                  <a:lnTo>
                    <a:pt x="3437801" y="2964984"/>
                  </a:lnTo>
                  <a:lnTo>
                    <a:pt x="3388770" y="2973129"/>
                  </a:lnTo>
                  <a:lnTo>
                    <a:pt x="3339723" y="2982155"/>
                  </a:lnTo>
                  <a:lnTo>
                    <a:pt x="3290705" y="2991907"/>
                  </a:lnTo>
                  <a:lnTo>
                    <a:pt x="3241763" y="3002231"/>
                  </a:lnTo>
                  <a:lnTo>
                    <a:pt x="3192941" y="3012972"/>
                  </a:lnTo>
                  <a:lnTo>
                    <a:pt x="3144286" y="3023974"/>
                  </a:lnTo>
                  <a:lnTo>
                    <a:pt x="3047658" y="3046143"/>
                  </a:lnTo>
                  <a:lnTo>
                    <a:pt x="2999778" y="3057001"/>
                  </a:lnTo>
                  <a:lnTo>
                    <a:pt x="2952248" y="3067501"/>
                  </a:lnTo>
                  <a:lnTo>
                    <a:pt x="2905113" y="3077487"/>
                  </a:lnTo>
                  <a:lnTo>
                    <a:pt x="2858421" y="3086806"/>
                  </a:lnTo>
                  <a:lnTo>
                    <a:pt x="2814524" y="3094956"/>
                  </a:lnTo>
                  <a:lnTo>
                    <a:pt x="2769645" y="3102869"/>
                  </a:lnTo>
                  <a:lnTo>
                    <a:pt x="2723840" y="3110534"/>
                  </a:lnTo>
                  <a:lnTo>
                    <a:pt x="2677163" y="3117939"/>
                  </a:lnTo>
                  <a:lnTo>
                    <a:pt x="2629671" y="3125072"/>
                  </a:lnTo>
                  <a:lnTo>
                    <a:pt x="2581419" y="3131921"/>
                  </a:lnTo>
                  <a:lnTo>
                    <a:pt x="2532461" y="3138474"/>
                  </a:lnTo>
                  <a:lnTo>
                    <a:pt x="2482853" y="3144718"/>
                  </a:lnTo>
                  <a:lnTo>
                    <a:pt x="2432651" y="3150643"/>
                  </a:lnTo>
                  <a:lnTo>
                    <a:pt x="2381910" y="3156235"/>
                  </a:lnTo>
                  <a:lnTo>
                    <a:pt x="2330685" y="3161483"/>
                  </a:lnTo>
                  <a:lnTo>
                    <a:pt x="2279031" y="3166375"/>
                  </a:lnTo>
                  <a:lnTo>
                    <a:pt x="2227004" y="3170899"/>
                  </a:lnTo>
                  <a:lnTo>
                    <a:pt x="2174659" y="3175042"/>
                  </a:lnTo>
                  <a:lnTo>
                    <a:pt x="2122052" y="3178793"/>
                  </a:lnTo>
                  <a:lnTo>
                    <a:pt x="2069237" y="3182140"/>
                  </a:lnTo>
                  <a:lnTo>
                    <a:pt x="2016270" y="3185071"/>
                  </a:lnTo>
                  <a:lnTo>
                    <a:pt x="1963207" y="3187573"/>
                  </a:lnTo>
                  <a:lnTo>
                    <a:pt x="1910103" y="3189635"/>
                  </a:lnTo>
                  <a:lnTo>
                    <a:pt x="1857012" y="3191245"/>
                  </a:lnTo>
                  <a:lnTo>
                    <a:pt x="1803991" y="3192391"/>
                  </a:lnTo>
                  <a:lnTo>
                    <a:pt x="1751095" y="3193060"/>
                  </a:lnTo>
                  <a:lnTo>
                    <a:pt x="1698379" y="3193241"/>
                  </a:lnTo>
                  <a:lnTo>
                    <a:pt x="1645898" y="3192921"/>
                  </a:lnTo>
                  <a:lnTo>
                    <a:pt x="1593707" y="3192090"/>
                  </a:lnTo>
                  <a:lnTo>
                    <a:pt x="1541863" y="3190734"/>
                  </a:lnTo>
                  <a:lnTo>
                    <a:pt x="1490420" y="3188841"/>
                  </a:lnTo>
                  <a:lnTo>
                    <a:pt x="1439433" y="3186400"/>
                  </a:lnTo>
                  <a:lnTo>
                    <a:pt x="1388959" y="3183399"/>
                  </a:lnTo>
                  <a:lnTo>
                    <a:pt x="1339052" y="3179826"/>
                  </a:lnTo>
                  <a:lnTo>
                    <a:pt x="1289767" y="3175668"/>
                  </a:lnTo>
                  <a:lnTo>
                    <a:pt x="1241160" y="3170913"/>
                  </a:lnTo>
                  <a:lnTo>
                    <a:pt x="1193287" y="3165551"/>
                  </a:lnTo>
                  <a:lnTo>
                    <a:pt x="1146202" y="3159568"/>
                  </a:lnTo>
                  <a:lnTo>
                    <a:pt x="1099961" y="3152952"/>
                  </a:lnTo>
                  <a:lnTo>
                    <a:pt x="1054619" y="3145692"/>
                  </a:lnTo>
                  <a:lnTo>
                    <a:pt x="1010232" y="3137775"/>
                  </a:lnTo>
                  <a:lnTo>
                    <a:pt x="965607" y="3128559"/>
                  </a:lnTo>
                  <a:lnTo>
                    <a:pt x="920307" y="3117818"/>
                  </a:lnTo>
                  <a:lnTo>
                    <a:pt x="874432" y="3105656"/>
                  </a:lnTo>
                  <a:lnTo>
                    <a:pt x="828084" y="3092176"/>
                  </a:lnTo>
                  <a:lnTo>
                    <a:pt x="781364" y="3077481"/>
                  </a:lnTo>
                  <a:lnTo>
                    <a:pt x="734373" y="3061675"/>
                  </a:lnTo>
                  <a:lnTo>
                    <a:pt x="687214" y="3044859"/>
                  </a:lnTo>
                  <a:lnTo>
                    <a:pt x="639986" y="3027138"/>
                  </a:lnTo>
                  <a:lnTo>
                    <a:pt x="592791" y="3008615"/>
                  </a:lnTo>
                  <a:lnTo>
                    <a:pt x="545731" y="2989393"/>
                  </a:lnTo>
                  <a:lnTo>
                    <a:pt x="498907" y="2969575"/>
                  </a:lnTo>
                  <a:lnTo>
                    <a:pt x="452419" y="2949265"/>
                  </a:lnTo>
                  <a:lnTo>
                    <a:pt x="406370" y="2928565"/>
                  </a:lnTo>
                  <a:lnTo>
                    <a:pt x="360860" y="2907578"/>
                  </a:lnTo>
                  <a:lnTo>
                    <a:pt x="315991" y="2886408"/>
                  </a:lnTo>
                  <a:lnTo>
                    <a:pt x="271863" y="2865158"/>
                  </a:lnTo>
                  <a:lnTo>
                    <a:pt x="228579" y="2843932"/>
                  </a:lnTo>
                  <a:lnTo>
                    <a:pt x="186509" y="2821687"/>
                  </a:lnTo>
                  <a:lnTo>
                    <a:pt x="144375" y="2797705"/>
                  </a:lnTo>
                  <a:lnTo>
                    <a:pt x="102239" y="2772079"/>
                  </a:lnTo>
                  <a:lnTo>
                    <a:pt x="60162" y="2744902"/>
                  </a:lnTo>
                  <a:lnTo>
                    <a:pt x="18206" y="2716268"/>
                  </a:lnTo>
                  <a:lnTo>
                    <a:pt x="0" y="2703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D5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89617" y="1004825"/>
              <a:ext cx="430530" cy="567690"/>
            </a:xfrm>
            <a:custGeom>
              <a:avLst/>
              <a:gdLst/>
              <a:ahLst/>
              <a:cxnLst/>
              <a:rect l="l" t="t" r="r" b="b"/>
              <a:pathLst>
                <a:path w="430530" h="567690">
                  <a:moveTo>
                    <a:pt x="0" y="0"/>
                  </a:moveTo>
                  <a:lnTo>
                    <a:pt x="229980" y="0"/>
                  </a:lnTo>
                  <a:lnTo>
                    <a:pt x="271204" y="2641"/>
                  </a:lnTo>
                  <a:lnTo>
                    <a:pt x="339662" y="23774"/>
                  </a:lnTo>
                  <a:lnTo>
                    <a:pt x="388773" y="64825"/>
                  </a:lnTo>
                  <a:lnTo>
                    <a:pt x="413775" y="118500"/>
                  </a:lnTo>
                  <a:lnTo>
                    <a:pt x="416900" y="149615"/>
                  </a:lnTo>
                  <a:lnTo>
                    <a:pt x="409993" y="193233"/>
                  </a:lnTo>
                  <a:lnTo>
                    <a:pt x="389269" y="229038"/>
                  </a:lnTo>
                  <a:lnTo>
                    <a:pt x="354730" y="257029"/>
                  </a:lnTo>
                  <a:lnTo>
                    <a:pt x="306375" y="277207"/>
                  </a:lnTo>
                  <a:lnTo>
                    <a:pt x="333051" y="283283"/>
                  </a:lnTo>
                  <a:lnTo>
                    <a:pt x="377996" y="307492"/>
                  </a:lnTo>
                  <a:lnTo>
                    <a:pt x="411022" y="346458"/>
                  </a:lnTo>
                  <a:lnTo>
                    <a:pt x="427889" y="392891"/>
                  </a:lnTo>
                  <a:lnTo>
                    <a:pt x="429997" y="418488"/>
                  </a:lnTo>
                  <a:lnTo>
                    <a:pt x="426847" y="450224"/>
                  </a:lnTo>
                  <a:lnTo>
                    <a:pt x="401646" y="504098"/>
                  </a:lnTo>
                  <a:lnTo>
                    <a:pt x="352163" y="544206"/>
                  </a:lnTo>
                  <a:lnTo>
                    <a:pt x="283903" y="564743"/>
                  </a:lnTo>
                  <a:lnTo>
                    <a:pt x="243076" y="567310"/>
                  </a:lnTo>
                  <a:lnTo>
                    <a:pt x="0" y="56731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91610" y="1079832"/>
              <a:ext cx="211527" cy="17263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91610" y="1314772"/>
              <a:ext cx="225218" cy="18235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74846" y="1003239"/>
              <a:ext cx="6229985" cy="568960"/>
            </a:xfrm>
            <a:custGeom>
              <a:avLst/>
              <a:gdLst/>
              <a:ahLst/>
              <a:cxnLst/>
              <a:rect l="l" t="t" r="r" b="b"/>
              <a:pathLst>
                <a:path w="6229984" h="568960">
                  <a:moveTo>
                    <a:pt x="415316" y="568897"/>
                  </a:moveTo>
                  <a:lnTo>
                    <a:pt x="378802" y="462340"/>
                  </a:lnTo>
                  <a:lnTo>
                    <a:pt x="157752" y="462340"/>
                  </a:lnTo>
                  <a:lnTo>
                    <a:pt x="121041" y="568897"/>
                  </a:lnTo>
                  <a:lnTo>
                    <a:pt x="0" y="568897"/>
                  </a:lnTo>
                  <a:lnTo>
                    <a:pt x="200810" y="0"/>
                  </a:lnTo>
                  <a:lnTo>
                    <a:pt x="336537" y="0"/>
                  </a:lnTo>
                  <a:lnTo>
                    <a:pt x="536350" y="568897"/>
                  </a:lnTo>
                  <a:lnTo>
                    <a:pt x="415316" y="568897"/>
                  </a:lnTo>
                  <a:close/>
                </a:path>
                <a:path w="6229984" h="568960">
                  <a:moveTo>
                    <a:pt x="187714" y="374635"/>
                  </a:moveTo>
                  <a:lnTo>
                    <a:pt x="349435" y="374635"/>
                  </a:lnTo>
                  <a:lnTo>
                    <a:pt x="268277" y="138106"/>
                  </a:lnTo>
                  <a:lnTo>
                    <a:pt x="187714" y="374635"/>
                  </a:lnTo>
                  <a:close/>
                </a:path>
                <a:path w="6229984" h="568960">
                  <a:moveTo>
                    <a:pt x="974615" y="1586"/>
                  </a:moveTo>
                  <a:lnTo>
                    <a:pt x="1089105" y="1586"/>
                  </a:lnTo>
                  <a:lnTo>
                    <a:pt x="1089105" y="568897"/>
                  </a:lnTo>
                  <a:lnTo>
                    <a:pt x="974615" y="568897"/>
                  </a:lnTo>
                  <a:lnTo>
                    <a:pt x="974615" y="325821"/>
                  </a:lnTo>
                  <a:lnTo>
                    <a:pt x="730737" y="325821"/>
                  </a:lnTo>
                  <a:lnTo>
                    <a:pt x="730737" y="568897"/>
                  </a:lnTo>
                  <a:lnTo>
                    <a:pt x="616046" y="568897"/>
                  </a:lnTo>
                  <a:lnTo>
                    <a:pt x="616046" y="1586"/>
                  </a:lnTo>
                  <a:lnTo>
                    <a:pt x="730737" y="1586"/>
                  </a:lnTo>
                  <a:lnTo>
                    <a:pt x="730737" y="238115"/>
                  </a:lnTo>
                  <a:lnTo>
                    <a:pt x="974615" y="238115"/>
                  </a:lnTo>
                  <a:lnTo>
                    <a:pt x="974615" y="1586"/>
                  </a:lnTo>
                  <a:close/>
                </a:path>
                <a:path w="6229984" h="568960">
                  <a:moveTo>
                    <a:pt x="1583234" y="568897"/>
                  </a:moveTo>
                  <a:lnTo>
                    <a:pt x="1546724" y="462340"/>
                  </a:lnTo>
                  <a:lnTo>
                    <a:pt x="1325678" y="462340"/>
                  </a:lnTo>
                  <a:lnTo>
                    <a:pt x="1288968" y="568897"/>
                  </a:lnTo>
                  <a:lnTo>
                    <a:pt x="1167925" y="568897"/>
                  </a:lnTo>
                  <a:lnTo>
                    <a:pt x="1368731" y="0"/>
                  </a:lnTo>
                  <a:lnTo>
                    <a:pt x="1504462" y="0"/>
                  </a:lnTo>
                  <a:lnTo>
                    <a:pt x="1704277" y="568897"/>
                  </a:lnTo>
                  <a:lnTo>
                    <a:pt x="1583234" y="568897"/>
                  </a:lnTo>
                  <a:close/>
                </a:path>
                <a:path w="6229984" h="568960">
                  <a:moveTo>
                    <a:pt x="1355634" y="374635"/>
                  </a:moveTo>
                  <a:lnTo>
                    <a:pt x="1517359" y="374635"/>
                  </a:lnTo>
                  <a:lnTo>
                    <a:pt x="1436196" y="138106"/>
                  </a:lnTo>
                  <a:lnTo>
                    <a:pt x="1355634" y="374635"/>
                  </a:lnTo>
                  <a:close/>
                </a:path>
                <a:path w="6229984" h="568960">
                  <a:moveTo>
                    <a:pt x="2155429" y="0"/>
                  </a:moveTo>
                  <a:lnTo>
                    <a:pt x="2270119" y="0"/>
                  </a:lnTo>
                  <a:lnTo>
                    <a:pt x="2270119" y="568897"/>
                  </a:lnTo>
                  <a:lnTo>
                    <a:pt x="2155429" y="568897"/>
                  </a:lnTo>
                  <a:lnTo>
                    <a:pt x="1898663" y="175609"/>
                  </a:lnTo>
                  <a:lnTo>
                    <a:pt x="1898663" y="568897"/>
                  </a:lnTo>
                  <a:lnTo>
                    <a:pt x="1783973" y="568897"/>
                  </a:lnTo>
                  <a:lnTo>
                    <a:pt x="1783973" y="0"/>
                  </a:lnTo>
                  <a:lnTo>
                    <a:pt x="1898663" y="0"/>
                  </a:lnTo>
                  <a:lnTo>
                    <a:pt x="2155429" y="393287"/>
                  </a:lnTo>
                  <a:lnTo>
                    <a:pt x="2155429" y="0"/>
                  </a:lnTo>
                  <a:close/>
                </a:path>
                <a:path w="6229984" h="568960">
                  <a:moveTo>
                    <a:pt x="2750427" y="568897"/>
                  </a:moveTo>
                  <a:lnTo>
                    <a:pt x="2635727" y="568897"/>
                  </a:lnTo>
                  <a:lnTo>
                    <a:pt x="2635727" y="1586"/>
                  </a:lnTo>
                  <a:lnTo>
                    <a:pt x="2750427" y="1586"/>
                  </a:lnTo>
                  <a:lnTo>
                    <a:pt x="2750427" y="255180"/>
                  </a:lnTo>
                  <a:lnTo>
                    <a:pt x="2955205" y="1586"/>
                  </a:lnTo>
                  <a:lnTo>
                    <a:pt x="3104824" y="1586"/>
                  </a:lnTo>
                  <a:lnTo>
                    <a:pt x="2858564" y="286135"/>
                  </a:lnTo>
                  <a:lnTo>
                    <a:pt x="3104824" y="568897"/>
                  </a:lnTo>
                  <a:lnTo>
                    <a:pt x="2955996" y="568897"/>
                  </a:lnTo>
                  <a:lnTo>
                    <a:pt x="2750427" y="316891"/>
                  </a:lnTo>
                  <a:lnTo>
                    <a:pt x="2750427" y="568897"/>
                  </a:lnTo>
                  <a:close/>
                </a:path>
                <a:path w="6229984" h="568960">
                  <a:moveTo>
                    <a:pt x="3183529" y="568897"/>
                  </a:moveTo>
                  <a:lnTo>
                    <a:pt x="3183529" y="1586"/>
                  </a:lnTo>
                  <a:lnTo>
                    <a:pt x="3298219" y="1586"/>
                  </a:lnTo>
                  <a:lnTo>
                    <a:pt x="3298219" y="568897"/>
                  </a:lnTo>
                  <a:lnTo>
                    <a:pt x="3183529" y="568897"/>
                  </a:lnTo>
                  <a:close/>
                </a:path>
                <a:path w="6229984" h="568960">
                  <a:moveTo>
                    <a:pt x="4038540" y="1586"/>
                  </a:moveTo>
                  <a:lnTo>
                    <a:pt x="4038540" y="568897"/>
                  </a:lnTo>
                  <a:lnTo>
                    <a:pt x="3924841" y="568897"/>
                  </a:lnTo>
                  <a:lnTo>
                    <a:pt x="3924841" y="210533"/>
                  </a:lnTo>
                  <a:lnTo>
                    <a:pt x="3770459" y="568897"/>
                  </a:lnTo>
                  <a:lnTo>
                    <a:pt x="3688316" y="568897"/>
                  </a:lnTo>
                  <a:lnTo>
                    <a:pt x="3534725" y="212120"/>
                  </a:lnTo>
                  <a:lnTo>
                    <a:pt x="3534725" y="568897"/>
                  </a:lnTo>
                  <a:lnTo>
                    <a:pt x="3420035" y="568897"/>
                  </a:lnTo>
                  <a:lnTo>
                    <a:pt x="3420035" y="1586"/>
                  </a:lnTo>
                  <a:lnTo>
                    <a:pt x="3547622" y="1586"/>
                  </a:lnTo>
                  <a:lnTo>
                    <a:pt x="3729788" y="421861"/>
                  </a:lnTo>
                  <a:lnTo>
                    <a:pt x="3911744" y="1586"/>
                  </a:lnTo>
                  <a:lnTo>
                    <a:pt x="4038540" y="1586"/>
                  </a:lnTo>
                  <a:close/>
                </a:path>
                <a:path w="6229984" h="568960">
                  <a:moveTo>
                    <a:pt x="4160451" y="568897"/>
                  </a:moveTo>
                  <a:lnTo>
                    <a:pt x="4160451" y="1586"/>
                  </a:lnTo>
                  <a:lnTo>
                    <a:pt x="4275141" y="1586"/>
                  </a:lnTo>
                  <a:lnTo>
                    <a:pt x="4275141" y="568897"/>
                  </a:lnTo>
                  <a:lnTo>
                    <a:pt x="4160451" y="568897"/>
                  </a:lnTo>
                  <a:close/>
                </a:path>
                <a:path w="6229984" h="568960">
                  <a:moveTo>
                    <a:pt x="4769213" y="568897"/>
                  </a:moveTo>
                  <a:lnTo>
                    <a:pt x="4732703" y="462340"/>
                  </a:lnTo>
                  <a:lnTo>
                    <a:pt x="4511657" y="462340"/>
                  </a:lnTo>
                  <a:lnTo>
                    <a:pt x="4474947" y="568897"/>
                  </a:lnTo>
                  <a:lnTo>
                    <a:pt x="4353904" y="568897"/>
                  </a:lnTo>
                  <a:lnTo>
                    <a:pt x="4554710" y="0"/>
                  </a:lnTo>
                  <a:lnTo>
                    <a:pt x="4690441" y="0"/>
                  </a:lnTo>
                  <a:lnTo>
                    <a:pt x="4890256" y="568897"/>
                  </a:lnTo>
                  <a:lnTo>
                    <a:pt x="4769213" y="568897"/>
                  </a:lnTo>
                  <a:close/>
                </a:path>
                <a:path w="6229984" h="568960">
                  <a:moveTo>
                    <a:pt x="4541613" y="374635"/>
                  </a:moveTo>
                  <a:lnTo>
                    <a:pt x="4703338" y="374635"/>
                  </a:lnTo>
                  <a:lnTo>
                    <a:pt x="4622175" y="138106"/>
                  </a:lnTo>
                  <a:lnTo>
                    <a:pt x="4541613" y="374635"/>
                  </a:lnTo>
                  <a:close/>
                </a:path>
                <a:path w="6229984" h="568960">
                  <a:moveTo>
                    <a:pt x="5471539" y="568897"/>
                  </a:moveTo>
                  <a:lnTo>
                    <a:pt x="5356848" y="568897"/>
                  </a:lnTo>
                  <a:lnTo>
                    <a:pt x="5356848" y="373841"/>
                  </a:lnTo>
                  <a:lnTo>
                    <a:pt x="5164957" y="1586"/>
                  </a:lnTo>
                  <a:lnTo>
                    <a:pt x="5293545" y="1586"/>
                  </a:lnTo>
                  <a:lnTo>
                    <a:pt x="5414589" y="269070"/>
                  </a:lnTo>
                  <a:lnTo>
                    <a:pt x="5534832" y="1586"/>
                  </a:lnTo>
                  <a:lnTo>
                    <a:pt x="5663220" y="1586"/>
                  </a:lnTo>
                  <a:lnTo>
                    <a:pt x="5471539" y="373841"/>
                  </a:lnTo>
                  <a:lnTo>
                    <a:pt x="5471539" y="568897"/>
                  </a:lnTo>
                  <a:close/>
                </a:path>
                <a:path w="6229984" h="568960">
                  <a:moveTo>
                    <a:pt x="6108628" y="568897"/>
                  </a:moveTo>
                  <a:lnTo>
                    <a:pt x="6072118" y="462340"/>
                  </a:lnTo>
                  <a:lnTo>
                    <a:pt x="5851062" y="462340"/>
                  </a:lnTo>
                  <a:lnTo>
                    <a:pt x="5814353" y="568897"/>
                  </a:lnTo>
                  <a:lnTo>
                    <a:pt x="5693319" y="568897"/>
                  </a:lnTo>
                  <a:lnTo>
                    <a:pt x="5894125" y="0"/>
                  </a:lnTo>
                  <a:lnTo>
                    <a:pt x="6029856" y="0"/>
                  </a:lnTo>
                  <a:lnTo>
                    <a:pt x="6229671" y="568897"/>
                  </a:lnTo>
                  <a:lnTo>
                    <a:pt x="6108628" y="568897"/>
                  </a:lnTo>
                  <a:close/>
                </a:path>
                <a:path w="6229984" h="568960">
                  <a:moveTo>
                    <a:pt x="5881028" y="374635"/>
                  </a:moveTo>
                  <a:lnTo>
                    <a:pt x="6042753" y="374635"/>
                  </a:lnTo>
                  <a:lnTo>
                    <a:pt x="5961590" y="138106"/>
                  </a:lnTo>
                  <a:lnTo>
                    <a:pt x="5881028" y="374635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7884214" y="1003239"/>
            <a:ext cx="486409" cy="568960"/>
          </a:xfrm>
          <a:custGeom>
            <a:avLst/>
            <a:gdLst/>
            <a:ahLst/>
            <a:cxnLst/>
            <a:rect l="l" t="t" r="r" b="b"/>
            <a:pathLst>
              <a:path w="486409" h="568960">
                <a:moveTo>
                  <a:pt x="371455" y="0"/>
                </a:moveTo>
                <a:lnTo>
                  <a:pt x="486146" y="0"/>
                </a:lnTo>
                <a:lnTo>
                  <a:pt x="486146" y="568897"/>
                </a:lnTo>
                <a:lnTo>
                  <a:pt x="371455" y="568897"/>
                </a:lnTo>
                <a:lnTo>
                  <a:pt x="114690" y="175609"/>
                </a:lnTo>
                <a:lnTo>
                  <a:pt x="114690" y="568897"/>
                </a:lnTo>
                <a:lnTo>
                  <a:pt x="0" y="568897"/>
                </a:lnTo>
                <a:lnTo>
                  <a:pt x="0" y="0"/>
                </a:lnTo>
                <a:lnTo>
                  <a:pt x="114690" y="0"/>
                </a:lnTo>
                <a:lnTo>
                  <a:pt x="371455" y="393287"/>
                </a:lnTo>
                <a:lnTo>
                  <a:pt x="371455" y="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016000" y="746668"/>
            <a:ext cx="805307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b="1" spc="-95" dirty="0" smtClean="0">
                <a:latin typeface="Arial"/>
                <a:cs typeface="Arial"/>
              </a:rPr>
              <a:t> </a:t>
            </a:r>
            <a:endParaRPr sz="6400" dirty="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076917" y="1963677"/>
            <a:ext cx="448945" cy="593090"/>
            <a:chOff x="1076917" y="1963677"/>
            <a:chExt cx="448945" cy="593090"/>
          </a:xfrm>
        </p:grpSpPr>
        <p:sp>
          <p:nvSpPr>
            <p:cNvPr id="13" name="object 13"/>
            <p:cNvSpPr/>
            <p:nvPr/>
          </p:nvSpPr>
          <p:spPr>
            <a:xfrm>
              <a:off x="1089617" y="1976377"/>
              <a:ext cx="423545" cy="567690"/>
            </a:xfrm>
            <a:custGeom>
              <a:avLst/>
              <a:gdLst/>
              <a:ahLst/>
              <a:cxnLst/>
              <a:rect l="l" t="t" r="r" b="b"/>
              <a:pathLst>
                <a:path w="423544" h="567689">
                  <a:moveTo>
                    <a:pt x="114692" y="341299"/>
                  </a:moveTo>
                  <a:lnTo>
                    <a:pt x="114692" y="567308"/>
                  </a:lnTo>
                  <a:lnTo>
                    <a:pt x="0" y="567308"/>
                  </a:lnTo>
                  <a:lnTo>
                    <a:pt x="0" y="0"/>
                  </a:lnTo>
                  <a:lnTo>
                    <a:pt x="208946" y="0"/>
                  </a:lnTo>
                  <a:lnTo>
                    <a:pt x="255242" y="3075"/>
                  </a:lnTo>
                  <a:lnTo>
                    <a:pt x="295908" y="12301"/>
                  </a:lnTo>
                  <a:lnTo>
                    <a:pt x="330943" y="27678"/>
                  </a:lnTo>
                  <a:lnTo>
                    <a:pt x="383701" y="75252"/>
                  </a:lnTo>
                  <a:lnTo>
                    <a:pt x="410390" y="135971"/>
                  </a:lnTo>
                  <a:lnTo>
                    <a:pt x="413726" y="170649"/>
                  </a:lnTo>
                  <a:lnTo>
                    <a:pt x="411692" y="196992"/>
                  </a:lnTo>
                  <a:lnTo>
                    <a:pt x="395420" y="246994"/>
                  </a:lnTo>
                  <a:lnTo>
                    <a:pt x="362581" y="291948"/>
                  </a:lnTo>
                  <a:lnTo>
                    <a:pt x="311386" y="323601"/>
                  </a:lnTo>
                  <a:lnTo>
                    <a:pt x="278794" y="333956"/>
                  </a:lnTo>
                  <a:lnTo>
                    <a:pt x="423449" y="567308"/>
                  </a:lnTo>
                  <a:lnTo>
                    <a:pt x="287722" y="567308"/>
                  </a:lnTo>
                  <a:lnTo>
                    <a:pt x="151997" y="341299"/>
                  </a:lnTo>
                  <a:lnTo>
                    <a:pt x="114692" y="341299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91610" y="2051384"/>
              <a:ext cx="208153" cy="19128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1617092" y="1974787"/>
            <a:ext cx="327660" cy="568960"/>
          </a:xfrm>
          <a:custGeom>
            <a:avLst/>
            <a:gdLst/>
            <a:ahLst/>
            <a:cxnLst/>
            <a:rect l="l" t="t" r="r" b="b"/>
            <a:pathLst>
              <a:path w="327660" h="568960">
                <a:moveTo>
                  <a:pt x="327607" y="0"/>
                </a:moveTo>
                <a:lnTo>
                  <a:pt x="327607" y="87706"/>
                </a:lnTo>
                <a:lnTo>
                  <a:pt x="114692" y="87706"/>
                </a:lnTo>
                <a:lnTo>
                  <a:pt x="114692" y="236534"/>
                </a:lnTo>
                <a:lnTo>
                  <a:pt x="303200" y="236534"/>
                </a:lnTo>
                <a:lnTo>
                  <a:pt x="303200" y="324240"/>
                </a:lnTo>
                <a:lnTo>
                  <a:pt x="114692" y="324240"/>
                </a:lnTo>
                <a:lnTo>
                  <a:pt x="114692" y="481193"/>
                </a:lnTo>
                <a:lnTo>
                  <a:pt x="327607" y="481193"/>
                </a:lnTo>
                <a:lnTo>
                  <a:pt x="327607" y="568899"/>
                </a:lnTo>
                <a:lnTo>
                  <a:pt x="0" y="568899"/>
                </a:lnTo>
                <a:lnTo>
                  <a:pt x="0" y="0"/>
                </a:lnTo>
                <a:lnTo>
                  <a:pt x="327607" y="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018604" y="1974787"/>
            <a:ext cx="536575" cy="568960"/>
          </a:xfrm>
          <a:custGeom>
            <a:avLst/>
            <a:gdLst/>
            <a:ahLst/>
            <a:cxnLst/>
            <a:rect l="l" t="t" r="r" b="b"/>
            <a:pathLst>
              <a:path w="536575" h="568960">
                <a:moveTo>
                  <a:pt x="415318" y="568899"/>
                </a:moveTo>
                <a:lnTo>
                  <a:pt x="378809" y="462343"/>
                </a:lnTo>
                <a:lnTo>
                  <a:pt x="157753" y="462343"/>
                </a:lnTo>
                <a:lnTo>
                  <a:pt x="121043" y="568899"/>
                </a:lnTo>
                <a:lnTo>
                  <a:pt x="0" y="568899"/>
                </a:lnTo>
                <a:lnTo>
                  <a:pt x="200815" y="0"/>
                </a:lnTo>
                <a:lnTo>
                  <a:pt x="336537" y="0"/>
                </a:lnTo>
                <a:lnTo>
                  <a:pt x="536362" y="568899"/>
                </a:lnTo>
                <a:lnTo>
                  <a:pt x="415318" y="568899"/>
                </a:lnTo>
                <a:close/>
              </a:path>
              <a:path w="536575" h="568960">
                <a:moveTo>
                  <a:pt x="187718" y="374637"/>
                </a:moveTo>
                <a:lnTo>
                  <a:pt x="349434" y="374637"/>
                </a:lnTo>
                <a:lnTo>
                  <a:pt x="268281" y="138112"/>
                </a:lnTo>
                <a:lnTo>
                  <a:pt x="187718" y="374637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34653" y="1976377"/>
            <a:ext cx="935355" cy="567690"/>
          </a:xfrm>
          <a:custGeom>
            <a:avLst/>
            <a:gdLst/>
            <a:ahLst/>
            <a:cxnLst/>
            <a:rect l="l" t="t" r="r" b="b"/>
            <a:pathLst>
              <a:path w="935354" h="567689">
                <a:moveTo>
                  <a:pt x="114700" y="567308"/>
                </a:moveTo>
                <a:lnTo>
                  <a:pt x="0" y="567308"/>
                </a:lnTo>
                <a:lnTo>
                  <a:pt x="0" y="0"/>
                </a:lnTo>
                <a:lnTo>
                  <a:pt x="114700" y="0"/>
                </a:lnTo>
                <a:lnTo>
                  <a:pt x="114700" y="253593"/>
                </a:lnTo>
                <a:lnTo>
                  <a:pt x="319478" y="0"/>
                </a:lnTo>
                <a:lnTo>
                  <a:pt x="469087" y="0"/>
                </a:lnTo>
                <a:lnTo>
                  <a:pt x="222837" y="284549"/>
                </a:lnTo>
                <a:lnTo>
                  <a:pt x="469087" y="567308"/>
                </a:lnTo>
                <a:lnTo>
                  <a:pt x="320268" y="567308"/>
                </a:lnTo>
                <a:lnTo>
                  <a:pt x="114700" y="315306"/>
                </a:lnTo>
                <a:lnTo>
                  <a:pt x="114700" y="567308"/>
                </a:lnTo>
                <a:close/>
              </a:path>
              <a:path w="935354" h="567689">
                <a:moveTo>
                  <a:pt x="514464" y="87706"/>
                </a:moveTo>
                <a:lnTo>
                  <a:pt x="514464" y="0"/>
                </a:lnTo>
                <a:lnTo>
                  <a:pt x="934735" y="0"/>
                </a:lnTo>
                <a:lnTo>
                  <a:pt x="934735" y="87706"/>
                </a:lnTo>
                <a:lnTo>
                  <a:pt x="781145" y="87706"/>
                </a:lnTo>
                <a:lnTo>
                  <a:pt x="781145" y="567308"/>
                </a:lnTo>
                <a:lnTo>
                  <a:pt x="667254" y="567308"/>
                </a:lnTo>
                <a:lnTo>
                  <a:pt x="667254" y="87706"/>
                </a:lnTo>
                <a:lnTo>
                  <a:pt x="514464" y="87706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57094" y="1976377"/>
            <a:ext cx="114935" cy="567690"/>
          </a:xfrm>
          <a:custGeom>
            <a:avLst/>
            <a:gdLst/>
            <a:ahLst/>
            <a:cxnLst/>
            <a:rect l="l" t="t" r="r" b="b"/>
            <a:pathLst>
              <a:path w="114935" h="567689">
                <a:moveTo>
                  <a:pt x="0" y="567308"/>
                </a:moveTo>
                <a:lnTo>
                  <a:pt x="0" y="0"/>
                </a:lnTo>
                <a:lnTo>
                  <a:pt x="114690" y="0"/>
                </a:lnTo>
                <a:lnTo>
                  <a:pt x="114690" y="567308"/>
                </a:lnTo>
                <a:lnTo>
                  <a:pt x="0" y="567308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93610" y="1976377"/>
            <a:ext cx="351790" cy="567690"/>
          </a:xfrm>
          <a:custGeom>
            <a:avLst/>
            <a:gdLst/>
            <a:ahLst/>
            <a:cxnLst/>
            <a:rect l="l" t="t" r="r" b="b"/>
            <a:pathLst>
              <a:path w="351789" h="567689">
                <a:moveTo>
                  <a:pt x="0" y="567308"/>
                </a:moveTo>
                <a:lnTo>
                  <a:pt x="0" y="0"/>
                </a:lnTo>
                <a:lnTo>
                  <a:pt x="351215" y="0"/>
                </a:lnTo>
                <a:lnTo>
                  <a:pt x="351215" y="87706"/>
                </a:lnTo>
                <a:lnTo>
                  <a:pt x="114690" y="87706"/>
                </a:lnTo>
                <a:lnTo>
                  <a:pt x="114690" y="236524"/>
                </a:lnTo>
                <a:lnTo>
                  <a:pt x="295055" y="236524"/>
                </a:lnTo>
                <a:lnTo>
                  <a:pt x="295055" y="324230"/>
                </a:lnTo>
                <a:lnTo>
                  <a:pt x="114690" y="324230"/>
                </a:lnTo>
                <a:lnTo>
                  <a:pt x="114690" y="567308"/>
                </a:lnTo>
                <a:lnTo>
                  <a:pt x="0" y="567308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578753" y="1976377"/>
            <a:ext cx="497840" cy="567690"/>
          </a:xfrm>
          <a:custGeom>
            <a:avLst/>
            <a:gdLst/>
            <a:ahLst/>
            <a:cxnLst/>
            <a:rect l="l" t="t" r="r" b="b"/>
            <a:pathLst>
              <a:path w="497839" h="567689">
                <a:moveTo>
                  <a:pt x="114690" y="480393"/>
                </a:moveTo>
                <a:lnTo>
                  <a:pt x="192671" y="480393"/>
                </a:lnTo>
                <a:lnTo>
                  <a:pt x="234914" y="477094"/>
                </a:lnTo>
                <a:lnTo>
                  <a:pt x="272145" y="467198"/>
                </a:lnTo>
                <a:lnTo>
                  <a:pt x="331574" y="427615"/>
                </a:lnTo>
                <a:lnTo>
                  <a:pt x="368779" y="365358"/>
                </a:lnTo>
                <a:lnTo>
                  <a:pt x="378080" y="327272"/>
                </a:lnTo>
                <a:lnTo>
                  <a:pt x="381180" y="284549"/>
                </a:lnTo>
                <a:lnTo>
                  <a:pt x="378080" y="241747"/>
                </a:lnTo>
                <a:lnTo>
                  <a:pt x="368779" y="203636"/>
                </a:lnTo>
                <a:lnTo>
                  <a:pt x="331574" y="141474"/>
                </a:lnTo>
                <a:lnTo>
                  <a:pt x="272145" y="101741"/>
                </a:lnTo>
                <a:lnTo>
                  <a:pt x="234914" y="91807"/>
                </a:lnTo>
                <a:lnTo>
                  <a:pt x="192671" y="88496"/>
                </a:lnTo>
                <a:lnTo>
                  <a:pt x="114690" y="88496"/>
                </a:lnTo>
                <a:lnTo>
                  <a:pt x="114690" y="480393"/>
                </a:lnTo>
                <a:close/>
              </a:path>
              <a:path w="497839" h="567689">
                <a:moveTo>
                  <a:pt x="192671" y="0"/>
                </a:moveTo>
                <a:lnTo>
                  <a:pt x="245187" y="3119"/>
                </a:lnTo>
                <a:lnTo>
                  <a:pt x="293511" y="12476"/>
                </a:lnTo>
                <a:lnTo>
                  <a:pt x="337642" y="28073"/>
                </a:lnTo>
                <a:lnTo>
                  <a:pt x="377581" y="49907"/>
                </a:lnTo>
                <a:lnTo>
                  <a:pt x="413327" y="77981"/>
                </a:lnTo>
                <a:lnTo>
                  <a:pt x="443617" y="111197"/>
                </a:lnTo>
                <a:lnTo>
                  <a:pt x="467175" y="148463"/>
                </a:lnTo>
                <a:lnTo>
                  <a:pt x="484001" y="189776"/>
                </a:lnTo>
                <a:lnTo>
                  <a:pt x="494097" y="235139"/>
                </a:lnTo>
                <a:lnTo>
                  <a:pt x="497462" y="284549"/>
                </a:lnTo>
                <a:lnTo>
                  <a:pt x="494097" y="333852"/>
                </a:lnTo>
                <a:lnTo>
                  <a:pt x="484001" y="379062"/>
                </a:lnTo>
                <a:lnTo>
                  <a:pt x="467175" y="420177"/>
                </a:lnTo>
                <a:lnTo>
                  <a:pt x="443617" y="457196"/>
                </a:lnTo>
                <a:lnTo>
                  <a:pt x="413327" y="490118"/>
                </a:lnTo>
                <a:lnTo>
                  <a:pt x="377581" y="517908"/>
                </a:lnTo>
                <a:lnTo>
                  <a:pt x="337642" y="539521"/>
                </a:lnTo>
                <a:lnTo>
                  <a:pt x="293511" y="554959"/>
                </a:lnTo>
                <a:lnTo>
                  <a:pt x="245187" y="564221"/>
                </a:lnTo>
                <a:lnTo>
                  <a:pt x="192671" y="567308"/>
                </a:lnTo>
                <a:lnTo>
                  <a:pt x="0" y="567308"/>
                </a:lnTo>
                <a:lnTo>
                  <a:pt x="0" y="0"/>
                </a:lnTo>
                <a:lnTo>
                  <a:pt x="192671" y="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166369" y="1974787"/>
            <a:ext cx="327660" cy="568960"/>
          </a:xfrm>
          <a:custGeom>
            <a:avLst/>
            <a:gdLst/>
            <a:ahLst/>
            <a:cxnLst/>
            <a:rect l="l" t="t" r="r" b="b"/>
            <a:pathLst>
              <a:path w="327660" h="568960">
                <a:moveTo>
                  <a:pt x="327612" y="0"/>
                </a:moveTo>
                <a:lnTo>
                  <a:pt x="327612" y="87706"/>
                </a:lnTo>
                <a:lnTo>
                  <a:pt x="114700" y="87706"/>
                </a:lnTo>
                <a:lnTo>
                  <a:pt x="114700" y="236534"/>
                </a:lnTo>
                <a:lnTo>
                  <a:pt x="303199" y="236534"/>
                </a:lnTo>
                <a:lnTo>
                  <a:pt x="303199" y="324240"/>
                </a:lnTo>
                <a:lnTo>
                  <a:pt x="114700" y="324240"/>
                </a:lnTo>
                <a:lnTo>
                  <a:pt x="114700" y="481193"/>
                </a:lnTo>
                <a:lnTo>
                  <a:pt x="327612" y="481193"/>
                </a:lnTo>
                <a:lnTo>
                  <a:pt x="327612" y="568899"/>
                </a:lnTo>
                <a:lnTo>
                  <a:pt x="0" y="568899"/>
                </a:lnTo>
                <a:lnTo>
                  <a:pt x="0" y="0"/>
                </a:lnTo>
                <a:lnTo>
                  <a:pt x="327612" y="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610948" y="1974787"/>
            <a:ext cx="486409" cy="568960"/>
          </a:xfrm>
          <a:custGeom>
            <a:avLst/>
            <a:gdLst/>
            <a:ahLst/>
            <a:cxnLst/>
            <a:rect l="l" t="t" r="r" b="b"/>
            <a:pathLst>
              <a:path w="486410" h="568960">
                <a:moveTo>
                  <a:pt x="371455" y="0"/>
                </a:moveTo>
                <a:lnTo>
                  <a:pt x="486146" y="0"/>
                </a:lnTo>
                <a:lnTo>
                  <a:pt x="486146" y="568899"/>
                </a:lnTo>
                <a:lnTo>
                  <a:pt x="371455" y="568899"/>
                </a:lnTo>
                <a:lnTo>
                  <a:pt x="114690" y="175612"/>
                </a:lnTo>
                <a:lnTo>
                  <a:pt x="114690" y="568899"/>
                </a:lnTo>
                <a:lnTo>
                  <a:pt x="0" y="568899"/>
                </a:lnTo>
                <a:lnTo>
                  <a:pt x="0" y="0"/>
                </a:lnTo>
                <a:lnTo>
                  <a:pt x="114690" y="0"/>
                </a:lnTo>
                <a:lnTo>
                  <a:pt x="371455" y="393287"/>
                </a:lnTo>
                <a:lnTo>
                  <a:pt x="371455" y="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187135" y="1968243"/>
            <a:ext cx="1150620" cy="581025"/>
          </a:xfrm>
          <a:custGeom>
            <a:avLst/>
            <a:gdLst/>
            <a:ahLst/>
            <a:cxnLst/>
            <a:rect l="l" t="t" r="r" b="b"/>
            <a:pathLst>
              <a:path w="1150620" h="581025">
                <a:moveTo>
                  <a:pt x="83734" y="498252"/>
                </a:moveTo>
                <a:lnTo>
                  <a:pt x="53588" y="463638"/>
                </a:lnTo>
                <a:lnTo>
                  <a:pt x="30142" y="425516"/>
                </a:lnTo>
                <a:lnTo>
                  <a:pt x="13396" y="383886"/>
                </a:lnTo>
                <a:lnTo>
                  <a:pt x="3349" y="338749"/>
                </a:lnTo>
                <a:lnTo>
                  <a:pt x="0" y="290102"/>
                </a:lnTo>
                <a:lnTo>
                  <a:pt x="3365" y="241463"/>
                </a:lnTo>
                <a:lnTo>
                  <a:pt x="13460" y="196347"/>
                </a:lnTo>
                <a:lnTo>
                  <a:pt x="30286" y="154755"/>
                </a:lnTo>
                <a:lnTo>
                  <a:pt x="53844" y="116687"/>
                </a:lnTo>
                <a:lnTo>
                  <a:pt x="84134" y="82143"/>
                </a:lnTo>
                <a:lnTo>
                  <a:pt x="119305" y="52573"/>
                </a:lnTo>
                <a:lnTo>
                  <a:pt x="157508" y="29573"/>
                </a:lnTo>
                <a:lnTo>
                  <a:pt x="198741" y="13143"/>
                </a:lnTo>
                <a:lnTo>
                  <a:pt x="243006" y="3286"/>
                </a:lnTo>
                <a:lnTo>
                  <a:pt x="290302" y="0"/>
                </a:lnTo>
                <a:lnTo>
                  <a:pt x="335335" y="2950"/>
                </a:lnTo>
                <a:lnTo>
                  <a:pt x="377762" y="11803"/>
                </a:lnTo>
                <a:lnTo>
                  <a:pt x="417584" y="26561"/>
                </a:lnTo>
                <a:lnTo>
                  <a:pt x="454799" y="47224"/>
                </a:lnTo>
                <a:lnTo>
                  <a:pt x="488237" y="73129"/>
                </a:lnTo>
                <a:lnTo>
                  <a:pt x="516514" y="103823"/>
                </a:lnTo>
                <a:lnTo>
                  <a:pt x="539629" y="139305"/>
                </a:lnTo>
                <a:lnTo>
                  <a:pt x="557583" y="179574"/>
                </a:lnTo>
                <a:lnTo>
                  <a:pt x="420271" y="179574"/>
                </a:lnTo>
                <a:lnTo>
                  <a:pt x="397863" y="146845"/>
                </a:lnTo>
                <a:lnTo>
                  <a:pt x="368731" y="123467"/>
                </a:lnTo>
                <a:lnTo>
                  <a:pt x="332877" y="109441"/>
                </a:lnTo>
                <a:lnTo>
                  <a:pt x="290302" y="104765"/>
                </a:lnTo>
                <a:lnTo>
                  <a:pt x="253505" y="107940"/>
                </a:lnTo>
                <a:lnTo>
                  <a:pt x="190703" y="133340"/>
                </a:lnTo>
                <a:lnTo>
                  <a:pt x="143513" y="183048"/>
                </a:lnTo>
                <a:lnTo>
                  <a:pt x="119306" y="250517"/>
                </a:lnTo>
                <a:lnTo>
                  <a:pt x="116281" y="290502"/>
                </a:lnTo>
                <a:lnTo>
                  <a:pt x="119306" y="330482"/>
                </a:lnTo>
                <a:lnTo>
                  <a:pt x="143513" y="397948"/>
                </a:lnTo>
                <a:lnTo>
                  <a:pt x="190269" y="447656"/>
                </a:lnTo>
                <a:lnTo>
                  <a:pt x="249599" y="473055"/>
                </a:lnTo>
                <a:lnTo>
                  <a:pt x="283359" y="476230"/>
                </a:lnTo>
                <a:lnTo>
                  <a:pt x="316606" y="474072"/>
                </a:lnTo>
                <a:lnTo>
                  <a:pt x="371870" y="456806"/>
                </a:lnTo>
                <a:lnTo>
                  <a:pt x="412116" y="422936"/>
                </a:lnTo>
                <a:lnTo>
                  <a:pt x="437115" y="376401"/>
                </a:lnTo>
                <a:lnTo>
                  <a:pt x="443884" y="348634"/>
                </a:lnTo>
                <a:lnTo>
                  <a:pt x="255374" y="348634"/>
                </a:lnTo>
                <a:lnTo>
                  <a:pt x="255374" y="261727"/>
                </a:lnTo>
                <a:lnTo>
                  <a:pt x="566518" y="261727"/>
                </a:lnTo>
                <a:lnTo>
                  <a:pt x="566518" y="348634"/>
                </a:lnTo>
                <a:lnTo>
                  <a:pt x="555406" y="393530"/>
                </a:lnTo>
                <a:lnTo>
                  <a:pt x="536556" y="435549"/>
                </a:lnTo>
                <a:lnTo>
                  <a:pt x="509968" y="474689"/>
                </a:lnTo>
                <a:lnTo>
                  <a:pt x="475640" y="510949"/>
                </a:lnTo>
                <a:lnTo>
                  <a:pt x="434974" y="541335"/>
                </a:lnTo>
                <a:lnTo>
                  <a:pt x="389372" y="563040"/>
                </a:lnTo>
                <a:lnTo>
                  <a:pt x="338834" y="576064"/>
                </a:lnTo>
                <a:lnTo>
                  <a:pt x="283359" y="580405"/>
                </a:lnTo>
                <a:lnTo>
                  <a:pt x="227425" y="575271"/>
                </a:lnTo>
                <a:lnTo>
                  <a:pt x="175510" y="559867"/>
                </a:lnTo>
                <a:lnTo>
                  <a:pt x="127612" y="534194"/>
                </a:lnTo>
                <a:lnTo>
                  <a:pt x="83734" y="498252"/>
                </a:lnTo>
                <a:close/>
              </a:path>
              <a:path w="1150620" h="581025">
                <a:moveTo>
                  <a:pt x="1029004" y="575443"/>
                </a:moveTo>
                <a:lnTo>
                  <a:pt x="992495" y="468887"/>
                </a:lnTo>
                <a:lnTo>
                  <a:pt x="771448" y="468887"/>
                </a:lnTo>
                <a:lnTo>
                  <a:pt x="734739" y="575443"/>
                </a:lnTo>
                <a:lnTo>
                  <a:pt x="613695" y="575443"/>
                </a:lnTo>
                <a:lnTo>
                  <a:pt x="814501" y="6543"/>
                </a:lnTo>
                <a:lnTo>
                  <a:pt x="950233" y="6543"/>
                </a:lnTo>
                <a:lnTo>
                  <a:pt x="1150048" y="575443"/>
                </a:lnTo>
                <a:lnTo>
                  <a:pt x="1029004" y="575443"/>
                </a:lnTo>
                <a:close/>
              </a:path>
              <a:path w="1150620" h="581025">
                <a:moveTo>
                  <a:pt x="801404" y="381180"/>
                </a:moveTo>
                <a:lnTo>
                  <a:pt x="963129" y="381180"/>
                </a:lnTo>
                <a:lnTo>
                  <a:pt x="881967" y="144656"/>
                </a:lnTo>
                <a:lnTo>
                  <a:pt x="801404" y="38118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416879" y="1974787"/>
            <a:ext cx="486409" cy="568960"/>
          </a:xfrm>
          <a:custGeom>
            <a:avLst/>
            <a:gdLst/>
            <a:ahLst/>
            <a:cxnLst/>
            <a:rect l="l" t="t" r="r" b="b"/>
            <a:pathLst>
              <a:path w="486409" h="568960">
                <a:moveTo>
                  <a:pt x="371455" y="0"/>
                </a:moveTo>
                <a:lnTo>
                  <a:pt x="486146" y="0"/>
                </a:lnTo>
                <a:lnTo>
                  <a:pt x="486146" y="568899"/>
                </a:lnTo>
                <a:lnTo>
                  <a:pt x="371455" y="568899"/>
                </a:lnTo>
                <a:lnTo>
                  <a:pt x="114690" y="175612"/>
                </a:lnTo>
                <a:lnTo>
                  <a:pt x="114690" y="568899"/>
                </a:lnTo>
                <a:lnTo>
                  <a:pt x="0" y="568899"/>
                </a:lnTo>
                <a:lnTo>
                  <a:pt x="0" y="0"/>
                </a:lnTo>
                <a:lnTo>
                  <a:pt x="114690" y="0"/>
                </a:lnTo>
                <a:lnTo>
                  <a:pt x="371455" y="393287"/>
                </a:lnTo>
                <a:lnTo>
                  <a:pt x="371455" y="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016000" y="1718218"/>
            <a:ext cx="854202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b="1" spc="-315" dirty="0" smtClean="0">
                <a:latin typeface="Arial"/>
                <a:cs typeface="Arial"/>
              </a:rPr>
              <a:t> </a:t>
            </a:r>
            <a:endParaRPr sz="6400" dirty="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289035" y="5828677"/>
            <a:ext cx="3814445" cy="38100"/>
          </a:xfrm>
          <a:custGeom>
            <a:avLst/>
            <a:gdLst/>
            <a:ahLst/>
            <a:cxnLst/>
            <a:rect l="l" t="t" r="r" b="b"/>
            <a:pathLst>
              <a:path w="3814445" h="38100">
                <a:moveTo>
                  <a:pt x="3814254" y="0"/>
                </a:moveTo>
                <a:lnTo>
                  <a:pt x="3221075" y="0"/>
                </a:lnTo>
                <a:lnTo>
                  <a:pt x="1555737" y="0"/>
                </a:lnTo>
                <a:lnTo>
                  <a:pt x="837717" y="0"/>
                </a:lnTo>
                <a:lnTo>
                  <a:pt x="0" y="0"/>
                </a:lnTo>
                <a:lnTo>
                  <a:pt x="0" y="38100"/>
                </a:lnTo>
                <a:lnTo>
                  <a:pt x="837717" y="38100"/>
                </a:lnTo>
                <a:lnTo>
                  <a:pt x="1555737" y="38100"/>
                </a:lnTo>
                <a:lnTo>
                  <a:pt x="3221075" y="38100"/>
                </a:lnTo>
                <a:lnTo>
                  <a:pt x="3814254" y="38100"/>
                </a:lnTo>
                <a:lnTo>
                  <a:pt x="38142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016000" y="3249292"/>
            <a:ext cx="16466819" cy="5980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7400"/>
              </a:lnSpc>
              <a:spcBef>
                <a:spcPts val="100"/>
              </a:spcBef>
            </a:pPr>
            <a:r>
              <a:rPr sz="3200" spc="275" dirty="0">
                <a:latin typeface="Arial"/>
                <a:cs typeface="Arial"/>
              </a:rPr>
              <a:t>Adalah </a:t>
            </a:r>
            <a:r>
              <a:rPr sz="3200" spc="345" dirty="0">
                <a:latin typeface="Arial"/>
                <a:cs typeface="Arial"/>
              </a:rPr>
              <a:t>bahan </a:t>
            </a:r>
            <a:r>
              <a:rPr sz="3200" spc="290" dirty="0">
                <a:latin typeface="Arial"/>
                <a:cs typeface="Arial"/>
              </a:rPr>
              <a:t>kimia </a:t>
            </a:r>
            <a:r>
              <a:rPr sz="3200" spc="330" dirty="0">
                <a:latin typeface="Arial"/>
                <a:cs typeface="Arial"/>
              </a:rPr>
              <a:t>yang </a:t>
            </a:r>
            <a:r>
              <a:rPr sz="3200" spc="430" dirty="0">
                <a:latin typeface="Arial"/>
                <a:cs typeface="Arial"/>
              </a:rPr>
              <a:t>amat </a:t>
            </a:r>
            <a:r>
              <a:rPr sz="3200" spc="400" dirty="0">
                <a:latin typeface="Arial"/>
                <a:cs typeface="Arial"/>
              </a:rPr>
              <a:t>mudah </a:t>
            </a:r>
            <a:r>
              <a:rPr sz="3200" spc="210" dirty="0">
                <a:latin typeface="Arial"/>
                <a:cs typeface="Arial"/>
              </a:rPr>
              <a:t>bereaksi </a:t>
            </a:r>
            <a:r>
              <a:rPr sz="3200" spc="320" dirty="0">
                <a:latin typeface="Arial"/>
                <a:cs typeface="Arial"/>
              </a:rPr>
              <a:t>dengan </a:t>
            </a:r>
            <a:r>
              <a:rPr sz="3200" spc="225" dirty="0">
                <a:latin typeface="Arial"/>
                <a:cs typeface="Arial"/>
              </a:rPr>
              <a:t>air </a:t>
            </a:r>
            <a:r>
              <a:rPr sz="3200" spc="320" dirty="0">
                <a:latin typeface="Arial"/>
                <a:cs typeface="Arial"/>
              </a:rPr>
              <a:t>dengan  </a:t>
            </a:r>
            <a:r>
              <a:rPr sz="3200" spc="290" dirty="0">
                <a:latin typeface="Arial"/>
                <a:cs typeface="Arial"/>
              </a:rPr>
              <a:t>mengeluarkan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310" dirty="0">
                <a:latin typeface="Arial"/>
                <a:cs typeface="Arial"/>
              </a:rPr>
              <a:t>panas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355" dirty="0">
                <a:latin typeface="Arial"/>
                <a:cs typeface="Arial"/>
              </a:rPr>
              <a:t>dan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290" dirty="0">
                <a:latin typeface="Arial"/>
                <a:cs typeface="Arial"/>
              </a:rPr>
              <a:t>gas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330" dirty="0">
                <a:latin typeface="Arial"/>
                <a:cs typeface="Arial"/>
              </a:rPr>
              <a:t>yang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400" dirty="0">
                <a:latin typeface="Arial"/>
                <a:cs typeface="Arial"/>
              </a:rPr>
              <a:t>mudah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220" dirty="0">
                <a:latin typeface="Arial"/>
                <a:cs typeface="Arial"/>
              </a:rPr>
              <a:t>terbakar.</a:t>
            </a:r>
            <a:r>
              <a:rPr sz="3200" spc="80" dirty="0">
                <a:latin typeface="Arial"/>
                <a:cs typeface="Arial"/>
              </a:rPr>
              <a:t> </a:t>
            </a:r>
            <a:r>
              <a:rPr sz="3200" spc="220" dirty="0">
                <a:latin typeface="Arial"/>
                <a:cs typeface="Arial"/>
              </a:rPr>
              <a:t>Contohnya,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270" dirty="0">
                <a:latin typeface="Arial"/>
                <a:cs typeface="Arial"/>
              </a:rPr>
              <a:t>Natrium</a:t>
            </a:r>
            <a:r>
              <a:rPr sz="3200" spc="150" dirty="0">
                <a:latin typeface="Arial"/>
                <a:cs typeface="Arial"/>
              </a:rPr>
              <a:t> </a:t>
            </a:r>
            <a:r>
              <a:rPr sz="3200" spc="340" dirty="0">
                <a:latin typeface="Arial"/>
                <a:cs typeface="Arial"/>
              </a:rPr>
              <a:t>atau  </a:t>
            </a:r>
            <a:r>
              <a:rPr sz="3200" spc="225" dirty="0">
                <a:latin typeface="Arial"/>
                <a:cs typeface="Arial"/>
              </a:rPr>
              <a:t>sodium, </a:t>
            </a:r>
            <a:r>
              <a:rPr sz="3200" spc="175" dirty="0">
                <a:latin typeface="Arial"/>
                <a:cs typeface="Arial"/>
              </a:rPr>
              <a:t>Kalium,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190" dirty="0">
                <a:latin typeface="Arial"/>
                <a:cs typeface="Arial"/>
              </a:rPr>
              <a:t>Litium</a:t>
            </a:r>
            <a:endParaRPr sz="32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4410"/>
              </a:spcBef>
            </a:pPr>
            <a:r>
              <a:rPr sz="3200" u="heavy" spc="-8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heavy" spc="27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Cara </a:t>
            </a:r>
            <a:r>
              <a:rPr sz="3200" spc="325" dirty="0">
                <a:latin typeface="Arial"/>
                <a:cs typeface="Arial"/>
              </a:rPr>
              <a:t>penyimpanannya</a:t>
            </a:r>
            <a:r>
              <a:rPr sz="3200" spc="-215" dirty="0">
                <a:latin typeface="Arial"/>
                <a:cs typeface="Arial"/>
              </a:rPr>
              <a:t> </a:t>
            </a:r>
            <a:r>
              <a:rPr sz="3200" spc="90" dirty="0">
                <a:latin typeface="Arial"/>
                <a:cs typeface="Arial"/>
              </a:rPr>
              <a:t>:</a:t>
            </a:r>
            <a:endParaRPr sz="3200">
              <a:latin typeface="Arial"/>
              <a:cs typeface="Arial"/>
            </a:endParaRPr>
          </a:p>
          <a:p>
            <a:pPr marL="12700" marR="5715" algn="just">
              <a:lnSpc>
                <a:spcPct val="107800"/>
              </a:lnSpc>
              <a:spcBef>
                <a:spcPts val="15"/>
              </a:spcBef>
            </a:pPr>
            <a:r>
              <a:rPr sz="2900" spc="220" dirty="0">
                <a:latin typeface="Arial"/>
                <a:cs typeface="Arial"/>
              </a:rPr>
              <a:t>Bahan </a:t>
            </a:r>
            <a:r>
              <a:rPr sz="2900" spc="165" dirty="0">
                <a:latin typeface="Arial"/>
                <a:cs typeface="Arial"/>
              </a:rPr>
              <a:t>ini </a:t>
            </a:r>
            <a:r>
              <a:rPr sz="2900" spc="190" dirty="0">
                <a:latin typeface="Arial"/>
                <a:cs typeface="Arial"/>
              </a:rPr>
              <a:t>bereaksi </a:t>
            </a:r>
            <a:r>
              <a:rPr sz="2900" spc="290" dirty="0">
                <a:latin typeface="Arial"/>
                <a:cs typeface="Arial"/>
              </a:rPr>
              <a:t>dengan </a:t>
            </a:r>
            <a:r>
              <a:rPr sz="2900" spc="95" dirty="0">
                <a:latin typeface="Arial"/>
                <a:cs typeface="Arial"/>
              </a:rPr>
              <a:t>air, </a:t>
            </a:r>
            <a:r>
              <a:rPr sz="2900" spc="320" dirty="0">
                <a:latin typeface="Arial"/>
                <a:cs typeface="Arial"/>
              </a:rPr>
              <a:t>uap </a:t>
            </a:r>
            <a:r>
              <a:rPr sz="2900" spc="280" dirty="0">
                <a:latin typeface="Arial"/>
                <a:cs typeface="Arial"/>
              </a:rPr>
              <a:t>panas </a:t>
            </a:r>
            <a:r>
              <a:rPr sz="2900" spc="305" dirty="0">
                <a:latin typeface="Arial"/>
                <a:cs typeface="Arial"/>
              </a:rPr>
              <a:t>atau </a:t>
            </a:r>
            <a:r>
              <a:rPr sz="2900" spc="250" dirty="0">
                <a:latin typeface="Arial"/>
                <a:cs typeface="Arial"/>
              </a:rPr>
              <a:t>larutan </a:t>
            </a:r>
            <a:r>
              <a:rPr sz="2900" spc="200" dirty="0">
                <a:latin typeface="Arial"/>
                <a:cs typeface="Arial"/>
              </a:rPr>
              <a:t>air </a:t>
            </a:r>
            <a:r>
              <a:rPr sz="2900" spc="295" dirty="0">
                <a:latin typeface="Arial"/>
                <a:cs typeface="Arial"/>
              </a:rPr>
              <a:t>yang </a:t>
            </a:r>
            <a:r>
              <a:rPr sz="2900" spc="335" dirty="0">
                <a:latin typeface="Arial"/>
                <a:cs typeface="Arial"/>
              </a:rPr>
              <a:t>lambat </a:t>
            </a:r>
            <a:r>
              <a:rPr sz="2900" spc="245" dirty="0">
                <a:latin typeface="Arial"/>
                <a:cs typeface="Arial"/>
              </a:rPr>
              <a:t>laun  </a:t>
            </a:r>
            <a:r>
              <a:rPr sz="2900" spc="265" dirty="0">
                <a:latin typeface="Arial"/>
                <a:cs typeface="Arial"/>
              </a:rPr>
              <a:t>mengeluarkan</a:t>
            </a:r>
            <a:r>
              <a:rPr sz="2900" spc="85" dirty="0">
                <a:latin typeface="Arial"/>
                <a:cs typeface="Arial"/>
              </a:rPr>
              <a:t> </a:t>
            </a:r>
            <a:r>
              <a:rPr sz="2900" spc="280" dirty="0">
                <a:latin typeface="Arial"/>
                <a:cs typeface="Arial"/>
              </a:rPr>
              <a:t>panas</a:t>
            </a:r>
            <a:r>
              <a:rPr sz="2900" spc="90" dirty="0">
                <a:latin typeface="Arial"/>
                <a:cs typeface="Arial"/>
              </a:rPr>
              <a:t> </a:t>
            </a:r>
            <a:r>
              <a:rPr sz="2900" spc="305" dirty="0">
                <a:latin typeface="Arial"/>
                <a:cs typeface="Arial"/>
              </a:rPr>
              <a:t>atau</a:t>
            </a:r>
            <a:r>
              <a:rPr sz="2900" spc="85" dirty="0">
                <a:latin typeface="Arial"/>
                <a:cs typeface="Arial"/>
              </a:rPr>
              <a:t> </a:t>
            </a:r>
            <a:r>
              <a:rPr sz="2900" spc="330" dirty="0">
                <a:latin typeface="Arial"/>
                <a:cs typeface="Arial"/>
              </a:rPr>
              <a:t>gas-gas</a:t>
            </a:r>
            <a:r>
              <a:rPr sz="2900" spc="90" dirty="0">
                <a:latin typeface="Arial"/>
                <a:cs typeface="Arial"/>
              </a:rPr>
              <a:t> </a:t>
            </a:r>
            <a:r>
              <a:rPr sz="2900" spc="295" dirty="0">
                <a:latin typeface="Arial"/>
                <a:cs typeface="Arial"/>
              </a:rPr>
              <a:t>yang</a:t>
            </a:r>
            <a:r>
              <a:rPr sz="2900" spc="85" dirty="0">
                <a:latin typeface="Arial"/>
                <a:cs typeface="Arial"/>
              </a:rPr>
              <a:t> </a:t>
            </a:r>
            <a:r>
              <a:rPr sz="2900" spc="360" dirty="0">
                <a:latin typeface="Arial"/>
                <a:cs typeface="Arial"/>
              </a:rPr>
              <a:t>mudah</a:t>
            </a:r>
            <a:r>
              <a:rPr sz="2900" spc="90" dirty="0">
                <a:latin typeface="Arial"/>
                <a:cs typeface="Arial"/>
              </a:rPr>
              <a:t> </a:t>
            </a:r>
            <a:r>
              <a:rPr sz="2900" spc="240" dirty="0">
                <a:latin typeface="Arial"/>
                <a:cs typeface="Arial"/>
              </a:rPr>
              <a:t>menyala.</a:t>
            </a:r>
            <a:r>
              <a:rPr sz="2900" spc="1010" dirty="0">
                <a:latin typeface="Arial"/>
                <a:cs typeface="Arial"/>
              </a:rPr>
              <a:t> </a:t>
            </a:r>
            <a:r>
              <a:rPr sz="2900" spc="195" dirty="0">
                <a:latin typeface="Arial"/>
                <a:cs typeface="Arial"/>
              </a:rPr>
              <a:t>Karena</a:t>
            </a:r>
            <a:r>
              <a:rPr sz="2900" spc="90" dirty="0">
                <a:latin typeface="Arial"/>
                <a:cs typeface="Arial"/>
              </a:rPr>
              <a:t> </a:t>
            </a:r>
            <a:r>
              <a:rPr sz="2900" spc="280" dirty="0">
                <a:latin typeface="Arial"/>
                <a:cs typeface="Arial"/>
              </a:rPr>
              <a:t>banyak</a:t>
            </a:r>
            <a:r>
              <a:rPr sz="2900" spc="90" dirty="0">
                <a:latin typeface="Arial"/>
                <a:cs typeface="Arial"/>
              </a:rPr>
              <a:t> </a:t>
            </a:r>
            <a:r>
              <a:rPr sz="2900" spc="240" dirty="0">
                <a:latin typeface="Arial"/>
                <a:cs typeface="Arial"/>
              </a:rPr>
              <a:t>dari</a:t>
            </a:r>
            <a:r>
              <a:rPr sz="2900" spc="85" dirty="0">
                <a:latin typeface="Arial"/>
                <a:cs typeface="Arial"/>
              </a:rPr>
              <a:t> </a:t>
            </a:r>
            <a:r>
              <a:rPr sz="2900" spc="315" dirty="0">
                <a:latin typeface="Arial"/>
                <a:cs typeface="Arial"/>
              </a:rPr>
              <a:t>bahan  </a:t>
            </a:r>
            <a:r>
              <a:rPr sz="2900" spc="165" dirty="0">
                <a:latin typeface="Arial"/>
                <a:cs typeface="Arial"/>
              </a:rPr>
              <a:t>ini </a:t>
            </a:r>
            <a:r>
              <a:rPr sz="2900" spc="295" dirty="0">
                <a:latin typeface="Arial"/>
                <a:cs typeface="Arial"/>
              </a:rPr>
              <a:t>yang </a:t>
            </a:r>
            <a:r>
              <a:rPr sz="2900" spc="360" dirty="0">
                <a:latin typeface="Arial"/>
                <a:cs typeface="Arial"/>
              </a:rPr>
              <a:t>mudah </a:t>
            </a:r>
            <a:r>
              <a:rPr sz="2900" spc="240" dirty="0">
                <a:latin typeface="Arial"/>
                <a:cs typeface="Arial"/>
              </a:rPr>
              <a:t>terbakar </a:t>
            </a:r>
            <a:r>
              <a:rPr sz="2900" spc="360" dirty="0">
                <a:latin typeface="Arial"/>
                <a:cs typeface="Arial"/>
              </a:rPr>
              <a:t>maka </a:t>
            </a:r>
            <a:r>
              <a:rPr sz="2900" spc="330" dirty="0">
                <a:latin typeface="Arial"/>
                <a:cs typeface="Arial"/>
              </a:rPr>
              <a:t>tempat </a:t>
            </a:r>
            <a:r>
              <a:rPr sz="2900" spc="300" dirty="0">
                <a:latin typeface="Arial"/>
                <a:cs typeface="Arial"/>
              </a:rPr>
              <a:t>penyimpanan </a:t>
            </a:r>
            <a:r>
              <a:rPr sz="2900" spc="315" dirty="0">
                <a:latin typeface="Arial"/>
                <a:cs typeface="Arial"/>
              </a:rPr>
              <a:t>bahan </a:t>
            </a:r>
            <a:r>
              <a:rPr sz="2900" spc="165" dirty="0">
                <a:latin typeface="Arial"/>
                <a:cs typeface="Arial"/>
              </a:rPr>
              <a:t>ini </a:t>
            </a:r>
            <a:r>
              <a:rPr sz="2900" spc="220" dirty="0">
                <a:latin typeface="Arial"/>
                <a:cs typeface="Arial"/>
              </a:rPr>
              <a:t>harus </a:t>
            </a:r>
            <a:r>
              <a:rPr sz="2900" spc="295" dirty="0">
                <a:latin typeface="Arial"/>
                <a:cs typeface="Arial"/>
              </a:rPr>
              <a:t>tahan </a:t>
            </a:r>
            <a:r>
              <a:rPr sz="2900" spc="95" dirty="0">
                <a:latin typeface="Arial"/>
                <a:cs typeface="Arial"/>
              </a:rPr>
              <a:t>air,  </a:t>
            </a:r>
            <a:r>
              <a:rPr sz="2900" spc="190" dirty="0">
                <a:latin typeface="Arial"/>
                <a:cs typeface="Arial"/>
              </a:rPr>
              <a:t>berlokasi </a:t>
            </a:r>
            <a:r>
              <a:rPr sz="2900" spc="280" dirty="0">
                <a:latin typeface="Arial"/>
                <a:cs typeface="Arial"/>
              </a:rPr>
              <a:t>ditanah </a:t>
            </a:r>
            <a:r>
              <a:rPr sz="2900" spc="295" dirty="0">
                <a:latin typeface="Arial"/>
                <a:cs typeface="Arial"/>
              </a:rPr>
              <a:t>yang </a:t>
            </a:r>
            <a:r>
              <a:rPr sz="2900" spc="175" dirty="0">
                <a:latin typeface="Arial"/>
                <a:cs typeface="Arial"/>
              </a:rPr>
              <a:t>tinggi, </a:t>
            </a:r>
            <a:r>
              <a:rPr sz="2900" spc="215" dirty="0">
                <a:latin typeface="Arial"/>
                <a:cs typeface="Arial"/>
              </a:rPr>
              <a:t>terpisah </a:t>
            </a:r>
            <a:r>
              <a:rPr sz="2900" spc="240" dirty="0">
                <a:latin typeface="Arial"/>
                <a:cs typeface="Arial"/>
              </a:rPr>
              <a:t>dari </a:t>
            </a:r>
            <a:r>
              <a:rPr sz="2900" spc="300" dirty="0">
                <a:latin typeface="Arial"/>
                <a:cs typeface="Arial"/>
              </a:rPr>
              <a:t>penyimpanan </a:t>
            </a:r>
            <a:r>
              <a:rPr sz="2900" spc="315" dirty="0">
                <a:latin typeface="Arial"/>
                <a:cs typeface="Arial"/>
              </a:rPr>
              <a:t>bahan </a:t>
            </a:r>
            <a:r>
              <a:rPr sz="2900" spc="180" dirty="0">
                <a:latin typeface="Arial"/>
                <a:cs typeface="Arial"/>
              </a:rPr>
              <a:t>lainnya, </a:t>
            </a:r>
            <a:r>
              <a:rPr sz="2900" spc="320" dirty="0">
                <a:latin typeface="Arial"/>
                <a:cs typeface="Arial"/>
              </a:rPr>
              <a:t>dan  </a:t>
            </a:r>
            <a:r>
              <a:rPr sz="2900" spc="265" dirty="0">
                <a:latin typeface="Arial"/>
                <a:cs typeface="Arial"/>
              </a:rPr>
              <a:t>janganlah </a:t>
            </a:r>
            <a:r>
              <a:rPr sz="2900" spc="305" dirty="0">
                <a:latin typeface="Arial"/>
                <a:cs typeface="Arial"/>
              </a:rPr>
              <a:t>menggunakan </a:t>
            </a:r>
            <a:r>
              <a:rPr sz="2900" spc="170" dirty="0">
                <a:latin typeface="Arial"/>
                <a:cs typeface="Arial"/>
              </a:rPr>
              <a:t>sprinkler </a:t>
            </a:r>
            <a:r>
              <a:rPr sz="2900" spc="265" dirty="0">
                <a:latin typeface="Arial"/>
                <a:cs typeface="Arial"/>
              </a:rPr>
              <a:t>otomatis </a:t>
            </a:r>
            <a:r>
              <a:rPr sz="2900" spc="229" dirty="0">
                <a:latin typeface="Arial"/>
                <a:cs typeface="Arial"/>
              </a:rPr>
              <a:t>di </a:t>
            </a:r>
            <a:r>
              <a:rPr sz="2900" spc="350" dirty="0">
                <a:latin typeface="Arial"/>
                <a:cs typeface="Arial"/>
              </a:rPr>
              <a:t>dalam </a:t>
            </a:r>
            <a:r>
              <a:rPr sz="2900" spc="270" dirty="0">
                <a:latin typeface="Arial"/>
                <a:cs typeface="Arial"/>
              </a:rPr>
              <a:t>ruang </a:t>
            </a:r>
            <a:r>
              <a:rPr sz="2900" spc="280" dirty="0">
                <a:latin typeface="Arial"/>
                <a:cs typeface="Arial"/>
              </a:rPr>
              <a:t>simpan.Bahan-bahan  </a:t>
            </a:r>
            <a:r>
              <a:rPr sz="2900" spc="265" dirty="0">
                <a:latin typeface="Arial"/>
                <a:cs typeface="Arial"/>
              </a:rPr>
              <a:t>kimia</a:t>
            </a:r>
            <a:r>
              <a:rPr sz="2900" spc="105" dirty="0">
                <a:latin typeface="Arial"/>
                <a:cs typeface="Arial"/>
              </a:rPr>
              <a:t> </a:t>
            </a:r>
            <a:r>
              <a:rPr sz="2900" spc="280" dirty="0">
                <a:latin typeface="Arial"/>
                <a:cs typeface="Arial"/>
              </a:rPr>
              <a:t>yan</a:t>
            </a:r>
            <a:r>
              <a:rPr sz="2900" spc="110" dirty="0">
                <a:latin typeface="Arial"/>
                <a:cs typeface="Arial"/>
              </a:rPr>
              <a:t> </a:t>
            </a:r>
            <a:r>
              <a:rPr sz="2900" spc="190" dirty="0">
                <a:latin typeface="Arial"/>
                <a:cs typeface="Arial"/>
              </a:rPr>
              <a:t>reaktif</a:t>
            </a:r>
            <a:r>
              <a:rPr sz="2900" spc="110" dirty="0">
                <a:latin typeface="Arial"/>
                <a:cs typeface="Arial"/>
              </a:rPr>
              <a:t> </a:t>
            </a:r>
            <a:r>
              <a:rPr sz="2900" spc="290" dirty="0">
                <a:latin typeface="Arial"/>
                <a:cs typeface="Arial"/>
              </a:rPr>
              <a:t>dengan</a:t>
            </a:r>
            <a:r>
              <a:rPr sz="2900" spc="110" dirty="0">
                <a:latin typeface="Arial"/>
                <a:cs typeface="Arial"/>
              </a:rPr>
              <a:t> </a:t>
            </a:r>
            <a:r>
              <a:rPr sz="2900" spc="200" dirty="0">
                <a:latin typeface="Arial"/>
                <a:cs typeface="Arial"/>
              </a:rPr>
              <a:t>air</a:t>
            </a:r>
            <a:r>
              <a:rPr sz="2900" spc="110" dirty="0">
                <a:latin typeface="Arial"/>
                <a:cs typeface="Arial"/>
              </a:rPr>
              <a:t> </a:t>
            </a:r>
            <a:r>
              <a:rPr sz="2900" spc="185" dirty="0">
                <a:latin typeface="Arial"/>
                <a:cs typeface="Arial"/>
              </a:rPr>
              <a:t>seperti</a:t>
            </a:r>
            <a:r>
              <a:rPr sz="2900" spc="110" dirty="0">
                <a:latin typeface="Arial"/>
                <a:cs typeface="Arial"/>
              </a:rPr>
              <a:t> </a:t>
            </a:r>
            <a:r>
              <a:rPr sz="2900" spc="220" dirty="0">
                <a:latin typeface="Arial"/>
                <a:cs typeface="Arial"/>
              </a:rPr>
              <a:t>natrium,</a:t>
            </a:r>
            <a:r>
              <a:rPr sz="2900" spc="105" dirty="0">
                <a:latin typeface="Arial"/>
                <a:cs typeface="Arial"/>
              </a:rPr>
              <a:t> </a:t>
            </a:r>
            <a:r>
              <a:rPr sz="2900" spc="195" dirty="0">
                <a:latin typeface="Arial"/>
                <a:cs typeface="Arial"/>
              </a:rPr>
              <a:t>kalium,</a:t>
            </a:r>
            <a:r>
              <a:rPr sz="2900" spc="110" dirty="0">
                <a:latin typeface="Arial"/>
                <a:cs typeface="Arial"/>
              </a:rPr>
              <a:t> </a:t>
            </a:r>
            <a:r>
              <a:rPr sz="2900" spc="320" dirty="0">
                <a:latin typeface="Arial"/>
                <a:cs typeface="Arial"/>
              </a:rPr>
              <a:t>dan</a:t>
            </a:r>
            <a:r>
              <a:rPr sz="2900" spc="110" dirty="0">
                <a:latin typeface="Arial"/>
                <a:cs typeface="Arial"/>
              </a:rPr>
              <a:t> </a:t>
            </a:r>
            <a:r>
              <a:rPr sz="2900" spc="175" dirty="0">
                <a:latin typeface="Arial"/>
                <a:cs typeface="Arial"/>
              </a:rPr>
              <a:t>litium,</a:t>
            </a:r>
            <a:r>
              <a:rPr sz="2900" spc="110" dirty="0">
                <a:latin typeface="Arial"/>
                <a:cs typeface="Arial"/>
              </a:rPr>
              <a:t> </a:t>
            </a:r>
            <a:r>
              <a:rPr sz="2900" spc="290" dirty="0">
                <a:latin typeface="Arial"/>
                <a:cs typeface="Arial"/>
              </a:rPr>
              <a:t>ditempatkan</a:t>
            </a:r>
            <a:r>
              <a:rPr sz="2900" spc="110" dirty="0">
                <a:latin typeface="Arial"/>
                <a:cs typeface="Arial"/>
              </a:rPr>
              <a:t> </a:t>
            </a:r>
            <a:r>
              <a:rPr sz="2900" spc="229" dirty="0">
                <a:latin typeface="Arial"/>
                <a:cs typeface="Arial"/>
              </a:rPr>
              <a:t>di</a:t>
            </a:r>
            <a:r>
              <a:rPr sz="2900" spc="105" dirty="0">
                <a:latin typeface="Arial"/>
                <a:cs typeface="Arial"/>
              </a:rPr>
              <a:t> </a:t>
            </a:r>
            <a:r>
              <a:rPr sz="2900" spc="330" dirty="0">
                <a:latin typeface="Arial"/>
                <a:cs typeface="Arial"/>
              </a:rPr>
              <a:t>tempat  </a:t>
            </a:r>
            <a:r>
              <a:rPr sz="2900" spc="295" dirty="0">
                <a:latin typeface="Arial"/>
                <a:cs typeface="Arial"/>
              </a:rPr>
              <a:t>yang </a:t>
            </a:r>
            <a:r>
              <a:rPr sz="2900" spc="240" dirty="0">
                <a:latin typeface="Arial"/>
                <a:cs typeface="Arial"/>
              </a:rPr>
              <a:t>dingin </a:t>
            </a:r>
            <a:r>
              <a:rPr sz="2900" spc="320" dirty="0">
                <a:latin typeface="Arial"/>
                <a:cs typeface="Arial"/>
              </a:rPr>
              <a:t>dan</a:t>
            </a:r>
            <a:r>
              <a:rPr sz="2900" spc="-360" dirty="0">
                <a:latin typeface="Arial"/>
                <a:cs typeface="Arial"/>
              </a:rPr>
              <a:t> </a:t>
            </a:r>
            <a:r>
              <a:rPr sz="2900" spc="150" dirty="0">
                <a:latin typeface="Arial"/>
                <a:cs typeface="Arial"/>
              </a:rPr>
              <a:t>kering.</a:t>
            </a:r>
            <a:endParaRPr sz="2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466" y="12"/>
            <a:ext cx="3418204" cy="3009900"/>
          </a:xfrm>
          <a:custGeom>
            <a:avLst/>
            <a:gdLst/>
            <a:ahLst/>
            <a:cxnLst/>
            <a:rect l="l" t="t" r="r" b="b"/>
            <a:pathLst>
              <a:path w="3418204" h="3009900">
                <a:moveTo>
                  <a:pt x="0" y="0"/>
                </a:moveTo>
                <a:lnTo>
                  <a:pt x="3417732" y="0"/>
                </a:lnTo>
                <a:lnTo>
                  <a:pt x="3413612" y="44767"/>
                </a:lnTo>
                <a:lnTo>
                  <a:pt x="3405334" y="104057"/>
                </a:lnTo>
                <a:lnTo>
                  <a:pt x="3394744" y="159132"/>
                </a:lnTo>
                <a:lnTo>
                  <a:pt x="3381945" y="210178"/>
                </a:lnTo>
                <a:lnTo>
                  <a:pt x="3367041" y="257379"/>
                </a:lnTo>
                <a:lnTo>
                  <a:pt x="3350135" y="300922"/>
                </a:lnTo>
                <a:lnTo>
                  <a:pt x="3331331" y="340992"/>
                </a:lnTo>
                <a:lnTo>
                  <a:pt x="3310732" y="377773"/>
                </a:lnTo>
                <a:lnTo>
                  <a:pt x="3288441" y="411450"/>
                </a:lnTo>
                <a:lnTo>
                  <a:pt x="3264563" y="442209"/>
                </a:lnTo>
                <a:lnTo>
                  <a:pt x="3212457" y="495714"/>
                </a:lnTo>
                <a:lnTo>
                  <a:pt x="3155243" y="539768"/>
                </a:lnTo>
                <a:lnTo>
                  <a:pt x="3093747" y="575852"/>
                </a:lnTo>
                <a:lnTo>
                  <a:pt x="3028800" y="605449"/>
                </a:lnTo>
                <a:lnTo>
                  <a:pt x="2961228" y="630039"/>
                </a:lnTo>
                <a:lnTo>
                  <a:pt x="2891859" y="651104"/>
                </a:lnTo>
                <a:lnTo>
                  <a:pt x="2716015" y="698066"/>
                </a:lnTo>
                <a:lnTo>
                  <a:pt x="2681259" y="707963"/>
                </a:lnTo>
                <a:lnTo>
                  <a:pt x="2612987" y="729741"/>
                </a:lnTo>
                <a:lnTo>
                  <a:pt x="2547060" y="755401"/>
                </a:lnTo>
                <a:lnTo>
                  <a:pt x="2484306" y="786424"/>
                </a:lnTo>
                <a:lnTo>
                  <a:pt x="2421332" y="827475"/>
                </a:lnTo>
                <a:lnTo>
                  <a:pt x="2391589" y="852487"/>
                </a:lnTo>
                <a:lnTo>
                  <a:pt x="2340975" y="907918"/>
                </a:lnTo>
                <a:lnTo>
                  <a:pt x="2300472" y="969822"/>
                </a:lnTo>
                <a:lnTo>
                  <a:pt x="2268017" y="1037319"/>
                </a:lnTo>
                <a:lnTo>
                  <a:pt x="2254162" y="1072890"/>
                </a:lnTo>
                <a:lnTo>
                  <a:pt x="2241545" y="1109530"/>
                </a:lnTo>
                <a:lnTo>
                  <a:pt x="2229908" y="1147128"/>
                </a:lnTo>
                <a:lnTo>
                  <a:pt x="2218993" y="1185574"/>
                </a:lnTo>
                <a:lnTo>
                  <a:pt x="2208541" y="1224759"/>
                </a:lnTo>
                <a:lnTo>
                  <a:pt x="2198295" y="1264572"/>
                </a:lnTo>
                <a:lnTo>
                  <a:pt x="2187997" y="1304903"/>
                </a:lnTo>
                <a:lnTo>
                  <a:pt x="2177389" y="1345643"/>
                </a:lnTo>
                <a:lnTo>
                  <a:pt x="2166212" y="1386681"/>
                </a:lnTo>
                <a:lnTo>
                  <a:pt x="2154209" y="1427908"/>
                </a:lnTo>
                <a:lnTo>
                  <a:pt x="2141122" y="1469213"/>
                </a:lnTo>
                <a:lnTo>
                  <a:pt x="2126692" y="1510487"/>
                </a:lnTo>
                <a:lnTo>
                  <a:pt x="2110662" y="1551619"/>
                </a:lnTo>
                <a:lnTo>
                  <a:pt x="2092774" y="1592499"/>
                </a:lnTo>
                <a:lnTo>
                  <a:pt x="2072769" y="1633018"/>
                </a:lnTo>
                <a:lnTo>
                  <a:pt x="2050390" y="1673065"/>
                </a:lnTo>
                <a:lnTo>
                  <a:pt x="2025379" y="1712531"/>
                </a:lnTo>
                <a:lnTo>
                  <a:pt x="1997477" y="1751305"/>
                </a:lnTo>
                <a:lnTo>
                  <a:pt x="1966427" y="1789277"/>
                </a:lnTo>
                <a:lnTo>
                  <a:pt x="1931970" y="1826338"/>
                </a:lnTo>
                <a:lnTo>
                  <a:pt x="1893849" y="1862378"/>
                </a:lnTo>
                <a:lnTo>
                  <a:pt x="1851806" y="1897286"/>
                </a:lnTo>
                <a:lnTo>
                  <a:pt x="1795625" y="1940222"/>
                </a:lnTo>
                <a:lnTo>
                  <a:pt x="1740801" y="1978464"/>
                </a:lnTo>
                <a:lnTo>
                  <a:pt x="1687304" y="2012322"/>
                </a:lnTo>
                <a:lnTo>
                  <a:pt x="1635102" y="2042106"/>
                </a:lnTo>
                <a:lnTo>
                  <a:pt x="1584163" y="2068125"/>
                </a:lnTo>
                <a:lnTo>
                  <a:pt x="1534456" y="2090687"/>
                </a:lnTo>
                <a:lnTo>
                  <a:pt x="1485950" y="2110103"/>
                </a:lnTo>
                <a:lnTo>
                  <a:pt x="1438614" y="2126682"/>
                </a:lnTo>
                <a:lnTo>
                  <a:pt x="1392415" y="2140732"/>
                </a:lnTo>
                <a:lnTo>
                  <a:pt x="1347322" y="2152564"/>
                </a:lnTo>
                <a:lnTo>
                  <a:pt x="1303305" y="2162487"/>
                </a:lnTo>
                <a:lnTo>
                  <a:pt x="1260331" y="2170810"/>
                </a:lnTo>
                <a:lnTo>
                  <a:pt x="1218370" y="2177842"/>
                </a:lnTo>
                <a:lnTo>
                  <a:pt x="1177389" y="2183894"/>
                </a:lnTo>
                <a:lnTo>
                  <a:pt x="1022647" y="2204473"/>
                </a:lnTo>
                <a:lnTo>
                  <a:pt x="986100" y="2210258"/>
                </a:lnTo>
                <a:lnTo>
                  <a:pt x="915350" y="2224763"/>
                </a:lnTo>
                <a:lnTo>
                  <a:pt x="847519" y="2245242"/>
                </a:lnTo>
                <a:lnTo>
                  <a:pt x="804634" y="2264232"/>
                </a:lnTo>
                <a:lnTo>
                  <a:pt x="765626" y="2287993"/>
                </a:lnTo>
                <a:lnTo>
                  <a:pt x="730100" y="2316003"/>
                </a:lnTo>
                <a:lnTo>
                  <a:pt x="697661" y="2347742"/>
                </a:lnTo>
                <a:lnTo>
                  <a:pt x="667914" y="2382689"/>
                </a:lnTo>
                <a:lnTo>
                  <a:pt x="640465" y="2420323"/>
                </a:lnTo>
                <a:lnTo>
                  <a:pt x="614918" y="2460124"/>
                </a:lnTo>
                <a:lnTo>
                  <a:pt x="590879" y="2501571"/>
                </a:lnTo>
                <a:lnTo>
                  <a:pt x="567953" y="2544143"/>
                </a:lnTo>
                <a:lnTo>
                  <a:pt x="545744" y="2587319"/>
                </a:lnTo>
                <a:lnTo>
                  <a:pt x="523859" y="2630580"/>
                </a:lnTo>
                <a:lnTo>
                  <a:pt x="501902" y="2673403"/>
                </a:lnTo>
                <a:lnTo>
                  <a:pt x="479478" y="2715268"/>
                </a:lnTo>
                <a:lnTo>
                  <a:pt x="456193" y="2755656"/>
                </a:lnTo>
                <a:lnTo>
                  <a:pt x="431651" y="2794044"/>
                </a:lnTo>
                <a:lnTo>
                  <a:pt x="405458" y="2829913"/>
                </a:lnTo>
                <a:lnTo>
                  <a:pt x="377219" y="2862741"/>
                </a:lnTo>
                <a:lnTo>
                  <a:pt x="258343" y="2947739"/>
                </a:lnTo>
                <a:lnTo>
                  <a:pt x="135333" y="2991387"/>
                </a:lnTo>
                <a:lnTo>
                  <a:pt x="38962" y="3007467"/>
                </a:lnTo>
                <a:lnTo>
                  <a:pt x="0" y="3009765"/>
                </a:lnTo>
                <a:lnTo>
                  <a:pt x="0" y="0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801521" y="1994274"/>
            <a:ext cx="1486535" cy="1682750"/>
          </a:xfrm>
          <a:custGeom>
            <a:avLst/>
            <a:gdLst/>
            <a:ahLst/>
            <a:cxnLst/>
            <a:rect l="l" t="t" r="r" b="b"/>
            <a:pathLst>
              <a:path w="1486534" h="1682750">
                <a:moveTo>
                  <a:pt x="1486479" y="106269"/>
                </a:moveTo>
                <a:lnTo>
                  <a:pt x="1486479" y="1682551"/>
                </a:lnTo>
                <a:lnTo>
                  <a:pt x="1466313" y="1662036"/>
                </a:lnTo>
                <a:lnTo>
                  <a:pt x="1435906" y="1628275"/>
                </a:lnTo>
                <a:lnTo>
                  <a:pt x="1405575" y="1593505"/>
                </a:lnTo>
                <a:lnTo>
                  <a:pt x="1374593" y="1558726"/>
                </a:lnTo>
                <a:lnTo>
                  <a:pt x="1342232" y="1524940"/>
                </a:lnTo>
                <a:lnTo>
                  <a:pt x="1307764" y="1493146"/>
                </a:lnTo>
                <a:lnTo>
                  <a:pt x="1270464" y="1464346"/>
                </a:lnTo>
                <a:lnTo>
                  <a:pt x="1229602" y="1439540"/>
                </a:lnTo>
                <a:lnTo>
                  <a:pt x="1191106" y="1423543"/>
                </a:lnTo>
                <a:lnTo>
                  <a:pt x="1154880" y="1416436"/>
                </a:lnTo>
                <a:lnTo>
                  <a:pt x="1120346" y="1416935"/>
                </a:lnTo>
                <a:lnTo>
                  <a:pt x="1054056" y="1435613"/>
                </a:lnTo>
                <a:lnTo>
                  <a:pt x="987630" y="1469299"/>
                </a:lnTo>
                <a:lnTo>
                  <a:pt x="952927" y="1488559"/>
                </a:lnTo>
                <a:lnTo>
                  <a:pt x="916464" y="1507718"/>
                </a:lnTo>
                <a:lnTo>
                  <a:pt x="877664" y="1525491"/>
                </a:lnTo>
                <a:lnTo>
                  <a:pt x="835951" y="1540593"/>
                </a:lnTo>
                <a:lnTo>
                  <a:pt x="790751" y="1551740"/>
                </a:lnTo>
                <a:lnTo>
                  <a:pt x="741488" y="1557648"/>
                </a:lnTo>
                <a:lnTo>
                  <a:pt x="687585" y="1557032"/>
                </a:lnTo>
                <a:lnTo>
                  <a:pt x="528755" y="1535364"/>
                </a:lnTo>
                <a:lnTo>
                  <a:pt x="404188" y="1459057"/>
                </a:lnTo>
                <a:lnTo>
                  <a:pt x="249423" y="1265934"/>
                </a:lnTo>
                <a:lnTo>
                  <a:pt x="0" y="893807"/>
                </a:lnTo>
                <a:lnTo>
                  <a:pt x="3784" y="839025"/>
                </a:lnTo>
                <a:lnTo>
                  <a:pt x="12774" y="790342"/>
                </a:lnTo>
                <a:lnTo>
                  <a:pt x="26586" y="747408"/>
                </a:lnTo>
                <a:lnTo>
                  <a:pt x="44838" y="709855"/>
                </a:lnTo>
                <a:lnTo>
                  <a:pt x="67147" y="677321"/>
                </a:lnTo>
                <a:lnTo>
                  <a:pt x="93132" y="649439"/>
                </a:lnTo>
                <a:lnTo>
                  <a:pt x="154600" y="606173"/>
                </a:lnTo>
                <a:lnTo>
                  <a:pt x="189318" y="590060"/>
                </a:lnTo>
                <a:lnTo>
                  <a:pt x="226183" y="577138"/>
                </a:lnTo>
                <a:lnTo>
                  <a:pt x="264812" y="567045"/>
                </a:lnTo>
                <a:lnTo>
                  <a:pt x="304824" y="559414"/>
                </a:lnTo>
                <a:lnTo>
                  <a:pt x="345836" y="553881"/>
                </a:lnTo>
                <a:lnTo>
                  <a:pt x="387465" y="550080"/>
                </a:lnTo>
                <a:lnTo>
                  <a:pt x="429330" y="547647"/>
                </a:lnTo>
                <a:lnTo>
                  <a:pt x="471049" y="546217"/>
                </a:lnTo>
                <a:lnTo>
                  <a:pt x="512238" y="545425"/>
                </a:lnTo>
                <a:lnTo>
                  <a:pt x="552517" y="544905"/>
                </a:lnTo>
                <a:lnTo>
                  <a:pt x="591502" y="544292"/>
                </a:lnTo>
                <a:lnTo>
                  <a:pt x="664065" y="541331"/>
                </a:lnTo>
                <a:lnTo>
                  <a:pt x="724174" y="532032"/>
                </a:lnTo>
                <a:lnTo>
                  <a:pt x="770554" y="505687"/>
                </a:lnTo>
                <a:lnTo>
                  <a:pt x="808345" y="463875"/>
                </a:lnTo>
                <a:lnTo>
                  <a:pt x="840379" y="410282"/>
                </a:lnTo>
                <a:lnTo>
                  <a:pt x="869491" y="348598"/>
                </a:lnTo>
                <a:lnTo>
                  <a:pt x="898513" y="282510"/>
                </a:lnTo>
                <a:lnTo>
                  <a:pt x="913877" y="248966"/>
                </a:lnTo>
                <a:lnTo>
                  <a:pt x="948080" y="183185"/>
                </a:lnTo>
                <a:lnTo>
                  <a:pt x="989279" y="122220"/>
                </a:lnTo>
                <a:lnTo>
                  <a:pt x="1040307" y="69757"/>
                </a:lnTo>
                <a:lnTo>
                  <a:pt x="1103999" y="29484"/>
                </a:lnTo>
                <a:lnTo>
                  <a:pt x="1141479" y="15072"/>
                </a:lnTo>
                <a:lnTo>
                  <a:pt x="1183187" y="5090"/>
                </a:lnTo>
                <a:lnTo>
                  <a:pt x="1229478" y="0"/>
                </a:lnTo>
                <a:lnTo>
                  <a:pt x="1280706" y="262"/>
                </a:lnTo>
                <a:lnTo>
                  <a:pt x="1326846" y="6955"/>
                </a:lnTo>
                <a:lnTo>
                  <a:pt x="1368545" y="20662"/>
                </a:lnTo>
                <a:lnTo>
                  <a:pt x="1406531" y="40381"/>
                </a:lnTo>
                <a:lnTo>
                  <a:pt x="1441531" y="65111"/>
                </a:lnTo>
                <a:lnTo>
                  <a:pt x="1474273" y="93852"/>
                </a:lnTo>
                <a:lnTo>
                  <a:pt x="1486479" y="106269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03658" y="11"/>
            <a:ext cx="3447415" cy="1831339"/>
          </a:xfrm>
          <a:custGeom>
            <a:avLst/>
            <a:gdLst/>
            <a:ahLst/>
            <a:cxnLst/>
            <a:rect l="l" t="t" r="r" b="b"/>
            <a:pathLst>
              <a:path w="3447415" h="1831339">
                <a:moveTo>
                  <a:pt x="3404628" y="564789"/>
                </a:moveTo>
                <a:lnTo>
                  <a:pt x="992486" y="564789"/>
                </a:lnTo>
                <a:lnTo>
                  <a:pt x="1040018" y="563724"/>
                </a:lnTo>
                <a:lnTo>
                  <a:pt x="1087467" y="560354"/>
                </a:lnTo>
                <a:lnTo>
                  <a:pt x="1134747" y="554701"/>
                </a:lnTo>
                <a:lnTo>
                  <a:pt x="1186303" y="544908"/>
                </a:lnTo>
                <a:lnTo>
                  <a:pt x="1236916" y="532111"/>
                </a:lnTo>
                <a:lnTo>
                  <a:pt x="1286732" y="516743"/>
                </a:lnTo>
                <a:lnTo>
                  <a:pt x="1335897" y="499238"/>
                </a:lnTo>
                <a:lnTo>
                  <a:pt x="1384554" y="480033"/>
                </a:lnTo>
                <a:lnTo>
                  <a:pt x="1425001" y="458266"/>
                </a:lnTo>
                <a:lnTo>
                  <a:pt x="1458515" y="429783"/>
                </a:lnTo>
                <a:lnTo>
                  <a:pt x="1485802" y="395501"/>
                </a:lnTo>
                <a:lnTo>
                  <a:pt x="1507571" y="356340"/>
                </a:lnTo>
                <a:lnTo>
                  <a:pt x="1526698" y="314164"/>
                </a:lnTo>
                <a:lnTo>
                  <a:pt x="1545209" y="271807"/>
                </a:lnTo>
                <a:lnTo>
                  <a:pt x="1563213" y="229268"/>
                </a:lnTo>
                <a:lnTo>
                  <a:pt x="1580819" y="186549"/>
                </a:lnTo>
                <a:lnTo>
                  <a:pt x="1598135" y="143649"/>
                </a:lnTo>
                <a:lnTo>
                  <a:pt x="1617144" y="94718"/>
                </a:lnTo>
                <a:lnTo>
                  <a:pt x="1635870" y="45788"/>
                </a:lnTo>
                <a:lnTo>
                  <a:pt x="1655320" y="0"/>
                </a:lnTo>
                <a:lnTo>
                  <a:pt x="3321648" y="0"/>
                </a:lnTo>
                <a:lnTo>
                  <a:pt x="3329801" y="9491"/>
                </a:lnTo>
                <a:lnTo>
                  <a:pt x="3357230" y="45894"/>
                </a:lnTo>
                <a:lnTo>
                  <a:pt x="3382253" y="84065"/>
                </a:lnTo>
                <a:lnTo>
                  <a:pt x="3406250" y="129519"/>
                </a:lnTo>
                <a:lnTo>
                  <a:pt x="3424800" y="177306"/>
                </a:lnTo>
                <a:lnTo>
                  <a:pt x="3437547" y="226932"/>
                </a:lnTo>
                <a:lnTo>
                  <a:pt x="3444139" y="277901"/>
                </a:lnTo>
                <a:lnTo>
                  <a:pt x="3447205" y="333183"/>
                </a:lnTo>
                <a:lnTo>
                  <a:pt x="3447158" y="388112"/>
                </a:lnTo>
                <a:lnTo>
                  <a:pt x="3442016" y="442616"/>
                </a:lnTo>
                <a:lnTo>
                  <a:pt x="3429799" y="496626"/>
                </a:lnTo>
                <a:lnTo>
                  <a:pt x="3412186" y="547641"/>
                </a:lnTo>
                <a:lnTo>
                  <a:pt x="3404628" y="564789"/>
                </a:lnTo>
                <a:close/>
              </a:path>
              <a:path w="3447415" h="1831339">
                <a:moveTo>
                  <a:pt x="413829" y="1404500"/>
                </a:moveTo>
                <a:lnTo>
                  <a:pt x="360139" y="1404335"/>
                </a:lnTo>
                <a:lnTo>
                  <a:pt x="306590" y="1400210"/>
                </a:lnTo>
                <a:lnTo>
                  <a:pt x="253254" y="1391136"/>
                </a:lnTo>
                <a:lnTo>
                  <a:pt x="202304" y="1376302"/>
                </a:lnTo>
                <a:lnTo>
                  <a:pt x="157361" y="1355215"/>
                </a:lnTo>
                <a:lnTo>
                  <a:pt x="118239" y="1328085"/>
                </a:lnTo>
                <a:lnTo>
                  <a:pt x="84755" y="1295123"/>
                </a:lnTo>
                <a:lnTo>
                  <a:pt x="56723" y="1256541"/>
                </a:lnTo>
                <a:lnTo>
                  <a:pt x="33959" y="1212550"/>
                </a:lnTo>
                <a:lnTo>
                  <a:pt x="16277" y="1163360"/>
                </a:lnTo>
                <a:lnTo>
                  <a:pt x="5540" y="1116029"/>
                </a:lnTo>
                <a:lnTo>
                  <a:pt x="242" y="1069067"/>
                </a:lnTo>
                <a:lnTo>
                  <a:pt x="0" y="1022474"/>
                </a:lnTo>
                <a:lnTo>
                  <a:pt x="4431" y="976251"/>
                </a:lnTo>
                <a:lnTo>
                  <a:pt x="13153" y="930397"/>
                </a:lnTo>
                <a:lnTo>
                  <a:pt x="25783" y="884913"/>
                </a:lnTo>
                <a:lnTo>
                  <a:pt x="41937" y="839798"/>
                </a:lnTo>
                <a:lnTo>
                  <a:pt x="58753" y="802075"/>
                </a:lnTo>
                <a:lnTo>
                  <a:pt x="78540" y="765978"/>
                </a:lnTo>
                <a:lnTo>
                  <a:pt x="101158" y="731720"/>
                </a:lnTo>
                <a:lnTo>
                  <a:pt x="126464" y="699512"/>
                </a:lnTo>
                <a:lnTo>
                  <a:pt x="165827" y="661389"/>
                </a:lnTo>
                <a:lnTo>
                  <a:pt x="209859" y="630972"/>
                </a:lnTo>
                <a:lnTo>
                  <a:pt x="257853" y="606919"/>
                </a:lnTo>
                <a:lnTo>
                  <a:pt x="309102" y="587887"/>
                </a:lnTo>
                <a:lnTo>
                  <a:pt x="356002" y="574679"/>
                </a:lnTo>
                <a:lnTo>
                  <a:pt x="403374" y="564585"/>
                </a:lnTo>
                <a:lnTo>
                  <a:pt x="451143" y="557097"/>
                </a:lnTo>
                <a:lnTo>
                  <a:pt x="499239" y="551708"/>
                </a:lnTo>
                <a:lnTo>
                  <a:pt x="547588" y="547913"/>
                </a:lnTo>
                <a:lnTo>
                  <a:pt x="665322" y="540371"/>
                </a:lnTo>
                <a:lnTo>
                  <a:pt x="711724" y="540795"/>
                </a:lnTo>
                <a:lnTo>
                  <a:pt x="758056" y="543199"/>
                </a:lnTo>
                <a:lnTo>
                  <a:pt x="804246" y="547583"/>
                </a:lnTo>
                <a:lnTo>
                  <a:pt x="850224" y="553947"/>
                </a:lnTo>
                <a:lnTo>
                  <a:pt x="897505" y="559921"/>
                </a:lnTo>
                <a:lnTo>
                  <a:pt x="944954" y="563528"/>
                </a:lnTo>
                <a:lnTo>
                  <a:pt x="992486" y="564789"/>
                </a:lnTo>
                <a:lnTo>
                  <a:pt x="3404628" y="564789"/>
                </a:lnTo>
                <a:lnTo>
                  <a:pt x="3390920" y="595889"/>
                </a:lnTo>
                <a:lnTo>
                  <a:pt x="3365816" y="641150"/>
                </a:lnTo>
                <a:lnTo>
                  <a:pt x="3336688" y="683202"/>
                </a:lnTo>
                <a:lnTo>
                  <a:pt x="3303350" y="721825"/>
                </a:lnTo>
                <a:lnTo>
                  <a:pt x="3265616" y="756798"/>
                </a:lnTo>
                <a:lnTo>
                  <a:pt x="3223301" y="787899"/>
                </a:lnTo>
                <a:lnTo>
                  <a:pt x="3176219" y="814909"/>
                </a:lnTo>
                <a:lnTo>
                  <a:pt x="3137965" y="832692"/>
                </a:lnTo>
                <a:lnTo>
                  <a:pt x="3098296" y="848000"/>
                </a:lnTo>
                <a:lnTo>
                  <a:pt x="3057778" y="861470"/>
                </a:lnTo>
                <a:lnTo>
                  <a:pt x="3016977" y="873738"/>
                </a:lnTo>
                <a:lnTo>
                  <a:pt x="2965976" y="890080"/>
                </a:lnTo>
                <a:lnTo>
                  <a:pt x="2915873" y="908705"/>
                </a:lnTo>
                <a:lnTo>
                  <a:pt x="2866734" y="929586"/>
                </a:lnTo>
                <a:lnTo>
                  <a:pt x="2818624" y="952696"/>
                </a:lnTo>
                <a:lnTo>
                  <a:pt x="2771610" y="978010"/>
                </a:lnTo>
                <a:lnTo>
                  <a:pt x="2725758" y="1005501"/>
                </a:lnTo>
                <a:lnTo>
                  <a:pt x="2681134" y="1035142"/>
                </a:lnTo>
                <a:lnTo>
                  <a:pt x="2643343" y="1063115"/>
                </a:lnTo>
                <a:lnTo>
                  <a:pt x="2607481" y="1093245"/>
                </a:lnTo>
                <a:lnTo>
                  <a:pt x="2573211" y="1125178"/>
                </a:lnTo>
                <a:lnTo>
                  <a:pt x="2540200" y="1158556"/>
                </a:lnTo>
                <a:lnTo>
                  <a:pt x="2508111" y="1193023"/>
                </a:lnTo>
                <a:lnTo>
                  <a:pt x="2476609" y="1228224"/>
                </a:lnTo>
                <a:lnTo>
                  <a:pt x="2375385" y="1345034"/>
                </a:lnTo>
                <a:lnTo>
                  <a:pt x="2341322" y="1383594"/>
                </a:lnTo>
                <a:lnTo>
                  <a:pt x="2339264" y="1385857"/>
                </a:lnTo>
                <a:lnTo>
                  <a:pt x="661549" y="1385857"/>
                </a:lnTo>
                <a:lnTo>
                  <a:pt x="612882" y="1389180"/>
                </a:lnTo>
                <a:lnTo>
                  <a:pt x="467590" y="1401695"/>
                </a:lnTo>
                <a:lnTo>
                  <a:pt x="413829" y="1404500"/>
                </a:lnTo>
                <a:close/>
              </a:path>
              <a:path w="3447415" h="1831339">
                <a:moveTo>
                  <a:pt x="1593234" y="1830810"/>
                </a:moveTo>
                <a:lnTo>
                  <a:pt x="1546815" y="1829397"/>
                </a:lnTo>
                <a:lnTo>
                  <a:pt x="1501347" y="1823830"/>
                </a:lnTo>
                <a:lnTo>
                  <a:pt x="1456884" y="1813956"/>
                </a:lnTo>
                <a:lnTo>
                  <a:pt x="1413484" y="1799619"/>
                </a:lnTo>
                <a:lnTo>
                  <a:pt x="1371202" y="1780663"/>
                </a:lnTo>
                <a:lnTo>
                  <a:pt x="1330094" y="1756933"/>
                </a:lnTo>
                <a:lnTo>
                  <a:pt x="1290216" y="1728275"/>
                </a:lnTo>
                <a:lnTo>
                  <a:pt x="1250694" y="1696730"/>
                </a:lnTo>
                <a:lnTo>
                  <a:pt x="1211679" y="1664715"/>
                </a:lnTo>
                <a:lnTo>
                  <a:pt x="1134301" y="1600286"/>
                </a:lnTo>
                <a:lnTo>
                  <a:pt x="1051754" y="1532530"/>
                </a:lnTo>
                <a:lnTo>
                  <a:pt x="1007014" y="1498236"/>
                </a:lnTo>
                <a:lnTo>
                  <a:pt x="960293" y="1466771"/>
                </a:lnTo>
                <a:lnTo>
                  <a:pt x="910601" y="1439407"/>
                </a:lnTo>
                <a:lnTo>
                  <a:pt x="863398" y="1418415"/>
                </a:lnTo>
                <a:lnTo>
                  <a:pt x="814457" y="1402528"/>
                </a:lnTo>
                <a:lnTo>
                  <a:pt x="764212" y="1391782"/>
                </a:lnTo>
                <a:lnTo>
                  <a:pt x="713098" y="1386213"/>
                </a:lnTo>
                <a:lnTo>
                  <a:pt x="661549" y="1385857"/>
                </a:lnTo>
                <a:lnTo>
                  <a:pt x="2339264" y="1385857"/>
                </a:lnTo>
                <a:lnTo>
                  <a:pt x="2306714" y="1421651"/>
                </a:lnTo>
                <a:lnTo>
                  <a:pt x="2271330" y="1459016"/>
                </a:lnTo>
                <a:lnTo>
                  <a:pt x="2236492" y="1494055"/>
                </a:lnTo>
                <a:lnTo>
                  <a:pt x="2200864" y="1528200"/>
                </a:lnTo>
                <a:lnTo>
                  <a:pt x="2164386" y="1561340"/>
                </a:lnTo>
                <a:lnTo>
                  <a:pt x="2126995" y="1593362"/>
                </a:lnTo>
                <a:lnTo>
                  <a:pt x="2088628" y="1624154"/>
                </a:lnTo>
                <a:lnTo>
                  <a:pt x="2049224" y="1653606"/>
                </a:lnTo>
                <a:lnTo>
                  <a:pt x="2008720" y="1681606"/>
                </a:lnTo>
                <a:lnTo>
                  <a:pt x="1967055" y="1708041"/>
                </a:lnTo>
                <a:lnTo>
                  <a:pt x="1924167" y="1732800"/>
                </a:lnTo>
                <a:lnTo>
                  <a:pt x="1879029" y="1756320"/>
                </a:lnTo>
                <a:lnTo>
                  <a:pt x="1833131" y="1777595"/>
                </a:lnTo>
                <a:lnTo>
                  <a:pt x="1786255" y="1796010"/>
                </a:lnTo>
                <a:lnTo>
                  <a:pt x="1738184" y="1810950"/>
                </a:lnTo>
                <a:lnTo>
                  <a:pt x="1688699" y="1821798"/>
                </a:lnTo>
                <a:lnTo>
                  <a:pt x="1640547" y="1828225"/>
                </a:lnTo>
                <a:lnTo>
                  <a:pt x="1593234" y="1830810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020112" y="24"/>
            <a:ext cx="3268345" cy="3332479"/>
          </a:xfrm>
          <a:custGeom>
            <a:avLst/>
            <a:gdLst/>
            <a:ahLst/>
            <a:cxnLst/>
            <a:rect l="l" t="t" r="r" b="b"/>
            <a:pathLst>
              <a:path w="3268344" h="3332479">
                <a:moveTo>
                  <a:pt x="3267875" y="0"/>
                </a:moveTo>
                <a:lnTo>
                  <a:pt x="1158430" y="0"/>
                </a:lnTo>
                <a:lnTo>
                  <a:pt x="1151216" y="10642"/>
                </a:lnTo>
                <a:lnTo>
                  <a:pt x="1125474" y="50469"/>
                </a:lnTo>
                <a:lnTo>
                  <a:pt x="1100480" y="90944"/>
                </a:lnTo>
                <a:lnTo>
                  <a:pt x="1076185" y="131991"/>
                </a:lnTo>
                <a:lnTo>
                  <a:pt x="1052525" y="173570"/>
                </a:lnTo>
                <a:lnTo>
                  <a:pt x="1029487" y="215620"/>
                </a:lnTo>
                <a:lnTo>
                  <a:pt x="1006995" y="258102"/>
                </a:lnTo>
                <a:lnTo>
                  <a:pt x="985037" y="300926"/>
                </a:lnTo>
                <a:lnTo>
                  <a:pt x="963549" y="344055"/>
                </a:lnTo>
                <a:lnTo>
                  <a:pt x="921842" y="431012"/>
                </a:lnTo>
                <a:lnTo>
                  <a:pt x="708126" y="906741"/>
                </a:lnTo>
                <a:lnTo>
                  <a:pt x="669328" y="989126"/>
                </a:lnTo>
                <a:lnTo>
                  <a:pt x="649630" y="1029449"/>
                </a:lnTo>
                <a:lnTo>
                  <a:pt x="629691" y="1069111"/>
                </a:lnTo>
                <a:lnTo>
                  <a:pt x="609447" y="1108062"/>
                </a:lnTo>
                <a:lnTo>
                  <a:pt x="588860" y="1146251"/>
                </a:lnTo>
                <a:lnTo>
                  <a:pt x="587171" y="1149261"/>
                </a:lnTo>
                <a:lnTo>
                  <a:pt x="584962" y="1148969"/>
                </a:lnTo>
                <a:lnTo>
                  <a:pt x="512927" y="1140383"/>
                </a:lnTo>
                <a:lnTo>
                  <a:pt x="447154" y="1133360"/>
                </a:lnTo>
                <a:lnTo>
                  <a:pt x="387337" y="1127912"/>
                </a:lnTo>
                <a:lnTo>
                  <a:pt x="333146" y="1124000"/>
                </a:lnTo>
                <a:lnTo>
                  <a:pt x="284302" y="1121625"/>
                </a:lnTo>
                <a:lnTo>
                  <a:pt x="240499" y="1120775"/>
                </a:lnTo>
                <a:lnTo>
                  <a:pt x="201422" y="1121435"/>
                </a:lnTo>
                <a:lnTo>
                  <a:pt x="136258" y="1127201"/>
                </a:lnTo>
                <a:lnTo>
                  <a:pt x="86385" y="1138834"/>
                </a:lnTo>
                <a:lnTo>
                  <a:pt x="49364" y="1156195"/>
                </a:lnTo>
                <a:lnTo>
                  <a:pt x="12636" y="1192758"/>
                </a:lnTo>
                <a:lnTo>
                  <a:pt x="0" y="1219835"/>
                </a:lnTo>
                <a:lnTo>
                  <a:pt x="0" y="1226375"/>
                </a:lnTo>
                <a:lnTo>
                  <a:pt x="2933" y="1266952"/>
                </a:lnTo>
                <a:lnTo>
                  <a:pt x="15976" y="1334211"/>
                </a:lnTo>
                <a:lnTo>
                  <a:pt x="28549" y="1376464"/>
                </a:lnTo>
                <a:lnTo>
                  <a:pt x="46329" y="1423720"/>
                </a:lnTo>
                <a:lnTo>
                  <a:pt x="70231" y="1475422"/>
                </a:lnTo>
                <a:lnTo>
                  <a:pt x="101130" y="1531010"/>
                </a:lnTo>
                <a:lnTo>
                  <a:pt x="139941" y="1589951"/>
                </a:lnTo>
                <a:lnTo>
                  <a:pt x="187566" y="1651660"/>
                </a:lnTo>
                <a:lnTo>
                  <a:pt x="244868" y="1715592"/>
                </a:lnTo>
                <a:lnTo>
                  <a:pt x="268008" y="1737956"/>
                </a:lnTo>
                <a:lnTo>
                  <a:pt x="261404" y="1753908"/>
                </a:lnTo>
                <a:lnTo>
                  <a:pt x="245656" y="1794179"/>
                </a:lnTo>
                <a:lnTo>
                  <a:pt x="230860" y="1834616"/>
                </a:lnTo>
                <a:lnTo>
                  <a:pt x="217081" y="1875193"/>
                </a:lnTo>
                <a:lnTo>
                  <a:pt x="204355" y="1915871"/>
                </a:lnTo>
                <a:lnTo>
                  <a:pt x="192773" y="1956638"/>
                </a:lnTo>
                <a:lnTo>
                  <a:pt x="182384" y="1997468"/>
                </a:lnTo>
                <a:lnTo>
                  <a:pt x="173253" y="2038337"/>
                </a:lnTo>
                <a:lnTo>
                  <a:pt x="165430" y="2079231"/>
                </a:lnTo>
                <a:lnTo>
                  <a:pt x="158991" y="2120112"/>
                </a:lnTo>
                <a:lnTo>
                  <a:pt x="153974" y="2160968"/>
                </a:lnTo>
                <a:lnTo>
                  <a:pt x="150469" y="2201761"/>
                </a:lnTo>
                <a:lnTo>
                  <a:pt x="148513" y="2242477"/>
                </a:lnTo>
                <a:lnTo>
                  <a:pt x="148183" y="2283091"/>
                </a:lnTo>
                <a:lnTo>
                  <a:pt x="149529" y="2323579"/>
                </a:lnTo>
                <a:lnTo>
                  <a:pt x="152628" y="2363914"/>
                </a:lnTo>
                <a:lnTo>
                  <a:pt x="157518" y="2404084"/>
                </a:lnTo>
                <a:lnTo>
                  <a:pt x="164274" y="2444038"/>
                </a:lnTo>
                <a:lnTo>
                  <a:pt x="172961" y="2483789"/>
                </a:lnTo>
                <a:lnTo>
                  <a:pt x="183629" y="2523286"/>
                </a:lnTo>
                <a:lnTo>
                  <a:pt x="196342" y="2562517"/>
                </a:lnTo>
                <a:lnTo>
                  <a:pt x="211175" y="2601455"/>
                </a:lnTo>
                <a:lnTo>
                  <a:pt x="228168" y="2640076"/>
                </a:lnTo>
                <a:lnTo>
                  <a:pt x="247396" y="2678353"/>
                </a:lnTo>
                <a:lnTo>
                  <a:pt x="268909" y="2716276"/>
                </a:lnTo>
                <a:lnTo>
                  <a:pt x="292773" y="2753804"/>
                </a:lnTo>
                <a:lnTo>
                  <a:pt x="319062" y="2790914"/>
                </a:lnTo>
                <a:lnTo>
                  <a:pt x="347814" y="2827591"/>
                </a:lnTo>
                <a:lnTo>
                  <a:pt x="379107" y="2863824"/>
                </a:lnTo>
                <a:lnTo>
                  <a:pt x="412991" y="2899562"/>
                </a:lnTo>
                <a:lnTo>
                  <a:pt x="449541" y="2934792"/>
                </a:lnTo>
                <a:lnTo>
                  <a:pt x="488797" y="2969488"/>
                </a:lnTo>
                <a:lnTo>
                  <a:pt x="530847" y="3003639"/>
                </a:lnTo>
                <a:lnTo>
                  <a:pt x="575729" y="3037205"/>
                </a:lnTo>
                <a:lnTo>
                  <a:pt x="623506" y="3070174"/>
                </a:lnTo>
                <a:lnTo>
                  <a:pt x="666750" y="3098342"/>
                </a:lnTo>
                <a:lnTo>
                  <a:pt x="709155" y="3124847"/>
                </a:lnTo>
                <a:lnTo>
                  <a:pt x="750785" y="3149689"/>
                </a:lnTo>
                <a:lnTo>
                  <a:pt x="791667" y="3172904"/>
                </a:lnTo>
                <a:lnTo>
                  <a:pt x="831862" y="3194481"/>
                </a:lnTo>
                <a:lnTo>
                  <a:pt x="871410" y="3214446"/>
                </a:lnTo>
                <a:lnTo>
                  <a:pt x="910336" y="3232797"/>
                </a:lnTo>
                <a:lnTo>
                  <a:pt x="948715" y="3249561"/>
                </a:lnTo>
                <a:lnTo>
                  <a:pt x="986561" y="3264738"/>
                </a:lnTo>
                <a:lnTo>
                  <a:pt x="1023924" y="3278340"/>
                </a:lnTo>
                <a:lnTo>
                  <a:pt x="1060856" y="3290379"/>
                </a:lnTo>
                <a:lnTo>
                  <a:pt x="1133576" y="3309823"/>
                </a:lnTo>
                <a:lnTo>
                  <a:pt x="1205090" y="3323158"/>
                </a:lnTo>
                <a:lnTo>
                  <a:pt x="1275715" y="3330473"/>
                </a:lnTo>
                <a:lnTo>
                  <a:pt x="1310805" y="3331908"/>
                </a:lnTo>
                <a:lnTo>
                  <a:pt x="1345819" y="3331857"/>
                </a:lnTo>
                <a:lnTo>
                  <a:pt x="1415732" y="3327412"/>
                </a:lnTo>
                <a:lnTo>
                  <a:pt x="1485798" y="3317214"/>
                </a:lnTo>
                <a:lnTo>
                  <a:pt x="1556385" y="3301365"/>
                </a:lnTo>
                <a:lnTo>
                  <a:pt x="1627822" y="3279940"/>
                </a:lnTo>
                <a:lnTo>
                  <a:pt x="1663966" y="3267176"/>
                </a:lnTo>
                <a:lnTo>
                  <a:pt x="1700466" y="3253054"/>
                </a:lnTo>
                <a:lnTo>
                  <a:pt x="1737334" y="3237585"/>
                </a:lnTo>
                <a:lnTo>
                  <a:pt x="1774647" y="3220783"/>
                </a:lnTo>
                <a:lnTo>
                  <a:pt x="1812429" y="3202648"/>
                </a:lnTo>
                <a:lnTo>
                  <a:pt x="1850732" y="3183217"/>
                </a:lnTo>
                <a:lnTo>
                  <a:pt x="1889582" y="3162477"/>
                </a:lnTo>
                <a:lnTo>
                  <a:pt x="1929041" y="3140443"/>
                </a:lnTo>
                <a:lnTo>
                  <a:pt x="1969147" y="3117138"/>
                </a:lnTo>
                <a:lnTo>
                  <a:pt x="2009952" y="3092577"/>
                </a:lnTo>
                <a:lnTo>
                  <a:pt x="2051481" y="3066745"/>
                </a:lnTo>
                <a:lnTo>
                  <a:pt x="2093785" y="3039681"/>
                </a:lnTo>
                <a:lnTo>
                  <a:pt x="2136902" y="3011373"/>
                </a:lnTo>
                <a:lnTo>
                  <a:pt x="2180894" y="2981858"/>
                </a:lnTo>
                <a:lnTo>
                  <a:pt x="2225789" y="2951124"/>
                </a:lnTo>
                <a:lnTo>
                  <a:pt x="2271636" y="2919196"/>
                </a:lnTo>
                <a:lnTo>
                  <a:pt x="2366340" y="2851785"/>
                </a:lnTo>
                <a:lnTo>
                  <a:pt x="2465362" y="2779725"/>
                </a:lnTo>
                <a:lnTo>
                  <a:pt x="2842044" y="2498725"/>
                </a:lnTo>
                <a:lnTo>
                  <a:pt x="3032544" y="2353208"/>
                </a:lnTo>
                <a:lnTo>
                  <a:pt x="3121380" y="2283371"/>
                </a:lnTo>
                <a:lnTo>
                  <a:pt x="3205823" y="2215184"/>
                </a:lnTo>
                <a:lnTo>
                  <a:pt x="3246386" y="2181631"/>
                </a:lnTo>
                <a:lnTo>
                  <a:pt x="3267875" y="2163521"/>
                </a:lnTo>
                <a:lnTo>
                  <a:pt x="3267875" y="0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2394008"/>
            <a:ext cx="1228090" cy="3046095"/>
          </a:xfrm>
          <a:custGeom>
            <a:avLst/>
            <a:gdLst/>
            <a:ahLst/>
            <a:cxnLst/>
            <a:rect l="l" t="t" r="r" b="b"/>
            <a:pathLst>
              <a:path w="1228090" h="3046095">
                <a:moveTo>
                  <a:pt x="0" y="0"/>
                </a:moveTo>
                <a:lnTo>
                  <a:pt x="0" y="2791082"/>
                </a:lnTo>
                <a:lnTo>
                  <a:pt x="33526" y="2833201"/>
                </a:lnTo>
                <a:lnTo>
                  <a:pt x="58878" y="2861906"/>
                </a:lnTo>
                <a:lnTo>
                  <a:pt x="112043" y="2914302"/>
                </a:lnTo>
                <a:lnTo>
                  <a:pt x="168669" y="2959232"/>
                </a:lnTo>
                <a:lnTo>
                  <a:pt x="228967" y="2995759"/>
                </a:lnTo>
                <a:lnTo>
                  <a:pt x="293151" y="3022947"/>
                </a:lnTo>
                <a:lnTo>
                  <a:pt x="361434" y="3039858"/>
                </a:lnTo>
                <a:lnTo>
                  <a:pt x="434029" y="3045556"/>
                </a:lnTo>
                <a:lnTo>
                  <a:pt x="472009" y="3043907"/>
                </a:lnTo>
                <a:lnTo>
                  <a:pt x="511147" y="3039103"/>
                </a:lnTo>
                <a:lnTo>
                  <a:pt x="551470" y="3031028"/>
                </a:lnTo>
                <a:lnTo>
                  <a:pt x="593004" y="3019564"/>
                </a:lnTo>
                <a:lnTo>
                  <a:pt x="635775" y="3004593"/>
                </a:lnTo>
                <a:lnTo>
                  <a:pt x="679811" y="2986000"/>
                </a:lnTo>
                <a:lnTo>
                  <a:pt x="725137" y="2963666"/>
                </a:lnTo>
                <a:lnTo>
                  <a:pt x="777631" y="2931413"/>
                </a:lnTo>
                <a:lnTo>
                  <a:pt x="828013" y="2891409"/>
                </a:lnTo>
                <a:lnTo>
                  <a:pt x="876133" y="2844103"/>
                </a:lnTo>
                <a:lnTo>
                  <a:pt x="921838" y="2789946"/>
                </a:lnTo>
                <a:lnTo>
                  <a:pt x="964979" y="2729388"/>
                </a:lnTo>
                <a:lnTo>
                  <a:pt x="985540" y="2696849"/>
                </a:lnTo>
                <a:lnTo>
                  <a:pt x="1005404" y="2662879"/>
                </a:lnTo>
                <a:lnTo>
                  <a:pt x="1024550" y="2627534"/>
                </a:lnTo>
                <a:lnTo>
                  <a:pt x="1042961" y="2590870"/>
                </a:lnTo>
                <a:lnTo>
                  <a:pt x="1060617" y="2552943"/>
                </a:lnTo>
                <a:lnTo>
                  <a:pt x="1077499" y="2513809"/>
                </a:lnTo>
                <a:lnTo>
                  <a:pt x="1093590" y="2473526"/>
                </a:lnTo>
                <a:lnTo>
                  <a:pt x="1108868" y="2432148"/>
                </a:lnTo>
                <a:lnTo>
                  <a:pt x="1123317" y="2389733"/>
                </a:lnTo>
                <a:lnTo>
                  <a:pt x="1136916" y="2346337"/>
                </a:lnTo>
                <a:lnTo>
                  <a:pt x="1149648" y="2302016"/>
                </a:lnTo>
                <a:lnTo>
                  <a:pt x="1161492" y="2256826"/>
                </a:lnTo>
                <a:lnTo>
                  <a:pt x="1172431" y="2210823"/>
                </a:lnTo>
                <a:lnTo>
                  <a:pt x="1182445" y="2164064"/>
                </a:lnTo>
                <a:lnTo>
                  <a:pt x="1191515" y="2116605"/>
                </a:lnTo>
                <a:lnTo>
                  <a:pt x="1199623" y="2068502"/>
                </a:lnTo>
                <a:lnTo>
                  <a:pt x="1206749" y="2019812"/>
                </a:lnTo>
                <a:lnTo>
                  <a:pt x="1212875" y="1970591"/>
                </a:lnTo>
                <a:lnTo>
                  <a:pt x="1217982" y="1920895"/>
                </a:lnTo>
                <a:lnTo>
                  <a:pt x="1222051" y="1870780"/>
                </a:lnTo>
                <a:lnTo>
                  <a:pt x="1225063" y="1820303"/>
                </a:lnTo>
                <a:lnTo>
                  <a:pt x="1226999" y="1769520"/>
                </a:lnTo>
                <a:lnTo>
                  <a:pt x="1227840" y="1718486"/>
                </a:lnTo>
                <a:lnTo>
                  <a:pt x="1227567" y="1667260"/>
                </a:lnTo>
                <a:lnTo>
                  <a:pt x="1226162" y="1615896"/>
                </a:lnTo>
                <a:lnTo>
                  <a:pt x="1223605" y="1564450"/>
                </a:lnTo>
                <a:lnTo>
                  <a:pt x="1219878" y="1512981"/>
                </a:lnTo>
                <a:lnTo>
                  <a:pt x="1214961" y="1461542"/>
                </a:lnTo>
                <a:lnTo>
                  <a:pt x="1208837" y="1410192"/>
                </a:lnTo>
                <a:lnTo>
                  <a:pt x="1201485" y="1358985"/>
                </a:lnTo>
                <a:lnTo>
                  <a:pt x="1192888" y="1307979"/>
                </a:lnTo>
                <a:lnTo>
                  <a:pt x="1183025" y="1257229"/>
                </a:lnTo>
                <a:lnTo>
                  <a:pt x="1171879" y="1206792"/>
                </a:lnTo>
                <a:lnTo>
                  <a:pt x="1159430" y="1156724"/>
                </a:lnTo>
                <a:lnTo>
                  <a:pt x="1145659" y="1107082"/>
                </a:lnTo>
                <a:lnTo>
                  <a:pt x="1130548" y="1057921"/>
                </a:lnTo>
                <a:lnTo>
                  <a:pt x="1114078" y="1009298"/>
                </a:lnTo>
                <a:lnTo>
                  <a:pt x="1096229" y="961269"/>
                </a:lnTo>
                <a:lnTo>
                  <a:pt x="1076983" y="913891"/>
                </a:lnTo>
                <a:lnTo>
                  <a:pt x="1056321" y="867219"/>
                </a:lnTo>
                <a:lnTo>
                  <a:pt x="1034225" y="821311"/>
                </a:lnTo>
                <a:lnTo>
                  <a:pt x="1010674" y="776221"/>
                </a:lnTo>
                <a:lnTo>
                  <a:pt x="985651" y="732008"/>
                </a:lnTo>
                <a:lnTo>
                  <a:pt x="959135" y="688725"/>
                </a:lnTo>
                <a:lnTo>
                  <a:pt x="931110" y="646431"/>
                </a:lnTo>
                <a:lnTo>
                  <a:pt x="896708" y="600383"/>
                </a:lnTo>
                <a:lnTo>
                  <a:pt x="856660" y="553655"/>
                </a:lnTo>
                <a:lnTo>
                  <a:pt x="811279" y="506470"/>
                </a:lnTo>
                <a:lnTo>
                  <a:pt x="760878" y="459052"/>
                </a:lnTo>
                <a:lnTo>
                  <a:pt x="705771" y="411621"/>
                </a:lnTo>
                <a:lnTo>
                  <a:pt x="646272" y="364403"/>
                </a:lnTo>
                <a:lnTo>
                  <a:pt x="614973" y="340942"/>
                </a:lnTo>
                <a:lnTo>
                  <a:pt x="582693" y="317618"/>
                </a:lnTo>
                <a:lnTo>
                  <a:pt x="549473" y="294458"/>
                </a:lnTo>
                <a:lnTo>
                  <a:pt x="515349" y="271490"/>
                </a:lnTo>
                <a:lnTo>
                  <a:pt x="480363" y="248741"/>
                </a:lnTo>
                <a:lnTo>
                  <a:pt x="444553" y="226241"/>
                </a:lnTo>
                <a:lnTo>
                  <a:pt x="407958" y="204016"/>
                </a:lnTo>
                <a:lnTo>
                  <a:pt x="370618" y="182094"/>
                </a:lnTo>
                <a:lnTo>
                  <a:pt x="332572" y="160504"/>
                </a:lnTo>
                <a:lnTo>
                  <a:pt x="293858" y="139272"/>
                </a:lnTo>
                <a:lnTo>
                  <a:pt x="254517" y="118428"/>
                </a:lnTo>
                <a:lnTo>
                  <a:pt x="214586" y="97998"/>
                </a:lnTo>
                <a:lnTo>
                  <a:pt x="174107" y="78010"/>
                </a:lnTo>
                <a:lnTo>
                  <a:pt x="133116" y="58493"/>
                </a:lnTo>
                <a:lnTo>
                  <a:pt x="91655" y="39474"/>
                </a:lnTo>
                <a:lnTo>
                  <a:pt x="49762" y="20982"/>
                </a:lnTo>
                <a:lnTo>
                  <a:pt x="7475" y="3043"/>
                </a:lnTo>
                <a:lnTo>
                  <a:pt x="0" y="0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772410" y="1182610"/>
            <a:ext cx="446405" cy="601980"/>
            <a:chOff x="4772410" y="1182610"/>
            <a:chExt cx="446405" cy="601980"/>
          </a:xfrm>
        </p:grpSpPr>
        <p:sp>
          <p:nvSpPr>
            <p:cNvPr id="9" name="object 9"/>
            <p:cNvSpPr/>
            <p:nvPr/>
          </p:nvSpPr>
          <p:spPr>
            <a:xfrm>
              <a:off x="4785308" y="1195508"/>
              <a:ext cx="420370" cy="576580"/>
            </a:xfrm>
            <a:custGeom>
              <a:avLst/>
              <a:gdLst/>
              <a:ahLst/>
              <a:cxnLst/>
              <a:rect l="l" t="t" r="r" b="b"/>
              <a:pathLst>
                <a:path w="420370" h="576580">
                  <a:moveTo>
                    <a:pt x="376437" y="287169"/>
                  </a:moveTo>
                  <a:lnTo>
                    <a:pt x="331553" y="321932"/>
                  </a:lnTo>
                  <a:lnTo>
                    <a:pt x="289398" y="337663"/>
                  </a:lnTo>
                  <a:lnTo>
                    <a:pt x="239721" y="345623"/>
                  </a:lnTo>
                  <a:lnTo>
                    <a:pt x="212197" y="346618"/>
                  </a:lnTo>
                  <a:lnTo>
                    <a:pt x="116481" y="346618"/>
                  </a:lnTo>
                  <a:lnTo>
                    <a:pt x="116481" y="576152"/>
                  </a:lnTo>
                  <a:lnTo>
                    <a:pt x="0" y="576152"/>
                  </a:lnTo>
                  <a:lnTo>
                    <a:pt x="0" y="0"/>
                  </a:lnTo>
                  <a:lnTo>
                    <a:pt x="212197" y="0"/>
                  </a:lnTo>
                  <a:lnTo>
                    <a:pt x="259216" y="3123"/>
                  </a:lnTo>
                  <a:lnTo>
                    <a:pt x="300516" y="12494"/>
                  </a:lnTo>
                  <a:lnTo>
                    <a:pt x="336097" y="28112"/>
                  </a:lnTo>
                  <a:lnTo>
                    <a:pt x="389675" y="76074"/>
                  </a:lnTo>
                  <a:lnTo>
                    <a:pt x="416778" y="134919"/>
                  </a:lnTo>
                  <a:lnTo>
                    <a:pt x="420166" y="167666"/>
                  </a:lnTo>
                  <a:lnTo>
                    <a:pt x="417434" y="200451"/>
                  </a:lnTo>
                  <a:lnTo>
                    <a:pt x="409235" y="231297"/>
                  </a:lnTo>
                  <a:lnTo>
                    <a:pt x="395570" y="260203"/>
                  </a:lnTo>
                  <a:lnTo>
                    <a:pt x="376437" y="287169"/>
                  </a:lnTo>
                  <a:close/>
                </a:path>
              </a:pathLst>
            </a:custGeom>
            <a:ln w="257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88891" y="1271683"/>
              <a:ext cx="211391" cy="19426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5292924" y="1193896"/>
            <a:ext cx="332740" cy="577850"/>
          </a:xfrm>
          <a:custGeom>
            <a:avLst/>
            <a:gdLst/>
            <a:ahLst/>
            <a:cxnLst/>
            <a:rect l="l" t="t" r="r" b="b"/>
            <a:pathLst>
              <a:path w="332739" h="577850">
                <a:moveTo>
                  <a:pt x="332717" y="0"/>
                </a:moveTo>
                <a:lnTo>
                  <a:pt x="332717" y="89073"/>
                </a:lnTo>
                <a:lnTo>
                  <a:pt x="116481" y="89073"/>
                </a:lnTo>
                <a:lnTo>
                  <a:pt x="116481" y="240214"/>
                </a:lnTo>
                <a:lnTo>
                  <a:pt x="307933" y="240214"/>
                </a:lnTo>
                <a:lnTo>
                  <a:pt x="307933" y="329287"/>
                </a:lnTo>
                <a:lnTo>
                  <a:pt x="116481" y="329287"/>
                </a:lnTo>
                <a:lnTo>
                  <a:pt x="116481" y="488692"/>
                </a:lnTo>
                <a:lnTo>
                  <a:pt x="332717" y="488692"/>
                </a:lnTo>
                <a:lnTo>
                  <a:pt x="332717" y="577765"/>
                </a:lnTo>
                <a:lnTo>
                  <a:pt x="0" y="577765"/>
                </a:lnTo>
                <a:lnTo>
                  <a:pt x="0" y="0"/>
                </a:lnTo>
                <a:lnTo>
                  <a:pt x="332717" y="0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744418" y="1193896"/>
            <a:ext cx="880744" cy="577850"/>
          </a:xfrm>
          <a:custGeom>
            <a:avLst/>
            <a:gdLst/>
            <a:ahLst/>
            <a:cxnLst/>
            <a:rect l="l" t="t" r="r" b="b"/>
            <a:pathLst>
              <a:path w="880745" h="577850">
                <a:moveTo>
                  <a:pt x="0" y="1612"/>
                </a:moveTo>
                <a:lnTo>
                  <a:pt x="116481" y="1612"/>
                </a:lnTo>
                <a:lnTo>
                  <a:pt x="116481" y="489498"/>
                </a:lnTo>
                <a:lnTo>
                  <a:pt x="301275" y="489498"/>
                </a:lnTo>
                <a:lnTo>
                  <a:pt x="301275" y="577765"/>
                </a:lnTo>
                <a:lnTo>
                  <a:pt x="0" y="577765"/>
                </a:lnTo>
                <a:lnTo>
                  <a:pt x="0" y="1612"/>
                </a:lnTo>
                <a:close/>
              </a:path>
              <a:path w="880745" h="577850">
                <a:moveTo>
                  <a:pt x="757742" y="577765"/>
                </a:moveTo>
                <a:lnTo>
                  <a:pt x="720661" y="469548"/>
                </a:lnTo>
                <a:lnTo>
                  <a:pt x="496166" y="469548"/>
                </a:lnTo>
                <a:lnTo>
                  <a:pt x="458885" y="577765"/>
                </a:lnTo>
                <a:lnTo>
                  <a:pt x="335956" y="577765"/>
                </a:lnTo>
                <a:lnTo>
                  <a:pt x="539896" y="0"/>
                </a:lnTo>
                <a:lnTo>
                  <a:pt x="677741" y="0"/>
                </a:lnTo>
                <a:lnTo>
                  <a:pt x="880671" y="577765"/>
                </a:lnTo>
                <a:lnTo>
                  <a:pt x="757742" y="577765"/>
                </a:lnTo>
                <a:close/>
              </a:path>
              <a:path w="880745" h="577850">
                <a:moveTo>
                  <a:pt x="526599" y="380475"/>
                </a:moveTo>
                <a:lnTo>
                  <a:pt x="690838" y="380475"/>
                </a:lnTo>
                <a:lnTo>
                  <a:pt x="608418" y="140260"/>
                </a:lnTo>
                <a:lnTo>
                  <a:pt x="526599" y="380475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6693117" y="1182610"/>
            <a:ext cx="455930" cy="601980"/>
            <a:chOff x="6693117" y="1182610"/>
            <a:chExt cx="455930" cy="601980"/>
          </a:xfrm>
        </p:grpSpPr>
        <p:sp>
          <p:nvSpPr>
            <p:cNvPr id="14" name="object 14"/>
            <p:cNvSpPr/>
            <p:nvPr/>
          </p:nvSpPr>
          <p:spPr>
            <a:xfrm>
              <a:off x="6706015" y="1195508"/>
              <a:ext cx="430530" cy="576580"/>
            </a:xfrm>
            <a:custGeom>
              <a:avLst/>
              <a:gdLst/>
              <a:ahLst/>
              <a:cxnLst/>
              <a:rect l="l" t="t" r="r" b="b"/>
              <a:pathLst>
                <a:path w="430529" h="576580">
                  <a:moveTo>
                    <a:pt x="116481" y="346618"/>
                  </a:moveTo>
                  <a:lnTo>
                    <a:pt x="116481" y="576152"/>
                  </a:lnTo>
                  <a:lnTo>
                    <a:pt x="0" y="576152"/>
                  </a:lnTo>
                  <a:lnTo>
                    <a:pt x="0" y="0"/>
                  </a:lnTo>
                  <a:lnTo>
                    <a:pt x="212197" y="0"/>
                  </a:lnTo>
                  <a:lnTo>
                    <a:pt x="259216" y="3123"/>
                  </a:lnTo>
                  <a:lnTo>
                    <a:pt x="300516" y="12494"/>
                  </a:lnTo>
                  <a:lnTo>
                    <a:pt x="336097" y="28112"/>
                  </a:lnTo>
                  <a:lnTo>
                    <a:pt x="389680" y="76427"/>
                  </a:lnTo>
                  <a:lnTo>
                    <a:pt x="416788" y="138093"/>
                  </a:lnTo>
                  <a:lnTo>
                    <a:pt x="420176" y="173309"/>
                  </a:lnTo>
                  <a:lnTo>
                    <a:pt x="418110" y="200061"/>
                  </a:lnTo>
                  <a:lnTo>
                    <a:pt x="401583" y="250844"/>
                  </a:lnTo>
                  <a:lnTo>
                    <a:pt x="368232" y="296502"/>
                  </a:lnTo>
                  <a:lnTo>
                    <a:pt x="316240" y="328645"/>
                  </a:lnTo>
                  <a:lnTo>
                    <a:pt x="283140" y="339162"/>
                  </a:lnTo>
                  <a:lnTo>
                    <a:pt x="430044" y="576152"/>
                  </a:lnTo>
                  <a:lnTo>
                    <a:pt x="292207" y="576152"/>
                  </a:lnTo>
                  <a:lnTo>
                    <a:pt x="154362" y="346618"/>
                  </a:lnTo>
                  <a:lnTo>
                    <a:pt x="116481" y="346618"/>
                  </a:lnTo>
                  <a:close/>
                </a:path>
              </a:pathLst>
            </a:custGeom>
            <a:ln w="257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809598" y="1271683"/>
              <a:ext cx="211400" cy="19426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7240091" y="1195509"/>
            <a:ext cx="466090" cy="582295"/>
          </a:xfrm>
          <a:custGeom>
            <a:avLst/>
            <a:gdLst/>
            <a:ahLst/>
            <a:cxnLst/>
            <a:rect l="l" t="t" r="r" b="b"/>
            <a:pathLst>
              <a:path w="466090" h="582294">
                <a:moveTo>
                  <a:pt x="0" y="354881"/>
                </a:moveTo>
                <a:lnTo>
                  <a:pt x="0" y="0"/>
                </a:lnTo>
                <a:lnTo>
                  <a:pt x="116481" y="0"/>
                </a:lnTo>
                <a:lnTo>
                  <a:pt x="116481" y="354881"/>
                </a:lnTo>
                <a:lnTo>
                  <a:pt x="118356" y="382804"/>
                </a:lnTo>
                <a:lnTo>
                  <a:pt x="133366" y="427844"/>
                </a:lnTo>
                <a:lnTo>
                  <a:pt x="163231" y="458274"/>
                </a:lnTo>
                <a:lnTo>
                  <a:pt x="206354" y="473489"/>
                </a:lnTo>
                <a:lnTo>
                  <a:pt x="232752" y="475391"/>
                </a:lnTo>
                <a:lnTo>
                  <a:pt x="259252" y="473489"/>
                </a:lnTo>
                <a:lnTo>
                  <a:pt x="302582" y="458274"/>
                </a:lnTo>
                <a:lnTo>
                  <a:pt x="332813" y="427844"/>
                </a:lnTo>
                <a:lnTo>
                  <a:pt x="348129" y="382804"/>
                </a:lnTo>
                <a:lnTo>
                  <a:pt x="350043" y="354881"/>
                </a:lnTo>
                <a:lnTo>
                  <a:pt x="350043" y="0"/>
                </a:lnTo>
                <a:lnTo>
                  <a:pt x="465515" y="0"/>
                </a:lnTo>
                <a:lnTo>
                  <a:pt x="465515" y="354881"/>
                </a:lnTo>
                <a:lnTo>
                  <a:pt x="461232" y="406269"/>
                </a:lnTo>
                <a:lnTo>
                  <a:pt x="448384" y="451410"/>
                </a:lnTo>
                <a:lnTo>
                  <a:pt x="426971" y="490304"/>
                </a:lnTo>
                <a:lnTo>
                  <a:pt x="396992" y="522951"/>
                </a:lnTo>
                <a:lnTo>
                  <a:pt x="360872" y="548783"/>
                </a:lnTo>
                <a:lnTo>
                  <a:pt x="321021" y="567235"/>
                </a:lnTo>
                <a:lnTo>
                  <a:pt x="277440" y="578307"/>
                </a:lnTo>
                <a:lnTo>
                  <a:pt x="230133" y="581997"/>
                </a:lnTo>
                <a:lnTo>
                  <a:pt x="183065" y="578332"/>
                </a:lnTo>
                <a:lnTo>
                  <a:pt x="140002" y="567336"/>
                </a:lnTo>
                <a:lnTo>
                  <a:pt x="100944" y="549010"/>
                </a:lnTo>
                <a:lnTo>
                  <a:pt x="65893" y="523353"/>
                </a:lnTo>
                <a:lnTo>
                  <a:pt x="37065" y="490833"/>
                </a:lnTo>
                <a:lnTo>
                  <a:pt x="16473" y="451914"/>
                </a:lnTo>
                <a:lnTo>
                  <a:pt x="4118" y="406597"/>
                </a:lnTo>
                <a:lnTo>
                  <a:pt x="0" y="354881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793056" y="1195509"/>
            <a:ext cx="427355" cy="576580"/>
          </a:xfrm>
          <a:custGeom>
            <a:avLst/>
            <a:gdLst/>
            <a:ahLst/>
            <a:cxnLst/>
            <a:rect l="l" t="t" r="r" b="b"/>
            <a:pathLst>
              <a:path w="427354" h="576580">
                <a:moveTo>
                  <a:pt x="0" y="89073"/>
                </a:moveTo>
                <a:lnTo>
                  <a:pt x="0" y="0"/>
                </a:lnTo>
                <a:lnTo>
                  <a:pt x="426824" y="0"/>
                </a:lnTo>
                <a:lnTo>
                  <a:pt x="426824" y="89073"/>
                </a:lnTo>
                <a:lnTo>
                  <a:pt x="270843" y="89073"/>
                </a:lnTo>
                <a:lnTo>
                  <a:pt x="270843" y="576152"/>
                </a:lnTo>
                <a:lnTo>
                  <a:pt x="155171" y="576152"/>
                </a:lnTo>
                <a:lnTo>
                  <a:pt x="155171" y="89073"/>
                </a:lnTo>
                <a:lnTo>
                  <a:pt x="0" y="89073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506993" y="1193896"/>
            <a:ext cx="1081405" cy="577850"/>
          </a:xfrm>
          <a:custGeom>
            <a:avLst/>
            <a:gdLst/>
            <a:ahLst/>
            <a:cxnLst/>
            <a:rect l="l" t="t" r="r" b="b"/>
            <a:pathLst>
              <a:path w="1081404" h="577850">
                <a:moveTo>
                  <a:pt x="311353" y="577765"/>
                </a:moveTo>
                <a:lnTo>
                  <a:pt x="194871" y="577765"/>
                </a:lnTo>
                <a:lnTo>
                  <a:pt x="194871" y="379668"/>
                </a:lnTo>
                <a:lnTo>
                  <a:pt x="0" y="1612"/>
                </a:lnTo>
                <a:lnTo>
                  <a:pt x="130587" y="1612"/>
                </a:lnTo>
                <a:lnTo>
                  <a:pt x="253507" y="273264"/>
                </a:lnTo>
                <a:lnTo>
                  <a:pt x="375637" y="1612"/>
                </a:lnTo>
                <a:lnTo>
                  <a:pt x="506015" y="1612"/>
                </a:lnTo>
                <a:lnTo>
                  <a:pt x="311353" y="379668"/>
                </a:lnTo>
                <a:lnTo>
                  <a:pt x="311353" y="577765"/>
                </a:lnTo>
                <a:close/>
              </a:path>
              <a:path w="1081404" h="577850">
                <a:moveTo>
                  <a:pt x="958357" y="577765"/>
                </a:moveTo>
                <a:lnTo>
                  <a:pt x="921277" y="469548"/>
                </a:lnTo>
                <a:lnTo>
                  <a:pt x="696782" y="469548"/>
                </a:lnTo>
                <a:lnTo>
                  <a:pt x="659501" y="577765"/>
                </a:lnTo>
                <a:lnTo>
                  <a:pt x="536571" y="577765"/>
                </a:lnTo>
                <a:lnTo>
                  <a:pt x="740511" y="0"/>
                </a:lnTo>
                <a:lnTo>
                  <a:pt x="878357" y="0"/>
                </a:lnTo>
                <a:lnTo>
                  <a:pt x="1081287" y="577765"/>
                </a:lnTo>
                <a:lnTo>
                  <a:pt x="958357" y="577765"/>
                </a:lnTo>
                <a:close/>
              </a:path>
              <a:path w="1081404" h="577850">
                <a:moveTo>
                  <a:pt x="727214" y="380475"/>
                </a:moveTo>
                <a:lnTo>
                  <a:pt x="891454" y="380475"/>
                </a:lnTo>
                <a:lnTo>
                  <a:pt x="809034" y="140260"/>
                </a:lnTo>
                <a:lnTo>
                  <a:pt x="727214" y="380475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669204" y="1193896"/>
            <a:ext cx="494030" cy="577850"/>
          </a:xfrm>
          <a:custGeom>
            <a:avLst/>
            <a:gdLst/>
            <a:ahLst/>
            <a:cxnLst/>
            <a:rect l="l" t="t" r="r" b="b"/>
            <a:pathLst>
              <a:path w="494029" h="577850">
                <a:moveTo>
                  <a:pt x="377247" y="0"/>
                </a:moveTo>
                <a:lnTo>
                  <a:pt x="493728" y="0"/>
                </a:lnTo>
                <a:lnTo>
                  <a:pt x="493728" y="577765"/>
                </a:lnTo>
                <a:lnTo>
                  <a:pt x="377247" y="577765"/>
                </a:lnTo>
                <a:lnTo>
                  <a:pt x="116481" y="178348"/>
                </a:lnTo>
                <a:lnTo>
                  <a:pt x="116481" y="577765"/>
                </a:lnTo>
                <a:lnTo>
                  <a:pt x="0" y="577765"/>
                </a:lnTo>
                <a:lnTo>
                  <a:pt x="0" y="0"/>
                </a:lnTo>
                <a:lnTo>
                  <a:pt x="116481" y="0"/>
                </a:lnTo>
                <a:lnTo>
                  <a:pt x="377247" y="399418"/>
                </a:lnTo>
                <a:lnTo>
                  <a:pt x="377247" y="0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254363" y="1187246"/>
            <a:ext cx="575945" cy="589915"/>
          </a:xfrm>
          <a:custGeom>
            <a:avLst/>
            <a:gdLst/>
            <a:ahLst/>
            <a:cxnLst/>
            <a:rect l="l" t="t" r="r" b="b"/>
            <a:pathLst>
              <a:path w="575945" h="589914">
                <a:moveTo>
                  <a:pt x="85039" y="506023"/>
                </a:moveTo>
                <a:lnTo>
                  <a:pt x="54425" y="470869"/>
                </a:lnTo>
                <a:lnTo>
                  <a:pt x="30614" y="432153"/>
                </a:lnTo>
                <a:lnTo>
                  <a:pt x="13606" y="389874"/>
                </a:lnTo>
                <a:lnTo>
                  <a:pt x="3401" y="344031"/>
                </a:lnTo>
                <a:lnTo>
                  <a:pt x="0" y="294626"/>
                </a:lnTo>
                <a:lnTo>
                  <a:pt x="3417" y="245228"/>
                </a:lnTo>
                <a:lnTo>
                  <a:pt x="13670" y="199410"/>
                </a:lnTo>
                <a:lnTo>
                  <a:pt x="30760" y="157171"/>
                </a:lnTo>
                <a:lnTo>
                  <a:pt x="54685" y="118511"/>
                </a:lnTo>
                <a:lnTo>
                  <a:pt x="85448" y="83430"/>
                </a:lnTo>
                <a:lnTo>
                  <a:pt x="121164" y="53395"/>
                </a:lnTo>
                <a:lnTo>
                  <a:pt x="159959" y="30034"/>
                </a:lnTo>
                <a:lnTo>
                  <a:pt x="201834" y="13348"/>
                </a:lnTo>
                <a:lnTo>
                  <a:pt x="246790" y="3337"/>
                </a:lnTo>
                <a:lnTo>
                  <a:pt x="294827" y="0"/>
                </a:lnTo>
                <a:lnTo>
                  <a:pt x="340559" y="2997"/>
                </a:lnTo>
                <a:lnTo>
                  <a:pt x="383646" y="11990"/>
                </a:lnTo>
                <a:lnTo>
                  <a:pt x="424088" y="26979"/>
                </a:lnTo>
                <a:lnTo>
                  <a:pt x="461886" y="47963"/>
                </a:lnTo>
                <a:lnTo>
                  <a:pt x="495842" y="74274"/>
                </a:lnTo>
                <a:lnTo>
                  <a:pt x="524559" y="105447"/>
                </a:lnTo>
                <a:lnTo>
                  <a:pt x="548038" y="141481"/>
                </a:lnTo>
                <a:lnTo>
                  <a:pt x="566280" y="182378"/>
                </a:lnTo>
                <a:lnTo>
                  <a:pt x="426824" y="182378"/>
                </a:lnTo>
                <a:lnTo>
                  <a:pt x="404066" y="149139"/>
                </a:lnTo>
                <a:lnTo>
                  <a:pt x="374481" y="125397"/>
                </a:lnTo>
                <a:lnTo>
                  <a:pt x="338068" y="111153"/>
                </a:lnTo>
                <a:lnTo>
                  <a:pt x="294827" y="106404"/>
                </a:lnTo>
                <a:lnTo>
                  <a:pt x="257456" y="109629"/>
                </a:lnTo>
                <a:lnTo>
                  <a:pt x="193673" y="135423"/>
                </a:lnTo>
                <a:lnTo>
                  <a:pt x="145749" y="185904"/>
                </a:lnTo>
                <a:lnTo>
                  <a:pt x="121164" y="254422"/>
                </a:lnTo>
                <a:lnTo>
                  <a:pt x="118090" y="295029"/>
                </a:lnTo>
                <a:lnTo>
                  <a:pt x="121164" y="335636"/>
                </a:lnTo>
                <a:lnTo>
                  <a:pt x="145749" y="404153"/>
                </a:lnTo>
                <a:lnTo>
                  <a:pt x="193232" y="454635"/>
                </a:lnTo>
                <a:lnTo>
                  <a:pt x="253486" y="480430"/>
                </a:lnTo>
                <a:lnTo>
                  <a:pt x="287769" y="483654"/>
                </a:lnTo>
                <a:lnTo>
                  <a:pt x="321541" y="481463"/>
                </a:lnTo>
                <a:lnTo>
                  <a:pt x="377666" y="463930"/>
                </a:lnTo>
                <a:lnTo>
                  <a:pt x="418535" y="429533"/>
                </a:lnTo>
                <a:lnTo>
                  <a:pt x="443931" y="382276"/>
                </a:lnTo>
                <a:lnTo>
                  <a:pt x="450808" y="354075"/>
                </a:lnTo>
                <a:lnTo>
                  <a:pt x="259356" y="354075"/>
                </a:lnTo>
                <a:lnTo>
                  <a:pt x="259356" y="265808"/>
                </a:lnTo>
                <a:lnTo>
                  <a:pt x="575348" y="265808"/>
                </a:lnTo>
                <a:lnTo>
                  <a:pt x="575348" y="354075"/>
                </a:lnTo>
                <a:lnTo>
                  <a:pt x="564060" y="399669"/>
                </a:lnTo>
                <a:lnTo>
                  <a:pt x="544915" y="442342"/>
                </a:lnTo>
                <a:lnTo>
                  <a:pt x="517912" y="482092"/>
                </a:lnTo>
                <a:lnTo>
                  <a:pt x="483050" y="518921"/>
                </a:lnTo>
                <a:lnTo>
                  <a:pt x="441748" y="549779"/>
                </a:lnTo>
                <a:lnTo>
                  <a:pt x="395436" y="571820"/>
                </a:lnTo>
                <a:lnTo>
                  <a:pt x="344110" y="585045"/>
                </a:lnTo>
                <a:lnTo>
                  <a:pt x="287769" y="589453"/>
                </a:lnTo>
                <a:lnTo>
                  <a:pt x="242000" y="586116"/>
                </a:lnTo>
                <a:lnTo>
                  <a:pt x="198842" y="576104"/>
                </a:lnTo>
                <a:lnTo>
                  <a:pt x="158295" y="559418"/>
                </a:lnTo>
                <a:lnTo>
                  <a:pt x="120361" y="536058"/>
                </a:lnTo>
                <a:lnTo>
                  <a:pt x="85039" y="506023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135102" y="1195509"/>
            <a:ext cx="427355" cy="576580"/>
          </a:xfrm>
          <a:custGeom>
            <a:avLst/>
            <a:gdLst/>
            <a:ahLst/>
            <a:cxnLst/>
            <a:rect l="l" t="t" r="r" b="b"/>
            <a:pathLst>
              <a:path w="427354" h="576580">
                <a:moveTo>
                  <a:pt x="0" y="89073"/>
                </a:moveTo>
                <a:lnTo>
                  <a:pt x="0" y="0"/>
                </a:lnTo>
                <a:lnTo>
                  <a:pt x="426824" y="0"/>
                </a:lnTo>
                <a:lnTo>
                  <a:pt x="426824" y="89073"/>
                </a:lnTo>
                <a:lnTo>
                  <a:pt x="270852" y="89073"/>
                </a:lnTo>
                <a:lnTo>
                  <a:pt x="270852" y="576152"/>
                </a:lnTo>
                <a:lnTo>
                  <a:pt x="155171" y="576152"/>
                </a:lnTo>
                <a:lnTo>
                  <a:pt x="155171" y="89073"/>
                </a:lnTo>
                <a:lnTo>
                  <a:pt x="0" y="89073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650995" y="1195509"/>
            <a:ext cx="116839" cy="576580"/>
          </a:xfrm>
          <a:custGeom>
            <a:avLst/>
            <a:gdLst/>
            <a:ahLst/>
            <a:cxnLst/>
            <a:rect l="l" t="t" r="r" b="b"/>
            <a:pathLst>
              <a:path w="116840" h="576580">
                <a:moveTo>
                  <a:pt x="0" y="576152"/>
                </a:moveTo>
                <a:lnTo>
                  <a:pt x="0" y="0"/>
                </a:lnTo>
                <a:lnTo>
                  <a:pt x="116481" y="0"/>
                </a:lnTo>
                <a:lnTo>
                  <a:pt x="116481" y="576152"/>
                </a:lnTo>
                <a:lnTo>
                  <a:pt x="0" y="576152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891187" y="1193896"/>
            <a:ext cx="1097915" cy="577850"/>
          </a:xfrm>
          <a:custGeom>
            <a:avLst/>
            <a:gdLst/>
            <a:ahLst/>
            <a:cxnLst/>
            <a:rect l="l" t="t" r="r" b="b"/>
            <a:pathLst>
              <a:path w="1097915" h="577850">
                <a:moveTo>
                  <a:pt x="116481" y="489498"/>
                </a:moveTo>
                <a:lnTo>
                  <a:pt x="195681" y="489498"/>
                </a:lnTo>
                <a:lnTo>
                  <a:pt x="238579" y="486148"/>
                </a:lnTo>
                <a:lnTo>
                  <a:pt x="276390" y="476097"/>
                </a:lnTo>
                <a:lnTo>
                  <a:pt x="336746" y="435893"/>
                </a:lnTo>
                <a:lnTo>
                  <a:pt x="374530" y="372665"/>
                </a:lnTo>
                <a:lnTo>
                  <a:pt x="383975" y="333986"/>
                </a:lnTo>
                <a:lnTo>
                  <a:pt x="387124" y="290596"/>
                </a:lnTo>
                <a:lnTo>
                  <a:pt x="383975" y="247130"/>
                </a:lnTo>
                <a:lnTo>
                  <a:pt x="374530" y="208425"/>
                </a:lnTo>
                <a:lnTo>
                  <a:pt x="336746" y="145298"/>
                </a:lnTo>
                <a:lnTo>
                  <a:pt x="276390" y="104943"/>
                </a:lnTo>
                <a:lnTo>
                  <a:pt x="238579" y="94854"/>
                </a:lnTo>
                <a:lnTo>
                  <a:pt x="195681" y="91491"/>
                </a:lnTo>
                <a:lnTo>
                  <a:pt x="116481" y="91491"/>
                </a:lnTo>
                <a:lnTo>
                  <a:pt x="116481" y="489498"/>
                </a:lnTo>
                <a:close/>
              </a:path>
              <a:path w="1097915" h="577850">
                <a:moveTo>
                  <a:pt x="195681" y="1612"/>
                </a:moveTo>
                <a:lnTo>
                  <a:pt x="249011" y="4780"/>
                </a:lnTo>
                <a:lnTo>
                  <a:pt x="298085" y="14284"/>
                </a:lnTo>
                <a:lnTo>
                  <a:pt x="342904" y="30124"/>
                </a:lnTo>
                <a:lnTo>
                  <a:pt x="383467" y="52299"/>
                </a:lnTo>
                <a:lnTo>
                  <a:pt x="419776" y="80811"/>
                </a:lnTo>
                <a:lnTo>
                  <a:pt x="450534" y="114545"/>
                </a:lnTo>
                <a:lnTo>
                  <a:pt x="474457" y="152391"/>
                </a:lnTo>
                <a:lnTo>
                  <a:pt x="491545" y="194348"/>
                </a:lnTo>
                <a:lnTo>
                  <a:pt x="501797" y="240416"/>
                </a:lnTo>
                <a:lnTo>
                  <a:pt x="505215" y="290596"/>
                </a:lnTo>
                <a:lnTo>
                  <a:pt x="501797" y="340670"/>
                </a:lnTo>
                <a:lnTo>
                  <a:pt x="491545" y="386585"/>
                </a:lnTo>
                <a:lnTo>
                  <a:pt x="474457" y="428340"/>
                </a:lnTo>
                <a:lnTo>
                  <a:pt x="450534" y="465936"/>
                </a:lnTo>
                <a:lnTo>
                  <a:pt x="419776" y="499372"/>
                </a:lnTo>
                <a:lnTo>
                  <a:pt x="383467" y="527594"/>
                </a:lnTo>
                <a:lnTo>
                  <a:pt x="342904" y="549544"/>
                </a:lnTo>
                <a:lnTo>
                  <a:pt x="298085" y="565222"/>
                </a:lnTo>
                <a:lnTo>
                  <a:pt x="249011" y="574629"/>
                </a:lnTo>
                <a:lnTo>
                  <a:pt x="195681" y="577765"/>
                </a:lnTo>
                <a:lnTo>
                  <a:pt x="0" y="577765"/>
                </a:lnTo>
                <a:lnTo>
                  <a:pt x="0" y="1612"/>
                </a:lnTo>
                <a:lnTo>
                  <a:pt x="195681" y="1612"/>
                </a:lnTo>
                <a:close/>
              </a:path>
              <a:path w="1097915" h="577850">
                <a:moveTo>
                  <a:pt x="974798" y="577765"/>
                </a:moveTo>
                <a:lnTo>
                  <a:pt x="937745" y="469548"/>
                </a:lnTo>
                <a:lnTo>
                  <a:pt x="713241" y="469548"/>
                </a:lnTo>
                <a:lnTo>
                  <a:pt x="675960" y="577765"/>
                </a:lnTo>
                <a:lnTo>
                  <a:pt x="553031" y="577765"/>
                </a:lnTo>
                <a:lnTo>
                  <a:pt x="756980" y="0"/>
                </a:lnTo>
                <a:lnTo>
                  <a:pt x="894788" y="0"/>
                </a:lnTo>
                <a:lnTo>
                  <a:pt x="1097765" y="577765"/>
                </a:lnTo>
                <a:lnTo>
                  <a:pt x="974798" y="577765"/>
                </a:lnTo>
                <a:close/>
              </a:path>
              <a:path w="1097915" h="577850">
                <a:moveTo>
                  <a:pt x="743673" y="380475"/>
                </a:moveTo>
                <a:lnTo>
                  <a:pt x="907932" y="380475"/>
                </a:lnTo>
                <a:lnTo>
                  <a:pt x="825493" y="140260"/>
                </a:lnTo>
                <a:lnTo>
                  <a:pt x="743673" y="380475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3069820" y="1195509"/>
            <a:ext cx="476884" cy="576580"/>
          </a:xfrm>
          <a:custGeom>
            <a:avLst/>
            <a:gdLst/>
            <a:ahLst/>
            <a:cxnLst/>
            <a:rect l="l" t="t" r="r" b="b"/>
            <a:pathLst>
              <a:path w="476884" h="576580">
                <a:moveTo>
                  <a:pt x="116490" y="576152"/>
                </a:moveTo>
                <a:lnTo>
                  <a:pt x="0" y="576152"/>
                </a:lnTo>
                <a:lnTo>
                  <a:pt x="0" y="0"/>
                </a:lnTo>
                <a:lnTo>
                  <a:pt x="116490" y="0"/>
                </a:lnTo>
                <a:lnTo>
                  <a:pt x="116490" y="257545"/>
                </a:lnTo>
                <a:lnTo>
                  <a:pt x="324516" y="0"/>
                </a:lnTo>
                <a:lnTo>
                  <a:pt x="476440" y="0"/>
                </a:lnTo>
                <a:lnTo>
                  <a:pt x="226314" y="288983"/>
                </a:lnTo>
                <a:lnTo>
                  <a:pt x="476440" y="576152"/>
                </a:lnTo>
                <a:lnTo>
                  <a:pt x="325278" y="576152"/>
                </a:lnTo>
                <a:lnTo>
                  <a:pt x="116490" y="320219"/>
                </a:lnTo>
                <a:lnTo>
                  <a:pt x="116490" y="576152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4710734" y="933525"/>
            <a:ext cx="8866505" cy="101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0" b="1" spc="-430" dirty="0" smtClean="0">
                <a:latin typeface="Arial"/>
                <a:cs typeface="Arial"/>
              </a:rPr>
              <a:t> </a:t>
            </a:r>
            <a:endParaRPr sz="6500" dirty="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486829" y="2173205"/>
            <a:ext cx="455930" cy="601980"/>
            <a:chOff x="3486829" y="2173205"/>
            <a:chExt cx="455930" cy="601980"/>
          </a:xfrm>
        </p:grpSpPr>
        <p:sp>
          <p:nvSpPr>
            <p:cNvPr id="27" name="object 27"/>
            <p:cNvSpPr/>
            <p:nvPr/>
          </p:nvSpPr>
          <p:spPr>
            <a:xfrm>
              <a:off x="3499727" y="2186104"/>
              <a:ext cx="430530" cy="576580"/>
            </a:xfrm>
            <a:custGeom>
              <a:avLst/>
              <a:gdLst/>
              <a:ahLst/>
              <a:cxnLst/>
              <a:rect l="l" t="t" r="r" b="b"/>
              <a:pathLst>
                <a:path w="430529" h="576580">
                  <a:moveTo>
                    <a:pt x="116480" y="346624"/>
                  </a:moveTo>
                  <a:lnTo>
                    <a:pt x="116480" y="576157"/>
                  </a:lnTo>
                  <a:lnTo>
                    <a:pt x="0" y="576157"/>
                  </a:lnTo>
                  <a:lnTo>
                    <a:pt x="0" y="0"/>
                  </a:lnTo>
                  <a:lnTo>
                    <a:pt x="212203" y="0"/>
                  </a:lnTo>
                  <a:lnTo>
                    <a:pt x="259220" y="3123"/>
                  </a:lnTo>
                  <a:lnTo>
                    <a:pt x="300520" y="12494"/>
                  </a:lnTo>
                  <a:lnTo>
                    <a:pt x="336101" y="28112"/>
                  </a:lnTo>
                  <a:lnTo>
                    <a:pt x="389681" y="76428"/>
                  </a:lnTo>
                  <a:lnTo>
                    <a:pt x="416786" y="138100"/>
                  </a:lnTo>
                  <a:lnTo>
                    <a:pt x="420174" y="173316"/>
                  </a:lnTo>
                  <a:lnTo>
                    <a:pt x="418108" y="200066"/>
                  </a:lnTo>
                  <a:lnTo>
                    <a:pt x="401583" y="250848"/>
                  </a:lnTo>
                  <a:lnTo>
                    <a:pt x="368231" y="296505"/>
                  </a:lnTo>
                  <a:lnTo>
                    <a:pt x="316239" y="328648"/>
                  </a:lnTo>
                  <a:lnTo>
                    <a:pt x="283139" y="339166"/>
                  </a:lnTo>
                  <a:lnTo>
                    <a:pt x="430048" y="576157"/>
                  </a:lnTo>
                  <a:lnTo>
                    <a:pt x="292207" y="576157"/>
                  </a:lnTo>
                  <a:lnTo>
                    <a:pt x="154365" y="346624"/>
                  </a:lnTo>
                  <a:lnTo>
                    <a:pt x="116480" y="346624"/>
                  </a:lnTo>
                  <a:close/>
                </a:path>
              </a:pathLst>
            </a:custGeom>
            <a:ln w="257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603309" y="2262283"/>
              <a:ext cx="211399" cy="19426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/>
          <p:nvPr/>
        </p:nvSpPr>
        <p:spPr>
          <a:xfrm>
            <a:off x="4035413" y="2184494"/>
            <a:ext cx="332740" cy="577850"/>
          </a:xfrm>
          <a:custGeom>
            <a:avLst/>
            <a:gdLst/>
            <a:ahLst/>
            <a:cxnLst/>
            <a:rect l="l" t="t" r="r" b="b"/>
            <a:pathLst>
              <a:path w="332739" h="577850">
                <a:moveTo>
                  <a:pt x="332709" y="0"/>
                </a:moveTo>
                <a:lnTo>
                  <a:pt x="332709" y="89077"/>
                </a:lnTo>
                <a:lnTo>
                  <a:pt x="116479" y="89077"/>
                </a:lnTo>
                <a:lnTo>
                  <a:pt x="116479" y="240220"/>
                </a:lnTo>
                <a:lnTo>
                  <a:pt x="307925" y="240220"/>
                </a:lnTo>
                <a:lnTo>
                  <a:pt x="307925" y="329288"/>
                </a:lnTo>
                <a:lnTo>
                  <a:pt x="116479" y="329288"/>
                </a:lnTo>
                <a:lnTo>
                  <a:pt x="116479" y="488689"/>
                </a:lnTo>
                <a:lnTo>
                  <a:pt x="332709" y="488689"/>
                </a:lnTo>
                <a:lnTo>
                  <a:pt x="332709" y="577767"/>
                </a:lnTo>
                <a:lnTo>
                  <a:pt x="0" y="577767"/>
                </a:lnTo>
                <a:lnTo>
                  <a:pt x="0" y="0"/>
                </a:lnTo>
                <a:lnTo>
                  <a:pt x="332709" y="0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443179" y="2184494"/>
            <a:ext cx="544830" cy="577850"/>
          </a:xfrm>
          <a:custGeom>
            <a:avLst/>
            <a:gdLst/>
            <a:ahLst/>
            <a:cxnLst/>
            <a:rect l="l" t="t" r="r" b="b"/>
            <a:pathLst>
              <a:path w="544829" h="577850">
                <a:moveTo>
                  <a:pt x="421786" y="577767"/>
                </a:moveTo>
                <a:lnTo>
                  <a:pt x="384705" y="469553"/>
                </a:lnTo>
                <a:lnTo>
                  <a:pt x="160210" y="469553"/>
                </a:lnTo>
                <a:lnTo>
                  <a:pt x="122929" y="577767"/>
                </a:lnTo>
                <a:lnTo>
                  <a:pt x="0" y="577767"/>
                </a:lnTo>
                <a:lnTo>
                  <a:pt x="203939" y="0"/>
                </a:lnTo>
                <a:lnTo>
                  <a:pt x="341776" y="0"/>
                </a:lnTo>
                <a:lnTo>
                  <a:pt x="544715" y="577767"/>
                </a:lnTo>
                <a:lnTo>
                  <a:pt x="421786" y="577767"/>
                </a:lnTo>
                <a:close/>
              </a:path>
              <a:path w="544829" h="577850">
                <a:moveTo>
                  <a:pt x="190633" y="380476"/>
                </a:moveTo>
                <a:lnTo>
                  <a:pt x="354882" y="380476"/>
                </a:lnTo>
                <a:lnTo>
                  <a:pt x="272453" y="140265"/>
                </a:lnTo>
                <a:lnTo>
                  <a:pt x="190633" y="380476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068820" y="2186104"/>
            <a:ext cx="949325" cy="576580"/>
          </a:xfrm>
          <a:custGeom>
            <a:avLst/>
            <a:gdLst/>
            <a:ahLst/>
            <a:cxnLst/>
            <a:rect l="l" t="t" r="r" b="b"/>
            <a:pathLst>
              <a:path w="949325" h="576580">
                <a:moveTo>
                  <a:pt x="116471" y="576157"/>
                </a:moveTo>
                <a:lnTo>
                  <a:pt x="0" y="576157"/>
                </a:lnTo>
                <a:lnTo>
                  <a:pt x="0" y="0"/>
                </a:lnTo>
                <a:lnTo>
                  <a:pt x="116471" y="0"/>
                </a:lnTo>
                <a:lnTo>
                  <a:pt x="116471" y="257546"/>
                </a:lnTo>
                <a:lnTo>
                  <a:pt x="324450" y="0"/>
                </a:lnTo>
                <a:lnTo>
                  <a:pt x="476392" y="0"/>
                </a:lnTo>
                <a:lnTo>
                  <a:pt x="226304" y="288988"/>
                </a:lnTo>
                <a:lnTo>
                  <a:pt x="476392" y="576157"/>
                </a:lnTo>
                <a:lnTo>
                  <a:pt x="325250" y="576157"/>
                </a:lnTo>
                <a:lnTo>
                  <a:pt x="116471" y="320220"/>
                </a:lnTo>
                <a:lnTo>
                  <a:pt x="116471" y="576157"/>
                </a:lnTo>
                <a:close/>
              </a:path>
              <a:path w="949325" h="576580">
                <a:moveTo>
                  <a:pt x="522465" y="89077"/>
                </a:moveTo>
                <a:lnTo>
                  <a:pt x="522465" y="0"/>
                </a:lnTo>
                <a:lnTo>
                  <a:pt x="949290" y="0"/>
                </a:lnTo>
                <a:lnTo>
                  <a:pt x="949290" y="89077"/>
                </a:lnTo>
                <a:lnTo>
                  <a:pt x="793308" y="89077"/>
                </a:lnTo>
                <a:lnTo>
                  <a:pt x="793308" y="576157"/>
                </a:lnTo>
                <a:lnTo>
                  <a:pt x="677637" y="576157"/>
                </a:lnTo>
                <a:lnTo>
                  <a:pt x="677637" y="89077"/>
                </a:lnTo>
                <a:lnTo>
                  <a:pt x="522465" y="89077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107169" y="2186104"/>
            <a:ext cx="116839" cy="576580"/>
          </a:xfrm>
          <a:custGeom>
            <a:avLst/>
            <a:gdLst/>
            <a:ahLst/>
            <a:cxnLst/>
            <a:rect l="l" t="t" r="r" b="b"/>
            <a:pathLst>
              <a:path w="116839" h="576580">
                <a:moveTo>
                  <a:pt x="0" y="576157"/>
                </a:moveTo>
                <a:lnTo>
                  <a:pt x="0" y="0"/>
                </a:lnTo>
                <a:lnTo>
                  <a:pt x="116481" y="0"/>
                </a:lnTo>
                <a:lnTo>
                  <a:pt x="116481" y="576157"/>
                </a:lnTo>
                <a:lnTo>
                  <a:pt x="0" y="576157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347361" y="2186104"/>
            <a:ext cx="356870" cy="576580"/>
          </a:xfrm>
          <a:custGeom>
            <a:avLst/>
            <a:gdLst/>
            <a:ahLst/>
            <a:cxnLst/>
            <a:rect l="l" t="t" r="r" b="b"/>
            <a:pathLst>
              <a:path w="356870" h="576580">
                <a:moveTo>
                  <a:pt x="0" y="576157"/>
                </a:moveTo>
                <a:lnTo>
                  <a:pt x="0" y="0"/>
                </a:lnTo>
                <a:lnTo>
                  <a:pt x="356701" y="0"/>
                </a:lnTo>
                <a:lnTo>
                  <a:pt x="356701" y="89077"/>
                </a:lnTo>
                <a:lnTo>
                  <a:pt x="116481" y="89077"/>
                </a:lnTo>
                <a:lnTo>
                  <a:pt x="116481" y="240220"/>
                </a:lnTo>
                <a:lnTo>
                  <a:pt x="299666" y="240220"/>
                </a:lnTo>
                <a:lnTo>
                  <a:pt x="299666" y="329288"/>
                </a:lnTo>
                <a:lnTo>
                  <a:pt x="116481" y="329288"/>
                </a:lnTo>
                <a:lnTo>
                  <a:pt x="116481" y="576157"/>
                </a:lnTo>
                <a:lnTo>
                  <a:pt x="0" y="576157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043180" y="2184494"/>
            <a:ext cx="1097915" cy="577850"/>
          </a:xfrm>
          <a:custGeom>
            <a:avLst/>
            <a:gdLst/>
            <a:ahLst/>
            <a:cxnLst/>
            <a:rect l="l" t="t" r="r" b="b"/>
            <a:pathLst>
              <a:path w="1097915" h="577850">
                <a:moveTo>
                  <a:pt x="116471" y="489499"/>
                </a:moveTo>
                <a:lnTo>
                  <a:pt x="195672" y="489499"/>
                </a:lnTo>
                <a:lnTo>
                  <a:pt x="238570" y="486148"/>
                </a:lnTo>
                <a:lnTo>
                  <a:pt x="276380" y="476097"/>
                </a:lnTo>
                <a:lnTo>
                  <a:pt x="336737" y="435892"/>
                </a:lnTo>
                <a:lnTo>
                  <a:pt x="374525" y="372668"/>
                </a:lnTo>
                <a:lnTo>
                  <a:pt x="383974" y="333989"/>
                </a:lnTo>
                <a:lnTo>
                  <a:pt x="387124" y="290598"/>
                </a:lnTo>
                <a:lnTo>
                  <a:pt x="383974" y="247130"/>
                </a:lnTo>
                <a:lnTo>
                  <a:pt x="374525" y="208424"/>
                </a:lnTo>
                <a:lnTo>
                  <a:pt x="336737" y="145303"/>
                </a:lnTo>
                <a:lnTo>
                  <a:pt x="276380" y="104948"/>
                </a:lnTo>
                <a:lnTo>
                  <a:pt x="238570" y="94860"/>
                </a:lnTo>
                <a:lnTo>
                  <a:pt x="195672" y="91497"/>
                </a:lnTo>
                <a:lnTo>
                  <a:pt x="116471" y="91497"/>
                </a:lnTo>
                <a:lnTo>
                  <a:pt x="116471" y="489499"/>
                </a:lnTo>
                <a:close/>
              </a:path>
              <a:path w="1097915" h="577850">
                <a:moveTo>
                  <a:pt x="195672" y="1609"/>
                </a:moveTo>
                <a:lnTo>
                  <a:pt x="249003" y="4778"/>
                </a:lnTo>
                <a:lnTo>
                  <a:pt x="298079" y="14282"/>
                </a:lnTo>
                <a:lnTo>
                  <a:pt x="342898" y="30123"/>
                </a:lnTo>
                <a:lnTo>
                  <a:pt x="383461" y="52299"/>
                </a:lnTo>
                <a:lnTo>
                  <a:pt x="419766" y="80810"/>
                </a:lnTo>
                <a:lnTo>
                  <a:pt x="450525" y="114544"/>
                </a:lnTo>
                <a:lnTo>
                  <a:pt x="474451" y="152391"/>
                </a:lnTo>
                <a:lnTo>
                  <a:pt x="491541" y="194349"/>
                </a:lnTo>
                <a:lnTo>
                  <a:pt x="501796" y="240418"/>
                </a:lnTo>
                <a:lnTo>
                  <a:pt x="505215" y="290598"/>
                </a:lnTo>
                <a:lnTo>
                  <a:pt x="501796" y="340673"/>
                </a:lnTo>
                <a:lnTo>
                  <a:pt x="491541" y="386587"/>
                </a:lnTo>
                <a:lnTo>
                  <a:pt x="474451" y="428343"/>
                </a:lnTo>
                <a:lnTo>
                  <a:pt x="450525" y="465939"/>
                </a:lnTo>
                <a:lnTo>
                  <a:pt x="419766" y="499376"/>
                </a:lnTo>
                <a:lnTo>
                  <a:pt x="383461" y="527598"/>
                </a:lnTo>
                <a:lnTo>
                  <a:pt x="342898" y="549548"/>
                </a:lnTo>
                <a:lnTo>
                  <a:pt x="298079" y="565225"/>
                </a:lnTo>
                <a:lnTo>
                  <a:pt x="249003" y="574632"/>
                </a:lnTo>
                <a:lnTo>
                  <a:pt x="195672" y="577767"/>
                </a:lnTo>
                <a:lnTo>
                  <a:pt x="0" y="577767"/>
                </a:lnTo>
                <a:lnTo>
                  <a:pt x="0" y="1609"/>
                </a:lnTo>
                <a:lnTo>
                  <a:pt x="195672" y="1609"/>
                </a:lnTo>
                <a:close/>
              </a:path>
              <a:path w="1097915" h="577850">
                <a:moveTo>
                  <a:pt x="974817" y="577767"/>
                </a:moveTo>
                <a:lnTo>
                  <a:pt x="937736" y="469553"/>
                </a:lnTo>
                <a:lnTo>
                  <a:pt x="713241" y="469553"/>
                </a:lnTo>
                <a:lnTo>
                  <a:pt x="675960" y="577767"/>
                </a:lnTo>
                <a:lnTo>
                  <a:pt x="553031" y="577767"/>
                </a:lnTo>
                <a:lnTo>
                  <a:pt x="756970" y="0"/>
                </a:lnTo>
                <a:lnTo>
                  <a:pt x="894816" y="0"/>
                </a:lnTo>
                <a:lnTo>
                  <a:pt x="1097746" y="577767"/>
                </a:lnTo>
                <a:lnTo>
                  <a:pt x="974817" y="577767"/>
                </a:lnTo>
                <a:close/>
              </a:path>
              <a:path w="1097915" h="577850">
                <a:moveTo>
                  <a:pt x="743673" y="380476"/>
                </a:moveTo>
                <a:lnTo>
                  <a:pt x="907913" y="380476"/>
                </a:lnTo>
                <a:lnTo>
                  <a:pt x="825484" y="140265"/>
                </a:lnTo>
                <a:lnTo>
                  <a:pt x="743673" y="380476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221852" y="2184494"/>
            <a:ext cx="494030" cy="577850"/>
          </a:xfrm>
          <a:custGeom>
            <a:avLst/>
            <a:gdLst/>
            <a:ahLst/>
            <a:cxnLst/>
            <a:rect l="l" t="t" r="r" b="b"/>
            <a:pathLst>
              <a:path w="494029" h="577850">
                <a:moveTo>
                  <a:pt x="377247" y="0"/>
                </a:moveTo>
                <a:lnTo>
                  <a:pt x="493728" y="0"/>
                </a:lnTo>
                <a:lnTo>
                  <a:pt x="493728" y="577767"/>
                </a:lnTo>
                <a:lnTo>
                  <a:pt x="377247" y="577767"/>
                </a:lnTo>
                <a:lnTo>
                  <a:pt x="116481" y="178346"/>
                </a:lnTo>
                <a:lnTo>
                  <a:pt x="116481" y="577767"/>
                </a:lnTo>
                <a:lnTo>
                  <a:pt x="0" y="577767"/>
                </a:lnTo>
                <a:lnTo>
                  <a:pt x="0" y="0"/>
                </a:lnTo>
                <a:lnTo>
                  <a:pt x="116481" y="0"/>
                </a:lnTo>
                <a:lnTo>
                  <a:pt x="377247" y="399421"/>
                </a:lnTo>
                <a:lnTo>
                  <a:pt x="377247" y="0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053013" y="2186104"/>
            <a:ext cx="427355" cy="576580"/>
          </a:xfrm>
          <a:custGeom>
            <a:avLst/>
            <a:gdLst/>
            <a:ahLst/>
            <a:cxnLst/>
            <a:rect l="l" t="t" r="r" b="b"/>
            <a:pathLst>
              <a:path w="427354" h="576580">
                <a:moveTo>
                  <a:pt x="0" y="89077"/>
                </a:moveTo>
                <a:lnTo>
                  <a:pt x="0" y="0"/>
                </a:lnTo>
                <a:lnTo>
                  <a:pt x="426824" y="0"/>
                </a:lnTo>
                <a:lnTo>
                  <a:pt x="426824" y="89077"/>
                </a:lnTo>
                <a:lnTo>
                  <a:pt x="270852" y="89077"/>
                </a:lnTo>
                <a:lnTo>
                  <a:pt x="270852" y="576157"/>
                </a:lnTo>
                <a:lnTo>
                  <a:pt x="155171" y="576157"/>
                </a:lnTo>
                <a:lnTo>
                  <a:pt x="155171" y="89077"/>
                </a:lnTo>
                <a:lnTo>
                  <a:pt x="0" y="89077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9568906" y="2186104"/>
            <a:ext cx="116839" cy="576580"/>
          </a:xfrm>
          <a:custGeom>
            <a:avLst/>
            <a:gdLst/>
            <a:ahLst/>
            <a:cxnLst/>
            <a:rect l="l" t="t" r="r" b="b"/>
            <a:pathLst>
              <a:path w="116840" h="576580">
                <a:moveTo>
                  <a:pt x="0" y="576157"/>
                </a:moveTo>
                <a:lnTo>
                  <a:pt x="0" y="0"/>
                </a:lnTo>
                <a:lnTo>
                  <a:pt x="116481" y="0"/>
                </a:lnTo>
                <a:lnTo>
                  <a:pt x="116481" y="576157"/>
                </a:lnTo>
                <a:lnTo>
                  <a:pt x="0" y="576157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809098" y="2184494"/>
            <a:ext cx="1097915" cy="577850"/>
          </a:xfrm>
          <a:custGeom>
            <a:avLst/>
            <a:gdLst/>
            <a:ahLst/>
            <a:cxnLst/>
            <a:rect l="l" t="t" r="r" b="b"/>
            <a:pathLst>
              <a:path w="1097915" h="577850">
                <a:moveTo>
                  <a:pt x="116481" y="489499"/>
                </a:moveTo>
                <a:lnTo>
                  <a:pt x="195681" y="489499"/>
                </a:lnTo>
                <a:lnTo>
                  <a:pt x="238579" y="486148"/>
                </a:lnTo>
                <a:lnTo>
                  <a:pt x="276390" y="476097"/>
                </a:lnTo>
                <a:lnTo>
                  <a:pt x="336746" y="435892"/>
                </a:lnTo>
                <a:lnTo>
                  <a:pt x="374530" y="372668"/>
                </a:lnTo>
                <a:lnTo>
                  <a:pt x="383975" y="333989"/>
                </a:lnTo>
                <a:lnTo>
                  <a:pt x="387124" y="290598"/>
                </a:lnTo>
                <a:lnTo>
                  <a:pt x="383975" y="247130"/>
                </a:lnTo>
                <a:lnTo>
                  <a:pt x="374530" y="208424"/>
                </a:lnTo>
                <a:lnTo>
                  <a:pt x="336746" y="145303"/>
                </a:lnTo>
                <a:lnTo>
                  <a:pt x="276390" y="104948"/>
                </a:lnTo>
                <a:lnTo>
                  <a:pt x="238579" y="94860"/>
                </a:lnTo>
                <a:lnTo>
                  <a:pt x="195681" y="91497"/>
                </a:lnTo>
                <a:lnTo>
                  <a:pt x="116481" y="91497"/>
                </a:lnTo>
                <a:lnTo>
                  <a:pt x="116481" y="489499"/>
                </a:lnTo>
                <a:close/>
              </a:path>
              <a:path w="1097915" h="577850">
                <a:moveTo>
                  <a:pt x="195681" y="1609"/>
                </a:moveTo>
                <a:lnTo>
                  <a:pt x="249011" y="4778"/>
                </a:lnTo>
                <a:lnTo>
                  <a:pt x="298085" y="14282"/>
                </a:lnTo>
                <a:lnTo>
                  <a:pt x="342902" y="30123"/>
                </a:lnTo>
                <a:lnTo>
                  <a:pt x="383462" y="52299"/>
                </a:lnTo>
                <a:lnTo>
                  <a:pt x="419766" y="80810"/>
                </a:lnTo>
                <a:lnTo>
                  <a:pt x="450529" y="114544"/>
                </a:lnTo>
                <a:lnTo>
                  <a:pt x="474455" y="152391"/>
                </a:lnTo>
                <a:lnTo>
                  <a:pt x="491544" y="194349"/>
                </a:lnTo>
                <a:lnTo>
                  <a:pt x="501797" y="240418"/>
                </a:lnTo>
                <a:lnTo>
                  <a:pt x="505215" y="290598"/>
                </a:lnTo>
                <a:lnTo>
                  <a:pt x="501797" y="340673"/>
                </a:lnTo>
                <a:lnTo>
                  <a:pt x="491544" y="386587"/>
                </a:lnTo>
                <a:lnTo>
                  <a:pt x="474455" y="428343"/>
                </a:lnTo>
                <a:lnTo>
                  <a:pt x="450529" y="465939"/>
                </a:lnTo>
                <a:lnTo>
                  <a:pt x="419766" y="499376"/>
                </a:lnTo>
                <a:lnTo>
                  <a:pt x="383462" y="527598"/>
                </a:lnTo>
                <a:lnTo>
                  <a:pt x="342902" y="549548"/>
                </a:lnTo>
                <a:lnTo>
                  <a:pt x="298085" y="565225"/>
                </a:lnTo>
                <a:lnTo>
                  <a:pt x="249011" y="574632"/>
                </a:lnTo>
                <a:lnTo>
                  <a:pt x="195681" y="577767"/>
                </a:lnTo>
                <a:lnTo>
                  <a:pt x="0" y="577767"/>
                </a:lnTo>
                <a:lnTo>
                  <a:pt x="0" y="1609"/>
                </a:lnTo>
                <a:lnTo>
                  <a:pt x="195681" y="1609"/>
                </a:lnTo>
                <a:close/>
              </a:path>
              <a:path w="1097915" h="577850">
                <a:moveTo>
                  <a:pt x="974817" y="577767"/>
                </a:moveTo>
                <a:lnTo>
                  <a:pt x="937736" y="469553"/>
                </a:lnTo>
                <a:lnTo>
                  <a:pt x="713241" y="469553"/>
                </a:lnTo>
                <a:lnTo>
                  <a:pt x="675960" y="577767"/>
                </a:lnTo>
                <a:lnTo>
                  <a:pt x="553031" y="577767"/>
                </a:lnTo>
                <a:lnTo>
                  <a:pt x="756970" y="0"/>
                </a:lnTo>
                <a:lnTo>
                  <a:pt x="894816" y="0"/>
                </a:lnTo>
                <a:lnTo>
                  <a:pt x="1097746" y="577767"/>
                </a:lnTo>
                <a:lnTo>
                  <a:pt x="974817" y="577767"/>
                </a:lnTo>
                <a:close/>
              </a:path>
              <a:path w="1097915" h="577850">
                <a:moveTo>
                  <a:pt x="743673" y="380476"/>
                </a:moveTo>
                <a:lnTo>
                  <a:pt x="907913" y="380476"/>
                </a:lnTo>
                <a:lnTo>
                  <a:pt x="825493" y="140265"/>
                </a:lnTo>
                <a:lnTo>
                  <a:pt x="743673" y="380476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0987769" y="2186104"/>
            <a:ext cx="476884" cy="576580"/>
          </a:xfrm>
          <a:custGeom>
            <a:avLst/>
            <a:gdLst/>
            <a:ahLst/>
            <a:cxnLst/>
            <a:rect l="l" t="t" r="r" b="b"/>
            <a:pathLst>
              <a:path w="476884" h="576580">
                <a:moveTo>
                  <a:pt x="116481" y="576157"/>
                </a:moveTo>
                <a:lnTo>
                  <a:pt x="0" y="576157"/>
                </a:lnTo>
                <a:lnTo>
                  <a:pt x="0" y="0"/>
                </a:lnTo>
                <a:lnTo>
                  <a:pt x="116481" y="0"/>
                </a:lnTo>
                <a:lnTo>
                  <a:pt x="116481" y="257546"/>
                </a:lnTo>
                <a:lnTo>
                  <a:pt x="324450" y="0"/>
                </a:lnTo>
                <a:lnTo>
                  <a:pt x="476402" y="0"/>
                </a:lnTo>
                <a:lnTo>
                  <a:pt x="226314" y="288988"/>
                </a:lnTo>
                <a:lnTo>
                  <a:pt x="476402" y="576157"/>
                </a:lnTo>
                <a:lnTo>
                  <a:pt x="325259" y="576157"/>
                </a:lnTo>
                <a:lnTo>
                  <a:pt x="116481" y="320220"/>
                </a:lnTo>
                <a:lnTo>
                  <a:pt x="116481" y="576157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1791708" y="2186104"/>
            <a:ext cx="628650" cy="576580"/>
          </a:xfrm>
          <a:custGeom>
            <a:avLst/>
            <a:gdLst/>
            <a:ahLst/>
            <a:cxnLst/>
            <a:rect l="l" t="t" r="r" b="b"/>
            <a:pathLst>
              <a:path w="628650" h="576580">
                <a:moveTo>
                  <a:pt x="628145" y="0"/>
                </a:moveTo>
                <a:lnTo>
                  <a:pt x="628145" y="576157"/>
                </a:lnTo>
                <a:lnTo>
                  <a:pt x="512673" y="576157"/>
                </a:lnTo>
                <a:lnTo>
                  <a:pt x="512673" y="212207"/>
                </a:lnTo>
                <a:lnTo>
                  <a:pt x="355892" y="576157"/>
                </a:lnTo>
                <a:lnTo>
                  <a:pt x="272462" y="576157"/>
                </a:lnTo>
                <a:lnTo>
                  <a:pt x="116481" y="213817"/>
                </a:lnTo>
                <a:lnTo>
                  <a:pt x="116481" y="576157"/>
                </a:lnTo>
                <a:lnTo>
                  <a:pt x="0" y="576157"/>
                </a:lnTo>
                <a:lnTo>
                  <a:pt x="0" y="0"/>
                </a:lnTo>
                <a:lnTo>
                  <a:pt x="129578" y="0"/>
                </a:lnTo>
                <a:lnTo>
                  <a:pt x="314582" y="426824"/>
                </a:lnTo>
                <a:lnTo>
                  <a:pt x="499376" y="0"/>
                </a:lnTo>
                <a:lnTo>
                  <a:pt x="628145" y="0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2542039" y="2186104"/>
            <a:ext cx="466090" cy="582295"/>
          </a:xfrm>
          <a:custGeom>
            <a:avLst/>
            <a:gdLst/>
            <a:ahLst/>
            <a:cxnLst/>
            <a:rect l="l" t="t" r="r" b="b"/>
            <a:pathLst>
              <a:path w="466090" h="582294">
                <a:moveTo>
                  <a:pt x="0" y="354882"/>
                </a:moveTo>
                <a:lnTo>
                  <a:pt x="0" y="0"/>
                </a:lnTo>
                <a:lnTo>
                  <a:pt x="116481" y="0"/>
                </a:lnTo>
                <a:lnTo>
                  <a:pt x="116481" y="354882"/>
                </a:lnTo>
                <a:lnTo>
                  <a:pt x="118358" y="382807"/>
                </a:lnTo>
                <a:lnTo>
                  <a:pt x="133370" y="427851"/>
                </a:lnTo>
                <a:lnTo>
                  <a:pt x="163233" y="458278"/>
                </a:lnTo>
                <a:lnTo>
                  <a:pt x="206374" y="473490"/>
                </a:lnTo>
                <a:lnTo>
                  <a:pt x="232790" y="475392"/>
                </a:lnTo>
                <a:lnTo>
                  <a:pt x="259258" y="473490"/>
                </a:lnTo>
                <a:lnTo>
                  <a:pt x="302549" y="458278"/>
                </a:lnTo>
                <a:lnTo>
                  <a:pt x="332804" y="427851"/>
                </a:lnTo>
                <a:lnTo>
                  <a:pt x="348131" y="382807"/>
                </a:lnTo>
                <a:lnTo>
                  <a:pt x="350043" y="354882"/>
                </a:lnTo>
                <a:lnTo>
                  <a:pt x="350043" y="0"/>
                </a:lnTo>
                <a:lnTo>
                  <a:pt x="465486" y="0"/>
                </a:lnTo>
                <a:lnTo>
                  <a:pt x="465486" y="354882"/>
                </a:lnTo>
                <a:lnTo>
                  <a:pt x="461215" y="406272"/>
                </a:lnTo>
                <a:lnTo>
                  <a:pt x="448389" y="451414"/>
                </a:lnTo>
                <a:lnTo>
                  <a:pt x="426990" y="490307"/>
                </a:lnTo>
                <a:lnTo>
                  <a:pt x="397001" y="522951"/>
                </a:lnTo>
                <a:lnTo>
                  <a:pt x="360854" y="548786"/>
                </a:lnTo>
                <a:lnTo>
                  <a:pt x="320992" y="567241"/>
                </a:lnTo>
                <a:lnTo>
                  <a:pt x="277415" y="578314"/>
                </a:lnTo>
                <a:lnTo>
                  <a:pt x="230124" y="582006"/>
                </a:lnTo>
                <a:lnTo>
                  <a:pt x="183066" y="578339"/>
                </a:lnTo>
                <a:lnTo>
                  <a:pt x="140007" y="567342"/>
                </a:lnTo>
                <a:lnTo>
                  <a:pt x="100949" y="549015"/>
                </a:lnTo>
                <a:lnTo>
                  <a:pt x="65893" y="523360"/>
                </a:lnTo>
                <a:lnTo>
                  <a:pt x="37065" y="490836"/>
                </a:lnTo>
                <a:lnTo>
                  <a:pt x="16473" y="451916"/>
                </a:lnTo>
                <a:lnTo>
                  <a:pt x="4118" y="406597"/>
                </a:lnTo>
                <a:lnTo>
                  <a:pt x="0" y="354882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3128874" y="2184494"/>
            <a:ext cx="1097915" cy="577850"/>
          </a:xfrm>
          <a:custGeom>
            <a:avLst/>
            <a:gdLst/>
            <a:ahLst/>
            <a:cxnLst/>
            <a:rect l="l" t="t" r="r" b="b"/>
            <a:pathLst>
              <a:path w="1097915" h="577850">
                <a:moveTo>
                  <a:pt x="116490" y="489499"/>
                </a:moveTo>
                <a:lnTo>
                  <a:pt x="195643" y="489499"/>
                </a:lnTo>
                <a:lnTo>
                  <a:pt x="238540" y="486148"/>
                </a:lnTo>
                <a:lnTo>
                  <a:pt x="276355" y="476097"/>
                </a:lnTo>
                <a:lnTo>
                  <a:pt x="336708" y="435892"/>
                </a:lnTo>
                <a:lnTo>
                  <a:pt x="374511" y="372668"/>
                </a:lnTo>
                <a:lnTo>
                  <a:pt x="383951" y="333989"/>
                </a:lnTo>
                <a:lnTo>
                  <a:pt x="387096" y="290598"/>
                </a:lnTo>
                <a:lnTo>
                  <a:pt x="383951" y="247130"/>
                </a:lnTo>
                <a:lnTo>
                  <a:pt x="374511" y="208424"/>
                </a:lnTo>
                <a:lnTo>
                  <a:pt x="336708" y="145303"/>
                </a:lnTo>
                <a:lnTo>
                  <a:pt x="276355" y="104948"/>
                </a:lnTo>
                <a:lnTo>
                  <a:pt x="238540" y="94860"/>
                </a:lnTo>
                <a:lnTo>
                  <a:pt x="195643" y="91497"/>
                </a:lnTo>
                <a:lnTo>
                  <a:pt x="116490" y="91497"/>
                </a:lnTo>
                <a:lnTo>
                  <a:pt x="116490" y="489499"/>
                </a:lnTo>
                <a:close/>
              </a:path>
              <a:path w="1097915" h="577850">
                <a:moveTo>
                  <a:pt x="195643" y="1609"/>
                </a:moveTo>
                <a:lnTo>
                  <a:pt x="248999" y="4778"/>
                </a:lnTo>
                <a:lnTo>
                  <a:pt x="298085" y="14282"/>
                </a:lnTo>
                <a:lnTo>
                  <a:pt x="342905" y="30123"/>
                </a:lnTo>
                <a:lnTo>
                  <a:pt x="383464" y="52299"/>
                </a:lnTo>
                <a:lnTo>
                  <a:pt x="419766" y="80810"/>
                </a:lnTo>
                <a:lnTo>
                  <a:pt x="450524" y="114544"/>
                </a:lnTo>
                <a:lnTo>
                  <a:pt x="474447" y="152391"/>
                </a:lnTo>
                <a:lnTo>
                  <a:pt x="491535" y="194349"/>
                </a:lnTo>
                <a:lnTo>
                  <a:pt x="501788" y="240418"/>
                </a:lnTo>
                <a:lnTo>
                  <a:pt x="505205" y="290598"/>
                </a:lnTo>
                <a:lnTo>
                  <a:pt x="501788" y="340673"/>
                </a:lnTo>
                <a:lnTo>
                  <a:pt x="491535" y="386587"/>
                </a:lnTo>
                <a:lnTo>
                  <a:pt x="474447" y="428343"/>
                </a:lnTo>
                <a:lnTo>
                  <a:pt x="450524" y="465939"/>
                </a:lnTo>
                <a:lnTo>
                  <a:pt x="419766" y="499376"/>
                </a:lnTo>
                <a:lnTo>
                  <a:pt x="383464" y="527598"/>
                </a:lnTo>
                <a:lnTo>
                  <a:pt x="342905" y="549548"/>
                </a:lnTo>
                <a:lnTo>
                  <a:pt x="298085" y="565225"/>
                </a:lnTo>
                <a:lnTo>
                  <a:pt x="248999" y="574632"/>
                </a:lnTo>
                <a:lnTo>
                  <a:pt x="195643" y="577767"/>
                </a:lnTo>
                <a:lnTo>
                  <a:pt x="0" y="577767"/>
                </a:lnTo>
                <a:lnTo>
                  <a:pt x="0" y="1609"/>
                </a:lnTo>
                <a:lnTo>
                  <a:pt x="195643" y="1609"/>
                </a:lnTo>
                <a:close/>
              </a:path>
              <a:path w="1097915" h="577850">
                <a:moveTo>
                  <a:pt x="974788" y="577767"/>
                </a:moveTo>
                <a:lnTo>
                  <a:pt x="937736" y="469553"/>
                </a:lnTo>
                <a:lnTo>
                  <a:pt x="713232" y="469553"/>
                </a:lnTo>
                <a:lnTo>
                  <a:pt x="675989" y="577767"/>
                </a:lnTo>
                <a:lnTo>
                  <a:pt x="553021" y="577767"/>
                </a:lnTo>
                <a:lnTo>
                  <a:pt x="756951" y="0"/>
                </a:lnTo>
                <a:lnTo>
                  <a:pt x="894778" y="0"/>
                </a:lnTo>
                <a:lnTo>
                  <a:pt x="1097756" y="577767"/>
                </a:lnTo>
                <a:lnTo>
                  <a:pt x="974788" y="577767"/>
                </a:lnTo>
                <a:close/>
              </a:path>
              <a:path w="1097915" h="577850">
                <a:moveTo>
                  <a:pt x="743616" y="380476"/>
                </a:moveTo>
                <a:lnTo>
                  <a:pt x="907923" y="380476"/>
                </a:lnTo>
                <a:lnTo>
                  <a:pt x="825436" y="140265"/>
                </a:lnTo>
                <a:lnTo>
                  <a:pt x="743616" y="380476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4307498" y="2186104"/>
            <a:ext cx="480695" cy="576580"/>
          </a:xfrm>
          <a:custGeom>
            <a:avLst/>
            <a:gdLst/>
            <a:ahLst/>
            <a:cxnLst/>
            <a:rect l="l" t="t" r="r" b="b"/>
            <a:pathLst>
              <a:path w="480694" h="576580">
                <a:moveTo>
                  <a:pt x="364140" y="0"/>
                </a:moveTo>
                <a:lnTo>
                  <a:pt x="480441" y="0"/>
                </a:lnTo>
                <a:lnTo>
                  <a:pt x="480441" y="576157"/>
                </a:lnTo>
                <a:lnTo>
                  <a:pt x="364140" y="576157"/>
                </a:lnTo>
                <a:lnTo>
                  <a:pt x="364140" y="329288"/>
                </a:lnTo>
                <a:lnTo>
                  <a:pt x="116490" y="329288"/>
                </a:lnTo>
                <a:lnTo>
                  <a:pt x="116490" y="576157"/>
                </a:lnTo>
                <a:lnTo>
                  <a:pt x="0" y="576157"/>
                </a:lnTo>
                <a:lnTo>
                  <a:pt x="0" y="0"/>
                </a:lnTo>
                <a:lnTo>
                  <a:pt x="116490" y="0"/>
                </a:lnTo>
                <a:lnTo>
                  <a:pt x="116490" y="240220"/>
                </a:lnTo>
                <a:lnTo>
                  <a:pt x="364140" y="240220"/>
                </a:lnTo>
                <a:lnTo>
                  <a:pt x="364140" y="0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041171" y="3176704"/>
            <a:ext cx="427355" cy="576580"/>
          </a:xfrm>
          <a:custGeom>
            <a:avLst/>
            <a:gdLst/>
            <a:ahLst/>
            <a:cxnLst/>
            <a:rect l="l" t="t" r="r" b="b"/>
            <a:pathLst>
              <a:path w="427354" h="576579">
                <a:moveTo>
                  <a:pt x="0" y="89077"/>
                </a:moveTo>
                <a:lnTo>
                  <a:pt x="0" y="0"/>
                </a:lnTo>
                <a:lnTo>
                  <a:pt x="426824" y="0"/>
                </a:lnTo>
                <a:lnTo>
                  <a:pt x="426824" y="89077"/>
                </a:lnTo>
                <a:lnTo>
                  <a:pt x="270843" y="89077"/>
                </a:lnTo>
                <a:lnTo>
                  <a:pt x="270843" y="576157"/>
                </a:lnTo>
                <a:lnTo>
                  <a:pt x="155171" y="576157"/>
                </a:lnTo>
                <a:lnTo>
                  <a:pt x="155171" y="89077"/>
                </a:lnTo>
                <a:lnTo>
                  <a:pt x="0" y="89077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557064" y="3175094"/>
            <a:ext cx="332740" cy="577850"/>
          </a:xfrm>
          <a:custGeom>
            <a:avLst/>
            <a:gdLst/>
            <a:ahLst/>
            <a:cxnLst/>
            <a:rect l="l" t="t" r="r" b="b"/>
            <a:pathLst>
              <a:path w="332740" h="577850">
                <a:moveTo>
                  <a:pt x="332708" y="0"/>
                </a:moveTo>
                <a:lnTo>
                  <a:pt x="332708" y="89077"/>
                </a:lnTo>
                <a:lnTo>
                  <a:pt x="116471" y="89077"/>
                </a:lnTo>
                <a:lnTo>
                  <a:pt x="116471" y="240220"/>
                </a:lnTo>
                <a:lnTo>
                  <a:pt x="307924" y="240220"/>
                </a:lnTo>
                <a:lnTo>
                  <a:pt x="307924" y="329288"/>
                </a:lnTo>
                <a:lnTo>
                  <a:pt x="116471" y="329288"/>
                </a:lnTo>
                <a:lnTo>
                  <a:pt x="116471" y="488699"/>
                </a:lnTo>
                <a:lnTo>
                  <a:pt x="332708" y="488699"/>
                </a:lnTo>
                <a:lnTo>
                  <a:pt x="332708" y="577767"/>
                </a:lnTo>
                <a:lnTo>
                  <a:pt x="0" y="577767"/>
                </a:lnTo>
                <a:lnTo>
                  <a:pt x="0" y="0"/>
                </a:lnTo>
                <a:lnTo>
                  <a:pt x="332708" y="0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6" name="object 46"/>
          <p:cNvGrpSpPr/>
          <p:nvPr/>
        </p:nvGrpSpPr>
        <p:grpSpPr>
          <a:xfrm>
            <a:off x="7995660" y="3163805"/>
            <a:ext cx="455930" cy="601980"/>
            <a:chOff x="7995660" y="3163805"/>
            <a:chExt cx="455930" cy="601980"/>
          </a:xfrm>
        </p:grpSpPr>
        <p:sp>
          <p:nvSpPr>
            <p:cNvPr id="47" name="object 47"/>
            <p:cNvSpPr/>
            <p:nvPr/>
          </p:nvSpPr>
          <p:spPr>
            <a:xfrm>
              <a:off x="8008559" y="3176704"/>
              <a:ext cx="430530" cy="576580"/>
            </a:xfrm>
            <a:custGeom>
              <a:avLst/>
              <a:gdLst/>
              <a:ahLst/>
              <a:cxnLst/>
              <a:rect l="l" t="t" r="r" b="b"/>
              <a:pathLst>
                <a:path w="430529" h="576579">
                  <a:moveTo>
                    <a:pt x="116471" y="346624"/>
                  </a:moveTo>
                  <a:lnTo>
                    <a:pt x="116471" y="576157"/>
                  </a:lnTo>
                  <a:lnTo>
                    <a:pt x="0" y="576157"/>
                  </a:lnTo>
                  <a:lnTo>
                    <a:pt x="0" y="0"/>
                  </a:lnTo>
                  <a:lnTo>
                    <a:pt x="212197" y="0"/>
                  </a:lnTo>
                  <a:lnTo>
                    <a:pt x="259216" y="3123"/>
                  </a:lnTo>
                  <a:lnTo>
                    <a:pt x="300516" y="12494"/>
                  </a:lnTo>
                  <a:lnTo>
                    <a:pt x="336097" y="28112"/>
                  </a:lnTo>
                  <a:lnTo>
                    <a:pt x="389675" y="76428"/>
                  </a:lnTo>
                  <a:lnTo>
                    <a:pt x="416778" y="138100"/>
                  </a:lnTo>
                  <a:lnTo>
                    <a:pt x="420166" y="173316"/>
                  </a:lnTo>
                  <a:lnTo>
                    <a:pt x="418102" y="200066"/>
                  </a:lnTo>
                  <a:lnTo>
                    <a:pt x="401581" y="250848"/>
                  </a:lnTo>
                  <a:lnTo>
                    <a:pt x="368227" y="296505"/>
                  </a:lnTo>
                  <a:lnTo>
                    <a:pt x="316231" y="328648"/>
                  </a:lnTo>
                  <a:lnTo>
                    <a:pt x="283130" y="339166"/>
                  </a:lnTo>
                  <a:lnTo>
                    <a:pt x="430044" y="576157"/>
                  </a:lnTo>
                  <a:lnTo>
                    <a:pt x="292207" y="576157"/>
                  </a:lnTo>
                  <a:lnTo>
                    <a:pt x="154362" y="346624"/>
                  </a:lnTo>
                  <a:lnTo>
                    <a:pt x="116471" y="346624"/>
                  </a:lnTo>
                  <a:close/>
                </a:path>
              </a:pathLst>
            </a:custGeom>
            <a:ln w="257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112132" y="3252883"/>
              <a:ext cx="211400" cy="19426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9" name="object 49"/>
          <p:cNvGrpSpPr/>
          <p:nvPr/>
        </p:nvGrpSpPr>
        <p:grpSpPr>
          <a:xfrm>
            <a:off x="8531346" y="3162196"/>
            <a:ext cx="1063625" cy="603885"/>
            <a:chOff x="8531346" y="3162196"/>
            <a:chExt cx="1063625" cy="603885"/>
          </a:xfrm>
        </p:grpSpPr>
        <p:sp>
          <p:nvSpPr>
            <p:cNvPr id="50" name="object 50"/>
            <p:cNvSpPr/>
            <p:nvPr/>
          </p:nvSpPr>
          <p:spPr>
            <a:xfrm>
              <a:off x="8544245" y="3176704"/>
              <a:ext cx="436880" cy="576580"/>
            </a:xfrm>
            <a:custGeom>
              <a:avLst/>
              <a:gdLst/>
              <a:ahLst/>
              <a:cxnLst/>
              <a:rect l="l" t="t" r="r" b="b"/>
              <a:pathLst>
                <a:path w="436879" h="576579">
                  <a:moveTo>
                    <a:pt x="0" y="0"/>
                  </a:moveTo>
                  <a:lnTo>
                    <a:pt x="233562" y="0"/>
                  </a:lnTo>
                  <a:lnTo>
                    <a:pt x="275428" y="2683"/>
                  </a:lnTo>
                  <a:lnTo>
                    <a:pt x="344951" y="24150"/>
                  </a:lnTo>
                  <a:lnTo>
                    <a:pt x="394829" y="65838"/>
                  </a:lnTo>
                  <a:lnTo>
                    <a:pt x="420222" y="120352"/>
                  </a:lnTo>
                  <a:lnTo>
                    <a:pt x="423395" y="151952"/>
                  </a:lnTo>
                  <a:lnTo>
                    <a:pt x="416380" y="196248"/>
                  </a:lnTo>
                  <a:lnTo>
                    <a:pt x="395333" y="232611"/>
                  </a:lnTo>
                  <a:lnTo>
                    <a:pt x="360255" y="261038"/>
                  </a:lnTo>
                  <a:lnTo>
                    <a:pt x="311143" y="281530"/>
                  </a:lnTo>
                  <a:lnTo>
                    <a:pt x="338238" y="287700"/>
                  </a:lnTo>
                  <a:lnTo>
                    <a:pt x="383886" y="312285"/>
                  </a:lnTo>
                  <a:lnTo>
                    <a:pt x="417424" y="351862"/>
                  </a:lnTo>
                  <a:lnTo>
                    <a:pt x="434551" y="399018"/>
                  </a:lnTo>
                  <a:lnTo>
                    <a:pt x="436692" y="425015"/>
                  </a:lnTo>
                  <a:lnTo>
                    <a:pt x="433493" y="457245"/>
                  </a:lnTo>
                  <a:lnTo>
                    <a:pt x="407901" y="511958"/>
                  </a:lnTo>
                  <a:lnTo>
                    <a:pt x="357648" y="552690"/>
                  </a:lnTo>
                  <a:lnTo>
                    <a:pt x="288325" y="573550"/>
                  </a:lnTo>
                  <a:lnTo>
                    <a:pt x="246859" y="576157"/>
                  </a:lnTo>
                  <a:lnTo>
                    <a:pt x="0" y="576157"/>
                  </a:lnTo>
                  <a:lnTo>
                    <a:pt x="0" y="0"/>
                  </a:lnTo>
                  <a:close/>
                </a:path>
              </a:pathLst>
            </a:custGeom>
            <a:ln w="257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647818" y="3252883"/>
              <a:ext cx="214829" cy="17532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8647818" y="3491484"/>
              <a:ext cx="228736" cy="18520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037021" y="3175094"/>
              <a:ext cx="544830" cy="577850"/>
            </a:xfrm>
            <a:custGeom>
              <a:avLst/>
              <a:gdLst/>
              <a:ahLst/>
              <a:cxnLst/>
              <a:rect l="l" t="t" r="r" b="b"/>
              <a:pathLst>
                <a:path w="544829" h="577850">
                  <a:moveTo>
                    <a:pt x="421786" y="577767"/>
                  </a:moveTo>
                  <a:lnTo>
                    <a:pt x="384705" y="469553"/>
                  </a:lnTo>
                  <a:lnTo>
                    <a:pt x="160210" y="469553"/>
                  </a:lnTo>
                  <a:lnTo>
                    <a:pt x="122929" y="577767"/>
                  </a:lnTo>
                  <a:lnTo>
                    <a:pt x="0" y="577767"/>
                  </a:lnTo>
                  <a:lnTo>
                    <a:pt x="203939" y="0"/>
                  </a:lnTo>
                  <a:lnTo>
                    <a:pt x="341785" y="0"/>
                  </a:lnTo>
                  <a:lnTo>
                    <a:pt x="544715" y="577767"/>
                  </a:lnTo>
                  <a:lnTo>
                    <a:pt x="421786" y="577767"/>
                  </a:lnTo>
                  <a:close/>
                </a:path>
                <a:path w="544829" h="577850">
                  <a:moveTo>
                    <a:pt x="190642" y="380476"/>
                  </a:moveTo>
                  <a:lnTo>
                    <a:pt x="354882" y="380476"/>
                  </a:lnTo>
                  <a:lnTo>
                    <a:pt x="272462" y="140265"/>
                  </a:lnTo>
                  <a:lnTo>
                    <a:pt x="190642" y="380476"/>
                  </a:lnTo>
                  <a:close/>
                </a:path>
              </a:pathLst>
            </a:custGeom>
            <a:ln w="257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/>
          <p:nvPr/>
        </p:nvSpPr>
        <p:spPr>
          <a:xfrm>
            <a:off x="9662661" y="3175094"/>
            <a:ext cx="1057910" cy="577850"/>
          </a:xfrm>
          <a:custGeom>
            <a:avLst/>
            <a:gdLst/>
            <a:ahLst/>
            <a:cxnLst/>
            <a:rect l="l" t="t" r="r" b="b"/>
            <a:pathLst>
              <a:path w="1057909" h="577850">
                <a:moveTo>
                  <a:pt x="116481" y="577767"/>
                </a:moveTo>
                <a:lnTo>
                  <a:pt x="0" y="577767"/>
                </a:lnTo>
                <a:lnTo>
                  <a:pt x="0" y="1609"/>
                </a:lnTo>
                <a:lnTo>
                  <a:pt x="116481" y="1609"/>
                </a:lnTo>
                <a:lnTo>
                  <a:pt x="116481" y="259156"/>
                </a:lnTo>
                <a:lnTo>
                  <a:pt x="324450" y="1609"/>
                </a:lnTo>
                <a:lnTo>
                  <a:pt x="476402" y="1609"/>
                </a:lnTo>
                <a:lnTo>
                  <a:pt x="226304" y="290598"/>
                </a:lnTo>
                <a:lnTo>
                  <a:pt x="476402" y="577767"/>
                </a:lnTo>
                <a:lnTo>
                  <a:pt x="325259" y="577767"/>
                </a:lnTo>
                <a:lnTo>
                  <a:pt x="116481" y="321830"/>
                </a:lnTo>
                <a:lnTo>
                  <a:pt x="116481" y="577767"/>
                </a:lnTo>
                <a:close/>
              </a:path>
              <a:path w="1057909" h="577850">
                <a:moveTo>
                  <a:pt x="934373" y="577767"/>
                </a:moveTo>
                <a:lnTo>
                  <a:pt x="897293" y="469553"/>
                </a:lnTo>
                <a:lnTo>
                  <a:pt x="672798" y="469553"/>
                </a:lnTo>
                <a:lnTo>
                  <a:pt x="635517" y="577767"/>
                </a:lnTo>
                <a:lnTo>
                  <a:pt x="512587" y="577767"/>
                </a:lnTo>
                <a:lnTo>
                  <a:pt x="716527" y="0"/>
                </a:lnTo>
                <a:lnTo>
                  <a:pt x="854373" y="0"/>
                </a:lnTo>
                <a:lnTo>
                  <a:pt x="1057303" y="577767"/>
                </a:lnTo>
                <a:lnTo>
                  <a:pt x="934373" y="577767"/>
                </a:lnTo>
                <a:close/>
              </a:path>
              <a:path w="1057909" h="577850">
                <a:moveTo>
                  <a:pt x="703230" y="380476"/>
                </a:moveTo>
                <a:lnTo>
                  <a:pt x="867470" y="380476"/>
                </a:lnTo>
                <a:lnTo>
                  <a:pt x="785050" y="140265"/>
                </a:lnTo>
                <a:lnTo>
                  <a:pt x="703230" y="380476"/>
                </a:lnTo>
                <a:close/>
              </a:path>
            </a:pathLst>
          </a:custGeom>
          <a:ln w="257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5" name="object 55"/>
          <p:cNvGrpSpPr/>
          <p:nvPr/>
        </p:nvGrpSpPr>
        <p:grpSpPr>
          <a:xfrm>
            <a:off x="10787990" y="3163805"/>
            <a:ext cx="455930" cy="601980"/>
            <a:chOff x="10787990" y="3163805"/>
            <a:chExt cx="455930" cy="601980"/>
          </a:xfrm>
        </p:grpSpPr>
        <p:sp>
          <p:nvSpPr>
            <p:cNvPr id="56" name="object 56"/>
            <p:cNvSpPr/>
            <p:nvPr/>
          </p:nvSpPr>
          <p:spPr>
            <a:xfrm>
              <a:off x="10800888" y="3176704"/>
              <a:ext cx="430530" cy="576580"/>
            </a:xfrm>
            <a:custGeom>
              <a:avLst/>
              <a:gdLst/>
              <a:ahLst/>
              <a:cxnLst/>
              <a:rect l="l" t="t" r="r" b="b"/>
              <a:pathLst>
                <a:path w="430529" h="576579">
                  <a:moveTo>
                    <a:pt x="116481" y="346624"/>
                  </a:moveTo>
                  <a:lnTo>
                    <a:pt x="116481" y="576157"/>
                  </a:lnTo>
                  <a:lnTo>
                    <a:pt x="0" y="576157"/>
                  </a:lnTo>
                  <a:lnTo>
                    <a:pt x="0" y="0"/>
                  </a:lnTo>
                  <a:lnTo>
                    <a:pt x="212197" y="0"/>
                  </a:lnTo>
                  <a:lnTo>
                    <a:pt x="259216" y="3123"/>
                  </a:lnTo>
                  <a:lnTo>
                    <a:pt x="300517" y="12494"/>
                  </a:lnTo>
                  <a:lnTo>
                    <a:pt x="336101" y="28112"/>
                  </a:lnTo>
                  <a:lnTo>
                    <a:pt x="389685" y="76428"/>
                  </a:lnTo>
                  <a:lnTo>
                    <a:pt x="416788" y="138100"/>
                  </a:lnTo>
                  <a:lnTo>
                    <a:pt x="420176" y="173316"/>
                  </a:lnTo>
                  <a:lnTo>
                    <a:pt x="418110" y="200066"/>
                  </a:lnTo>
                  <a:lnTo>
                    <a:pt x="401583" y="250848"/>
                  </a:lnTo>
                  <a:lnTo>
                    <a:pt x="368232" y="296505"/>
                  </a:lnTo>
                  <a:lnTo>
                    <a:pt x="316240" y="328648"/>
                  </a:lnTo>
                  <a:lnTo>
                    <a:pt x="283140" y="339166"/>
                  </a:lnTo>
                  <a:lnTo>
                    <a:pt x="430044" y="576157"/>
                  </a:lnTo>
                  <a:lnTo>
                    <a:pt x="292207" y="576157"/>
                  </a:lnTo>
                  <a:lnTo>
                    <a:pt x="154362" y="346624"/>
                  </a:lnTo>
                  <a:lnTo>
                    <a:pt x="116481" y="346624"/>
                  </a:lnTo>
                  <a:close/>
                </a:path>
              </a:pathLst>
            </a:custGeom>
            <a:ln w="257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0904471" y="3252883"/>
              <a:ext cx="211400" cy="19426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3425160" y="1924125"/>
            <a:ext cx="11437620" cy="10130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87750" marR="5080" indent="-3575685">
              <a:lnSpc>
                <a:spcPct val="100000"/>
              </a:lnSpc>
              <a:spcBef>
                <a:spcPts val="100"/>
              </a:spcBef>
            </a:pPr>
            <a:r>
              <a:rPr sz="6500" b="1" spc="-320" dirty="0" smtClean="0">
                <a:latin typeface="Arial"/>
                <a:cs typeface="Arial"/>
              </a:rPr>
              <a:t> </a:t>
            </a:r>
            <a:endParaRPr sz="6500" dirty="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100937" y="4978681"/>
            <a:ext cx="14086205" cy="402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300" marR="106680" algn="ctr">
              <a:lnSpc>
                <a:spcPct val="123000"/>
              </a:lnSpc>
              <a:spcBef>
                <a:spcPts val="100"/>
              </a:spcBef>
            </a:pPr>
            <a:r>
              <a:rPr sz="3050" spc="130" dirty="0">
                <a:latin typeface="Arial"/>
                <a:cs typeface="Arial"/>
              </a:rPr>
              <a:t>Jenis</a:t>
            </a:r>
            <a:r>
              <a:rPr sz="3050" spc="70" dirty="0">
                <a:latin typeface="Arial"/>
                <a:cs typeface="Arial"/>
              </a:rPr>
              <a:t> </a:t>
            </a:r>
            <a:r>
              <a:rPr sz="3050" spc="204" dirty="0">
                <a:latin typeface="Arial"/>
                <a:cs typeface="Arial"/>
              </a:rPr>
              <a:t>pelarut</a:t>
            </a:r>
            <a:r>
              <a:rPr sz="3050" spc="70" dirty="0">
                <a:latin typeface="Arial"/>
                <a:cs typeface="Arial"/>
              </a:rPr>
              <a:t> </a:t>
            </a:r>
            <a:r>
              <a:rPr sz="3050" spc="260" dirty="0">
                <a:latin typeface="Arial"/>
                <a:cs typeface="Arial"/>
              </a:rPr>
              <a:t>yang</a:t>
            </a:r>
            <a:r>
              <a:rPr sz="3050" spc="70" dirty="0">
                <a:latin typeface="Arial"/>
                <a:cs typeface="Arial"/>
              </a:rPr>
              <a:t> </a:t>
            </a:r>
            <a:r>
              <a:rPr sz="3050" spc="195" dirty="0">
                <a:latin typeface="Arial"/>
                <a:cs typeface="Arial"/>
              </a:rPr>
              <a:t>tidak</a:t>
            </a:r>
            <a:r>
              <a:rPr sz="3050" spc="70" dirty="0">
                <a:latin typeface="Arial"/>
                <a:cs typeface="Arial"/>
              </a:rPr>
              <a:t> </a:t>
            </a:r>
            <a:r>
              <a:rPr sz="3050" spc="150" dirty="0">
                <a:latin typeface="Arial"/>
                <a:cs typeface="Arial"/>
              </a:rPr>
              <a:t>reaktif</a:t>
            </a:r>
            <a:r>
              <a:rPr sz="3050" spc="70" dirty="0">
                <a:latin typeface="Arial"/>
                <a:cs typeface="Arial"/>
              </a:rPr>
              <a:t> </a:t>
            </a:r>
            <a:r>
              <a:rPr sz="3050" spc="295" dirty="0">
                <a:latin typeface="Arial"/>
                <a:cs typeface="Arial"/>
              </a:rPr>
              <a:t>dan</a:t>
            </a:r>
            <a:r>
              <a:rPr sz="3050" spc="70" dirty="0">
                <a:latin typeface="Arial"/>
                <a:cs typeface="Arial"/>
              </a:rPr>
              <a:t> </a:t>
            </a:r>
            <a:r>
              <a:rPr sz="3050" spc="195" dirty="0">
                <a:latin typeface="Arial"/>
                <a:cs typeface="Arial"/>
              </a:rPr>
              <a:t>tidak</a:t>
            </a:r>
            <a:r>
              <a:rPr sz="3050" spc="70" dirty="0">
                <a:latin typeface="Arial"/>
                <a:cs typeface="Arial"/>
              </a:rPr>
              <a:t> </a:t>
            </a:r>
            <a:r>
              <a:rPr sz="3050" spc="330" dirty="0">
                <a:latin typeface="Arial"/>
                <a:cs typeface="Arial"/>
              </a:rPr>
              <a:t>mudah</a:t>
            </a:r>
            <a:r>
              <a:rPr sz="3050" spc="75" dirty="0">
                <a:latin typeface="Arial"/>
                <a:cs typeface="Arial"/>
              </a:rPr>
              <a:t> </a:t>
            </a:r>
            <a:r>
              <a:rPr sz="3050" spc="200" dirty="0">
                <a:latin typeface="Arial"/>
                <a:cs typeface="Arial"/>
              </a:rPr>
              <a:t>terbakar</a:t>
            </a:r>
            <a:r>
              <a:rPr sz="3050" spc="70" dirty="0">
                <a:latin typeface="Arial"/>
                <a:cs typeface="Arial"/>
              </a:rPr>
              <a:t> </a:t>
            </a:r>
            <a:r>
              <a:rPr sz="3050" spc="200" dirty="0">
                <a:latin typeface="Arial"/>
                <a:cs typeface="Arial"/>
              </a:rPr>
              <a:t>yaitu</a:t>
            </a:r>
            <a:r>
              <a:rPr sz="3050" spc="70" dirty="0">
                <a:latin typeface="Arial"/>
                <a:cs typeface="Arial"/>
              </a:rPr>
              <a:t> </a:t>
            </a:r>
            <a:r>
              <a:rPr sz="3050" spc="200" dirty="0">
                <a:latin typeface="Arial"/>
                <a:cs typeface="Arial"/>
              </a:rPr>
              <a:t>Natrium  </a:t>
            </a:r>
            <a:r>
              <a:rPr sz="3050" spc="160" dirty="0">
                <a:latin typeface="Arial"/>
                <a:cs typeface="Arial"/>
              </a:rPr>
              <a:t>klorida </a:t>
            </a:r>
            <a:r>
              <a:rPr sz="3050" spc="275" dirty="0">
                <a:latin typeface="Arial"/>
                <a:cs typeface="Arial"/>
              </a:rPr>
              <a:t>atau </a:t>
            </a:r>
            <a:r>
              <a:rPr sz="3050" spc="335" dirty="0">
                <a:latin typeface="Arial"/>
                <a:cs typeface="Arial"/>
              </a:rPr>
              <a:t>garam </a:t>
            </a:r>
            <a:r>
              <a:rPr sz="3050" spc="170" dirty="0">
                <a:latin typeface="Arial"/>
                <a:cs typeface="Arial"/>
              </a:rPr>
              <a:t>dapur, </a:t>
            </a:r>
            <a:r>
              <a:rPr sz="3050" spc="240" dirty="0">
                <a:latin typeface="Arial"/>
                <a:cs typeface="Arial"/>
              </a:rPr>
              <a:t>natrium </a:t>
            </a:r>
            <a:r>
              <a:rPr sz="3050" spc="170" dirty="0">
                <a:latin typeface="Arial"/>
                <a:cs typeface="Arial"/>
              </a:rPr>
              <a:t>bikarbonat, </a:t>
            </a:r>
            <a:r>
              <a:rPr sz="3050" spc="240" dirty="0">
                <a:latin typeface="Arial"/>
                <a:cs typeface="Arial"/>
              </a:rPr>
              <a:t>sodium </a:t>
            </a:r>
            <a:r>
              <a:rPr sz="3050" spc="170" dirty="0">
                <a:latin typeface="Arial"/>
                <a:cs typeface="Arial"/>
              </a:rPr>
              <a:t>bikarbonat,  </a:t>
            </a:r>
            <a:r>
              <a:rPr sz="3050" spc="240" dirty="0">
                <a:latin typeface="Arial"/>
                <a:cs typeface="Arial"/>
              </a:rPr>
              <a:t>natrium </a:t>
            </a:r>
            <a:r>
              <a:rPr sz="3050" spc="204" dirty="0">
                <a:latin typeface="Arial"/>
                <a:cs typeface="Arial"/>
              </a:rPr>
              <a:t>hidrogen </a:t>
            </a:r>
            <a:r>
              <a:rPr sz="3050" spc="165" dirty="0">
                <a:latin typeface="Arial"/>
                <a:cs typeface="Arial"/>
              </a:rPr>
              <a:t>karbonat, </a:t>
            </a:r>
            <a:r>
              <a:rPr sz="3050" spc="295" dirty="0">
                <a:latin typeface="Arial"/>
                <a:cs typeface="Arial"/>
              </a:rPr>
              <a:t>dan</a:t>
            </a:r>
            <a:r>
              <a:rPr sz="3050" spc="-355" dirty="0">
                <a:latin typeface="Arial"/>
                <a:cs typeface="Arial"/>
              </a:rPr>
              <a:t> </a:t>
            </a:r>
            <a:r>
              <a:rPr sz="3050" spc="170" dirty="0">
                <a:latin typeface="Arial"/>
                <a:cs typeface="Arial"/>
              </a:rPr>
              <a:t>minyak.</a:t>
            </a:r>
            <a:endParaRPr sz="30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3050" spc="235" dirty="0">
                <a:latin typeface="Arial"/>
                <a:cs typeface="Arial"/>
              </a:rPr>
              <a:t>Cara</a:t>
            </a:r>
            <a:r>
              <a:rPr sz="3050" spc="60" dirty="0">
                <a:latin typeface="Arial"/>
                <a:cs typeface="Arial"/>
              </a:rPr>
              <a:t> </a:t>
            </a:r>
            <a:r>
              <a:rPr sz="3050" spc="204" dirty="0">
                <a:latin typeface="Arial"/>
                <a:cs typeface="Arial"/>
              </a:rPr>
              <a:t>Penyimpanannya:</a:t>
            </a:r>
            <a:endParaRPr sz="3050">
              <a:latin typeface="Arial"/>
              <a:cs typeface="Arial"/>
            </a:endParaRPr>
          </a:p>
          <a:p>
            <a:pPr marL="12065" marR="5080" indent="-635" algn="ctr">
              <a:lnSpc>
                <a:spcPts val="4500"/>
              </a:lnSpc>
              <a:spcBef>
                <a:spcPts val="290"/>
              </a:spcBef>
            </a:pPr>
            <a:r>
              <a:rPr sz="3050" spc="114" dirty="0">
                <a:latin typeface="Arial"/>
                <a:cs typeface="Arial"/>
              </a:rPr>
              <a:t>Pelarut </a:t>
            </a:r>
            <a:r>
              <a:rPr sz="3050" spc="260" dirty="0">
                <a:latin typeface="Arial"/>
                <a:cs typeface="Arial"/>
              </a:rPr>
              <a:t>yang </a:t>
            </a:r>
            <a:r>
              <a:rPr sz="3050" spc="195" dirty="0">
                <a:latin typeface="Arial"/>
                <a:cs typeface="Arial"/>
              </a:rPr>
              <a:t>tidak </a:t>
            </a:r>
            <a:r>
              <a:rPr sz="3050" spc="150" dirty="0">
                <a:latin typeface="Arial"/>
                <a:cs typeface="Arial"/>
              </a:rPr>
              <a:t>reaktif </a:t>
            </a:r>
            <a:r>
              <a:rPr sz="3050" spc="295" dirty="0">
                <a:latin typeface="Arial"/>
                <a:cs typeface="Arial"/>
              </a:rPr>
              <a:t>dan </a:t>
            </a:r>
            <a:r>
              <a:rPr sz="3050" spc="195" dirty="0">
                <a:latin typeface="Arial"/>
                <a:cs typeface="Arial"/>
              </a:rPr>
              <a:t>tidak </a:t>
            </a:r>
            <a:r>
              <a:rPr sz="3050" spc="330" dirty="0">
                <a:latin typeface="Arial"/>
                <a:cs typeface="Arial"/>
              </a:rPr>
              <a:t>mudah </a:t>
            </a:r>
            <a:r>
              <a:rPr sz="3050" spc="200" dirty="0">
                <a:latin typeface="Arial"/>
                <a:cs typeface="Arial"/>
              </a:rPr>
              <a:t>terbakar </a:t>
            </a:r>
            <a:r>
              <a:rPr sz="3050" spc="195" dirty="0">
                <a:latin typeface="Arial"/>
                <a:cs typeface="Arial"/>
              </a:rPr>
              <a:t>di </a:t>
            </a:r>
            <a:r>
              <a:rPr sz="3050" spc="270" dirty="0">
                <a:latin typeface="Arial"/>
                <a:cs typeface="Arial"/>
              </a:rPr>
              <a:t>tempatkan  </a:t>
            </a:r>
            <a:r>
              <a:rPr sz="3050" spc="285" dirty="0">
                <a:latin typeface="Arial"/>
                <a:cs typeface="Arial"/>
              </a:rPr>
              <a:t>didalam</a:t>
            </a:r>
            <a:r>
              <a:rPr sz="3050" spc="65" dirty="0">
                <a:latin typeface="Arial"/>
                <a:cs typeface="Arial"/>
              </a:rPr>
              <a:t> </a:t>
            </a:r>
            <a:r>
              <a:rPr sz="3050" spc="210" dirty="0">
                <a:latin typeface="Arial"/>
                <a:cs typeface="Arial"/>
              </a:rPr>
              <a:t>lemari</a:t>
            </a:r>
            <a:r>
              <a:rPr sz="3050" spc="70" dirty="0">
                <a:latin typeface="Arial"/>
                <a:cs typeface="Arial"/>
              </a:rPr>
              <a:t> </a:t>
            </a:r>
            <a:r>
              <a:rPr sz="3050" spc="275" dirty="0">
                <a:latin typeface="Arial"/>
                <a:cs typeface="Arial"/>
              </a:rPr>
              <a:t>atau</a:t>
            </a:r>
            <a:r>
              <a:rPr sz="3050" spc="70" dirty="0">
                <a:latin typeface="Arial"/>
                <a:cs typeface="Arial"/>
              </a:rPr>
              <a:t> </a:t>
            </a:r>
            <a:r>
              <a:rPr sz="3050" spc="335" dirty="0">
                <a:latin typeface="Arial"/>
                <a:cs typeface="Arial"/>
              </a:rPr>
              <a:t>pada</a:t>
            </a:r>
            <a:r>
              <a:rPr sz="3050" spc="70" dirty="0">
                <a:latin typeface="Arial"/>
                <a:cs typeface="Arial"/>
              </a:rPr>
              <a:t> </a:t>
            </a:r>
            <a:r>
              <a:rPr sz="3050" spc="155" dirty="0">
                <a:latin typeface="Arial"/>
                <a:cs typeface="Arial"/>
              </a:rPr>
              <a:t>rak</a:t>
            </a:r>
            <a:r>
              <a:rPr sz="3050" spc="70" dirty="0">
                <a:latin typeface="Arial"/>
                <a:cs typeface="Arial"/>
              </a:rPr>
              <a:t> </a:t>
            </a:r>
            <a:r>
              <a:rPr sz="3050" spc="200" dirty="0">
                <a:latin typeface="Arial"/>
                <a:cs typeface="Arial"/>
              </a:rPr>
              <a:t>terbuka</a:t>
            </a:r>
            <a:r>
              <a:rPr sz="3050" spc="70" dirty="0">
                <a:latin typeface="Arial"/>
                <a:cs typeface="Arial"/>
              </a:rPr>
              <a:t> </a:t>
            </a:r>
            <a:r>
              <a:rPr sz="3050" spc="260" dirty="0">
                <a:latin typeface="Arial"/>
                <a:cs typeface="Arial"/>
              </a:rPr>
              <a:t>yang</a:t>
            </a:r>
            <a:r>
              <a:rPr sz="3050" spc="70" dirty="0">
                <a:latin typeface="Arial"/>
                <a:cs typeface="Arial"/>
              </a:rPr>
              <a:t> </a:t>
            </a:r>
            <a:r>
              <a:rPr sz="3050" spc="195" dirty="0">
                <a:latin typeface="Arial"/>
                <a:cs typeface="Arial"/>
              </a:rPr>
              <a:t>di</a:t>
            </a:r>
            <a:r>
              <a:rPr sz="3050" spc="70" dirty="0">
                <a:latin typeface="Arial"/>
                <a:cs typeface="Arial"/>
              </a:rPr>
              <a:t> </a:t>
            </a:r>
            <a:r>
              <a:rPr sz="3050" spc="190" dirty="0">
                <a:latin typeface="Arial"/>
                <a:cs typeface="Arial"/>
              </a:rPr>
              <a:t>lengkapi</a:t>
            </a:r>
            <a:r>
              <a:rPr sz="3050" spc="70" dirty="0">
                <a:latin typeface="Arial"/>
                <a:cs typeface="Arial"/>
              </a:rPr>
              <a:t> </a:t>
            </a:r>
            <a:r>
              <a:rPr sz="3050" spc="60" dirty="0">
                <a:latin typeface="Arial"/>
                <a:cs typeface="Arial"/>
              </a:rPr>
              <a:t>sisi</a:t>
            </a:r>
            <a:r>
              <a:rPr sz="3050" spc="70" dirty="0">
                <a:latin typeface="Arial"/>
                <a:cs typeface="Arial"/>
              </a:rPr>
              <a:t> </a:t>
            </a:r>
            <a:r>
              <a:rPr sz="3050" spc="265" dirty="0">
                <a:latin typeface="Arial"/>
                <a:cs typeface="Arial"/>
              </a:rPr>
              <a:t>pengaaman.</a:t>
            </a:r>
            <a:endParaRPr sz="305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14801874" y="11"/>
            <a:ext cx="1976755" cy="1674495"/>
          </a:xfrm>
          <a:custGeom>
            <a:avLst/>
            <a:gdLst/>
            <a:ahLst/>
            <a:cxnLst/>
            <a:rect l="l" t="t" r="r" b="b"/>
            <a:pathLst>
              <a:path w="1976755" h="1674495">
                <a:moveTo>
                  <a:pt x="595426" y="1673985"/>
                </a:moveTo>
                <a:lnTo>
                  <a:pt x="520926" y="1668332"/>
                </a:lnTo>
                <a:lnTo>
                  <a:pt x="447854" y="1652787"/>
                </a:lnTo>
                <a:lnTo>
                  <a:pt x="377557" y="1627544"/>
                </a:lnTo>
                <a:lnTo>
                  <a:pt x="332310" y="1604224"/>
                </a:lnTo>
                <a:lnTo>
                  <a:pt x="290534" y="1575113"/>
                </a:lnTo>
                <a:lnTo>
                  <a:pt x="252998" y="1540736"/>
                </a:lnTo>
                <a:lnTo>
                  <a:pt x="220384" y="1501727"/>
                </a:lnTo>
                <a:lnTo>
                  <a:pt x="193236" y="1458757"/>
                </a:lnTo>
                <a:lnTo>
                  <a:pt x="185480" y="1443661"/>
                </a:lnTo>
                <a:lnTo>
                  <a:pt x="159175" y="1395665"/>
                </a:lnTo>
                <a:lnTo>
                  <a:pt x="134181" y="1347022"/>
                </a:lnTo>
                <a:lnTo>
                  <a:pt x="110499" y="1297730"/>
                </a:lnTo>
                <a:lnTo>
                  <a:pt x="88128" y="1247792"/>
                </a:lnTo>
                <a:lnTo>
                  <a:pt x="71800" y="1203563"/>
                </a:lnTo>
                <a:lnTo>
                  <a:pt x="38847" y="1115218"/>
                </a:lnTo>
                <a:lnTo>
                  <a:pt x="22574" y="1070976"/>
                </a:lnTo>
                <a:lnTo>
                  <a:pt x="20245" y="1064551"/>
                </a:lnTo>
                <a:lnTo>
                  <a:pt x="18683" y="1054196"/>
                </a:lnTo>
                <a:lnTo>
                  <a:pt x="22128" y="1049995"/>
                </a:lnTo>
                <a:lnTo>
                  <a:pt x="25048" y="1046214"/>
                </a:lnTo>
                <a:lnTo>
                  <a:pt x="27266" y="1042060"/>
                </a:lnTo>
                <a:lnTo>
                  <a:pt x="30297" y="1033005"/>
                </a:lnTo>
                <a:lnTo>
                  <a:pt x="31027" y="1028355"/>
                </a:lnTo>
                <a:lnTo>
                  <a:pt x="30915" y="1018808"/>
                </a:lnTo>
                <a:lnTo>
                  <a:pt x="30076" y="1014177"/>
                </a:lnTo>
                <a:lnTo>
                  <a:pt x="26832" y="1005197"/>
                </a:lnTo>
                <a:lnTo>
                  <a:pt x="24517" y="1001095"/>
                </a:lnTo>
                <a:lnTo>
                  <a:pt x="21509" y="997383"/>
                </a:lnTo>
                <a:lnTo>
                  <a:pt x="6702" y="958925"/>
                </a:lnTo>
                <a:lnTo>
                  <a:pt x="1086" y="919267"/>
                </a:lnTo>
                <a:lnTo>
                  <a:pt x="304" y="878998"/>
                </a:lnTo>
                <a:lnTo>
                  <a:pt x="0" y="839175"/>
                </a:lnTo>
                <a:lnTo>
                  <a:pt x="237" y="819836"/>
                </a:lnTo>
                <a:lnTo>
                  <a:pt x="975" y="800992"/>
                </a:lnTo>
                <a:lnTo>
                  <a:pt x="2208" y="782175"/>
                </a:lnTo>
                <a:lnTo>
                  <a:pt x="3937" y="763383"/>
                </a:lnTo>
                <a:lnTo>
                  <a:pt x="6692" y="725793"/>
                </a:lnTo>
                <a:lnTo>
                  <a:pt x="12232" y="650631"/>
                </a:lnTo>
                <a:lnTo>
                  <a:pt x="14447" y="611062"/>
                </a:lnTo>
                <a:lnTo>
                  <a:pt x="15997" y="560409"/>
                </a:lnTo>
                <a:lnTo>
                  <a:pt x="15343" y="534081"/>
                </a:lnTo>
                <a:lnTo>
                  <a:pt x="13702" y="507760"/>
                </a:lnTo>
                <a:lnTo>
                  <a:pt x="10267" y="468749"/>
                </a:lnTo>
                <a:lnTo>
                  <a:pt x="8996" y="429729"/>
                </a:lnTo>
                <a:lnTo>
                  <a:pt x="9887" y="390697"/>
                </a:lnTo>
                <a:lnTo>
                  <a:pt x="12942" y="351655"/>
                </a:lnTo>
                <a:lnTo>
                  <a:pt x="18135" y="312838"/>
                </a:lnTo>
                <a:lnTo>
                  <a:pt x="25441" y="274482"/>
                </a:lnTo>
                <a:lnTo>
                  <a:pt x="34860" y="236588"/>
                </a:lnTo>
                <a:lnTo>
                  <a:pt x="46392" y="199154"/>
                </a:lnTo>
                <a:lnTo>
                  <a:pt x="64592" y="164114"/>
                </a:lnTo>
                <a:lnTo>
                  <a:pt x="87112" y="131665"/>
                </a:lnTo>
                <a:lnTo>
                  <a:pt x="114476" y="91453"/>
                </a:lnTo>
                <a:lnTo>
                  <a:pt x="144639" y="53866"/>
                </a:lnTo>
                <a:lnTo>
                  <a:pt x="177602" y="18903"/>
                </a:lnTo>
                <a:lnTo>
                  <a:pt x="198507" y="0"/>
                </a:lnTo>
                <a:lnTo>
                  <a:pt x="1821763" y="0"/>
                </a:lnTo>
                <a:lnTo>
                  <a:pt x="1831591" y="11539"/>
                </a:lnTo>
                <a:lnTo>
                  <a:pt x="1850298" y="32720"/>
                </a:lnTo>
                <a:lnTo>
                  <a:pt x="1885912" y="76535"/>
                </a:lnTo>
                <a:lnTo>
                  <a:pt x="1914450" y="117006"/>
                </a:lnTo>
                <a:lnTo>
                  <a:pt x="1934864" y="154231"/>
                </a:lnTo>
                <a:lnTo>
                  <a:pt x="1951445" y="193421"/>
                </a:lnTo>
                <a:lnTo>
                  <a:pt x="1963936" y="233978"/>
                </a:lnTo>
                <a:lnTo>
                  <a:pt x="1966040" y="243275"/>
                </a:lnTo>
                <a:lnTo>
                  <a:pt x="1093414" y="243275"/>
                </a:lnTo>
                <a:lnTo>
                  <a:pt x="1087101" y="243908"/>
                </a:lnTo>
                <a:lnTo>
                  <a:pt x="1034262" y="248430"/>
                </a:lnTo>
                <a:lnTo>
                  <a:pt x="981620" y="254361"/>
                </a:lnTo>
                <a:lnTo>
                  <a:pt x="929177" y="261700"/>
                </a:lnTo>
                <a:lnTo>
                  <a:pt x="876932" y="270448"/>
                </a:lnTo>
                <a:lnTo>
                  <a:pt x="824885" y="280605"/>
                </a:lnTo>
                <a:lnTo>
                  <a:pt x="779363" y="296140"/>
                </a:lnTo>
                <a:lnTo>
                  <a:pt x="738542" y="321717"/>
                </a:lnTo>
                <a:lnTo>
                  <a:pt x="684337" y="378609"/>
                </a:lnTo>
                <a:lnTo>
                  <a:pt x="654315" y="414234"/>
                </a:lnTo>
                <a:lnTo>
                  <a:pt x="624798" y="450310"/>
                </a:lnTo>
                <a:lnTo>
                  <a:pt x="566263" y="522884"/>
                </a:lnTo>
                <a:lnTo>
                  <a:pt x="535793" y="564880"/>
                </a:lnTo>
                <a:lnTo>
                  <a:pt x="512189" y="611062"/>
                </a:lnTo>
                <a:lnTo>
                  <a:pt x="495925" y="660293"/>
                </a:lnTo>
                <a:lnTo>
                  <a:pt x="487475" y="711438"/>
                </a:lnTo>
                <a:lnTo>
                  <a:pt x="487218" y="722578"/>
                </a:lnTo>
                <a:lnTo>
                  <a:pt x="487959" y="733606"/>
                </a:lnTo>
                <a:lnTo>
                  <a:pt x="489697" y="744523"/>
                </a:lnTo>
                <a:lnTo>
                  <a:pt x="492431" y="755327"/>
                </a:lnTo>
                <a:lnTo>
                  <a:pt x="501224" y="782963"/>
                </a:lnTo>
                <a:lnTo>
                  <a:pt x="510707" y="810426"/>
                </a:lnTo>
                <a:lnTo>
                  <a:pt x="519962" y="837948"/>
                </a:lnTo>
                <a:lnTo>
                  <a:pt x="528071" y="865766"/>
                </a:lnTo>
                <a:lnTo>
                  <a:pt x="541725" y="914952"/>
                </a:lnTo>
                <a:lnTo>
                  <a:pt x="558693" y="962839"/>
                </a:lnTo>
                <a:lnTo>
                  <a:pt x="578975" y="1009426"/>
                </a:lnTo>
                <a:lnTo>
                  <a:pt x="602572" y="1054715"/>
                </a:lnTo>
                <a:lnTo>
                  <a:pt x="631981" y="1097764"/>
                </a:lnTo>
                <a:lnTo>
                  <a:pt x="666427" y="1132961"/>
                </a:lnTo>
                <a:lnTo>
                  <a:pt x="706774" y="1158698"/>
                </a:lnTo>
                <a:lnTo>
                  <a:pt x="753793" y="1173268"/>
                </a:lnTo>
                <a:lnTo>
                  <a:pt x="808280" y="1174989"/>
                </a:lnTo>
                <a:lnTo>
                  <a:pt x="857501" y="1174989"/>
                </a:lnTo>
                <a:lnTo>
                  <a:pt x="857501" y="1176620"/>
                </a:lnTo>
                <a:lnTo>
                  <a:pt x="1717744" y="1176620"/>
                </a:lnTo>
                <a:lnTo>
                  <a:pt x="1716196" y="1180278"/>
                </a:lnTo>
                <a:lnTo>
                  <a:pt x="1683698" y="1245626"/>
                </a:lnTo>
                <a:lnTo>
                  <a:pt x="1637408" y="1302208"/>
                </a:lnTo>
                <a:lnTo>
                  <a:pt x="1598636" y="1332662"/>
                </a:lnTo>
                <a:lnTo>
                  <a:pt x="1558563" y="1361087"/>
                </a:lnTo>
                <a:lnTo>
                  <a:pt x="1517188" y="1387485"/>
                </a:lnTo>
                <a:lnTo>
                  <a:pt x="1474512" y="1411854"/>
                </a:lnTo>
                <a:lnTo>
                  <a:pt x="1430535" y="1434196"/>
                </a:lnTo>
                <a:lnTo>
                  <a:pt x="1243231" y="1518417"/>
                </a:lnTo>
                <a:lnTo>
                  <a:pt x="1101798" y="1579380"/>
                </a:lnTo>
                <a:lnTo>
                  <a:pt x="1042564" y="1598229"/>
                </a:lnTo>
                <a:lnTo>
                  <a:pt x="1012248" y="1606062"/>
                </a:lnTo>
                <a:lnTo>
                  <a:pt x="982289" y="1614891"/>
                </a:lnTo>
                <a:lnTo>
                  <a:pt x="931107" y="1628913"/>
                </a:lnTo>
                <a:lnTo>
                  <a:pt x="879579" y="1640970"/>
                </a:lnTo>
                <a:lnTo>
                  <a:pt x="827705" y="1651063"/>
                </a:lnTo>
                <a:lnTo>
                  <a:pt x="775486" y="1659191"/>
                </a:lnTo>
                <a:lnTo>
                  <a:pt x="722921" y="1665355"/>
                </a:lnTo>
                <a:lnTo>
                  <a:pt x="670010" y="1669555"/>
                </a:lnTo>
                <a:lnTo>
                  <a:pt x="632708" y="1673030"/>
                </a:lnTo>
                <a:lnTo>
                  <a:pt x="595426" y="1673985"/>
                </a:lnTo>
                <a:close/>
              </a:path>
              <a:path w="1976755" h="1674495">
                <a:moveTo>
                  <a:pt x="1717744" y="1176620"/>
                </a:moveTo>
                <a:lnTo>
                  <a:pt x="857501" y="1176620"/>
                </a:lnTo>
                <a:lnTo>
                  <a:pt x="885877" y="1176515"/>
                </a:lnTo>
                <a:lnTo>
                  <a:pt x="914134" y="1174960"/>
                </a:lnTo>
                <a:lnTo>
                  <a:pt x="970294" y="1167502"/>
                </a:lnTo>
                <a:lnTo>
                  <a:pt x="1019727" y="1152039"/>
                </a:lnTo>
                <a:lnTo>
                  <a:pt x="1068575" y="1134653"/>
                </a:lnTo>
                <a:lnTo>
                  <a:pt x="1165649" y="1097739"/>
                </a:lnTo>
                <a:lnTo>
                  <a:pt x="1206433" y="1078129"/>
                </a:lnTo>
                <a:lnTo>
                  <a:pt x="1220118" y="1071643"/>
                </a:lnTo>
                <a:lnTo>
                  <a:pt x="1266338" y="1049995"/>
                </a:lnTo>
                <a:lnTo>
                  <a:pt x="1308319" y="1021388"/>
                </a:lnTo>
                <a:lnTo>
                  <a:pt x="1345327" y="986459"/>
                </a:lnTo>
                <a:lnTo>
                  <a:pt x="1376258" y="946080"/>
                </a:lnTo>
                <a:lnTo>
                  <a:pt x="1409623" y="893869"/>
                </a:lnTo>
                <a:lnTo>
                  <a:pt x="1438714" y="839175"/>
                </a:lnTo>
                <a:lnTo>
                  <a:pt x="1455076" y="794029"/>
                </a:lnTo>
                <a:lnTo>
                  <a:pt x="1469591" y="748163"/>
                </a:lnTo>
                <a:lnTo>
                  <a:pt x="1483321" y="701987"/>
                </a:lnTo>
                <a:lnTo>
                  <a:pt x="1497328" y="655909"/>
                </a:lnTo>
                <a:lnTo>
                  <a:pt x="1507392" y="624861"/>
                </a:lnTo>
                <a:lnTo>
                  <a:pt x="1514762" y="593307"/>
                </a:lnTo>
                <a:lnTo>
                  <a:pt x="1519439" y="561245"/>
                </a:lnTo>
                <a:lnTo>
                  <a:pt x="1521423" y="528676"/>
                </a:lnTo>
                <a:lnTo>
                  <a:pt x="1520705" y="496055"/>
                </a:lnTo>
                <a:lnTo>
                  <a:pt x="1511136" y="432021"/>
                </a:lnTo>
                <a:lnTo>
                  <a:pt x="1498965" y="391268"/>
                </a:lnTo>
                <a:lnTo>
                  <a:pt x="1477906" y="358066"/>
                </a:lnTo>
                <a:lnTo>
                  <a:pt x="1410791" y="313568"/>
                </a:lnTo>
                <a:lnTo>
                  <a:pt x="1364647" y="292187"/>
                </a:lnTo>
                <a:lnTo>
                  <a:pt x="1316761" y="275029"/>
                </a:lnTo>
                <a:lnTo>
                  <a:pt x="1267133" y="262096"/>
                </a:lnTo>
                <a:lnTo>
                  <a:pt x="1227170" y="256008"/>
                </a:lnTo>
                <a:lnTo>
                  <a:pt x="1186882" y="251537"/>
                </a:lnTo>
                <a:lnTo>
                  <a:pt x="1099724" y="243275"/>
                </a:lnTo>
                <a:lnTo>
                  <a:pt x="1966040" y="243275"/>
                </a:lnTo>
                <a:lnTo>
                  <a:pt x="1974845" y="296758"/>
                </a:lnTo>
                <a:lnTo>
                  <a:pt x="1976754" y="339195"/>
                </a:lnTo>
                <a:lnTo>
                  <a:pt x="1976098" y="360461"/>
                </a:lnTo>
                <a:lnTo>
                  <a:pt x="1971561" y="402646"/>
                </a:lnTo>
                <a:lnTo>
                  <a:pt x="1962296" y="444614"/>
                </a:lnTo>
                <a:lnTo>
                  <a:pt x="1948207" y="485575"/>
                </a:lnTo>
                <a:lnTo>
                  <a:pt x="1939501" y="505486"/>
                </a:lnTo>
                <a:lnTo>
                  <a:pt x="1919688" y="551441"/>
                </a:lnTo>
                <a:lnTo>
                  <a:pt x="1899363" y="597187"/>
                </a:lnTo>
                <a:lnTo>
                  <a:pt x="1879373" y="643054"/>
                </a:lnTo>
                <a:lnTo>
                  <a:pt x="1860564" y="689370"/>
                </a:lnTo>
                <a:lnTo>
                  <a:pt x="1843755" y="734651"/>
                </a:lnTo>
                <a:lnTo>
                  <a:pt x="1828611" y="780414"/>
                </a:lnTo>
                <a:lnTo>
                  <a:pt x="1815134" y="826661"/>
                </a:lnTo>
                <a:lnTo>
                  <a:pt x="1803322" y="873390"/>
                </a:lnTo>
                <a:lnTo>
                  <a:pt x="1793176" y="920602"/>
                </a:lnTo>
                <a:lnTo>
                  <a:pt x="1783626" y="974260"/>
                </a:lnTo>
                <a:lnTo>
                  <a:pt x="1771154" y="1027057"/>
                </a:lnTo>
                <a:lnTo>
                  <a:pt x="1755758" y="1078992"/>
                </a:lnTo>
                <a:lnTo>
                  <a:pt x="1737439" y="1130066"/>
                </a:lnTo>
                <a:lnTo>
                  <a:pt x="1717744" y="1176620"/>
                </a:lnTo>
                <a:close/>
              </a:path>
              <a:path w="1976755" h="1674495">
                <a:moveTo>
                  <a:pt x="857501" y="1174989"/>
                </a:moveTo>
                <a:lnTo>
                  <a:pt x="808280" y="1174989"/>
                </a:lnTo>
                <a:lnTo>
                  <a:pt x="820533" y="1174343"/>
                </a:lnTo>
                <a:lnTo>
                  <a:pt x="832844" y="1174344"/>
                </a:lnTo>
                <a:lnTo>
                  <a:pt x="857501" y="1174792"/>
                </a:lnTo>
                <a:lnTo>
                  <a:pt x="857501" y="1174989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DEB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858716"/>
            <a:ext cx="7721600" cy="6428740"/>
          </a:xfrm>
          <a:custGeom>
            <a:avLst/>
            <a:gdLst/>
            <a:ahLst/>
            <a:cxnLst/>
            <a:rect l="l" t="t" r="r" b="b"/>
            <a:pathLst>
              <a:path w="7721600" h="6428740">
                <a:moveTo>
                  <a:pt x="3617597" y="6428283"/>
                </a:moveTo>
                <a:lnTo>
                  <a:pt x="3451234" y="3213558"/>
                </a:lnTo>
                <a:lnTo>
                  <a:pt x="3453827" y="3258574"/>
                </a:lnTo>
                <a:lnTo>
                  <a:pt x="3457244" y="3303534"/>
                </a:lnTo>
                <a:lnTo>
                  <a:pt x="3461639" y="3348422"/>
                </a:lnTo>
                <a:lnTo>
                  <a:pt x="3467162" y="3393223"/>
                </a:lnTo>
                <a:lnTo>
                  <a:pt x="3473966" y="3437921"/>
                </a:lnTo>
                <a:lnTo>
                  <a:pt x="3482202" y="3482500"/>
                </a:lnTo>
                <a:lnTo>
                  <a:pt x="3492024" y="3526944"/>
                </a:lnTo>
                <a:lnTo>
                  <a:pt x="3503581" y="3571238"/>
                </a:lnTo>
                <a:lnTo>
                  <a:pt x="3517027" y="3615365"/>
                </a:lnTo>
                <a:lnTo>
                  <a:pt x="3532513" y="3659310"/>
                </a:lnTo>
                <a:lnTo>
                  <a:pt x="3550191" y="3703057"/>
                </a:lnTo>
                <a:lnTo>
                  <a:pt x="3570688" y="3747073"/>
                </a:lnTo>
                <a:lnTo>
                  <a:pt x="3593527" y="3789546"/>
                </a:lnTo>
                <a:lnTo>
                  <a:pt x="3618596" y="3830484"/>
                </a:lnTo>
                <a:lnTo>
                  <a:pt x="3645784" y="3869897"/>
                </a:lnTo>
                <a:lnTo>
                  <a:pt x="3674979" y="3907792"/>
                </a:lnTo>
                <a:lnTo>
                  <a:pt x="3706068" y="3944177"/>
                </a:lnTo>
                <a:lnTo>
                  <a:pt x="3738941" y="3979062"/>
                </a:lnTo>
                <a:lnTo>
                  <a:pt x="3773485" y="4012456"/>
                </a:lnTo>
                <a:lnTo>
                  <a:pt x="3809589" y="4044365"/>
                </a:lnTo>
                <a:lnTo>
                  <a:pt x="3847141" y="4074800"/>
                </a:lnTo>
                <a:lnTo>
                  <a:pt x="3886029" y="4103768"/>
                </a:lnTo>
                <a:lnTo>
                  <a:pt x="3926141" y="4131278"/>
                </a:lnTo>
                <a:lnTo>
                  <a:pt x="3967365" y="4157339"/>
                </a:lnTo>
                <a:lnTo>
                  <a:pt x="4009590" y="4181958"/>
                </a:lnTo>
                <a:lnTo>
                  <a:pt x="4052704" y="4205145"/>
                </a:lnTo>
                <a:lnTo>
                  <a:pt x="4096595" y="4226908"/>
                </a:lnTo>
                <a:lnTo>
                  <a:pt x="4141152" y="4247255"/>
                </a:lnTo>
                <a:lnTo>
                  <a:pt x="4186262" y="4266195"/>
                </a:lnTo>
                <a:lnTo>
                  <a:pt x="4231813" y="4283737"/>
                </a:lnTo>
                <a:lnTo>
                  <a:pt x="4277695" y="4299889"/>
                </a:lnTo>
                <a:lnTo>
                  <a:pt x="4323795" y="4314659"/>
                </a:lnTo>
                <a:lnTo>
                  <a:pt x="4370001" y="4328056"/>
                </a:lnTo>
                <a:lnTo>
                  <a:pt x="4416201" y="4340089"/>
                </a:lnTo>
                <a:lnTo>
                  <a:pt x="4462285" y="4350765"/>
                </a:lnTo>
                <a:lnTo>
                  <a:pt x="4508139" y="4360094"/>
                </a:lnTo>
                <a:lnTo>
                  <a:pt x="4554970" y="4368542"/>
                </a:lnTo>
                <a:lnTo>
                  <a:pt x="4601941" y="4376413"/>
                </a:lnTo>
                <a:lnTo>
                  <a:pt x="4649042" y="4383741"/>
                </a:lnTo>
                <a:lnTo>
                  <a:pt x="4696260" y="4390565"/>
                </a:lnTo>
                <a:lnTo>
                  <a:pt x="4743585" y="4396921"/>
                </a:lnTo>
                <a:lnTo>
                  <a:pt x="4791004" y="4402845"/>
                </a:lnTo>
                <a:lnTo>
                  <a:pt x="4838507" y="4408373"/>
                </a:lnTo>
                <a:lnTo>
                  <a:pt x="4886082" y="4413542"/>
                </a:lnTo>
                <a:lnTo>
                  <a:pt x="4933717" y="4418390"/>
                </a:lnTo>
                <a:lnTo>
                  <a:pt x="4981401" y="4422951"/>
                </a:lnTo>
                <a:lnTo>
                  <a:pt x="5029123" y="4427264"/>
                </a:lnTo>
                <a:lnTo>
                  <a:pt x="5076871" y="4431363"/>
                </a:lnTo>
                <a:lnTo>
                  <a:pt x="5124634" y="4435287"/>
                </a:lnTo>
                <a:lnTo>
                  <a:pt x="5172399" y="4439071"/>
                </a:lnTo>
                <a:lnTo>
                  <a:pt x="5220157" y="4442751"/>
                </a:lnTo>
                <a:lnTo>
                  <a:pt x="5267894" y="4446366"/>
                </a:lnTo>
                <a:lnTo>
                  <a:pt x="5363264" y="4453540"/>
                </a:lnTo>
                <a:lnTo>
                  <a:pt x="5410874" y="4457174"/>
                </a:lnTo>
                <a:lnTo>
                  <a:pt x="5458418" y="4460887"/>
                </a:lnTo>
                <a:lnTo>
                  <a:pt x="5505885" y="4464716"/>
                </a:lnTo>
                <a:lnTo>
                  <a:pt x="5553263" y="4468698"/>
                </a:lnTo>
                <a:lnTo>
                  <a:pt x="5600542" y="4472869"/>
                </a:lnTo>
                <a:lnTo>
                  <a:pt x="5647709" y="4477266"/>
                </a:lnTo>
                <a:lnTo>
                  <a:pt x="5694753" y="4481924"/>
                </a:lnTo>
                <a:lnTo>
                  <a:pt x="5741662" y="4486882"/>
                </a:lnTo>
                <a:lnTo>
                  <a:pt x="5788426" y="4492174"/>
                </a:lnTo>
                <a:lnTo>
                  <a:pt x="5835032" y="4497839"/>
                </a:lnTo>
                <a:lnTo>
                  <a:pt x="5881470" y="4503911"/>
                </a:lnTo>
                <a:lnTo>
                  <a:pt x="5927728" y="4510429"/>
                </a:lnTo>
                <a:lnTo>
                  <a:pt x="5973794" y="4517428"/>
                </a:lnTo>
                <a:lnTo>
                  <a:pt x="6019656" y="4524944"/>
                </a:lnTo>
                <a:lnTo>
                  <a:pt x="6065304" y="4533015"/>
                </a:lnTo>
                <a:lnTo>
                  <a:pt x="6110727" y="4541677"/>
                </a:lnTo>
                <a:lnTo>
                  <a:pt x="6155911" y="4550967"/>
                </a:lnTo>
                <a:lnTo>
                  <a:pt x="6200847" y="4560920"/>
                </a:lnTo>
                <a:lnTo>
                  <a:pt x="6245522" y="4571574"/>
                </a:lnTo>
                <a:lnTo>
                  <a:pt x="6289925" y="4582965"/>
                </a:lnTo>
                <a:lnTo>
                  <a:pt x="6334045" y="4595129"/>
                </a:lnTo>
                <a:lnTo>
                  <a:pt x="6377870" y="4608104"/>
                </a:lnTo>
                <a:lnTo>
                  <a:pt x="6421389" y="4621925"/>
                </a:lnTo>
                <a:lnTo>
                  <a:pt x="6464590" y="4636629"/>
                </a:lnTo>
                <a:lnTo>
                  <a:pt x="6507461" y="4652253"/>
                </a:lnTo>
                <a:lnTo>
                  <a:pt x="6549993" y="4668834"/>
                </a:lnTo>
                <a:lnTo>
                  <a:pt x="6592172" y="4686406"/>
                </a:lnTo>
                <a:lnTo>
                  <a:pt x="6633987" y="4705008"/>
                </a:lnTo>
                <a:lnTo>
                  <a:pt x="6675427" y="4724676"/>
                </a:lnTo>
                <a:lnTo>
                  <a:pt x="6716481" y="4745446"/>
                </a:lnTo>
                <a:lnTo>
                  <a:pt x="6757137" y="4767355"/>
                </a:lnTo>
                <a:lnTo>
                  <a:pt x="6797384" y="4790440"/>
                </a:lnTo>
                <a:lnTo>
                  <a:pt x="6837209" y="4814736"/>
                </a:lnTo>
                <a:lnTo>
                  <a:pt x="6876602" y="4840281"/>
                </a:lnTo>
                <a:lnTo>
                  <a:pt x="6915552" y="4867110"/>
                </a:lnTo>
                <a:lnTo>
                  <a:pt x="6954046" y="4895261"/>
                </a:lnTo>
                <a:lnTo>
                  <a:pt x="6992073" y="4924770"/>
                </a:lnTo>
                <a:lnTo>
                  <a:pt x="7029622" y="4955674"/>
                </a:lnTo>
                <a:lnTo>
                  <a:pt x="7066682" y="4988008"/>
                </a:lnTo>
                <a:lnTo>
                  <a:pt x="7103240" y="5021810"/>
                </a:lnTo>
                <a:lnTo>
                  <a:pt x="7139286" y="5057117"/>
                </a:lnTo>
                <a:lnTo>
                  <a:pt x="7174808" y="5093963"/>
                </a:lnTo>
                <a:lnTo>
                  <a:pt x="7209794" y="5132387"/>
                </a:lnTo>
                <a:lnTo>
                  <a:pt x="7244233" y="5172425"/>
                </a:lnTo>
                <a:lnTo>
                  <a:pt x="7275946" y="5211185"/>
                </a:lnTo>
                <a:lnTo>
                  <a:pt x="7306706" y="5250573"/>
                </a:lnTo>
                <a:lnTo>
                  <a:pt x="7336498" y="5290570"/>
                </a:lnTo>
                <a:lnTo>
                  <a:pt x="7365305" y="5331158"/>
                </a:lnTo>
                <a:lnTo>
                  <a:pt x="7393113" y="5372317"/>
                </a:lnTo>
                <a:lnTo>
                  <a:pt x="7419906" y="5414028"/>
                </a:lnTo>
                <a:lnTo>
                  <a:pt x="7445668" y="5456272"/>
                </a:lnTo>
                <a:lnTo>
                  <a:pt x="7470384" y="5499030"/>
                </a:lnTo>
                <a:lnTo>
                  <a:pt x="7494039" y="5542284"/>
                </a:lnTo>
                <a:lnTo>
                  <a:pt x="7516617" y="5586014"/>
                </a:lnTo>
                <a:lnTo>
                  <a:pt x="7538102" y="5630201"/>
                </a:lnTo>
                <a:lnTo>
                  <a:pt x="7558479" y="5674826"/>
                </a:lnTo>
                <a:lnTo>
                  <a:pt x="7577732" y="5719870"/>
                </a:lnTo>
                <a:lnTo>
                  <a:pt x="7595846" y="5765315"/>
                </a:lnTo>
                <a:lnTo>
                  <a:pt x="7612806" y="5811141"/>
                </a:lnTo>
                <a:lnTo>
                  <a:pt x="7628596" y="5857328"/>
                </a:lnTo>
                <a:lnTo>
                  <a:pt x="7643200" y="5903859"/>
                </a:lnTo>
                <a:lnTo>
                  <a:pt x="7656603" y="5950715"/>
                </a:lnTo>
                <a:lnTo>
                  <a:pt x="7668789" y="5997875"/>
                </a:lnTo>
                <a:lnTo>
                  <a:pt x="7679744" y="6045321"/>
                </a:lnTo>
                <a:lnTo>
                  <a:pt x="7689451" y="6093035"/>
                </a:lnTo>
                <a:lnTo>
                  <a:pt x="7697894" y="6140996"/>
                </a:lnTo>
                <a:lnTo>
                  <a:pt x="7705060" y="6189187"/>
                </a:lnTo>
                <a:lnTo>
                  <a:pt x="7710931" y="6237588"/>
                </a:lnTo>
                <a:lnTo>
                  <a:pt x="7715492" y="6286180"/>
                </a:lnTo>
                <a:lnTo>
                  <a:pt x="7718729" y="6334944"/>
                </a:lnTo>
                <a:lnTo>
                  <a:pt x="7720624" y="6383861"/>
                </a:lnTo>
                <a:lnTo>
                  <a:pt x="7721113" y="6428283"/>
                </a:lnTo>
                <a:lnTo>
                  <a:pt x="3617597" y="6428283"/>
                </a:lnTo>
                <a:close/>
              </a:path>
              <a:path w="7721600" h="6428740">
                <a:moveTo>
                  <a:pt x="0" y="6428283"/>
                </a:moveTo>
                <a:lnTo>
                  <a:pt x="0" y="0"/>
                </a:lnTo>
                <a:lnTo>
                  <a:pt x="18023" y="20630"/>
                </a:lnTo>
                <a:lnTo>
                  <a:pt x="48291" y="58776"/>
                </a:lnTo>
                <a:lnTo>
                  <a:pt x="76410" y="97810"/>
                </a:lnTo>
                <a:lnTo>
                  <a:pt x="102489" y="137706"/>
                </a:lnTo>
                <a:lnTo>
                  <a:pt x="126636" y="178438"/>
                </a:lnTo>
                <a:lnTo>
                  <a:pt x="148960" y="219981"/>
                </a:lnTo>
                <a:lnTo>
                  <a:pt x="169570" y="262310"/>
                </a:lnTo>
                <a:lnTo>
                  <a:pt x="188575" y="305399"/>
                </a:lnTo>
                <a:lnTo>
                  <a:pt x="206085" y="349222"/>
                </a:lnTo>
                <a:lnTo>
                  <a:pt x="222207" y="393754"/>
                </a:lnTo>
                <a:lnTo>
                  <a:pt x="237051" y="438969"/>
                </a:lnTo>
                <a:lnTo>
                  <a:pt x="250726" y="484842"/>
                </a:lnTo>
                <a:lnTo>
                  <a:pt x="263340" y="531347"/>
                </a:lnTo>
                <a:lnTo>
                  <a:pt x="275004" y="578459"/>
                </a:lnTo>
                <a:lnTo>
                  <a:pt x="285824" y="626152"/>
                </a:lnTo>
                <a:lnTo>
                  <a:pt x="295911" y="674401"/>
                </a:lnTo>
                <a:lnTo>
                  <a:pt x="305373" y="723180"/>
                </a:lnTo>
                <a:lnTo>
                  <a:pt x="322860" y="822225"/>
                </a:lnTo>
                <a:lnTo>
                  <a:pt x="332464" y="870344"/>
                </a:lnTo>
                <a:lnTo>
                  <a:pt x="344259" y="917701"/>
                </a:lnTo>
                <a:lnTo>
                  <a:pt x="358188" y="964238"/>
                </a:lnTo>
                <a:lnTo>
                  <a:pt x="374197" y="1009893"/>
                </a:lnTo>
                <a:lnTo>
                  <a:pt x="392232" y="1054607"/>
                </a:lnTo>
                <a:lnTo>
                  <a:pt x="412238" y="1098320"/>
                </a:lnTo>
                <a:lnTo>
                  <a:pt x="434160" y="1140973"/>
                </a:lnTo>
                <a:lnTo>
                  <a:pt x="457945" y="1182504"/>
                </a:lnTo>
                <a:lnTo>
                  <a:pt x="483536" y="1222855"/>
                </a:lnTo>
                <a:lnTo>
                  <a:pt x="510880" y="1261966"/>
                </a:lnTo>
                <a:lnTo>
                  <a:pt x="539922" y="1299776"/>
                </a:lnTo>
                <a:lnTo>
                  <a:pt x="570608" y="1336226"/>
                </a:lnTo>
                <a:lnTo>
                  <a:pt x="602882" y="1371256"/>
                </a:lnTo>
                <a:lnTo>
                  <a:pt x="636691" y="1404805"/>
                </a:lnTo>
                <a:lnTo>
                  <a:pt x="671979" y="1436815"/>
                </a:lnTo>
                <a:lnTo>
                  <a:pt x="708693" y="1467225"/>
                </a:lnTo>
                <a:lnTo>
                  <a:pt x="746777" y="1495975"/>
                </a:lnTo>
                <a:lnTo>
                  <a:pt x="786176" y="1523005"/>
                </a:lnTo>
                <a:lnTo>
                  <a:pt x="826837" y="1548256"/>
                </a:lnTo>
                <a:lnTo>
                  <a:pt x="868705" y="1571667"/>
                </a:lnTo>
                <a:lnTo>
                  <a:pt x="911725" y="1593179"/>
                </a:lnTo>
                <a:lnTo>
                  <a:pt x="955842" y="1612732"/>
                </a:lnTo>
                <a:lnTo>
                  <a:pt x="1001003" y="1630266"/>
                </a:lnTo>
                <a:lnTo>
                  <a:pt x="1047151" y="1645721"/>
                </a:lnTo>
                <a:lnTo>
                  <a:pt x="1094233" y="1659036"/>
                </a:lnTo>
                <a:lnTo>
                  <a:pt x="1142195" y="1670154"/>
                </a:lnTo>
                <a:lnTo>
                  <a:pt x="1192865" y="1679704"/>
                </a:lnTo>
                <a:lnTo>
                  <a:pt x="1243767" y="1687435"/>
                </a:lnTo>
                <a:lnTo>
                  <a:pt x="1294870" y="1693486"/>
                </a:lnTo>
                <a:lnTo>
                  <a:pt x="1346146" y="1697999"/>
                </a:lnTo>
                <a:lnTo>
                  <a:pt x="1397566" y="1701114"/>
                </a:lnTo>
                <a:lnTo>
                  <a:pt x="1449101" y="1702972"/>
                </a:lnTo>
                <a:lnTo>
                  <a:pt x="1500723" y="1703712"/>
                </a:lnTo>
                <a:lnTo>
                  <a:pt x="1552402" y="1703476"/>
                </a:lnTo>
                <a:lnTo>
                  <a:pt x="1604111" y="1702405"/>
                </a:lnTo>
                <a:lnTo>
                  <a:pt x="1655819" y="1700638"/>
                </a:lnTo>
                <a:lnTo>
                  <a:pt x="1707499" y="1698316"/>
                </a:lnTo>
                <a:lnTo>
                  <a:pt x="1759122" y="1695580"/>
                </a:lnTo>
                <a:lnTo>
                  <a:pt x="1810658" y="1692571"/>
                </a:lnTo>
                <a:lnTo>
                  <a:pt x="1862078" y="1689428"/>
                </a:lnTo>
                <a:lnTo>
                  <a:pt x="1911009" y="1686886"/>
                </a:lnTo>
                <a:lnTo>
                  <a:pt x="1959949" y="1684806"/>
                </a:lnTo>
                <a:lnTo>
                  <a:pt x="2008860" y="1683252"/>
                </a:lnTo>
                <a:lnTo>
                  <a:pt x="2057704" y="1682290"/>
                </a:lnTo>
                <a:lnTo>
                  <a:pt x="2106442" y="1681984"/>
                </a:lnTo>
                <a:lnTo>
                  <a:pt x="2155036" y="1682398"/>
                </a:lnTo>
                <a:lnTo>
                  <a:pt x="2203446" y="1683597"/>
                </a:lnTo>
                <a:lnTo>
                  <a:pt x="2251635" y="1685646"/>
                </a:lnTo>
                <a:lnTo>
                  <a:pt x="2299565" y="1688608"/>
                </a:lnTo>
                <a:lnTo>
                  <a:pt x="2347195" y="1692549"/>
                </a:lnTo>
                <a:lnTo>
                  <a:pt x="2394489" y="1697533"/>
                </a:lnTo>
                <a:lnTo>
                  <a:pt x="2441407" y="1703625"/>
                </a:lnTo>
                <a:lnTo>
                  <a:pt x="2487911" y="1710888"/>
                </a:lnTo>
                <a:lnTo>
                  <a:pt x="2533962" y="1719389"/>
                </a:lnTo>
                <a:lnTo>
                  <a:pt x="2579523" y="1729190"/>
                </a:lnTo>
                <a:lnTo>
                  <a:pt x="2624553" y="1740357"/>
                </a:lnTo>
                <a:lnTo>
                  <a:pt x="2669016" y="1752954"/>
                </a:lnTo>
                <a:lnTo>
                  <a:pt x="2712872" y="1767047"/>
                </a:lnTo>
                <a:lnTo>
                  <a:pt x="2756082" y="1782698"/>
                </a:lnTo>
                <a:lnTo>
                  <a:pt x="2798609" y="1799973"/>
                </a:lnTo>
                <a:lnTo>
                  <a:pt x="2840413" y="1818936"/>
                </a:lnTo>
                <a:lnTo>
                  <a:pt x="2881457" y="1839653"/>
                </a:lnTo>
                <a:lnTo>
                  <a:pt x="2921701" y="1862186"/>
                </a:lnTo>
                <a:lnTo>
                  <a:pt x="2961108" y="1886602"/>
                </a:lnTo>
                <a:lnTo>
                  <a:pt x="2999638" y="1912964"/>
                </a:lnTo>
                <a:lnTo>
                  <a:pt x="3037253" y="1941337"/>
                </a:lnTo>
                <a:lnTo>
                  <a:pt x="3073915" y="1971785"/>
                </a:lnTo>
                <a:lnTo>
                  <a:pt x="3109585" y="2004374"/>
                </a:lnTo>
                <a:lnTo>
                  <a:pt x="3144224" y="2039167"/>
                </a:lnTo>
                <a:lnTo>
                  <a:pt x="3177795" y="2076229"/>
                </a:lnTo>
                <a:lnTo>
                  <a:pt x="3210258" y="2115625"/>
                </a:lnTo>
                <a:lnTo>
                  <a:pt x="3241575" y="2157418"/>
                </a:lnTo>
                <a:lnTo>
                  <a:pt x="3269937" y="2199044"/>
                </a:lnTo>
                <a:lnTo>
                  <a:pt x="3295479" y="2240992"/>
                </a:lnTo>
                <a:lnTo>
                  <a:pt x="3318352" y="2283247"/>
                </a:lnTo>
                <a:lnTo>
                  <a:pt x="3338709" y="2325793"/>
                </a:lnTo>
                <a:lnTo>
                  <a:pt x="3356700" y="2368615"/>
                </a:lnTo>
                <a:lnTo>
                  <a:pt x="3372479" y="2411696"/>
                </a:lnTo>
                <a:lnTo>
                  <a:pt x="3386196" y="2455021"/>
                </a:lnTo>
                <a:lnTo>
                  <a:pt x="3398004" y="2498573"/>
                </a:lnTo>
                <a:lnTo>
                  <a:pt x="3408055" y="2542338"/>
                </a:lnTo>
                <a:lnTo>
                  <a:pt x="3416501" y="2586300"/>
                </a:lnTo>
                <a:lnTo>
                  <a:pt x="3423492" y="2630442"/>
                </a:lnTo>
                <a:lnTo>
                  <a:pt x="3429183" y="2674749"/>
                </a:lnTo>
                <a:lnTo>
                  <a:pt x="3433723" y="2719206"/>
                </a:lnTo>
                <a:lnTo>
                  <a:pt x="3437266" y="2763795"/>
                </a:lnTo>
                <a:lnTo>
                  <a:pt x="3439963" y="2808502"/>
                </a:lnTo>
                <a:lnTo>
                  <a:pt x="3441966" y="2853312"/>
                </a:lnTo>
                <a:lnTo>
                  <a:pt x="3449315" y="3168502"/>
                </a:lnTo>
                <a:lnTo>
                  <a:pt x="3617597" y="6428283"/>
                </a:lnTo>
                <a:lnTo>
                  <a:pt x="0" y="6428283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264833" y="10"/>
            <a:ext cx="5023485" cy="7861300"/>
          </a:xfrm>
          <a:custGeom>
            <a:avLst/>
            <a:gdLst/>
            <a:ahLst/>
            <a:cxnLst/>
            <a:rect l="l" t="t" r="r" b="b"/>
            <a:pathLst>
              <a:path w="5023484" h="7861300">
                <a:moveTo>
                  <a:pt x="3553643" y="7810500"/>
                </a:moveTo>
                <a:lnTo>
                  <a:pt x="2364835" y="7810500"/>
                </a:lnTo>
                <a:lnTo>
                  <a:pt x="2266224" y="7785100"/>
                </a:lnTo>
                <a:lnTo>
                  <a:pt x="2216801" y="7785100"/>
                </a:lnTo>
                <a:lnTo>
                  <a:pt x="1470049" y="7594600"/>
                </a:lnTo>
                <a:lnTo>
                  <a:pt x="1420155" y="7569200"/>
                </a:lnTo>
                <a:lnTo>
                  <a:pt x="1320426" y="7543800"/>
                </a:lnTo>
                <a:lnTo>
                  <a:pt x="1270602" y="7518400"/>
                </a:lnTo>
                <a:lnTo>
                  <a:pt x="1171061" y="7493000"/>
                </a:lnTo>
                <a:lnTo>
                  <a:pt x="1121355" y="7467600"/>
                </a:lnTo>
                <a:lnTo>
                  <a:pt x="1078431" y="7454900"/>
                </a:lnTo>
                <a:lnTo>
                  <a:pt x="1033632" y="7429500"/>
                </a:lnTo>
                <a:lnTo>
                  <a:pt x="987504" y="7416800"/>
                </a:lnTo>
                <a:lnTo>
                  <a:pt x="846617" y="7340600"/>
                </a:lnTo>
                <a:lnTo>
                  <a:pt x="800643" y="7315200"/>
                </a:lnTo>
                <a:lnTo>
                  <a:pt x="756072" y="7277100"/>
                </a:lnTo>
                <a:lnTo>
                  <a:pt x="713454" y="7251700"/>
                </a:lnTo>
                <a:lnTo>
                  <a:pt x="673333" y="7226300"/>
                </a:lnTo>
                <a:lnTo>
                  <a:pt x="636257" y="7188200"/>
                </a:lnTo>
                <a:lnTo>
                  <a:pt x="602773" y="7162800"/>
                </a:lnTo>
                <a:lnTo>
                  <a:pt x="573426" y="7137400"/>
                </a:lnTo>
                <a:lnTo>
                  <a:pt x="407929" y="7023100"/>
                </a:lnTo>
                <a:lnTo>
                  <a:pt x="373101" y="6985000"/>
                </a:lnTo>
                <a:lnTo>
                  <a:pt x="339558" y="6946900"/>
                </a:lnTo>
                <a:lnTo>
                  <a:pt x="307315" y="6908800"/>
                </a:lnTo>
                <a:lnTo>
                  <a:pt x="276389" y="6870700"/>
                </a:lnTo>
                <a:lnTo>
                  <a:pt x="246799" y="6819900"/>
                </a:lnTo>
                <a:lnTo>
                  <a:pt x="218561" y="6781800"/>
                </a:lnTo>
                <a:lnTo>
                  <a:pt x="191693" y="6743700"/>
                </a:lnTo>
                <a:lnTo>
                  <a:pt x="166210" y="6692900"/>
                </a:lnTo>
                <a:lnTo>
                  <a:pt x="142131" y="6642100"/>
                </a:lnTo>
                <a:lnTo>
                  <a:pt x="119473" y="6604000"/>
                </a:lnTo>
                <a:lnTo>
                  <a:pt x="98253" y="6553200"/>
                </a:lnTo>
                <a:lnTo>
                  <a:pt x="78487" y="6502400"/>
                </a:lnTo>
                <a:lnTo>
                  <a:pt x="60193" y="6464300"/>
                </a:lnTo>
                <a:lnTo>
                  <a:pt x="43389" y="6413500"/>
                </a:lnTo>
                <a:lnTo>
                  <a:pt x="31977" y="6375400"/>
                </a:lnTo>
                <a:lnTo>
                  <a:pt x="22385" y="6337300"/>
                </a:lnTo>
                <a:lnTo>
                  <a:pt x="14564" y="6299200"/>
                </a:lnTo>
                <a:lnTo>
                  <a:pt x="8465" y="6261100"/>
                </a:lnTo>
                <a:lnTo>
                  <a:pt x="4037" y="6223000"/>
                </a:lnTo>
                <a:lnTo>
                  <a:pt x="1232" y="6172200"/>
                </a:lnTo>
                <a:lnTo>
                  <a:pt x="0" y="6134100"/>
                </a:lnTo>
                <a:lnTo>
                  <a:pt x="291" y="6096000"/>
                </a:lnTo>
                <a:lnTo>
                  <a:pt x="2056" y="6057900"/>
                </a:lnTo>
                <a:lnTo>
                  <a:pt x="5247" y="6007100"/>
                </a:lnTo>
                <a:lnTo>
                  <a:pt x="9812" y="5969000"/>
                </a:lnTo>
                <a:lnTo>
                  <a:pt x="15704" y="5930900"/>
                </a:lnTo>
                <a:lnTo>
                  <a:pt x="22872" y="5880100"/>
                </a:lnTo>
                <a:lnTo>
                  <a:pt x="31267" y="5842000"/>
                </a:lnTo>
                <a:lnTo>
                  <a:pt x="40840" y="5791200"/>
                </a:lnTo>
                <a:lnTo>
                  <a:pt x="51541" y="5753100"/>
                </a:lnTo>
                <a:lnTo>
                  <a:pt x="63320" y="5715000"/>
                </a:lnTo>
                <a:lnTo>
                  <a:pt x="76129" y="5664200"/>
                </a:lnTo>
                <a:lnTo>
                  <a:pt x="89918" y="5626100"/>
                </a:lnTo>
                <a:lnTo>
                  <a:pt x="104638" y="5575300"/>
                </a:lnTo>
                <a:lnTo>
                  <a:pt x="120238" y="5524500"/>
                </a:lnTo>
                <a:lnTo>
                  <a:pt x="136670" y="5486400"/>
                </a:lnTo>
                <a:lnTo>
                  <a:pt x="153884" y="5435600"/>
                </a:lnTo>
                <a:lnTo>
                  <a:pt x="171832" y="5397500"/>
                </a:lnTo>
                <a:lnTo>
                  <a:pt x="190462" y="5346700"/>
                </a:lnTo>
                <a:lnTo>
                  <a:pt x="209726" y="5295900"/>
                </a:lnTo>
                <a:lnTo>
                  <a:pt x="229575" y="5257800"/>
                </a:lnTo>
                <a:lnTo>
                  <a:pt x="249959" y="5207000"/>
                </a:lnTo>
                <a:lnTo>
                  <a:pt x="270829" y="5156200"/>
                </a:lnTo>
                <a:lnTo>
                  <a:pt x="292134" y="5118100"/>
                </a:lnTo>
                <a:lnTo>
                  <a:pt x="313827" y="5067300"/>
                </a:lnTo>
                <a:lnTo>
                  <a:pt x="335857" y="5016500"/>
                </a:lnTo>
                <a:lnTo>
                  <a:pt x="358175" y="4978400"/>
                </a:lnTo>
                <a:lnTo>
                  <a:pt x="380731" y="4927600"/>
                </a:lnTo>
                <a:lnTo>
                  <a:pt x="403477" y="4876800"/>
                </a:lnTo>
                <a:lnTo>
                  <a:pt x="426362" y="4826000"/>
                </a:lnTo>
                <a:lnTo>
                  <a:pt x="449337" y="4787900"/>
                </a:lnTo>
                <a:lnTo>
                  <a:pt x="495361" y="4686300"/>
                </a:lnTo>
                <a:lnTo>
                  <a:pt x="518310" y="4648200"/>
                </a:lnTo>
                <a:lnTo>
                  <a:pt x="541152" y="4597400"/>
                </a:lnTo>
                <a:lnTo>
                  <a:pt x="563837" y="4546600"/>
                </a:lnTo>
                <a:lnTo>
                  <a:pt x="586316" y="4508500"/>
                </a:lnTo>
                <a:lnTo>
                  <a:pt x="608539" y="4457700"/>
                </a:lnTo>
                <a:lnTo>
                  <a:pt x="630457" y="4406900"/>
                </a:lnTo>
                <a:lnTo>
                  <a:pt x="652020" y="4368800"/>
                </a:lnTo>
                <a:lnTo>
                  <a:pt x="673179" y="4318000"/>
                </a:lnTo>
                <a:lnTo>
                  <a:pt x="693885" y="4267200"/>
                </a:lnTo>
                <a:lnTo>
                  <a:pt x="714088" y="4229100"/>
                </a:lnTo>
                <a:lnTo>
                  <a:pt x="733738" y="4178300"/>
                </a:lnTo>
                <a:lnTo>
                  <a:pt x="752787" y="4127500"/>
                </a:lnTo>
                <a:lnTo>
                  <a:pt x="771184" y="4089400"/>
                </a:lnTo>
                <a:lnTo>
                  <a:pt x="788881" y="4038600"/>
                </a:lnTo>
                <a:lnTo>
                  <a:pt x="805828" y="4000500"/>
                </a:lnTo>
                <a:lnTo>
                  <a:pt x="821976" y="3949700"/>
                </a:lnTo>
                <a:lnTo>
                  <a:pt x="837274" y="3911600"/>
                </a:lnTo>
                <a:lnTo>
                  <a:pt x="851675" y="3860800"/>
                </a:lnTo>
                <a:lnTo>
                  <a:pt x="865127" y="3822700"/>
                </a:lnTo>
                <a:lnTo>
                  <a:pt x="877583" y="3771900"/>
                </a:lnTo>
                <a:lnTo>
                  <a:pt x="891010" y="3721100"/>
                </a:lnTo>
                <a:lnTo>
                  <a:pt x="903080" y="3670300"/>
                </a:lnTo>
                <a:lnTo>
                  <a:pt x="913848" y="3619500"/>
                </a:lnTo>
                <a:lnTo>
                  <a:pt x="923367" y="3568700"/>
                </a:lnTo>
                <a:lnTo>
                  <a:pt x="931692" y="3517900"/>
                </a:lnTo>
                <a:lnTo>
                  <a:pt x="938879" y="3467100"/>
                </a:lnTo>
                <a:lnTo>
                  <a:pt x="944982" y="3416300"/>
                </a:lnTo>
                <a:lnTo>
                  <a:pt x="950057" y="3365500"/>
                </a:lnTo>
                <a:lnTo>
                  <a:pt x="954156" y="3314700"/>
                </a:lnTo>
                <a:lnTo>
                  <a:pt x="957337" y="3263900"/>
                </a:lnTo>
                <a:lnTo>
                  <a:pt x="959653" y="3213100"/>
                </a:lnTo>
                <a:lnTo>
                  <a:pt x="961158" y="3162300"/>
                </a:lnTo>
                <a:lnTo>
                  <a:pt x="961909" y="3111500"/>
                </a:lnTo>
                <a:lnTo>
                  <a:pt x="961959" y="3060700"/>
                </a:lnTo>
                <a:lnTo>
                  <a:pt x="961364" y="3009900"/>
                </a:lnTo>
                <a:lnTo>
                  <a:pt x="960177" y="2959100"/>
                </a:lnTo>
                <a:lnTo>
                  <a:pt x="958455" y="2908300"/>
                </a:lnTo>
                <a:lnTo>
                  <a:pt x="956252" y="2870200"/>
                </a:lnTo>
                <a:lnTo>
                  <a:pt x="953622" y="2819400"/>
                </a:lnTo>
                <a:lnTo>
                  <a:pt x="949775" y="2768600"/>
                </a:lnTo>
                <a:lnTo>
                  <a:pt x="944107" y="2717800"/>
                </a:lnTo>
                <a:lnTo>
                  <a:pt x="936955" y="2679700"/>
                </a:lnTo>
                <a:lnTo>
                  <a:pt x="928653" y="2628900"/>
                </a:lnTo>
                <a:lnTo>
                  <a:pt x="919538" y="2578100"/>
                </a:lnTo>
                <a:lnTo>
                  <a:pt x="909944" y="2540000"/>
                </a:lnTo>
                <a:lnTo>
                  <a:pt x="900207" y="2489200"/>
                </a:lnTo>
                <a:lnTo>
                  <a:pt x="890663" y="2438400"/>
                </a:lnTo>
                <a:lnTo>
                  <a:pt x="881648" y="2400300"/>
                </a:lnTo>
                <a:lnTo>
                  <a:pt x="873496" y="2349500"/>
                </a:lnTo>
                <a:lnTo>
                  <a:pt x="866543" y="2298700"/>
                </a:lnTo>
                <a:lnTo>
                  <a:pt x="861125" y="2247900"/>
                </a:lnTo>
                <a:lnTo>
                  <a:pt x="857577" y="2209800"/>
                </a:lnTo>
                <a:lnTo>
                  <a:pt x="856235" y="2159000"/>
                </a:lnTo>
                <a:lnTo>
                  <a:pt x="857435" y="2108200"/>
                </a:lnTo>
                <a:lnTo>
                  <a:pt x="861511" y="2057400"/>
                </a:lnTo>
                <a:lnTo>
                  <a:pt x="868800" y="2006600"/>
                </a:lnTo>
                <a:lnTo>
                  <a:pt x="879636" y="1955800"/>
                </a:lnTo>
                <a:lnTo>
                  <a:pt x="894356" y="1905000"/>
                </a:lnTo>
                <a:lnTo>
                  <a:pt x="910437" y="1854200"/>
                </a:lnTo>
                <a:lnTo>
                  <a:pt x="929145" y="1816100"/>
                </a:lnTo>
                <a:lnTo>
                  <a:pt x="950329" y="1765300"/>
                </a:lnTo>
                <a:lnTo>
                  <a:pt x="973835" y="1714500"/>
                </a:lnTo>
                <a:lnTo>
                  <a:pt x="999513" y="1676400"/>
                </a:lnTo>
                <a:lnTo>
                  <a:pt x="1027211" y="1638300"/>
                </a:lnTo>
                <a:lnTo>
                  <a:pt x="1056777" y="1587500"/>
                </a:lnTo>
                <a:lnTo>
                  <a:pt x="1088059" y="1549400"/>
                </a:lnTo>
                <a:lnTo>
                  <a:pt x="1120905" y="1511300"/>
                </a:lnTo>
                <a:lnTo>
                  <a:pt x="1155164" y="1460500"/>
                </a:lnTo>
                <a:lnTo>
                  <a:pt x="1190683" y="1422400"/>
                </a:lnTo>
                <a:lnTo>
                  <a:pt x="1227312" y="1384300"/>
                </a:lnTo>
                <a:lnTo>
                  <a:pt x="1264897" y="1346200"/>
                </a:lnTo>
                <a:lnTo>
                  <a:pt x="1303288" y="1308100"/>
                </a:lnTo>
                <a:lnTo>
                  <a:pt x="1342333" y="1270000"/>
                </a:lnTo>
                <a:lnTo>
                  <a:pt x="1381879" y="1231900"/>
                </a:lnTo>
                <a:lnTo>
                  <a:pt x="1421775" y="1206500"/>
                </a:lnTo>
                <a:lnTo>
                  <a:pt x="1502011" y="1130300"/>
                </a:lnTo>
                <a:lnTo>
                  <a:pt x="1542046" y="1104900"/>
                </a:lnTo>
                <a:lnTo>
                  <a:pt x="1581824" y="1066800"/>
                </a:lnTo>
                <a:lnTo>
                  <a:pt x="1621194" y="1041400"/>
                </a:lnTo>
                <a:lnTo>
                  <a:pt x="1660002" y="1003300"/>
                </a:lnTo>
                <a:lnTo>
                  <a:pt x="1698098" y="977900"/>
                </a:lnTo>
                <a:lnTo>
                  <a:pt x="1735330" y="952500"/>
                </a:lnTo>
                <a:lnTo>
                  <a:pt x="1771545" y="927100"/>
                </a:lnTo>
                <a:lnTo>
                  <a:pt x="1806592" y="901700"/>
                </a:lnTo>
                <a:lnTo>
                  <a:pt x="1872576" y="850900"/>
                </a:lnTo>
                <a:lnTo>
                  <a:pt x="1903209" y="825500"/>
                </a:lnTo>
                <a:lnTo>
                  <a:pt x="1932067" y="812800"/>
                </a:lnTo>
                <a:lnTo>
                  <a:pt x="1975456" y="774700"/>
                </a:lnTo>
                <a:lnTo>
                  <a:pt x="2018720" y="749300"/>
                </a:lnTo>
                <a:lnTo>
                  <a:pt x="2061856" y="711200"/>
                </a:lnTo>
                <a:lnTo>
                  <a:pt x="2147725" y="660400"/>
                </a:lnTo>
                <a:lnTo>
                  <a:pt x="2190451" y="622300"/>
                </a:lnTo>
                <a:lnTo>
                  <a:pt x="2275470" y="571500"/>
                </a:lnTo>
                <a:lnTo>
                  <a:pt x="2317756" y="533400"/>
                </a:lnTo>
                <a:lnTo>
                  <a:pt x="2401860" y="482600"/>
                </a:lnTo>
                <a:lnTo>
                  <a:pt x="2443672" y="444500"/>
                </a:lnTo>
                <a:lnTo>
                  <a:pt x="2485318" y="419100"/>
                </a:lnTo>
                <a:lnTo>
                  <a:pt x="2650179" y="304800"/>
                </a:lnTo>
                <a:lnTo>
                  <a:pt x="2812108" y="203200"/>
                </a:lnTo>
                <a:lnTo>
                  <a:pt x="2979671" y="0"/>
                </a:lnTo>
                <a:lnTo>
                  <a:pt x="5023164" y="0"/>
                </a:lnTo>
                <a:lnTo>
                  <a:pt x="5023164" y="2171700"/>
                </a:lnTo>
                <a:lnTo>
                  <a:pt x="5017285" y="2184400"/>
                </a:lnTo>
                <a:lnTo>
                  <a:pt x="5003030" y="2235200"/>
                </a:lnTo>
                <a:lnTo>
                  <a:pt x="4990500" y="2286000"/>
                </a:lnTo>
                <a:lnTo>
                  <a:pt x="4979977" y="2336800"/>
                </a:lnTo>
                <a:lnTo>
                  <a:pt x="4971740" y="2374900"/>
                </a:lnTo>
                <a:lnTo>
                  <a:pt x="4966073" y="2425700"/>
                </a:lnTo>
                <a:lnTo>
                  <a:pt x="4963255" y="2476500"/>
                </a:lnTo>
                <a:lnTo>
                  <a:pt x="4963569" y="2527300"/>
                </a:lnTo>
                <a:lnTo>
                  <a:pt x="4966545" y="2565400"/>
                </a:lnTo>
                <a:lnTo>
                  <a:pt x="4971675" y="2616200"/>
                </a:lnTo>
                <a:lnTo>
                  <a:pt x="4978800" y="2667000"/>
                </a:lnTo>
                <a:lnTo>
                  <a:pt x="4987758" y="2717800"/>
                </a:lnTo>
                <a:lnTo>
                  <a:pt x="4998391" y="2755900"/>
                </a:lnTo>
                <a:lnTo>
                  <a:pt x="5010538" y="2806700"/>
                </a:lnTo>
                <a:lnTo>
                  <a:pt x="5023164" y="2857500"/>
                </a:lnTo>
                <a:lnTo>
                  <a:pt x="5023164" y="6807200"/>
                </a:lnTo>
                <a:lnTo>
                  <a:pt x="5017485" y="6807200"/>
                </a:lnTo>
                <a:lnTo>
                  <a:pt x="4984713" y="6845300"/>
                </a:lnTo>
                <a:lnTo>
                  <a:pt x="4951555" y="6896100"/>
                </a:lnTo>
                <a:lnTo>
                  <a:pt x="4816718" y="7048500"/>
                </a:lnTo>
                <a:lnTo>
                  <a:pt x="4782870" y="7073900"/>
                </a:lnTo>
                <a:lnTo>
                  <a:pt x="4749131" y="7112000"/>
                </a:lnTo>
                <a:lnTo>
                  <a:pt x="4715584" y="7137400"/>
                </a:lnTo>
                <a:lnTo>
                  <a:pt x="4682311" y="7175500"/>
                </a:lnTo>
                <a:lnTo>
                  <a:pt x="4649396" y="7200900"/>
                </a:lnTo>
                <a:lnTo>
                  <a:pt x="4616920" y="7226300"/>
                </a:lnTo>
                <a:lnTo>
                  <a:pt x="4577556" y="7264400"/>
                </a:lnTo>
                <a:lnTo>
                  <a:pt x="4539298" y="7302500"/>
                </a:lnTo>
                <a:lnTo>
                  <a:pt x="4501901" y="7327900"/>
                </a:lnTo>
                <a:lnTo>
                  <a:pt x="4465120" y="7366000"/>
                </a:lnTo>
                <a:lnTo>
                  <a:pt x="4428713" y="7404100"/>
                </a:lnTo>
                <a:lnTo>
                  <a:pt x="4392433" y="7429500"/>
                </a:lnTo>
                <a:lnTo>
                  <a:pt x="4356038" y="7467600"/>
                </a:lnTo>
                <a:lnTo>
                  <a:pt x="4319282" y="7493000"/>
                </a:lnTo>
                <a:lnTo>
                  <a:pt x="4281922" y="7518400"/>
                </a:lnTo>
                <a:lnTo>
                  <a:pt x="4243712" y="7556500"/>
                </a:lnTo>
                <a:lnTo>
                  <a:pt x="4204410" y="7581900"/>
                </a:lnTo>
                <a:lnTo>
                  <a:pt x="4163769" y="7594600"/>
                </a:lnTo>
                <a:lnTo>
                  <a:pt x="4079493" y="7645400"/>
                </a:lnTo>
                <a:lnTo>
                  <a:pt x="4037146" y="7658100"/>
                </a:lnTo>
                <a:lnTo>
                  <a:pt x="3994513" y="7683500"/>
                </a:lnTo>
                <a:lnTo>
                  <a:pt x="3553643" y="7810500"/>
                </a:lnTo>
                <a:close/>
              </a:path>
              <a:path w="5023484" h="7861300">
                <a:moveTo>
                  <a:pt x="3462585" y="7823200"/>
                </a:moveTo>
                <a:lnTo>
                  <a:pt x="2463095" y="7823200"/>
                </a:lnTo>
                <a:lnTo>
                  <a:pt x="2414012" y="7810500"/>
                </a:lnTo>
                <a:lnTo>
                  <a:pt x="3508224" y="7810500"/>
                </a:lnTo>
                <a:lnTo>
                  <a:pt x="3462585" y="7823200"/>
                </a:lnTo>
                <a:close/>
              </a:path>
              <a:path w="5023484" h="7861300">
                <a:moveTo>
                  <a:pt x="3370668" y="7835900"/>
                </a:moveTo>
                <a:lnTo>
                  <a:pt x="2560962" y="7835900"/>
                </a:lnTo>
                <a:lnTo>
                  <a:pt x="2512081" y="7823200"/>
                </a:lnTo>
                <a:lnTo>
                  <a:pt x="3416731" y="7823200"/>
                </a:lnTo>
                <a:lnTo>
                  <a:pt x="3370668" y="7835900"/>
                </a:lnTo>
                <a:close/>
              </a:path>
              <a:path w="5023484" h="7861300">
                <a:moveTo>
                  <a:pt x="3277936" y="7848600"/>
                </a:moveTo>
                <a:lnTo>
                  <a:pt x="2706926" y="7848600"/>
                </a:lnTo>
                <a:lnTo>
                  <a:pt x="2658390" y="7835900"/>
                </a:lnTo>
                <a:lnTo>
                  <a:pt x="3324401" y="7835900"/>
                </a:lnTo>
                <a:lnTo>
                  <a:pt x="3277936" y="7848600"/>
                </a:lnTo>
                <a:close/>
              </a:path>
              <a:path w="5023484" h="7861300">
                <a:moveTo>
                  <a:pt x="3090208" y="7861300"/>
                </a:moveTo>
                <a:lnTo>
                  <a:pt x="2899753" y="7861300"/>
                </a:lnTo>
                <a:lnTo>
                  <a:pt x="2851755" y="7848600"/>
                </a:lnTo>
                <a:lnTo>
                  <a:pt x="3137409" y="7848600"/>
                </a:lnTo>
                <a:lnTo>
                  <a:pt x="3090208" y="7861300"/>
                </a:lnTo>
                <a:close/>
              </a:path>
            </a:pathLst>
          </a:custGeom>
          <a:solidFill>
            <a:srgbClr val="DBC2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12"/>
            <a:ext cx="4534535" cy="6195695"/>
          </a:xfrm>
          <a:custGeom>
            <a:avLst/>
            <a:gdLst/>
            <a:ahLst/>
            <a:cxnLst/>
            <a:rect l="l" t="t" r="r" b="b"/>
            <a:pathLst>
              <a:path w="4534535" h="6195695">
                <a:moveTo>
                  <a:pt x="0" y="0"/>
                </a:moveTo>
                <a:lnTo>
                  <a:pt x="2164311" y="0"/>
                </a:lnTo>
                <a:lnTo>
                  <a:pt x="2181346" y="88378"/>
                </a:lnTo>
                <a:lnTo>
                  <a:pt x="2189571" y="143127"/>
                </a:lnTo>
                <a:lnTo>
                  <a:pt x="2196310" y="199064"/>
                </a:lnTo>
                <a:lnTo>
                  <a:pt x="2201524" y="256194"/>
                </a:lnTo>
                <a:lnTo>
                  <a:pt x="2205174" y="314521"/>
                </a:lnTo>
                <a:lnTo>
                  <a:pt x="2207220" y="374050"/>
                </a:lnTo>
                <a:lnTo>
                  <a:pt x="2207625" y="434785"/>
                </a:lnTo>
                <a:lnTo>
                  <a:pt x="2206348" y="496731"/>
                </a:lnTo>
                <a:lnTo>
                  <a:pt x="2203351" y="559893"/>
                </a:lnTo>
                <a:lnTo>
                  <a:pt x="2198595" y="624276"/>
                </a:lnTo>
                <a:lnTo>
                  <a:pt x="2197519" y="650358"/>
                </a:lnTo>
                <a:lnTo>
                  <a:pt x="2202307" y="702586"/>
                </a:lnTo>
                <a:lnTo>
                  <a:pt x="2215933" y="754952"/>
                </a:lnTo>
                <a:lnTo>
                  <a:pt x="2237901" y="807514"/>
                </a:lnTo>
                <a:lnTo>
                  <a:pt x="2267713" y="860336"/>
                </a:lnTo>
                <a:lnTo>
                  <a:pt x="2304873" y="913477"/>
                </a:lnTo>
                <a:lnTo>
                  <a:pt x="2348885" y="966998"/>
                </a:lnTo>
                <a:lnTo>
                  <a:pt x="2399250" y="1020962"/>
                </a:lnTo>
                <a:lnTo>
                  <a:pt x="2426660" y="1048128"/>
                </a:lnTo>
                <a:lnTo>
                  <a:pt x="2455472" y="1075427"/>
                </a:lnTo>
                <a:lnTo>
                  <a:pt x="2485625" y="1102867"/>
                </a:lnTo>
                <a:lnTo>
                  <a:pt x="2517055" y="1130456"/>
                </a:lnTo>
                <a:lnTo>
                  <a:pt x="2549701" y="1158201"/>
                </a:lnTo>
                <a:lnTo>
                  <a:pt x="2583501" y="1186110"/>
                </a:lnTo>
                <a:lnTo>
                  <a:pt x="2618392" y="1214190"/>
                </a:lnTo>
                <a:lnTo>
                  <a:pt x="2654313" y="1242449"/>
                </a:lnTo>
                <a:lnTo>
                  <a:pt x="2691201" y="1270894"/>
                </a:lnTo>
                <a:lnTo>
                  <a:pt x="2728995" y="1299534"/>
                </a:lnTo>
                <a:lnTo>
                  <a:pt x="2767631" y="1328375"/>
                </a:lnTo>
                <a:lnTo>
                  <a:pt x="2807049" y="1357426"/>
                </a:lnTo>
                <a:lnTo>
                  <a:pt x="2847186" y="1386695"/>
                </a:lnTo>
                <a:lnTo>
                  <a:pt x="2887979" y="1416187"/>
                </a:lnTo>
                <a:lnTo>
                  <a:pt x="2929367" y="1445912"/>
                </a:lnTo>
                <a:lnTo>
                  <a:pt x="2971288" y="1475878"/>
                </a:lnTo>
                <a:lnTo>
                  <a:pt x="3013679" y="1506090"/>
                </a:lnTo>
                <a:lnTo>
                  <a:pt x="3099625" y="1567289"/>
                </a:lnTo>
                <a:lnTo>
                  <a:pt x="3143055" y="1598290"/>
                </a:lnTo>
                <a:lnTo>
                  <a:pt x="3186706" y="1629569"/>
                </a:lnTo>
                <a:lnTo>
                  <a:pt x="3230518" y="1661134"/>
                </a:lnTo>
                <a:lnTo>
                  <a:pt x="3274428" y="1692992"/>
                </a:lnTo>
                <a:lnTo>
                  <a:pt x="3318373" y="1725151"/>
                </a:lnTo>
                <a:lnTo>
                  <a:pt x="3362292" y="1757618"/>
                </a:lnTo>
                <a:lnTo>
                  <a:pt x="3406122" y="1790402"/>
                </a:lnTo>
                <a:lnTo>
                  <a:pt x="3449802" y="1823509"/>
                </a:lnTo>
                <a:lnTo>
                  <a:pt x="3493269" y="1856948"/>
                </a:lnTo>
                <a:lnTo>
                  <a:pt x="3536461" y="1890726"/>
                </a:lnTo>
                <a:lnTo>
                  <a:pt x="3579316" y="1924851"/>
                </a:lnTo>
                <a:lnTo>
                  <a:pt x="3621772" y="1959329"/>
                </a:lnTo>
                <a:lnTo>
                  <a:pt x="3663766" y="1994170"/>
                </a:lnTo>
                <a:lnTo>
                  <a:pt x="3705237" y="2029380"/>
                </a:lnTo>
                <a:lnTo>
                  <a:pt x="3745274" y="2064229"/>
                </a:lnTo>
                <a:lnTo>
                  <a:pt x="3787503" y="2101990"/>
                </a:lnTo>
                <a:lnTo>
                  <a:pt x="3825890" y="2137304"/>
                </a:lnTo>
                <a:lnTo>
                  <a:pt x="3864647" y="2174068"/>
                </a:lnTo>
                <a:lnTo>
                  <a:pt x="3902569" y="2211240"/>
                </a:lnTo>
                <a:lnTo>
                  <a:pt x="3939596" y="2248828"/>
                </a:lnTo>
                <a:lnTo>
                  <a:pt x="3975665" y="2286838"/>
                </a:lnTo>
                <a:lnTo>
                  <a:pt x="4010713" y="2325278"/>
                </a:lnTo>
                <a:lnTo>
                  <a:pt x="4044679" y="2364157"/>
                </a:lnTo>
                <a:lnTo>
                  <a:pt x="4077501" y="2403482"/>
                </a:lnTo>
                <a:lnTo>
                  <a:pt x="4109116" y="2443259"/>
                </a:lnTo>
                <a:lnTo>
                  <a:pt x="4139462" y="2483498"/>
                </a:lnTo>
                <a:lnTo>
                  <a:pt x="4168477" y="2524205"/>
                </a:lnTo>
                <a:lnTo>
                  <a:pt x="4197783" y="2567547"/>
                </a:lnTo>
                <a:lnTo>
                  <a:pt x="4226084" y="2611225"/>
                </a:lnTo>
                <a:lnTo>
                  <a:pt x="4253349" y="2655216"/>
                </a:lnTo>
                <a:lnTo>
                  <a:pt x="4279548" y="2699495"/>
                </a:lnTo>
                <a:lnTo>
                  <a:pt x="4304651" y="2744038"/>
                </a:lnTo>
                <a:lnTo>
                  <a:pt x="4328627" y="2788820"/>
                </a:lnTo>
                <a:lnTo>
                  <a:pt x="4351444" y="2833816"/>
                </a:lnTo>
                <a:lnTo>
                  <a:pt x="4373073" y="2879002"/>
                </a:lnTo>
                <a:lnTo>
                  <a:pt x="4393483" y="2924353"/>
                </a:lnTo>
                <a:lnTo>
                  <a:pt x="4412643" y="2969845"/>
                </a:lnTo>
                <a:lnTo>
                  <a:pt x="4430523" y="3015454"/>
                </a:lnTo>
                <a:lnTo>
                  <a:pt x="4447091" y="3061154"/>
                </a:lnTo>
                <a:lnTo>
                  <a:pt x="4462318" y="3106922"/>
                </a:lnTo>
                <a:lnTo>
                  <a:pt x="4476172" y="3152732"/>
                </a:lnTo>
                <a:lnTo>
                  <a:pt x="4488623" y="3198561"/>
                </a:lnTo>
                <a:lnTo>
                  <a:pt x="4499641" y="3244383"/>
                </a:lnTo>
                <a:lnTo>
                  <a:pt x="4509194" y="3290175"/>
                </a:lnTo>
                <a:lnTo>
                  <a:pt x="4517252" y="3335911"/>
                </a:lnTo>
                <a:lnTo>
                  <a:pt x="4523785" y="3381568"/>
                </a:lnTo>
                <a:lnTo>
                  <a:pt x="4528761" y="3427120"/>
                </a:lnTo>
                <a:lnTo>
                  <a:pt x="4532150" y="3472543"/>
                </a:lnTo>
                <a:lnTo>
                  <a:pt x="4533922" y="3517813"/>
                </a:lnTo>
                <a:lnTo>
                  <a:pt x="4534045" y="3562905"/>
                </a:lnTo>
                <a:lnTo>
                  <a:pt x="4532490" y="3607794"/>
                </a:lnTo>
                <a:lnTo>
                  <a:pt x="4529225" y="3652456"/>
                </a:lnTo>
                <a:lnTo>
                  <a:pt x="4524220" y="3696867"/>
                </a:lnTo>
                <a:lnTo>
                  <a:pt x="4517444" y="3741002"/>
                </a:lnTo>
                <a:lnTo>
                  <a:pt x="4508867" y="3784836"/>
                </a:lnTo>
                <a:lnTo>
                  <a:pt x="4498457" y="3828345"/>
                </a:lnTo>
                <a:lnTo>
                  <a:pt x="4486185" y="3871504"/>
                </a:lnTo>
                <a:lnTo>
                  <a:pt x="4472019" y="3914290"/>
                </a:lnTo>
                <a:lnTo>
                  <a:pt x="4455930" y="3956676"/>
                </a:lnTo>
                <a:lnTo>
                  <a:pt x="4437886" y="3998640"/>
                </a:lnTo>
                <a:lnTo>
                  <a:pt x="4417856" y="4040155"/>
                </a:lnTo>
                <a:lnTo>
                  <a:pt x="4395810" y="4081199"/>
                </a:lnTo>
                <a:lnTo>
                  <a:pt x="4371718" y="4121745"/>
                </a:lnTo>
                <a:lnTo>
                  <a:pt x="4345549" y="4161771"/>
                </a:lnTo>
                <a:lnTo>
                  <a:pt x="4317271" y="4201250"/>
                </a:lnTo>
                <a:lnTo>
                  <a:pt x="4279355" y="4250577"/>
                </a:lnTo>
                <a:lnTo>
                  <a:pt x="4241969" y="4296376"/>
                </a:lnTo>
                <a:lnTo>
                  <a:pt x="4205102" y="4338746"/>
                </a:lnTo>
                <a:lnTo>
                  <a:pt x="4168743" y="4377786"/>
                </a:lnTo>
                <a:lnTo>
                  <a:pt x="4132879" y="4413593"/>
                </a:lnTo>
                <a:lnTo>
                  <a:pt x="4097501" y="4446267"/>
                </a:lnTo>
                <a:lnTo>
                  <a:pt x="4062596" y="4475906"/>
                </a:lnTo>
                <a:lnTo>
                  <a:pt x="4028153" y="4502608"/>
                </a:lnTo>
                <a:lnTo>
                  <a:pt x="3994161" y="4526472"/>
                </a:lnTo>
                <a:lnTo>
                  <a:pt x="3960609" y="4547596"/>
                </a:lnTo>
                <a:lnTo>
                  <a:pt x="3894777" y="4582018"/>
                </a:lnTo>
                <a:lnTo>
                  <a:pt x="3830567" y="4606661"/>
                </a:lnTo>
                <a:lnTo>
                  <a:pt x="3767889" y="4622314"/>
                </a:lnTo>
                <a:lnTo>
                  <a:pt x="3706651" y="4629764"/>
                </a:lnTo>
                <a:lnTo>
                  <a:pt x="3676544" y="4630659"/>
                </a:lnTo>
                <a:lnTo>
                  <a:pt x="3646763" y="4629799"/>
                </a:lnTo>
                <a:lnTo>
                  <a:pt x="3588134" y="4623206"/>
                </a:lnTo>
                <a:lnTo>
                  <a:pt x="3530674" y="4610772"/>
                </a:lnTo>
                <a:lnTo>
                  <a:pt x="3474292" y="4593286"/>
                </a:lnTo>
                <a:lnTo>
                  <a:pt x="3418896" y="4571534"/>
                </a:lnTo>
                <a:lnTo>
                  <a:pt x="3364397" y="4546304"/>
                </a:lnTo>
                <a:lnTo>
                  <a:pt x="3310704" y="4518385"/>
                </a:lnTo>
                <a:lnTo>
                  <a:pt x="3257726" y="4488562"/>
                </a:lnTo>
                <a:lnTo>
                  <a:pt x="3205372" y="4457625"/>
                </a:lnTo>
                <a:lnTo>
                  <a:pt x="3153551" y="4426360"/>
                </a:lnTo>
                <a:lnTo>
                  <a:pt x="3127813" y="4410851"/>
                </a:lnTo>
                <a:lnTo>
                  <a:pt x="3076623" y="4380572"/>
                </a:lnTo>
                <a:lnTo>
                  <a:pt x="3025740" y="4351934"/>
                </a:lnTo>
                <a:lnTo>
                  <a:pt x="2975073" y="4325725"/>
                </a:lnTo>
                <a:lnTo>
                  <a:pt x="2924531" y="4302732"/>
                </a:lnTo>
                <a:lnTo>
                  <a:pt x="2874024" y="4283744"/>
                </a:lnTo>
                <a:lnTo>
                  <a:pt x="2823462" y="4269547"/>
                </a:lnTo>
                <a:lnTo>
                  <a:pt x="2772752" y="4260929"/>
                </a:lnTo>
                <a:lnTo>
                  <a:pt x="2721805" y="4258678"/>
                </a:lnTo>
                <a:lnTo>
                  <a:pt x="2696215" y="4260186"/>
                </a:lnTo>
                <a:lnTo>
                  <a:pt x="2644742" y="4268961"/>
                </a:lnTo>
                <a:lnTo>
                  <a:pt x="2570957" y="4292919"/>
                </a:lnTo>
                <a:lnTo>
                  <a:pt x="2524866" y="4310197"/>
                </a:lnTo>
                <a:lnTo>
                  <a:pt x="2480483" y="4328252"/>
                </a:lnTo>
                <a:lnTo>
                  <a:pt x="2437724" y="4347075"/>
                </a:lnTo>
                <a:lnTo>
                  <a:pt x="2396510" y="4366657"/>
                </a:lnTo>
                <a:lnTo>
                  <a:pt x="2356758" y="4386989"/>
                </a:lnTo>
                <a:lnTo>
                  <a:pt x="2318387" y="4408063"/>
                </a:lnTo>
                <a:lnTo>
                  <a:pt x="2281315" y="4429870"/>
                </a:lnTo>
                <a:lnTo>
                  <a:pt x="2245461" y="4452401"/>
                </a:lnTo>
                <a:lnTo>
                  <a:pt x="2210742" y="4475648"/>
                </a:lnTo>
                <a:lnTo>
                  <a:pt x="2177077" y="4499601"/>
                </a:lnTo>
                <a:lnTo>
                  <a:pt x="2144385" y="4524252"/>
                </a:lnTo>
                <a:lnTo>
                  <a:pt x="2112584" y="4549593"/>
                </a:lnTo>
                <a:lnTo>
                  <a:pt x="2081593" y="4575613"/>
                </a:lnTo>
                <a:lnTo>
                  <a:pt x="2051329" y="4602306"/>
                </a:lnTo>
                <a:lnTo>
                  <a:pt x="2021711" y="4629661"/>
                </a:lnTo>
                <a:lnTo>
                  <a:pt x="1992658" y="4657671"/>
                </a:lnTo>
                <a:lnTo>
                  <a:pt x="1964088" y="4686326"/>
                </a:lnTo>
                <a:lnTo>
                  <a:pt x="1935919" y="4715618"/>
                </a:lnTo>
                <a:lnTo>
                  <a:pt x="1908069" y="4745537"/>
                </a:lnTo>
                <a:lnTo>
                  <a:pt x="1060295" y="5686964"/>
                </a:lnTo>
                <a:lnTo>
                  <a:pt x="1028779" y="5715203"/>
                </a:lnTo>
                <a:lnTo>
                  <a:pt x="971574" y="5764571"/>
                </a:lnTo>
                <a:lnTo>
                  <a:pt x="915333" y="5810924"/>
                </a:lnTo>
                <a:lnTo>
                  <a:pt x="860053" y="5854319"/>
                </a:lnTo>
                <a:lnTo>
                  <a:pt x="805729" y="5894814"/>
                </a:lnTo>
                <a:lnTo>
                  <a:pt x="752361" y="5932466"/>
                </a:lnTo>
                <a:lnTo>
                  <a:pt x="699942" y="5967334"/>
                </a:lnTo>
                <a:lnTo>
                  <a:pt x="648472" y="5999475"/>
                </a:lnTo>
                <a:lnTo>
                  <a:pt x="597946" y="6028946"/>
                </a:lnTo>
                <a:lnTo>
                  <a:pt x="548361" y="6055806"/>
                </a:lnTo>
                <a:lnTo>
                  <a:pt x="499713" y="6080111"/>
                </a:lnTo>
                <a:lnTo>
                  <a:pt x="452001" y="6101921"/>
                </a:lnTo>
                <a:lnTo>
                  <a:pt x="405220" y="6121291"/>
                </a:lnTo>
                <a:lnTo>
                  <a:pt x="359367" y="6138281"/>
                </a:lnTo>
                <a:lnTo>
                  <a:pt x="314439" y="6152947"/>
                </a:lnTo>
                <a:lnTo>
                  <a:pt x="270433" y="6165348"/>
                </a:lnTo>
                <a:lnTo>
                  <a:pt x="227345" y="6175541"/>
                </a:lnTo>
                <a:lnTo>
                  <a:pt x="185173" y="6183584"/>
                </a:lnTo>
                <a:lnTo>
                  <a:pt x="143912" y="6189534"/>
                </a:lnTo>
                <a:lnTo>
                  <a:pt x="103560" y="6193449"/>
                </a:lnTo>
                <a:lnTo>
                  <a:pt x="64114" y="6195387"/>
                </a:lnTo>
                <a:lnTo>
                  <a:pt x="25570" y="6195406"/>
                </a:lnTo>
                <a:lnTo>
                  <a:pt x="0" y="6194154"/>
                </a:lnTo>
                <a:lnTo>
                  <a:pt x="0" y="0"/>
                </a:lnTo>
                <a:close/>
              </a:path>
              <a:path w="4534535" h="6195695">
                <a:moveTo>
                  <a:pt x="1060295" y="5686964"/>
                </a:moveTo>
                <a:lnTo>
                  <a:pt x="1880458" y="4776076"/>
                </a:lnTo>
                <a:lnTo>
                  <a:pt x="1853002" y="4807225"/>
                </a:lnTo>
                <a:lnTo>
                  <a:pt x="1798235" y="4871320"/>
                </a:lnTo>
                <a:lnTo>
                  <a:pt x="1569096" y="5150369"/>
                </a:lnTo>
                <a:lnTo>
                  <a:pt x="1473179" y="5263738"/>
                </a:lnTo>
                <a:lnTo>
                  <a:pt x="1404439" y="5341772"/>
                </a:lnTo>
                <a:lnTo>
                  <a:pt x="1368386" y="5381498"/>
                </a:lnTo>
                <a:lnTo>
                  <a:pt x="1331101" y="5421687"/>
                </a:lnTo>
                <a:lnTo>
                  <a:pt x="1292504" y="5462329"/>
                </a:lnTo>
                <a:lnTo>
                  <a:pt x="1252512" y="5503415"/>
                </a:lnTo>
                <a:lnTo>
                  <a:pt x="1211044" y="5544937"/>
                </a:lnTo>
                <a:lnTo>
                  <a:pt x="1168018" y="5586885"/>
                </a:lnTo>
                <a:lnTo>
                  <a:pt x="1123353" y="5629251"/>
                </a:lnTo>
                <a:lnTo>
                  <a:pt x="1076967" y="5672027"/>
                </a:lnTo>
                <a:lnTo>
                  <a:pt x="1060295" y="5686964"/>
                </a:lnTo>
                <a:close/>
              </a:path>
            </a:pathLst>
          </a:custGeom>
          <a:solidFill>
            <a:srgbClr val="F5B9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69067" y="2874644"/>
            <a:ext cx="15790544" cy="6207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sz="3200" spc="320" dirty="0">
                <a:latin typeface="Arial"/>
                <a:cs typeface="Arial"/>
              </a:rPr>
              <a:t>Alat-alat </a:t>
            </a:r>
            <a:r>
              <a:rPr sz="3200" spc="290" dirty="0">
                <a:latin typeface="Arial"/>
                <a:cs typeface="Arial"/>
              </a:rPr>
              <a:t>laboratorium </a:t>
            </a:r>
            <a:r>
              <a:rPr sz="3200" spc="265" dirty="0">
                <a:latin typeface="Arial"/>
                <a:cs typeface="Arial"/>
              </a:rPr>
              <a:t>dari </a:t>
            </a:r>
            <a:r>
              <a:rPr sz="3200" spc="295" dirty="0">
                <a:latin typeface="Arial"/>
                <a:cs typeface="Arial"/>
              </a:rPr>
              <a:t>pemerintah </a:t>
            </a:r>
            <a:r>
              <a:rPr sz="3200" spc="229" dirty="0">
                <a:latin typeface="Arial"/>
                <a:cs typeface="Arial"/>
              </a:rPr>
              <a:t>diberi </a:t>
            </a:r>
            <a:r>
              <a:rPr sz="3200" spc="195" dirty="0">
                <a:latin typeface="Arial"/>
                <a:cs typeface="Arial"/>
              </a:rPr>
              <a:t>zat </a:t>
            </a:r>
            <a:r>
              <a:rPr sz="3200" spc="245" dirty="0">
                <a:latin typeface="Arial"/>
                <a:cs typeface="Arial"/>
              </a:rPr>
              <a:t>radioaktif </a:t>
            </a:r>
            <a:r>
              <a:rPr sz="3200" spc="355" dirty="0">
                <a:latin typeface="Arial"/>
                <a:cs typeface="Arial"/>
              </a:rPr>
              <a:t>dan alat-alat  </a:t>
            </a:r>
            <a:r>
              <a:rPr sz="3200" spc="330" dirty="0">
                <a:latin typeface="Arial"/>
                <a:cs typeface="Arial"/>
              </a:rPr>
              <a:t>yang </a:t>
            </a:r>
            <a:r>
              <a:rPr sz="3200" spc="250" dirty="0">
                <a:latin typeface="Arial"/>
                <a:cs typeface="Arial"/>
              </a:rPr>
              <a:t>diperlukan </a:t>
            </a:r>
            <a:r>
              <a:rPr sz="3200" spc="265" dirty="0">
                <a:latin typeface="Arial"/>
                <a:cs typeface="Arial"/>
              </a:rPr>
              <a:t>untuk </a:t>
            </a:r>
            <a:r>
              <a:rPr sz="3200" spc="240" dirty="0">
                <a:latin typeface="Arial"/>
                <a:cs typeface="Arial"/>
              </a:rPr>
              <a:t>menyelidiki </a:t>
            </a:r>
            <a:r>
              <a:rPr sz="3200" spc="270" dirty="0">
                <a:latin typeface="Arial"/>
                <a:cs typeface="Arial"/>
              </a:rPr>
              <a:t>sifat-sifat </a:t>
            </a:r>
            <a:r>
              <a:rPr sz="3200" spc="210" dirty="0">
                <a:latin typeface="Arial"/>
                <a:cs typeface="Arial"/>
              </a:rPr>
              <a:t>sinar radioaktif. </a:t>
            </a:r>
            <a:r>
              <a:rPr sz="3200" spc="170" dirty="0">
                <a:latin typeface="Arial"/>
                <a:cs typeface="Arial"/>
              </a:rPr>
              <a:t>Zat </a:t>
            </a:r>
            <a:r>
              <a:rPr sz="3200" spc="245" dirty="0">
                <a:latin typeface="Arial"/>
                <a:cs typeface="Arial"/>
              </a:rPr>
              <a:t>radioaktif  </a:t>
            </a:r>
            <a:r>
              <a:rPr sz="3200" spc="265" dirty="0">
                <a:latin typeface="Arial"/>
                <a:cs typeface="Arial"/>
              </a:rPr>
              <a:t>untuk </a:t>
            </a:r>
            <a:r>
              <a:rPr sz="3200" spc="240" dirty="0">
                <a:latin typeface="Arial"/>
                <a:cs typeface="Arial"/>
              </a:rPr>
              <a:t>keperluan </a:t>
            </a:r>
            <a:r>
              <a:rPr sz="3200" spc="270" dirty="0">
                <a:latin typeface="Arial"/>
                <a:cs typeface="Arial"/>
              </a:rPr>
              <a:t>pendidikan </a:t>
            </a:r>
            <a:r>
              <a:rPr sz="3200" spc="290" dirty="0">
                <a:latin typeface="Arial"/>
                <a:cs typeface="Arial"/>
              </a:rPr>
              <a:t>biasanya </a:t>
            </a:r>
            <a:r>
              <a:rPr sz="3200" spc="270" dirty="0">
                <a:latin typeface="Arial"/>
                <a:cs typeface="Arial"/>
              </a:rPr>
              <a:t>dibungkus </a:t>
            </a:r>
            <a:r>
              <a:rPr sz="3200" spc="320" dirty="0">
                <a:latin typeface="Arial"/>
                <a:cs typeface="Arial"/>
              </a:rPr>
              <a:t>rapat </a:t>
            </a:r>
            <a:r>
              <a:rPr sz="3200" spc="254" dirty="0">
                <a:latin typeface="Arial"/>
                <a:cs typeface="Arial"/>
              </a:rPr>
              <a:t>di </a:t>
            </a:r>
            <a:r>
              <a:rPr sz="3200" spc="385" dirty="0">
                <a:latin typeface="Arial"/>
                <a:cs typeface="Arial"/>
              </a:rPr>
              <a:t>dalam </a:t>
            </a:r>
            <a:r>
              <a:rPr sz="3200" spc="315" dirty="0">
                <a:latin typeface="Arial"/>
                <a:cs typeface="Arial"/>
              </a:rPr>
              <a:t>lembar  </a:t>
            </a:r>
            <a:r>
              <a:rPr sz="3200" spc="330" dirty="0">
                <a:latin typeface="Arial"/>
                <a:cs typeface="Arial"/>
              </a:rPr>
              <a:t>(foil)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360" dirty="0">
                <a:latin typeface="Arial"/>
                <a:cs typeface="Arial"/>
              </a:rPr>
              <a:t>logam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355" dirty="0">
                <a:latin typeface="Arial"/>
                <a:cs typeface="Arial"/>
              </a:rPr>
              <a:t>dan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254" dirty="0">
                <a:latin typeface="Arial"/>
                <a:cs typeface="Arial"/>
              </a:rPr>
              <a:t>di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335" dirty="0">
                <a:latin typeface="Arial"/>
                <a:cs typeface="Arial"/>
              </a:rPr>
              <a:t>tempatkan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350" dirty="0">
                <a:latin typeface="Arial"/>
                <a:cs typeface="Arial"/>
              </a:rPr>
              <a:t>didalam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270" dirty="0">
                <a:latin typeface="Arial"/>
                <a:cs typeface="Arial"/>
              </a:rPr>
              <a:t>suatu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355" dirty="0">
                <a:latin typeface="Arial"/>
                <a:cs typeface="Arial"/>
              </a:rPr>
              <a:t>pemegang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330" dirty="0">
                <a:latin typeface="Arial"/>
                <a:cs typeface="Arial"/>
              </a:rPr>
              <a:t>yang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229" dirty="0">
                <a:latin typeface="Arial"/>
                <a:cs typeface="Arial"/>
              </a:rPr>
              <a:t>diberi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185" dirty="0">
                <a:latin typeface="Arial"/>
                <a:cs typeface="Arial"/>
              </a:rPr>
              <a:t>steker  </a:t>
            </a:r>
            <a:r>
              <a:rPr sz="3200" spc="415" dirty="0">
                <a:latin typeface="Arial"/>
                <a:cs typeface="Arial"/>
              </a:rPr>
              <a:t>(plug) </a:t>
            </a:r>
            <a:r>
              <a:rPr sz="3200" spc="290" dirty="0">
                <a:latin typeface="Arial"/>
                <a:cs typeface="Arial"/>
              </a:rPr>
              <a:t>4 </a:t>
            </a:r>
            <a:r>
              <a:rPr sz="3200" spc="655" dirty="0">
                <a:latin typeface="Arial"/>
                <a:cs typeface="Arial"/>
              </a:rPr>
              <a:t>mm </a:t>
            </a:r>
            <a:r>
              <a:rPr sz="3200" spc="355" dirty="0">
                <a:latin typeface="Arial"/>
                <a:cs typeface="Arial"/>
              </a:rPr>
              <a:t>dan </a:t>
            </a:r>
            <a:r>
              <a:rPr sz="3200" spc="254" dirty="0">
                <a:latin typeface="Arial"/>
                <a:cs typeface="Arial"/>
              </a:rPr>
              <a:t>dilindungi </a:t>
            </a:r>
            <a:r>
              <a:rPr sz="3200" spc="310" dirty="0">
                <a:latin typeface="Arial"/>
                <a:cs typeface="Arial"/>
              </a:rPr>
              <a:t>terhadap </a:t>
            </a:r>
            <a:r>
              <a:rPr sz="3200" spc="335" dirty="0">
                <a:latin typeface="Arial"/>
                <a:cs typeface="Arial"/>
              </a:rPr>
              <a:t>penjamahan </a:t>
            </a:r>
            <a:r>
              <a:rPr sz="3200" spc="320" dirty="0">
                <a:latin typeface="Arial"/>
                <a:cs typeface="Arial"/>
              </a:rPr>
              <a:t>dengan </a:t>
            </a:r>
            <a:r>
              <a:rPr sz="3200" spc="315" dirty="0">
                <a:latin typeface="Arial"/>
                <a:cs typeface="Arial"/>
              </a:rPr>
              <a:t>menutupinya  </a:t>
            </a:r>
            <a:r>
              <a:rPr sz="3200" spc="320" dirty="0">
                <a:latin typeface="Arial"/>
                <a:cs typeface="Arial"/>
              </a:rPr>
              <a:t>dengan</a:t>
            </a:r>
            <a:r>
              <a:rPr sz="3200" spc="65" dirty="0">
                <a:latin typeface="Arial"/>
                <a:cs typeface="Arial"/>
              </a:rPr>
              <a:t> </a:t>
            </a:r>
            <a:r>
              <a:rPr sz="3200" spc="180" dirty="0">
                <a:latin typeface="Arial"/>
                <a:cs typeface="Arial"/>
              </a:rPr>
              <a:t>kasa.</a:t>
            </a:r>
            <a:endParaRPr sz="3200">
              <a:latin typeface="Arial"/>
              <a:cs typeface="Arial"/>
            </a:endParaRPr>
          </a:p>
          <a:p>
            <a:pPr marL="12700" marR="524510">
              <a:lnSpc>
                <a:spcPct val="115199"/>
              </a:lnSpc>
              <a:spcBef>
                <a:spcPts val="4425"/>
              </a:spcBef>
            </a:pPr>
            <a:r>
              <a:rPr sz="3200" spc="245" dirty="0">
                <a:latin typeface="Arial"/>
                <a:cs typeface="Arial"/>
              </a:rPr>
              <a:t>Bahan radioaktif harus </a:t>
            </a:r>
            <a:r>
              <a:rPr sz="3200" spc="305" dirty="0">
                <a:latin typeface="Arial"/>
                <a:cs typeface="Arial"/>
              </a:rPr>
              <a:t>disimpan </a:t>
            </a:r>
            <a:r>
              <a:rPr sz="3200" spc="254" dirty="0">
                <a:latin typeface="Arial"/>
                <a:cs typeface="Arial"/>
              </a:rPr>
              <a:t>di </a:t>
            </a:r>
            <a:r>
              <a:rPr sz="3200" spc="365" dirty="0">
                <a:latin typeface="Arial"/>
                <a:cs typeface="Arial"/>
              </a:rPr>
              <a:t>tempat </a:t>
            </a:r>
            <a:r>
              <a:rPr sz="3200" spc="330" dirty="0">
                <a:latin typeface="Arial"/>
                <a:cs typeface="Arial"/>
              </a:rPr>
              <a:t>yang </a:t>
            </a:r>
            <a:r>
              <a:rPr sz="3200" spc="245" dirty="0">
                <a:latin typeface="Arial"/>
                <a:cs typeface="Arial"/>
              </a:rPr>
              <a:t>terawasi </a:t>
            </a:r>
            <a:r>
              <a:rPr sz="3200" spc="355" dirty="0">
                <a:latin typeface="Arial"/>
                <a:cs typeface="Arial"/>
              </a:rPr>
              <a:t>dan </a:t>
            </a:r>
            <a:r>
              <a:rPr sz="3200" spc="275" dirty="0">
                <a:latin typeface="Arial"/>
                <a:cs typeface="Arial"/>
              </a:rPr>
              <a:t>terjaga  </a:t>
            </a:r>
            <a:r>
              <a:rPr sz="3200" spc="295" dirty="0">
                <a:latin typeface="Arial"/>
                <a:cs typeface="Arial"/>
              </a:rPr>
              <a:t>keamanannya. </a:t>
            </a:r>
            <a:r>
              <a:rPr sz="3200" spc="229" dirty="0">
                <a:latin typeface="Arial"/>
                <a:cs typeface="Arial"/>
              </a:rPr>
              <a:t>Pada </a:t>
            </a:r>
            <a:r>
              <a:rPr sz="3200" spc="365" dirty="0">
                <a:latin typeface="Arial"/>
                <a:cs typeface="Arial"/>
              </a:rPr>
              <a:t>tempat </a:t>
            </a:r>
            <a:r>
              <a:rPr sz="3200" spc="330" dirty="0">
                <a:latin typeface="Arial"/>
                <a:cs typeface="Arial"/>
              </a:rPr>
              <a:t>penyimpanan </a:t>
            </a:r>
            <a:r>
              <a:rPr sz="3200" spc="245" dirty="0">
                <a:latin typeface="Arial"/>
                <a:cs typeface="Arial"/>
              </a:rPr>
              <a:t>harus </a:t>
            </a:r>
            <a:r>
              <a:rPr sz="3200" spc="229" dirty="0">
                <a:latin typeface="Arial"/>
                <a:cs typeface="Arial"/>
              </a:rPr>
              <a:t>dituliskan </a:t>
            </a:r>
            <a:r>
              <a:rPr sz="3200" spc="305" dirty="0">
                <a:latin typeface="Arial"/>
                <a:cs typeface="Arial"/>
              </a:rPr>
              <a:t>kata </a:t>
            </a:r>
            <a:r>
              <a:rPr sz="3200" spc="-25" dirty="0">
                <a:latin typeface="Arial"/>
                <a:cs typeface="Arial"/>
              </a:rPr>
              <a:t>“ </a:t>
            </a:r>
            <a:r>
              <a:rPr sz="3200" spc="185" dirty="0">
                <a:latin typeface="Arial"/>
                <a:cs typeface="Arial"/>
              </a:rPr>
              <a:t>Hati </a:t>
            </a:r>
            <a:r>
              <a:rPr sz="3200" spc="484" dirty="0">
                <a:latin typeface="Arial"/>
                <a:cs typeface="Arial"/>
              </a:rPr>
              <a:t>–  </a:t>
            </a:r>
            <a:r>
              <a:rPr sz="3200" spc="275" dirty="0">
                <a:latin typeface="Arial"/>
                <a:cs typeface="Arial"/>
              </a:rPr>
              <a:t>hati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345" dirty="0">
                <a:latin typeface="Arial"/>
                <a:cs typeface="Arial"/>
              </a:rPr>
              <a:t>bahan</a:t>
            </a:r>
            <a:r>
              <a:rPr sz="3200" spc="80" dirty="0">
                <a:latin typeface="Arial"/>
                <a:cs typeface="Arial"/>
              </a:rPr>
              <a:t> </a:t>
            </a:r>
            <a:r>
              <a:rPr sz="3200" spc="200" dirty="0">
                <a:latin typeface="Arial"/>
                <a:cs typeface="Arial"/>
              </a:rPr>
              <a:t>Radioaktif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-85" dirty="0">
                <a:latin typeface="Arial"/>
                <a:cs typeface="Arial"/>
              </a:rPr>
              <a:t>”.</a:t>
            </a:r>
            <a:r>
              <a:rPr sz="3200" spc="80" dirty="0">
                <a:latin typeface="Arial"/>
                <a:cs typeface="Arial"/>
              </a:rPr>
              <a:t> </a:t>
            </a:r>
            <a:r>
              <a:rPr sz="3200" spc="204" dirty="0">
                <a:latin typeface="Arial"/>
                <a:cs typeface="Arial"/>
              </a:rPr>
              <a:t>Diperlukan</a:t>
            </a:r>
            <a:r>
              <a:rPr sz="3200" spc="80" dirty="0">
                <a:latin typeface="Arial"/>
                <a:cs typeface="Arial"/>
              </a:rPr>
              <a:t> </a:t>
            </a:r>
            <a:r>
              <a:rPr sz="3200" spc="335" dirty="0">
                <a:latin typeface="Arial"/>
                <a:cs typeface="Arial"/>
              </a:rPr>
              <a:t>catatan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310" dirty="0">
                <a:latin typeface="Arial"/>
                <a:cs typeface="Arial"/>
              </a:rPr>
              <a:t>jumlah</a:t>
            </a:r>
            <a:r>
              <a:rPr sz="3200" spc="80" dirty="0">
                <a:latin typeface="Arial"/>
                <a:cs typeface="Arial"/>
              </a:rPr>
              <a:t> </a:t>
            </a:r>
            <a:r>
              <a:rPr sz="3200" spc="345" dirty="0">
                <a:latin typeface="Arial"/>
                <a:cs typeface="Arial"/>
              </a:rPr>
              <a:t>bahan</a:t>
            </a:r>
            <a:r>
              <a:rPr sz="3200" spc="80" dirty="0">
                <a:latin typeface="Arial"/>
                <a:cs typeface="Arial"/>
              </a:rPr>
              <a:t> </a:t>
            </a:r>
            <a:r>
              <a:rPr sz="3200" spc="355" dirty="0">
                <a:latin typeface="Arial"/>
                <a:cs typeface="Arial"/>
              </a:rPr>
              <a:t>dan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265" dirty="0">
                <a:latin typeface="Arial"/>
                <a:cs typeface="Arial"/>
              </a:rPr>
              <a:t>perhatikan  </a:t>
            </a:r>
            <a:r>
              <a:rPr sz="3200" spc="310" dirty="0">
                <a:latin typeface="Arial"/>
                <a:cs typeface="Arial"/>
              </a:rPr>
              <a:t>batas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310" dirty="0">
                <a:latin typeface="Arial"/>
                <a:cs typeface="Arial"/>
              </a:rPr>
              <a:t>jumlah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330" dirty="0">
                <a:latin typeface="Arial"/>
                <a:cs typeface="Arial"/>
              </a:rPr>
              <a:t>penyimpanan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330" dirty="0">
                <a:latin typeface="Arial"/>
                <a:cs typeface="Arial"/>
              </a:rPr>
              <a:t>yang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225" dirty="0">
                <a:latin typeface="Arial"/>
                <a:cs typeface="Arial"/>
              </a:rPr>
              <a:t>diperbolehkan.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16000" y="1136455"/>
            <a:ext cx="1003046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600" spc="-110" dirty="0"/>
              <a:t>MENYIMPAN </a:t>
            </a:r>
            <a:r>
              <a:rPr sz="5600" spc="-135" dirty="0"/>
              <a:t>ZAT</a:t>
            </a:r>
            <a:r>
              <a:rPr sz="5600" spc="285" dirty="0"/>
              <a:t> </a:t>
            </a:r>
            <a:r>
              <a:rPr sz="5600" spc="-140" dirty="0"/>
              <a:t>RADIOAKTIF</a:t>
            </a:r>
            <a:endParaRPr sz="5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370287"/>
            <a:ext cx="4358640" cy="3917315"/>
          </a:xfrm>
          <a:custGeom>
            <a:avLst/>
            <a:gdLst/>
            <a:ahLst/>
            <a:cxnLst/>
            <a:rect l="l" t="t" r="r" b="b"/>
            <a:pathLst>
              <a:path w="4358640" h="3917315">
                <a:moveTo>
                  <a:pt x="1609921" y="15657"/>
                </a:moveTo>
                <a:lnTo>
                  <a:pt x="1680316" y="27549"/>
                </a:lnTo>
                <a:lnTo>
                  <a:pt x="1746479" y="42703"/>
                </a:lnTo>
                <a:lnTo>
                  <a:pt x="1808603" y="61073"/>
                </a:lnTo>
                <a:lnTo>
                  <a:pt x="1866880" y="82615"/>
                </a:lnTo>
                <a:lnTo>
                  <a:pt x="1921504" y="107283"/>
                </a:lnTo>
                <a:lnTo>
                  <a:pt x="1972666" y="135034"/>
                </a:lnTo>
                <a:lnTo>
                  <a:pt x="2020561" y="165821"/>
                </a:lnTo>
                <a:lnTo>
                  <a:pt x="2065379" y="199601"/>
                </a:lnTo>
                <a:lnTo>
                  <a:pt x="2107315" y="236328"/>
                </a:lnTo>
                <a:lnTo>
                  <a:pt x="2146561" y="275956"/>
                </a:lnTo>
                <a:lnTo>
                  <a:pt x="2183309" y="318443"/>
                </a:lnTo>
                <a:lnTo>
                  <a:pt x="2217753" y="363741"/>
                </a:lnTo>
                <a:lnTo>
                  <a:pt x="2250084" y="411807"/>
                </a:lnTo>
                <a:lnTo>
                  <a:pt x="2280496" y="462596"/>
                </a:lnTo>
                <a:lnTo>
                  <a:pt x="2309181" y="516062"/>
                </a:lnTo>
                <a:lnTo>
                  <a:pt x="2336333" y="572162"/>
                </a:lnTo>
                <a:lnTo>
                  <a:pt x="2362143" y="630849"/>
                </a:lnTo>
                <a:lnTo>
                  <a:pt x="2386804" y="692078"/>
                </a:lnTo>
                <a:lnTo>
                  <a:pt x="2410510" y="755806"/>
                </a:lnTo>
                <a:lnTo>
                  <a:pt x="2433453" y="821987"/>
                </a:lnTo>
                <a:lnTo>
                  <a:pt x="2455825" y="890576"/>
                </a:lnTo>
                <a:lnTo>
                  <a:pt x="2477820" y="961529"/>
                </a:lnTo>
                <a:lnTo>
                  <a:pt x="2499629" y="1034800"/>
                </a:lnTo>
                <a:lnTo>
                  <a:pt x="2510525" y="1072290"/>
                </a:lnTo>
                <a:lnTo>
                  <a:pt x="2521446" y="1110344"/>
                </a:lnTo>
                <a:lnTo>
                  <a:pt x="2532418" y="1148955"/>
                </a:lnTo>
                <a:lnTo>
                  <a:pt x="2543464" y="1188117"/>
                </a:lnTo>
                <a:lnTo>
                  <a:pt x="2588871" y="1350168"/>
                </a:lnTo>
                <a:lnTo>
                  <a:pt x="2612646" y="1434357"/>
                </a:lnTo>
                <a:lnTo>
                  <a:pt x="2624886" y="1477223"/>
                </a:lnTo>
                <a:lnTo>
                  <a:pt x="2637393" y="1520595"/>
                </a:lnTo>
                <a:lnTo>
                  <a:pt x="2650190" y="1564468"/>
                </a:lnTo>
                <a:lnTo>
                  <a:pt x="2663303" y="1608837"/>
                </a:lnTo>
                <a:lnTo>
                  <a:pt x="2676755" y="1653695"/>
                </a:lnTo>
                <a:lnTo>
                  <a:pt x="2690570" y="1699037"/>
                </a:lnTo>
                <a:lnTo>
                  <a:pt x="2704772" y="1744858"/>
                </a:lnTo>
                <a:lnTo>
                  <a:pt x="2719386" y="1791152"/>
                </a:lnTo>
                <a:lnTo>
                  <a:pt x="2734436" y="1837913"/>
                </a:lnTo>
                <a:lnTo>
                  <a:pt x="2749945" y="1885136"/>
                </a:lnTo>
                <a:lnTo>
                  <a:pt x="2765937" y="1932815"/>
                </a:lnTo>
                <a:lnTo>
                  <a:pt x="2782438" y="1980945"/>
                </a:lnTo>
                <a:lnTo>
                  <a:pt x="2799470" y="2029519"/>
                </a:lnTo>
                <a:lnTo>
                  <a:pt x="2817058" y="2078533"/>
                </a:lnTo>
                <a:lnTo>
                  <a:pt x="2835227" y="2127980"/>
                </a:lnTo>
                <a:lnTo>
                  <a:pt x="2853999" y="2177855"/>
                </a:lnTo>
                <a:lnTo>
                  <a:pt x="2873400" y="2228153"/>
                </a:lnTo>
                <a:lnTo>
                  <a:pt x="2893453" y="2278867"/>
                </a:lnTo>
                <a:lnTo>
                  <a:pt x="2914182" y="2329992"/>
                </a:lnTo>
                <a:lnTo>
                  <a:pt x="2935612" y="2381523"/>
                </a:lnTo>
                <a:lnTo>
                  <a:pt x="2957767" y="2433454"/>
                </a:lnTo>
                <a:lnTo>
                  <a:pt x="2980670" y="2485780"/>
                </a:lnTo>
                <a:lnTo>
                  <a:pt x="3004345" y="2538494"/>
                </a:lnTo>
                <a:lnTo>
                  <a:pt x="3028818" y="2591591"/>
                </a:lnTo>
                <a:lnTo>
                  <a:pt x="3054112" y="2645065"/>
                </a:lnTo>
                <a:lnTo>
                  <a:pt x="3080250" y="2698912"/>
                </a:lnTo>
                <a:lnTo>
                  <a:pt x="3107258" y="2753125"/>
                </a:lnTo>
                <a:lnTo>
                  <a:pt x="3135159" y="2807698"/>
                </a:lnTo>
                <a:lnTo>
                  <a:pt x="3163977" y="2862626"/>
                </a:lnTo>
                <a:lnTo>
                  <a:pt x="3193737" y="2917904"/>
                </a:lnTo>
                <a:lnTo>
                  <a:pt x="3214523" y="2952003"/>
                </a:lnTo>
                <a:lnTo>
                  <a:pt x="3240062" y="2987231"/>
                </a:lnTo>
                <a:lnTo>
                  <a:pt x="3270094" y="3023575"/>
                </a:lnTo>
                <a:lnTo>
                  <a:pt x="3304361" y="3061022"/>
                </a:lnTo>
                <a:lnTo>
                  <a:pt x="3342602" y="3099559"/>
                </a:lnTo>
                <a:lnTo>
                  <a:pt x="3384559" y="3139175"/>
                </a:lnTo>
                <a:lnTo>
                  <a:pt x="3429973" y="3179856"/>
                </a:lnTo>
                <a:lnTo>
                  <a:pt x="3478583" y="3221589"/>
                </a:lnTo>
                <a:lnTo>
                  <a:pt x="3556926" y="3286135"/>
                </a:lnTo>
                <a:lnTo>
                  <a:pt x="3641004" y="3352977"/>
                </a:lnTo>
                <a:lnTo>
                  <a:pt x="4150150" y="3746490"/>
                </a:lnTo>
                <a:lnTo>
                  <a:pt x="4250227" y="3826883"/>
                </a:lnTo>
                <a:lnTo>
                  <a:pt x="4316620" y="3881582"/>
                </a:lnTo>
                <a:lnTo>
                  <a:pt x="4358394" y="3916711"/>
                </a:lnTo>
                <a:lnTo>
                  <a:pt x="0" y="3916711"/>
                </a:lnTo>
                <a:lnTo>
                  <a:pt x="0" y="792215"/>
                </a:lnTo>
                <a:lnTo>
                  <a:pt x="34034" y="732025"/>
                </a:lnTo>
                <a:lnTo>
                  <a:pt x="53819" y="699337"/>
                </a:lnTo>
                <a:lnTo>
                  <a:pt x="95153" y="635722"/>
                </a:lnTo>
                <a:lnTo>
                  <a:pt x="138870" y="574539"/>
                </a:lnTo>
                <a:lnTo>
                  <a:pt x="185005" y="515887"/>
                </a:lnTo>
                <a:lnTo>
                  <a:pt x="233592" y="459863"/>
                </a:lnTo>
                <a:lnTo>
                  <a:pt x="284668" y="406566"/>
                </a:lnTo>
                <a:lnTo>
                  <a:pt x="338267" y="356094"/>
                </a:lnTo>
                <a:lnTo>
                  <a:pt x="394425" y="308547"/>
                </a:lnTo>
                <a:lnTo>
                  <a:pt x="453177" y="264021"/>
                </a:lnTo>
                <a:lnTo>
                  <a:pt x="514560" y="222615"/>
                </a:lnTo>
                <a:lnTo>
                  <a:pt x="578607" y="184429"/>
                </a:lnTo>
                <a:lnTo>
                  <a:pt x="645355" y="149560"/>
                </a:lnTo>
                <a:lnTo>
                  <a:pt x="714838" y="118106"/>
                </a:lnTo>
                <a:lnTo>
                  <a:pt x="750617" y="103691"/>
                </a:lnTo>
                <a:lnTo>
                  <a:pt x="787093" y="90167"/>
                </a:lnTo>
                <a:lnTo>
                  <a:pt x="824270" y="77546"/>
                </a:lnTo>
                <a:lnTo>
                  <a:pt x="862154" y="65840"/>
                </a:lnTo>
                <a:lnTo>
                  <a:pt x="900748" y="55061"/>
                </a:lnTo>
                <a:lnTo>
                  <a:pt x="940057" y="45223"/>
                </a:lnTo>
                <a:lnTo>
                  <a:pt x="980086" y="36337"/>
                </a:lnTo>
                <a:lnTo>
                  <a:pt x="1020838" y="28416"/>
                </a:lnTo>
                <a:lnTo>
                  <a:pt x="1062318" y="21472"/>
                </a:lnTo>
                <a:lnTo>
                  <a:pt x="1104531" y="15517"/>
                </a:lnTo>
                <a:lnTo>
                  <a:pt x="1147480" y="10563"/>
                </a:lnTo>
                <a:lnTo>
                  <a:pt x="1191171" y="6623"/>
                </a:lnTo>
                <a:lnTo>
                  <a:pt x="1235608" y="3709"/>
                </a:lnTo>
                <a:lnTo>
                  <a:pt x="1282169" y="1603"/>
                </a:lnTo>
                <a:lnTo>
                  <a:pt x="1327431" y="368"/>
                </a:lnTo>
                <a:lnTo>
                  <a:pt x="1371418" y="0"/>
                </a:lnTo>
                <a:lnTo>
                  <a:pt x="1414155" y="491"/>
                </a:lnTo>
                <a:lnTo>
                  <a:pt x="1455665" y="1837"/>
                </a:lnTo>
                <a:lnTo>
                  <a:pt x="1495973" y="4033"/>
                </a:lnTo>
                <a:lnTo>
                  <a:pt x="1535102" y="7072"/>
                </a:lnTo>
                <a:lnTo>
                  <a:pt x="1573076" y="10948"/>
                </a:lnTo>
                <a:lnTo>
                  <a:pt x="1609921" y="15657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222839" y="3431812"/>
            <a:ext cx="772795" cy="734060"/>
          </a:xfrm>
          <a:custGeom>
            <a:avLst/>
            <a:gdLst/>
            <a:ahLst/>
            <a:cxnLst/>
            <a:rect l="l" t="t" r="r" b="b"/>
            <a:pathLst>
              <a:path w="772795" h="734060">
                <a:moveTo>
                  <a:pt x="772421" y="0"/>
                </a:moveTo>
                <a:lnTo>
                  <a:pt x="772421" y="733520"/>
                </a:lnTo>
                <a:lnTo>
                  <a:pt x="652357" y="733520"/>
                </a:lnTo>
                <a:lnTo>
                  <a:pt x="652357" y="231109"/>
                </a:lnTo>
                <a:lnTo>
                  <a:pt x="428460" y="733520"/>
                </a:lnTo>
                <a:lnTo>
                  <a:pt x="345248" y="733520"/>
                </a:lnTo>
                <a:lnTo>
                  <a:pt x="120317" y="231109"/>
                </a:lnTo>
                <a:lnTo>
                  <a:pt x="120317" y="733520"/>
                </a:lnTo>
                <a:lnTo>
                  <a:pt x="0" y="733520"/>
                </a:lnTo>
                <a:lnTo>
                  <a:pt x="0" y="0"/>
                </a:lnTo>
                <a:lnTo>
                  <a:pt x="129857" y="0"/>
                </a:lnTo>
                <a:lnTo>
                  <a:pt x="387239" y="575325"/>
                </a:lnTo>
                <a:lnTo>
                  <a:pt x="643862" y="0"/>
                </a:lnTo>
                <a:lnTo>
                  <a:pt x="772421" y="0"/>
                </a:lnTo>
                <a:close/>
              </a:path>
            </a:pathLst>
          </a:custGeom>
          <a:ln w="362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153632" y="3431812"/>
            <a:ext cx="513080" cy="734060"/>
          </a:xfrm>
          <a:custGeom>
            <a:avLst/>
            <a:gdLst/>
            <a:ahLst/>
            <a:cxnLst/>
            <a:rect l="l" t="t" r="r" b="b"/>
            <a:pathLst>
              <a:path w="513079" h="734060">
                <a:moveTo>
                  <a:pt x="253266" y="0"/>
                </a:moveTo>
                <a:lnTo>
                  <a:pt x="312038" y="3864"/>
                </a:lnTo>
                <a:lnTo>
                  <a:pt x="363663" y="15458"/>
                </a:lnTo>
                <a:lnTo>
                  <a:pt x="408141" y="34781"/>
                </a:lnTo>
                <a:lnTo>
                  <a:pt x="445472" y="61834"/>
                </a:lnTo>
                <a:lnTo>
                  <a:pt x="475002" y="94652"/>
                </a:lnTo>
                <a:lnTo>
                  <a:pt x="496095" y="131270"/>
                </a:lnTo>
                <a:lnTo>
                  <a:pt x="508751" y="171688"/>
                </a:lnTo>
                <a:lnTo>
                  <a:pt x="512970" y="215907"/>
                </a:lnTo>
                <a:lnTo>
                  <a:pt x="508977" y="260254"/>
                </a:lnTo>
                <a:lnTo>
                  <a:pt x="496998" y="301059"/>
                </a:lnTo>
                <a:lnTo>
                  <a:pt x="477032" y="338322"/>
                </a:lnTo>
                <a:lnTo>
                  <a:pt x="449081" y="372041"/>
                </a:lnTo>
                <a:lnTo>
                  <a:pt x="412878" y="399996"/>
                </a:lnTo>
                <a:lnTo>
                  <a:pt x="368175" y="419964"/>
                </a:lnTo>
                <a:lnTo>
                  <a:pt x="314971" y="431944"/>
                </a:lnTo>
                <a:lnTo>
                  <a:pt x="253266" y="435938"/>
                </a:lnTo>
                <a:lnTo>
                  <a:pt x="120317" y="435938"/>
                </a:lnTo>
                <a:lnTo>
                  <a:pt x="120317" y="733520"/>
                </a:lnTo>
                <a:lnTo>
                  <a:pt x="0" y="733520"/>
                </a:lnTo>
                <a:lnTo>
                  <a:pt x="0" y="0"/>
                </a:lnTo>
                <a:lnTo>
                  <a:pt x="253266" y="0"/>
                </a:lnTo>
                <a:close/>
              </a:path>
              <a:path w="513079" h="734060">
                <a:moveTo>
                  <a:pt x="120317" y="341896"/>
                </a:moveTo>
                <a:lnTo>
                  <a:pt x="253266" y="341896"/>
                </a:lnTo>
                <a:lnTo>
                  <a:pt x="285357" y="339851"/>
                </a:lnTo>
                <a:lnTo>
                  <a:pt x="336499" y="323491"/>
                </a:lnTo>
                <a:lnTo>
                  <a:pt x="370430" y="291204"/>
                </a:lnTo>
                <a:lnTo>
                  <a:pt x="387435" y="245601"/>
                </a:lnTo>
                <a:lnTo>
                  <a:pt x="389561" y="217969"/>
                </a:lnTo>
                <a:lnTo>
                  <a:pt x="387435" y="190336"/>
                </a:lnTo>
                <a:lnTo>
                  <a:pt x="370430" y="144732"/>
                </a:lnTo>
                <a:lnTo>
                  <a:pt x="336499" y="112446"/>
                </a:lnTo>
                <a:lnTo>
                  <a:pt x="285357" y="96085"/>
                </a:lnTo>
                <a:lnTo>
                  <a:pt x="253266" y="94040"/>
                </a:lnTo>
                <a:lnTo>
                  <a:pt x="120317" y="94040"/>
                </a:lnTo>
                <a:lnTo>
                  <a:pt x="120317" y="341896"/>
                </a:lnTo>
                <a:close/>
              </a:path>
            </a:pathLst>
          </a:custGeom>
          <a:ln w="362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741616" y="3422278"/>
            <a:ext cx="749300" cy="750570"/>
          </a:xfrm>
          <a:custGeom>
            <a:avLst/>
            <a:gdLst/>
            <a:ahLst/>
            <a:cxnLst/>
            <a:rect l="l" t="t" r="r" b="b"/>
            <a:pathLst>
              <a:path w="749300" h="750570">
                <a:moveTo>
                  <a:pt x="374617" y="641798"/>
                </a:moveTo>
                <a:lnTo>
                  <a:pt x="427463" y="637209"/>
                </a:lnTo>
                <a:lnTo>
                  <a:pt x="475223" y="623441"/>
                </a:lnTo>
                <a:lnTo>
                  <a:pt x="517895" y="600494"/>
                </a:lnTo>
                <a:lnTo>
                  <a:pt x="555478" y="568369"/>
                </a:lnTo>
                <a:lnTo>
                  <a:pt x="586139" y="528772"/>
                </a:lnTo>
                <a:lnTo>
                  <a:pt x="608040" y="483410"/>
                </a:lnTo>
                <a:lnTo>
                  <a:pt x="621182" y="432283"/>
                </a:lnTo>
                <a:lnTo>
                  <a:pt x="625562" y="375391"/>
                </a:lnTo>
                <a:lnTo>
                  <a:pt x="621182" y="318419"/>
                </a:lnTo>
                <a:lnTo>
                  <a:pt x="608040" y="267308"/>
                </a:lnTo>
                <a:lnTo>
                  <a:pt x="586139" y="222059"/>
                </a:lnTo>
                <a:lnTo>
                  <a:pt x="555478" y="182671"/>
                </a:lnTo>
                <a:lnTo>
                  <a:pt x="517895" y="150772"/>
                </a:lnTo>
                <a:lnTo>
                  <a:pt x="475223" y="127986"/>
                </a:lnTo>
                <a:lnTo>
                  <a:pt x="427463" y="114314"/>
                </a:lnTo>
                <a:lnTo>
                  <a:pt x="374617" y="109757"/>
                </a:lnTo>
                <a:lnTo>
                  <a:pt x="321750" y="114314"/>
                </a:lnTo>
                <a:lnTo>
                  <a:pt x="273940" y="127986"/>
                </a:lnTo>
                <a:lnTo>
                  <a:pt x="231187" y="150772"/>
                </a:lnTo>
                <a:lnTo>
                  <a:pt x="193493" y="182671"/>
                </a:lnTo>
                <a:lnTo>
                  <a:pt x="162828" y="222059"/>
                </a:lnTo>
                <a:lnTo>
                  <a:pt x="140927" y="267308"/>
                </a:lnTo>
                <a:lnTo>
                  <a:pt x="127788" y="318419"/>
                </a:lnTo>
                <a:lnTo>
                  <a:pt x="123409" y="375391"/>
                </a:lnTo>
                <a:lnTo>
                  <a:pt x="127788" y="432283"/>
                </a:lnTo>
                <a:lnTo>
                  <a:pt x="140927" y="483410"/>
                </a:lnTo>
                <a:lnTo>
                  <a:pt x="162828" y="528772"/>
                </a:lnTo>
                <a:lnTo>
                  <a:pt x="193493" y="568369"/>
                </a:lnTo>
                <a:lnTo>
                  <a:pt x="231187" y="600494"/>
                </a:lnTo>
                <a:lnTo>
                  <a:pt x="273940" y="623441"/>
                </a:lnTo>
                <a:lnTo>
                  <a:pt x="321750" y="637209"/>
                </a:lnTo>
                <a:lnTo>
                  <a:pt x="374617" y="641798"/>
                </a:lnTo>
                <a:close/>
              </a:path>
              <a:path w="749300" h="750570">
                <a:moveTo>
                  <a:pt x="374871" y="750525"/>
                </a:moveTo>
                <a:lnTo>
                  <a:pt x="323670" y="747576"/>
                </a:lnTo>
                <a:lnTo>
                  <a:pt x="275189" y="738730"/>
                </a:lnTo>
                <a:lnTo>
                  <a:pt x="229428" y="723987"/>
                </a:lnTo>
                <a:lnTo>
                  <a:pt x="186386" y="703347"/>
                </a:lnTo>
                <a:lnTo>
                  <a:pt x="146066" y="676809"/>
                </a:lnTo>
                <a:lnTo>
                  <a:pt x="108465" y="644374"/>
                </a:lnTo>
                <a:lnTo>
                  <a:pt x="75323" y="607417"/>
                </a:lnTo>
                <a:lnTo>
                  <a:pt x="48207" y="567310"/>
                </a:lnTo>
                <a:lnTo>
                  <a:pt x="27116" y="524054"/>
                </a:lnTo>
                <a:lnTo>
                  <a:pt x="12051" y="477648"/>
                </a:lnTo>
                <a:lnTo>
                  <a:pt x="3012" y="428094"/>
                </a:lnTo>
                <a:lnTo>
                  <a:pt x="0" y="375391"/>
                </a:lnTo>
                <a:lnTo>
                  <a:pt x="3012" y="322609"/>
                </a:lnTo>
                <a:lnTo>
                  <a:pt x="12051" y="272991"/>
                </a:lnTo>
                <a:lnTo>
                  <a:pt x="27116" y="226536"/>
                </a:lnTo>
                <a:lnTo>
                  <a:pt x="48207" y="183244"/>
                </a:lnTo>
                <a:lnTo>
                  <a:pt x="75323" y="143115"/>
                </a:lnTo>
                <a:lnTo>
                  <a:pt x="108465" y="106150"/>
                </a:lnTo>
                <a:lnTo>
                  <a:pt x="146066" y="73715"/>
                </a:lnTo>
                <a:lnTo>
                  <a:pt x="186386" y="47178"/>
                </a:lnTo>
                <a:lnTo>
                  <a:pt x="229428" y="26537"/>
                </a:lnTo>
                <a:lnTo>
                  <a:pt x="275189" y="11794"/>
                </a:lnTo>
                <a:lnTo>
                  <a:pt x="323670" y="2948"/>
                </a:lnTo>
                <a:lnTo>
                  <a:pt x="374871" y="0"/>
                </a:lnTo>
                <a:lnTo>
                  <a:pt x="426135" y="2948"/>
                </a:lnTo>
                <a:lnTo>
                  <a:pt x="474637" y="11794"/>
                </a:lnTo>
                <a:lnTo>
                  <a:pt x="520377" y="26537"/>
                </a:lnTo>
                <a:lnTo>
                  <a:pt x="563355" y="47178"/>
                </a:lnTo>
                <a:lnTo>
                  <a:pt x="603570" y="73715"/>
                </a:lnTo>
                <a:lnTo>
                  <a:pt x="641023" y="106150"/>
                </a:lnTo>
                <a:lnTo>
                  <a:pt x="674088" y="143115"/>
                </a:lnTo>
                <a:lnTo>
                  <a:pt x="701141" y="183244"/>
                </a:lnTo>
                <a:lnTo>
                  <a:pt x="722182" y="226536"/>
                </a:lnTo>
                <a:lnTo>
                  <a:pt x="737212" y="272991"/>
                </a:lnTo>
                <a:lnTo>
                  <a:pt x="746229" y="322609"/>
                </a:lnTo>
                <a:lnTo>
                  <a:pt x="749235" y="375391"/>
                </a:lnTo>
                <a:lnTo>
                  <a:pt x="746229" y="428094"/>
                </a:lnTo>
                <a:lnTo>
                  <a:pt x="737212" y="477648"/>
                </a:lnTo>
                <a:lnTo>
                  <a:pt x="722182" y="524054"/>
                </a:lnTo>
                <a:lnTo>
                  <a:pt x="701141" y="567310"/>
                </a:lnTo>
                <a:lnTo>
                  <a:pt x="674088" y="607417"/>
                </a:lnTo>
                <a:lnTo>
                  <a:pt x="641023" y="644374"/>
                </a:lnTo>
                <a:lnTo>
                  <a:pt x="603570" y="676809"/>
                </a:lnTo>
                <a:lnTo>
                  <a:pt x="563355" y="703347"/>
                </a:lnTo>
                <a:lnTo>
                  <a:pt x="520377" y="723987"/>
                </a:lnTo>
                <a:lnTo>
                  <a:pt x="474637" y="738730"/>
                </a:lnTo>
                <a:lnTo>
                  <a:pt x="426135" y="747576"/>
                </a:lnTo>
                <a:lnTo>
                  <a:pt x="374871" y="750525"/>
                </a:lnTo>
                <a:close/>
              </a:path>
            </a:pathLst>
          </a:custGeom>
          <a:ln w="362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608921" y="3431812"/>
            <a:ext cx="562610" cy="734060"/>
          </a:xfrm>
          <a:custGeom>
            <a:avLst/>
            <a:gdLst/>
            <a:ahLst/>
            <a:cxnLst/>
            <a:rect l="l" t="t" r="r" b="b"/>
            <a:pathLst>
              <a:path w="562609" h="734060">
                <a:moveTo>
                  <a:pt x="120317" y="733520"/>
                </a:moveTo>
                <a:lnTo>
                  <a:pt x="0" y="733520"/>
                </a:lnTo>
                <a:lnTo>
                  <a:pt x="0" y="0"/>
                </a:lnTo>
                <a:lnTo>
                  <a:pt x="120317" y="0"/>
                </a:lnTo>
                <a:lnTo>
                  <a:pt x="120317" y="334682"/>
                </a:lnTo>
                <a:lnTo>
                  <a:pt x="405275" y="0"/>
                </a:lnTo>
                <a:lnTo>
                  <a:pt x="562443" y="0"/>
                </a:lnTo>
                <a:lnTo>
                  <a:pt x="231104" y="368434"/>
                </a:lnTo>
                <a:lnTo>
                  <a:pt x="562443" y="733520"/>
                </a:lnTo>
                <a:lnTo>
                  <a:pt x="404240" y="733520"/>
                </a:lnTo>
                <a:lnTo>
                  <a:pt x="120317" y="405278"/>
                </a:lnTo>
                <a:lnTo>
                  <a:pt x="120317" y="733520"/>
                </a:lnTo>
                <a:close/>
              </a:path>
            </a:pathLst>
          </a:custGeom>
          <a:ln w="362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0"/>
            <a:ext cx="8122908" cy="54488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561844" y="3416095"/>
            <a:ext cx="219710" cy="749300"/>
          </a:xfrm>
          <a:custGeom>
            <a:avLst/>
            <a:gdLst/>
            <a:ahLst/>
            <a:cxnLst/>
            <a:rect l="l" t="t" r="r" b="b"/>
            <a:pathLst>
              <a:path w="219709" h="749300">
                <a:moveTo>
                  <a:pt x="98155" y="749236"/>
                </a:moveTo>
                <a:lnTo>
                  <a:pt x="98155" y="109757"/>
                </a:lnTo>
                <a:lnTo>
                  <a:pt x="0" y="109757"/>
                </a:lnTo>
                <a:lnTo>
                  <a:pt x="0" y="0"/>
                </a:lnTo>
                <a:lnTo>
                  <a:pt x="219506" y="0"/>
                </a:lnTo>
                <a:lnTo>
                  <a:pt x="219506" y="749236"/>
                </a:lnTo>
                <a:lnTo>
                  <a:pt x="98155" y="749236"/>
                </a:lnTo>
                <a:close/>
              </a:path>
            </a:pathLst>
          </a:custGeom>
          <a:ln w="362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614102" y="3097310"/>
            <a:ext cx="6282690" cy="12922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300" spc="-340" dirty="0"/>
              <a:t> </a:t>
            </a:r>
            <a:r>
              <a:rPr sz="8300" spc="-340" dirty="0" smtClean="0"/>
              <a:t>                        </a:t>
            </a:r>
            <a:endParaRPr sz="8300" dirty="0"/>
          </a:p>
        </p:txBody>
      </p:sp>
      <p:sp>
        <p:nvSpPr>
          <p:cNvPr id="11" name="object 11"/>
          <p:cNvSpPr/>
          <p:nvPr/>
        </p:nvSpPr>
        <p:spPr>
          <a:xfrm>
            <a:off x="12834344" y="1061291"/>
            <a:ext cx="5453654" cy="92257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017023" y="5172966"/>
            <a:ext cx="4490720" cy="18618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3664" marR="5080" indent="-101600">
              <a:lnSpc>
                <a:spcPct val="116399"/>
              </a:lnSpc>
              <a:spcBef>
                <a:spcPts val="95"/>
              </a:spcBef>
            </a:pPr>
            <a:r>
              <a:rPr sz="3450" spc="400" dirty="0">
                <a:latin typeface="Arial"/>
                <a:cs typeface="Arial"/>
              </a:rPr>
              <a:t>Amanda </a:t>
            </a:r>
            <a:r>
              <a:rPr sz="3450" spc="165" dirty="0">
                <a:latin typeface="Arial"/>
                <a:cs typeface="Arial"/>
              </a:rPr>
              <a:t>Fajar</a:t>
            </a:r>
            <a:r>
              <a:rPr sz="3450" spc="-300" dirty="0">
                <a:latin typeface="Arial"/>
                <a:cs typeface="Arial"/>
              </a:rPr>
              <a:t> </a:t>
            </a:r>
            <a:r>
              <a:rPr sz="3450" spc="195" dirty="0">
                <a:latin typeface="Arial"/>
                <a:cs typeface="Arial"/>
              </a:rPr>
              <a:t>Arifia  </a:t>
            </a:r>
            <a:r>
              <a:rPr sz="3450" spc="140" dirty="0">
                <a:latin typeface="Arial"/>
                <a:cs typeface="Arial"/>
              </a:rPr>
              <a:t>Fani </a:t>
            </a:r>
            <a:r>
              <a:rPr sz="3450" spc="275" dirty="0">
                <a:latin typeface="Arial"/>
                <a:cs typeface="Arial"/>
              </a:rPr>
              <a:t>Rasma </a:t>
            </a:r>
            <a:r>
              <a:rPr sz="3450" spc="130" dirty="0">
                <a:latin typeface="Arial"/>
                <a:cs typeface="Arial"/>
              </a:rPr>
              <a:t>Sari  </a:t>
            </a:r>
            <a:r>
              <a:rPr sz="3450" spc="265" dirty="0">
                <a:latin typeface="Arial"/>
                <a:cs typeface="Arial"/>
              </a:rPr>
              <a:t>Suhendah</a:t>
            </a:r>
            <a:endParaRPr sz="34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980663" y="5172966"/>
            <a:ext cx="2513330" cy="186182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41275">
              <a:lnSpc>
                <a:spcPct val="100000"/>
              </a:lnSpc>
              <a:spcBef>
                <a:spcPts val="775"/>
              </a:spcBef>
            </a:pPr>
            <a:r>
              <a:rPr sz="3450" spc="10" dirty="0">
                <a:latin typeface="Arial"/>
                <a:cs typeface="Arial"/>
              </a:rPr>
              <a:t>2113022045</a:t>
            </a:r>
            <a:endParaRPr sz="3450">
              <a:latin typeface="Arial"/>
              <a:cs typeface="Arial"/>
            </a:endParaRPr>
          </a:p>
          <a:p>
            <a:pPr marL="71755">
              <a:lnSpc>
                <a:spcPct val="100000"/>
              </a:lnSpc>
              <a:spcBef>
                <a:spcPts val="680"/>
              </a:spcBef>
            </a:pPr>
            <a:r>
              <a:rPr sz="3450" spc="-95" dirty="0">
                <a:latin typeface="Arial"/>
                <a:cs typeface="Arial"/>
              </a:rPr>
              <a:t>2113022019</a:t>
            </a:r>
            <a:endParaRPr sz="3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3450" spc="-10" dirty="0">
                <a:latin typeface="Arial"/>
                <a:cs typeface="Arial"/>
              </a:rPr>
              <a:t>2113022035</a:t>
            </a:r>
            <a:endParaRPr sz="34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75349" y="0"/>
            <a:ext cx="18350865" cy="10303510"/>
            <a:chOff x="-75349" y="0"/>
            <a:chExt cx="18350865" cy="10303510"/>
          </a:xfrm>
        </p:grpSpPr>
        <p:sp>
          <p:nvSpPr>
            <p:cNvPr id="3" name="object 3"/>
            <p:cNvSpPr/>
            <p:nvPr/>
          </p:nvSpPr>
          <p:spPr>
            <a:xfrm>
              <a:off x="-75349" y="0"/>
              <a:ext cx="18350865" cy="9100820"/>
            </a:xfrm>
            <a:custGeom>
              <a:avLst/>
              <a:gdLst/>
              <a:ahLst/>
              <a:cxnLst/>
              <a:rect l="l" t="t" r="r" b="b"/>
              <a:pathLst>
                <a:path w="18350865" h="9100820">
                  <a:moveTo>
                    <a:pt x="244659" y="6932157"/>
                  </a:moveTo>
                  <a:lnTo>
                    <a:pt x="84898" y="7062813"/>
                  </a:lnTo>
                  <a:lnTo>
                    <a:pt x="0" y="6968182"/>
                  </a:lnTo>
                  <a:lnTo>
                    <a:pt x="75349" y="15930"/>
                  </a:lnTo>
                  <a:lnTo>
                    <a:pt x="3519" y="6801241"/>
                  </a:lnTo>
                  <a:lnTo>
                    <a:pt x="8982" y="6796774"/>
                  </a:lnTo>
                  <a:lnTo>
                    <a:pt x="107678" y="6880120"/>
                  </a:lnTo>
                  <a:lnTo>
                    <a:pt x="145114" y="6849505"/>
                  </a:lnTo>
                  <a:lnTo>
                    <a:pt x="244659" y="6932157"/>
                  </a:lnTo>
                  <a:close/>
                </a:path>
                <a:path w="18350865" h="9100820">
                  <a:moveTo>
                    <a:pt x="384244" y="6982064"/>
                  </a:moveTo>
                  <a:lnTo>
                    <a:pt x="222141" y="7114636"/>
                  </a:lnTo>
                  <a:lnTo>
                    <a:pt x="122517" y="7032048"/>
                  </a:lnTo>
                  <a:lnTo>
                    <a:pt x="283821" y="6900130"/>
                  </a:lnTo>
                  <a:lnTo>
                    <a:pt x="384244" y="6982064"/>
                  </a:lnTo>
                  <a:close/>
                </a:path>
                <a:path w="18350865" h="9100820">
                  <a:moveTo>
                    <a:pt x="526528" y="7029764"/>
                  </a:moveTo>
                  <a:lnTo>
                    <a:pt x="382280" y="7147733"/>
                  </a:lnTo>
                  <a:lnTo>
                    <a:pt x="281513" y="7066080"/>
                  </a:lnTo>
                  <a:lnTo>
                    <a:pt x="425195" y="6948574"/>
                  </a:lnTo>
                  <a:lnTo>
                    <a:pt x="526528" y="7029764"/>
                  </a:lnTo>
                  <a:close/>
                </a:path>
                <a:path w="18350865" h="9100820">
                  <a:moveTo>
                    <a:pt x="671604" y="7075181"/>
                  </a:moveTo>
                  <a:lnTo>
                    <a:pt x="525557" y="7194621"/>
                  </a:lnTo>
                  <a:lnTo>
                    <a:pt x="423899" y="7113697"/>
                  </a:lnTo>
                  <a:lnTo>
                    <a:pt x="569330" y="6994760"/>
                  </a:lnTo>
                  <a:lnTo>
                    <a:pt x="671604" y="7075181"/>
                  </a:lnTo>
                  <a:close/>
                </a:path>
                <a:path w="18350865" h="9100820">
                  <a:moveTo>
                    <a:pt x="819563" y="7118240"/>
                  </a:moveTo>
                  <a:lnTo>
                    <a:pt x="671562" y="7239278"/>
                  </a:lnTo>
                  <a:lnTo>
                    <a:pt x="568985" y="7159104"/>
                  </a:lnTo>
                  <a:lnTo>
                    <a:pt x="716318" y="7038613"/>
                  </a:lnTo>
                  <a:lnTo>
                    <a:pt x="819563" y="7118240"/>
                  </a:lnTo>
                  <a:close/>
                </a:path>
                <a:path w="18350865" h="9100820">
                  <a:moveTo>
                    <a:pt x="994690" y="7139080"/>
                  </a:moveTo>
                  <a:lnTo>
                    <a:pt x="820383" y="7281632"/>
                  </a:lnTo>
                  <a:lnTo>
                    <a:pt x="716858" y="7202234"/>
                  </a:lnTo>
                  <a:lnTo>
                    <a:pt x="890100" y="7060553"/>
                  </a:lnTo>
                  <a:lnTo>
                    <a:pt x="994690" y="7139080"/>
                  </a:lnTo>
                  <a:close/>
                </a:path>
                <a:path w="18350865" h="9100820">
                  <a:moveTo>
                    <a:pt x="1149741" y="7176339"/>
                  </a:moveTo>
                  <a:lnTo>
                    <a:pt x="972103" y="7321615"/>
                  </a:lnTo>
                  <a:lnTo>
                    <a:pt x="867602" y="7243015"/>
                  </a:lnTo>
                  <a:lnTo>
                    <a:pt x="1044107" y="7098666"/>
                  </a:lnTo>
                  <a:lnTo>
                    <a:pt x="1149741" y="7176339"/>
                  </a:lnTo>
                  <a:close/>
                </a:path>
                <a:path w="18350865" h="9100820">
                  <a:moveTo>
                    <a:pt x="1334659" y="7189172"/>
                  </a:moveTo>
                  <a:lnTo>
                    <a:pt x="1152257" y="7338344"/>
                  </a:lnTo>
                  <a:lnTo>
                    <a:pt x="1046410" y="7260845"/>
                  </a:lnTo>
                  <a:lnTo>
                    <a:pt x="1227585" y="7112676"/>
                  </a:lnTo>
                  <a:lnTo>
                    <a:pt x="1334659" y="7189172"/>
                  </a:lnTo>
                  <a:close/>
                </a:path>
                <a:path w="18350865" h="9100820">
                  <a:moveTo>
                    <a:pt x="1497307" y="7220218"/>
                  </a:moveTo>
                  <a:lnTo>
                    <a:pt x="1311078" y="7372520"/>
                  </a:lnTo>
                  <a:lnTo>
                    <a:pt x="1204188" y="7295874"/>
                  </a:lnTo>
                  <a:lnTo>
                    <a:pt x="1389117" y="7144636"/>
                  </a:lnTo>
                  <a:lnTo>
                    <a:pt x="1497307" y="7220218"/>
                  </a:lnTo>
                  <a:close/>
                </a:path>
                <a:path w="18350865" h="9100820">
                  <a:moveTo>
                    <a:pt x="1692692" y="7224491"/>
                  </a:moveTo>
                  <a:lnTo>
                    <a:pt x="1501010" y="7381252"/>
                  </a:lnTo>
                  <a:lnTo>
                    <a:pt x="1392685" y="7305780"/>
                  </a:lnTo>
                  <a:lnTo>
                    <a:pt x="1582965" y="7150165"/>
                  </a:lnTo>
                  <a:lnTo>
                    <a:pt x="1692692" y="7224491"/>
                  </a:lnTo>
                  <a:close/>
                </a:path>
                <a:path w="18350865" h="9100820">
                  <a:moveTo>
                    <a:pt x="1894360" y="7223625"/>
                  </a:moveTo>
                  <a:lnTo>
                    <a:pt x="1696808" y="7385187"/>
                  </a:lnTo>
                  <a:lnTo>
                    <a:pt x="1586998" y="7310930"/>
                  </a:lnTo>
                  <a:lnTo>
                    <a:pt x="1783042" y="7150601"/>
                  </a:lnTo>
                  <a:lnTo>
                    <a:pt x="1894360" y="7223625"/>
                  </a:lnTo>
                  <a:close/>
                </a:path>
                <a:path w="18350865" h="9100820">
                  <a:moveTo>
                    <a:pt x="2102532" y="7217441"/>
                  </a:moveTo>
                  <a:lnTo>
                    <a:pt x="1898676" y="7384158"/>
                  </a:lnTo>
                  <a:lnTo>
                    <a:pt x="1787329" y="7311157"/>
                  </a:lnTo>
                  <a:lnTo>
                    <a:pt x="1989568" y="7145763"/>
                  </a:lnTo>
                  <a:lnTo>
                    <a:pt x="2102532" y="7217441"/>
                  </a:lnTo>
                  <a:close/>
                </a:path>
                <a:path w="18350865" h="9100820">
                  <a:moveTo>
                    <a:pt x="2315361" y="7207448"/>
                  </a:moveTo>
                  <a:lnTo>
                    <a:pt x="2106817" y="7377999"/>
                  </a:lnTo>
                  <a:lnTo>
                    <a:pt x="1993883" y="7306296"/>
                  </a:lnTo>
                  <a:lnTo>
                    <a:pt x="2202762" y="7135471"/>
                  </a:lnTo>
                  <a:lnTo>
                    <a:pt x="2315361" y="7207448"/>
                  </a:lnTo>
                  <a:close/>
                </a:path>
                <a:path w="18350865" h="9100820">
                  <a:moveTo>
                    <a:pt x="2554719" y="7175759"/>
                  </a:moveTo>
                  <a:lnTo>
                    <a:pt x="2348933" y="7344054"/>
                  </a:lnTo>
                  <a:lnTo>
                    <a:pt x="2236538" y="7271911"/>
                  </a:lnTo>
                  <a:lnTo>
                    <a:pt x="2442801" y="7103225"/>
                  </a:lnTo>
                  <a:lnTo>
                    <a:pt x="2554719" y="7175759"/>
                  </a:lnTo>
                  <a:close/>
                </a:path>
                <a:path w="18350865" h="9100820">
                  <a:moveTo>
                    <a:pt x="2759808" y="7172096"/>
                  </a:moveTo>
                  <a:lnTo>
                    <a:pt x="2555977" y="7338792"/>
                  </a:lnTo>
                  <a:lnTo>
                    <a:pt x="2444118" y="7266210"/>
                  </a:lnTo>
                  <a:lnTo>
                    <a:pt x="2648445" y="7099108"/>
                  </a:lnTo>
                  <a:lnTo>
                    <a:pt x="2759808" y="7172096"/>
                  </a:lnTo>
                  <a:close/>
                </a:path>
                <a:path w="18350865" h="9100820">
                  <a:moveTo>
                    <a:pt x="2962657" y="7170265"/>
                  </a:moveTo>
                  <a:lnTo>
                    <a:pt x="2760854" y="7335303"/>
                  </a:lnTo>
                  <a:lnTo>
                    <a:pt x="2649540" y="7262275"/>
                  </a:lnTo>
                  <a:lnTo>
                    <a:pt x="2851857" y="7096817"/>
                  </a:lnTo>
                  <a:lnTo>
                    <a:pt x="2962657" y="7170265"/>
                  </a:lnTo>
                  <a:close/>
                </a:path>
                <a:path w="18350865" h="9100820">
                  <a:moveTo>
                    <a:pt x="3163229" y="7170296"/>
                  </a:moveTo>
                  <a:lnTo>
                    <a:pt x="2963529" y="7333614"/>
                  </a:lnTo>
                  <a:lnTo>
                    <a:pt x="2852769" y="7260133"/>
                  </a:lnTo>
                  <a:lnTo>
                    <a:pt x="3053001" y="7096379"/>
                  </a:lnTo>
                  <a:lnTo>
                    <a:pt x="3163229" y="7170296"/>
                  </a:lnTo>
                  <a:close/>
                </a:path>
                <a:path w="18350865" h="9100820">
                  <a:moveTo>
                    <a:pt x="3361488" y="7172218"/>
                  </a:moveTo>
                  <a:lnTo>
                    <a:pt x="3163967" y="7333754"/>
                  </a:lnTo>
                  <a:lnTo>
                    <a:pt x="3053770" y="7259813"/>
                  </a:lnTo>
                  <a:lnTo>
                    <a:pt x="3251842" y="7097826"/>
                  </a:lnTo>
                  <a:lnTo>
                    <a:pt x="3361488" y="7172218"/>
                  </a:lnTo>
                  <a:close/>
                </a:path>
                <a:path w="18350865" h="9100820">
                  <a:moveTo>
                    <a:pt x="3557400" y="7176060"/>
                  </a:moveTo>
                  <a:lnTo>
                    <a:pt x="3362135" y="7335752"/>
                  </a:lnTo>
                  <a:lnTo>
                    <a:pt x="3252508" y="7261344"/>
                  </a:lnTo>
                  <a:lnTo>
                    <a:pt x="3448344" y="7101185"/>
                  </a:lnTo>
                  <a:lnTo>
                    <a:pt x="3557400" y="7176060"/>
                  </a:lnTo>
                  <a:close/>
                </a:path>
                <a:path w="18350865" h="9100820">
                  <a:moveTo>
                    <a:pt x="3722871" y="7204797"/>
                  </a:moveTo>
                  <a:lnTo>
                    <a:pt x="3529349" y="7363063"/>
                  </a:lnTo>
                  <a:lnTo>
                    <a:pt x="3420156" y="7288301"/>
                  </a:lnTo>
                  <a:lnTo>
                    <a:pt x="3614264" y="7129556"/>
                  </a:lnTo>
                  <a:lnTo>
                    <a:pt x="3722871" y="7204797"/>
                  </a:lnTo>
                  <a:close/>
                </a:path>
                <a:path w="18350865" h="9100820">
                  <a:moveTo>
                    <a:pt x="3914586" y="7212071"/>
                  </a:moveTo>
                  <a:lnTo>
                    <a:pt x="3723459" y="7368379"/>
                  </a:lnTo>
                  <a:lnTo>
                    <a:pt x="3614852" y="7293137"/>
                  </a:lnTo>
                  <a:lnTo>
                    <a:pt x="3806586" y="7136334"/>
                  </a:lnTo>
                  <a:lnTo>
                    <a:pt x="3914586" y="7212071"/>
                  </a:lnTo>
                  <a:close/>
                </a:path>
                <a:path w="18350865" h="9100820">
                  <a:moveTo>
                    <a:pt x="4076869" y="7243416"/>
                  </a:moveTo>
                  <a:lnTo>
                    <a:pt x="3915203" y="7375629"/>
                  </a:lnTo>
                  <a:lnTo>
                    <a:pt x="3807191" y="7299901"/>
                  </a:lnTo>
                  <a:lnTo>
                    <a:pt x="3969329" y="7167302"/>
                  </a:lnTo>
                  <a:lnTo>
                    <a:pt x="4076869" y="7243416"/>
                  </a:lnTo>
                  <a:close/>
                </a:path>
                <a:path w="18350865" h="9100820">
                  <a:moveTo>
                    <a:pt x="4264279" y="7254211"/>
                  </a:moveTo>
                  <a:lnTo>
                    <a:pt x="4077538" y="7406931"/>
                  </a:lnTo>
                  <a:lnTo>
                    <a:pt x="3969977" y="7330834"/>
                  </a:lnTo>
                  <a:lnTo>
                    <a:pt x="4157361" y="7177588"/>
                  </a:lnTo>
                  <a:lnTo>
                    <a:pt x="4264279" y="7254211"/>
                  </a:lnTo>
                  <a:close/>
                </a:path>
                <a:path w="18350865" h="9100820">
                  <a:moveTo>
                    <a:pt x="4423292" y="7288230"/>
                  </a:moveTo>
                  <a:lnTo>
                    <a:pt x="4265058" y="7417636"/>
                  </a:lnTo>
                  <a:lnTo>
                    <a:pt x="4158108" y="7341040"/>
                  </a:lnTo>
                  <a:lnTo>
                    <a:pt x="4316846" y="7211221"/>
                  </a:lnTo>
                  <a:lnTo>
                    <a:pt x="4423292" y="7288230"/>
                  </a:lnTo>
                  <a:close/>
                </a:path>
                <a:path w="18350865" h="9100820">
                  <a:moveTo>
                    <a:pt x="4606287" y="7302636"/>
                  </a:moveTo>
                  <a:lnTo>
                    <a:pt x="4424186" y="7451561"/>
                  </a:lnTo>
                  <a:lnTo>
                    <a:pt x="4317698" y="7374586"/>
                  </a:lnTo>
                  <a:lnTo>
                    <a:pt x="4500478" y="7225105"/>
                  </a:lnTo>
                  <a:lnTo>
                    <a:pt x="4606287" y="7302636"/>
                  </a:lnTo>
                  <a:close/>
                </a:path>
                <a:path w="18350865" h="9100820">
                  <a:moveTo>
                    <a:pt x="4761947" y="7339396"/>
                  </a:moveTo>
                  <a:lnTo>
                    <a:pt x="4581914" y="7486631"/>
                  </a:lnTo>
                  <a:lnTo>
                    <a:pt x="4475894" y="7409273"/>
                  </a:lnTo>
                  <a:lnTo>
                    <a:pt x="4656622" y="7261470"/>
                  </a:lnTo>
                  <a:lnTo>
                    <a:pt x="4761947" y="7339396"/>
                  </a:lnTo>
                  <a:close/>
                </a:path>
                <a:path w="18350865" h="9100820">
                  <a:moveTo>
                    <a:pt x="4916145" y="7377353"/>
                  </a:moveTo>
                  <a:lnTo>
                    <a:pt x="4763217" y="7502420"/>
                  </a:lnTo>
                  <a:lnTo>
                    <a:pt x="4657829" y="7424546"/>
                  </a:lnTo>
                  <a:lnTo>
                    <a:pt x="4811309" y="7299027"/>
                  </a:lnTo>
                  <a:lnTo>
                    <a:pt x="4916145" y="7377353"/>
                  </a:lnTo>
                  <a:close/>
                </a:path>
                <a:path w="18350865" h="9100820">
                  <a:moveTo>
                    <a:pt x="5092641" y="7397073"/>
                  </a:moveTo>
                  <a:lnTo>
                    <a:pt x="4917625" y="7540205"/>
                  </a:lnTo>
                  <a:lnTo>
                    <a:pt x="4812716" y="7461939"/>
                  </a:lnTo>
                  <a:lnTo>
                    <a:pt x="4988465" y="7318208"/>
                  </a:lnTo>
                  <a:lnTo>
                    <a:pt x="5092641" y="7397073"/>
                  </a:lnTo>
                  <a:close/>
                </a:path>
                <a:path w="18350865" h="9100820">
                  <a:moveTo>
                    <a:pt x="5243369" y="7437868"/>
                  </a:moveTo>
                  <a:lnTo>
                    <a:pt x="5070585" y="7579174"/>
                  </a:lnTo>
                  <a:lnTo>
                    <a:pt x="4966160" y="7500512"/>
                  </a:lnTo>
                  <a:lnTo>
                    <a:pt x="5139694" y="7358593"/>
                  </a:lnTo>
                  <a:lnTo>
                    <a:pt x="5243369" y="7437868"/>
                  </a:lnTo>
                  <a:close/>
                </a:path>
                <a:path w="18350865" h="9100820">
                  <a:moveTo>
                    <a:pt x="5392584" y="7479899"/>
                  </a:moveTo>
                  <a:lnTo>
                    <a:pt x="5222083" y="7619338"/>
                  </a:lnTo>
                  <a:lnTo>
                    <a:pt x="5118147" y="7540276"/>
                  </a:lnTo>
                  <a:lnTo>
                    <a:pt x="5289415" y="7400211"/>
                  </a:lnTo>
                  <a:lnTo>
                    <a:pt x="5392584" y="7479899"/>
                  </a:lnTo>
                  <a:close/>
                </a:path>
                <a:path w="18350865" h="9100820">
                  <a:moveTo>
                    <a:pt x="5540271" y="7523180"/>
                  </a:moveTo>
                  <a:lnTo>
                    <a:pt x="5394981" y="7642001"/>
                  </a:lnTo>
                  <a:lnTo>
                    <a:pt x="5291705" y="7562400"/>
                  </a:lnTo>
                  <a:lnTo>
                    <a:pt x="5437613" y="7443074"/>
                  </a:lnTo>
                  <a:lnTo>
                    <a:pt x="5540271" y="7523180"/>
                  </a:lnTo>
                  <a:close/>
                </a:path>
                <a:path w="18350865" h="9100820">
                  <a:moveTo>
                    <a:pt x="5686416" y="7567723"/>
                  </a:moveTo>
                  <a:lnTo>
                    <a:pt x="5543012" y="7685002"/>
                  </a:lnTo>
                  <a:lnTo>
                    <a:pt x="5440235" y="7604992"/>
                  </a:lnTo>
                  <a:lnTo>
                    <a:pt x="5584274" y="7487194"/>
                  </a:lnTo>
                  <a:lnTo>
                    <a:pt x="5686416" y="7567723"/>
                  </a:lnTo>
                  <a:close/>
                </a:path>
                <a:path w="18350865" h="9100820">
                  <a:moveTo>
                    <a:pt x="5831003" y="7613540"/>
                  </a:moveTo>
                  <a:lnTo>
                    <a:pt x="5689531" y="7729238"/>
                  </a:lnTo>
                  <a:lnTo>
                    <a:pt x="5587260" y="7648814"/>
                  </a:lnTo>
                  <a:lnTo>
                    <a:pt x="5729382" y="7532585"/>
                  </a:lnTo>
                  <a:lnTo>
                    <a:pt x="5831003" y="7613540"/>
                  </a:lnTo>
                  <a:close/>
                </a:path>
                <a:path w="18350865" h="9100820">
                  <a:moveTo>
                    <a:pt x="5974017" y="7660643"/>
                  </a:moveTo>
                  <a:lnTo>
                    <a:pt x="5834526" y="7774721"/>
                  </a:lnTo>
                  <a:lnTo>
                    <a:pt x="5732765" y="7693881"/>
                  </a:lnTo>
                  <a:lnTo>
                    <a:pt x="5872921" y="7579258"/>
                  </a:lnTo>
                  <a:lnTo>
                    <a:pt x="5974017" y="7660643"/>
                  </a:lnTo>
                  <a:close/>
                </a:path>
                <a:path w="18350865" h="9100820">
                  <a:moveTo>
                    <a:pt x="6115443" y="7709044"/>
                  </a:moveTo>
                  <a:lnTo>
                    <a:pt x="5977980" y="7821464"/>
                  </a:lnTo>
                  <a:lnTo>
                    <a:pt x="5876734" y="7740202"/>
                  </a:lnTo>
                  <a:lnTo>
                    <a:pt x="6014878" y="7627225"/>
                  </a:lnTo>
                  <a:lnTo>
                    <a:pt x="6115443" y="7709044"/>
                  </a:lnTo>
                  <a:close/>
                </a:path>
                <a:path w="18350865" h="9100820">
                  <a:moveTo>
                    <a:pt x="6397316" y="7806648"/>
                  </a:moveTo>
                  <a:lnTo>
                    <a:pt x="6260817" y="7918280"/>
                  </a:lnTo>
                  <a:lnTo>
                    <a:pt x="6160193" y="7836509"/>
                  </a:lnTo>
                  <a:lnTo>
                    <a:pt x="6119881" y="7869477"/>
                  </a:lnTo>
                  <a:lnTo>
                    <a:pt x="6019154" y="7787791"/>
                  </a:lnTo>
                  <a:lnTo>
                    <a:pt x="6155237" y="7676500"/>
                  </a:lnTo>
                  <a:lnTo>
                    <a:pt x="6397316" y="7806648"/>
                  </a:lnTo>
                  <a:close/>
                </a:path>
                <a:path w="18350865" h="9100820">
                  <a:moveTo>
                    <a:pt x="6680243" y="7903390"/>
                  </a:moveTo>
                  <a:lnTo>
                    <a:pt x="6523645" y="8031459"/>
                  </a:lnTo>
                  <a:lnTo>
                    <a:pt x="6422724" y="7949931"/>
                  </a:lnTo>
                  <a:lnTo>
                    <a:pt x="6402259" y="7966668"/>
                  </a:lnTo>
                  <a:lnTo>
                    <a:pt x="6301452" y="7885047"/>
                  </a:lnTo>
                  <a:lnTo>
                    <a:pt x="6437985" y="7773388"/>
                  </a:lnTo>
                  <a:lnTo>
                    <a:pt x="6680243" y="7903390"/>
                  </a:lnTo>
                  <a:close/>
                </a:path>
                <a:path w="18350865" h="9100820">
                  <a:moveTo>
                    <a:pt x="6821888" y="7951613"/>
                  </a:moveTo>
                  <a:lnTo>
                    <a:pt x="6665923" y="8079164"/>
                  </a:lnTo>
                  <a:lnTo>
                    <a:pt x="6564846" y="7997764"/>
                  </a:lnTo>
                  <a:lnTo>
                    <a:pt x="6721056" y="7870013"/>
                  </a:lnTo>
                  <a:lnTo>
                    <a:pt x="6821888" y="7951613"/>
                  </a:lnTo>
                  <a:close/>
                </a:path>
                <a:path w="18350865" h="9100820">
                  <a:moveTo>
                    <a:pt x="6963708" y="7999692"/>
                  </a:moveTo>
                  <a:lnTo>
                    <a:pt x="6808641" y="8126509"/>
                  </a:lnTo>
                  <a:lnTo>
                    <a:pt x="6707422" y="8045225"/>
                  </a:lnTo>
                  <a:lnTo>
                    <a:pt x="6862813" y="7918144"/>
                  </a:lnTo>
                  <a:lnTo>
                    <a:pt x="6963708" y="7999692"/>
                  </a:lnTo>
                  <a:close/>
                </a:path>
                <a:path w="18350865" h="9100820">
                  <a:moveTo>
                    <a:pt x="7105743" y="8047596"/>
                  </a:moveTo>
                  <a:lnTo>
                    <a:pt x="6951750" y="8173534"/>
                  </a:lnTo>
                  <a:lnTo>
                    <a:pt x="6850407" y="8092352"/>
                  </a:lnTo>
                  <a:lnTo>
                    <a:pt x="7004772" y="7966110"/>
                  </a:lnTo>
                  <a:lnTo>
                    <a:pt x="7105743" y="8047596"/>
                  </a:lnTo>
                  <a:close/>
                </a:path>
                <a:path w="18350865" h="9100820">
                  <a:moveTo>
                    <a:pt x="7248033" y="8095291"/>
                  </a:moveTo>
                  <a:lnTo>
                    <a:pt x="7095205" y="8220277"/>
                  </a:lnTo>
                  <a:lnTo>
                    <a:pt x="6993751" y="8139185"/>
                  </a:lnTo>
                  <a:lnTo>
                    <a:pt x="7146972" y="8013878"/>
                  </a:lnTo>
                  <a:lnTo>
                    <a:pt x="7248033" y="8095291"/>
                  </a:lnTo>
                  <a:close/>
                </a:path>
                <a:path w="18350865" h="9100820">
                  <a:moveTo>
                    <a:pt x="7390619" y="8142743"/>
                  </a:moveTo>
                  <a:lnTo>
                    <a:pt x="7238957" y="8266776"/>
                  </a:lnTo>
                  <a:lnTo>
                    <a:pt x="7137410" y="8185761"/>
                  </a:lnTo>
                  <a:lnTo>
                    <a:pt x="7289456" y="8061415"/>
                  </a:lnTo>
                  <a:lnTo>
                    <a:pt x="7390619" y="8142743"/>
                  </a:lnTo>
                  <a:close/>
                </a:path>
                <a:path w="18350865" h="9100820">
                  <a:moveTo>
                    <a:pt x="7964729" y="8329476"/>
                  </a:moveTo>
                  <a:lnTo>
                    <a:pt x="7816006" y="8451104"/>
                  </a:lnTo>
                  <a:lnTo>
                    <a:pt x="7569796" y="8324334"/>
                  </a:lnTo>
                  <a:lnTo>
                    <a:pt x="7281335" y="8232118"/>
                  </a:lnTo>
                  <a:lnTo>
                    <a:pt x="7432261" y="8108688"/>
                  </a:lnTo>
                  <a:lnTo>
                    <a:pt x="7533542" y="8189921"/>
                  </a:lnTo>
                  <a:lnTo>
                    <a:pt x="7575430" y="8155664"/>
                  </a:lnTo>
                  <a:lnTo>
                    <a:pt x="7676841" y="8236791"/>
                  </a:lnTo>
                  <a:lnTo>
                    <a:pt x="7719002" y="8202311"/>
                  </a:lnTo>
                  <a:lnTo>
                    <a:pt x="7820556" y="8283321"/>
                  </a:lnTo>
                  <a:lnTo>
                    <a:pt x="7863018" y="8248594"/>
                  </a:lnTo>
                  <a:lnTo>
                    <a:pt x="7964729" y="8329476"/>
                  </a:lnTo>
                  <a:close/>
                </a:path>
                <a:path w="18350865" h="9100820">
                  <a:moveTo>
                    <a:pt x="8109399" y="8375225"/>
                  </a:moveTo>
                  <a:lnTo>
                    <a:pt x="7960543" y="8496962"/>
                  </a:lnTo>
                  <a:lnTo>
                    <a:pt x="7858760" y="8416140"/>
                  </a:lnTo>
                  <a:lnTo>
                    <a:pt x="8007518" y="8294482"/>
                  </a:lnTo>
                  <a:lnTo>
                    <a:pt x="8109399" y="8375225"/>
                  </a:lnTo>
                  <a:close/>
                </a:path>
                <a:path w="18350865" h="9100820">
                  <a:moveTo>
                    <a:pt x="8255851" y="8419516"/>
                  </a:moveTo>
                  <a:lnTo>
                    <a:pt x="8106141" y="8541952"/>
                  </a:lnTo>
                  <a:lnTo>
                    <a:pt x="8003785" y="8461597"/>
                  </a:lnTo>
                  <a:lnTo>
                    <a:pt x="8153335" y="8339293"/>
                  </a:lnTo>
                  <a:lnTo>
                    <a:pt x="8255851" y="8419516"/>
                  </a:lnTo>
                  <a:close/>
                </a:path>
                <a:path w="18350865" h="9100820">
                  <a:moveTo>
                    <a:pt x="18338581" y="6572105"/>
                  </a:moveTo>
                  <a:lnTo>
                    <a:pt x="18324542" y="6583586"/>
                  </a:lnTo>
                  <a:lnTo>
                    <a:pt x="18350321" y="0"/>
                  </a:lnTo>
                  <a:lnTo>
                    <a:pt x="18338581" y="6572105"/>
                  </a:lnTo>
                  <a:close/>
                </a:path>
                <a:path w="18350865" h="9100820">
                  <a:moveTo>
                    <a:pt x="8403188" y="8463083"/>
                  </a:moveTo>
                  <a:lnTo>
                    <a:pt x="8252991" y="8585917"/>
                  </a:lnTo>
                  <a:lnTo>
                    <a:pt x="8150343" y="8505802"/>
                  </a:lnTo>
                  <a:lnTo>
                    <a:pt x="8300377" y="8383101"/>
                  </a:lnTo>
                  <a:lnTo>
                    <a:pt x="8403188" y="8463083"/>
                  </a:lnTo>
                  <a:close/>
                </a:path>
                <a:path w="18350865" h="9100820">
                  <a:moveTo>
                    <a:pt x="8551415" y="8505923"/>
                  </a:moveTo>
                  <a:lnTo>
                    <a:pt x="8400720" y="8629164"/>
                  </a:lnTo>
                  <a:lnTo>
                    <a:pt x="8297780" y="8549288"/>
                  </a:lnTo>
                  <a:lnTo>
                    <a:pt x="8448307" y="8426184"/>
                  </a:lnTo>
                  <a:lnTo>
                    <a:pt x="8551415" y="8505923"/>
                  </a:lnTo>
                  <a:close/>
                </a:path>
                <a:path w="18350865" h="9100820">
                  <a:moveTo>
                    <a:pt x="8700535" y="8548032"/>
                  </a:moveTo>
                  <a:lnTo>
                    <a:pt x="8549332" y="8671689"/>
                  </a:lnTo>
                  <a:lnTo>
                    <a:pt x="8446097" y="8592054"/>
                  </a:lnTo>
                  <a:lnTo>
                    <a:pt x="8597129" y="8468537"/>
                  </a:lnTo>
                  <a:lnTo>
                    <a:pt x="8700535" y="8548032"/>
                  </a:lnTo>
                  <a:close/>
                </a:path>
                <a:path w="18350865" h="9100820">
                  <a:moveTo>
                    <a:pt x="8850551" y="8589409"/>
                  </a:moveTo>
                  <a:lnTo>
                    <a:pt x="8698829" y="8713490"/>
                  </a:lnTo>
                  <a:lnTo>
                    <a:pt x="8595298" y="8634097"/>
                  </a:lnTo>
                  <a:lnTo>
                    <a:pt x="8746846" y="8510158"/>
                  </a:lnTo>
                  <a:lnTo>
                    <a:pt x="8850551" y="8589409"/>
                  </a:lnTo>
                  <a:close/>
                </a:path>
                <a:path w="18350865" h="9100820">
                  <a:moveTo>
                    <a:pt x="9001468" y="8630049"/>
                  </a:moveTo>
                  <a:lnTo>
                    <a:pt x="8849215" y="8754564"/>
                  </a:lnTo>
                  <a:lnTo>
                    <a:pt x="8745388" y="8675414"/>
                  </a:lnTo>
                  <a:lnTo>
                    <a:pt x="8897462" y="8551044"/>
                  </a:lnTo>
                  <a:lnTo>
                    <a:pt x="9001468" y="8630049"/>
                  </a:lnTo>
                  <a:close/>
                </a:path>
                <a:path w="18350865" h="9100820">
                  <a:moveTo>
                    <a:pt x="9153289" y="8669950"/>
                  </a:moveTo>
                  <a:lnTo>
                    <a:pt x="9000493" y="8794909"/>
                  </a:lnTo>
                  <a:lnTo>
                    <a:pt x="8896368" y="8716002"/>
                  </a:lnTo>
                  <a:lnTo>
                    <a:pt x="9048981" y="8591191"/>
                  </a:lnTo>
                  <a:lnTo>
                    <a:pt x="9153289" y="8669950"/>
                  </a:lnTo>
                  <a:close/>
                </a:path>
                <a:path w="18350865" h="9100820">
                  <a:moveTo>
                    <a:pt x="9306016" y="8709108"/>
                  </a:moveTo>
                  <a:lnTo>
                    <a:pt x="9152665" y="8834522"/>
                  </a:lnTo>
                  <a:lnTo>
                    <a:pt x="9048241" y="8755859"/>
                  </a:lnTo>
                  <a:lnTo>
                    <a:pt x="9201406" y="8630598"/>
                  </a:lnTo>
                  <a:lnTo>
                    <a:pt x="9306016" y="8709108"/>
                  </a:lnTo>
                  <a:close/>
                </a:path>
                <a:path w="18350865" h="9100820">
                  <a:moveTo>
                    <a:pt x="9484271" y="8727391"/>
                  </a:moveTo>
                  <a:lnTo>
                    <a:pt x="9305735" y="8873401"/>
                  </a:lnTo>
                  <a:lnTo>
                    <a:pt x="9201012" y="8794983"/>
                  </a:lnTo>
                  <a:lnTo>
                    <a:pt x="9379255" y="8649212"/>
                  </a:lnTo>
                  <a:lnTo>
                    <a:pt x="9484271" y="8727391"/>
                  </a:lnTo>
                  <a:close/>
                </a:path>
                <a:path w="18350865" h="9100820">
                  <a:moveTo>
                    <a:pt x="9639130" y="8764807"/>
                  </a:moveTo>
                  <a:lnTo>
                    <a:pt x="9484432" y="8891322"/>
                  </a:lnTo>
                  <a:lnTo>
                    <a:pt x="9379307" y="8813232"/>
                  </a:lnTo>
                  <a:lnTo>
                    <a:pt x="9533809" y="8686878"/>
                  </a:lnTo>
                  <a:lnTo>
                    <a:pt x="9639130" y="8764807"/>
                  </a:lnTo>
                  <a:close/>
                </a:path>
                <a:path w="18350865" h="9100820">
                  <a:moveTo>
                    <a:pt x="9794909" y="8801471"/>
                  </a:moveTo>
                  <a:lnTo>
                    <a:pt x="9639610" y="8928477"/>
                  </a:lnTo>
                  <a:lnTo>
                    <a:pt x="9534183" y="8850634"/>
                  </a:lnTo>
                  <a:lnTo>
                    <a:pt x="9689280" y="8723793"/>
                  </a:lnTo>
                  <a:lnTo>
                    <a:pt x="9794909" y="8801471"/>
                  </a:lnTo>
                  <a:close/>
                </a:path>
                <a:path w="18350865" h="9100820">
                  <a:moveTo>
                    <a:pt x="9977250" y="8816411"/>
                  </a:moveTo>
                  <a:lnTo>
                    <a:pt x="9795696" y="8964889"/>
                  </a:lnTo>
                  <a:lnTo>
                    <a:pt x="9689966" y="8887294"/>
                  </a:lnTo>
                  <a:lnTo>
                    <a:pt x="9871210" y="8739070"/>
                  </a:lnTo>
                  <a:lnTo>
                    <a:pt x="9977250" y="8816411"/>
                  </a:lnTo>
                  <a:close/>
                </a:path>
                <a:path w="18350865" h="9100820">
                  <a:moveTo>
                    <a:pt x="10135187" y="8851309"/>
                  </a:moveTo>
                  <a:lnTo>
                    <a:pt x="9978431" y="8979508"/>
                  </a:lnTo>
                  <a:lnTo>
                    <a:pt x="9872295" y="8902245"/>
                  </a:lnTo>
                  <a:lnTo>
                    <a:pt x="10028838" y="8774221"/>
                  </a:lnTo>
                  <a:lnTo>
                    <a:pt x="10135187" y="8851309"/>
                  </a:lnTo>
                  <a:close/>
                </a:path>
                <a:path w="18350865" h="9100820">
                  <a:moveTo>
                    <a:pt x="10320420" y="8863885"/>
                  </a:moveTo>
                  <a:lnTo>
                    <a:pt x="10136649" y="9014176"/>
                  </a:lnTo>
                  <a:lnTo>
                    <a:pt x="10030208" y="8937163"/>
                  </a:lnTo>
                  <a:lnTo>
                    <a:pt x="10213657" y="8787135"/>
                  </a:lnTo>
                  <a:lnTo>
                    <a:pt x="10320420" y="8863885"/>
                  </a:lnTo>
                  <a:close/>
                </a:path>
                <a:path w="18350865" h="9100820">
                  <a:moveTo>
                    <a:pt x="10480537" y="8897001"/>
                  </a:moveTo>
                  <a:lnTo>
                    <a:pt x="10322238" y="9026461"/>
                  </a:lnTo>
                  <a:lnTo>
                    <a:pt x="10215387" y="8949783"/>
                  </a:lnTo>
                  <a:lnTo>
                    <a:pt x="10373461" y="8820507"/>
                  </a:lnTo>
                  <a:lnTo>
                    <a:pt x="10480537" y="8897001"/>
                  </a:lnTo>
                  <a:close/>
                </a:path>
                <a:path w="18350865" h="9100820">
                  <a:moveTo>
                    <a:pt x="10668688" y="8907189"/>
                  </a:moveTo>
                  <a:lnTo>
                    <a:pt x="10482606" y="9059371"/>
                  </a:lnTo>
                  <a:lnTo>
                    <a:pt x="10375447" y="8982945"/>
                  </a:lnTo>
                  <a:lnTo>
                    <a:pt x="10561194" y="8831038"/>
                  </a:lnTo>
                  <a:lnTo>
                    <a:pt x="10668688" y="8907189"/>
                  </a:lnTo>
                  <a:close/>
                </a:path>
                <a:path w="18350865" h="9100820">
                  <a:moveTo>
                    <a:pt x="10858519" y="8916005"/>
                  </a:moveTo>
                  <a:lnTo>
                    <a:pt x="10671072" y="9069303"/>
                  </a:lnTo>
                  <a:lnTo>
                    <a:pt x="10563501" y="8993214"/>
                  </a:lnTo>
                  <a:lnTo>
                    <a:pt x="10750604" y="8840198"/>
                  </a:lnTo>
                  <a:lnTo>
                    <a:pt x="10858519" y="8916005"/>
                  </a:lnTo>
                  <a:close/>
                </a:path>
                <a:path w="18350865" h="9100820">
                  <a:moveTo>
                    <a:pt x="11050038" y="8923440"/>
                  </a:moveTo>
                  <a:lnTo>
                    <a:pt x="10861192" y="9077881"/>
                  </a:lnTo>
                  <a:lnTo>
                    <a:pt x="10753207" y="9002131"/>
                  </a:lnTo>
                  <a:lnTo>
                    <a:pt x="10941699" y="8847978"/>
                  </a:lnTo>
                  <a:lnTo>
                    <a:pt x="11050038" y="8923440"/>
                  </a:lnTo>
                  <a:close/>
                </a:path>
                <a:path w="18350865" h="9100820">
                  <a:moveTo>
                    <a:pt x="11243253" y="8929487"/>
                  </a:moveTo>
                  <a:lnTo>
                    <a:pt x="11052974" y="9085101"/>
                  </a:lnTo>
                  <a:lnTo>
                    <a:pt x="10944573" y="9009691"/>
                  </a:lnTo>
                  <a:lnTo>
                    <a:pt x="11134490" y="8854373"/>
                  </a:lnTo>
                  <a:lnTo>
                    <a:pt x="11243253" y="8929487"/>
                  </a:lnTo>
                  <a:close/>
                </a:path>
                <a:path w="18350865" h="9100820">
                  <a:moveTo>
                    <a:pt x="11438173" y="8934141"/>
                  </a:moveTo>
                  <a:lnTo>
                    <a:pt x="11246425" y="9090955"/>
                  </a:lnTo>
                  <a:lnTo>
                    <a:pt x="11137606" y="9015887"/>
                  </a:lnTo>
                  <a:lnTo>
                    <a:pt x="11328982" y="8859376"/>
                  </a:lnTo>
                  <a:lnTo>
                    <a:pt x="11438173" y="8934141"/>
                  </a:lnTo>
                  <a:close/>
                </a:path>
                <a:path w="18350865" h="9100820">
                  <a:moveTo>
                    <a:pt x="11634806" y="8937393"/>
                  </a:moveTo>
                  <a:lnTo>
                    <a:pt x="11441554" y="9095438"/>
                  </a:lnTo>
                  <a:lnTo>
                    <a:pt x="11332314" y="9020714"/>
                  </a:lnTo>
                  <a:lnTo>
                    <a:pt x="11525187" y="8862979"/>
                  </a:lnTo>
                  <a:lnTo>
                    <a:pt x="11634806" y="8937393"/>
                  </a:lnTo>
                  <a:close/>
                </a:path>
                <a:path w="18350865" h="9100820">
                  <a:moveTo>
                    <a:pt x="11833161" y="8939236"/>
                  </a:moveTo>
                  <a:lnTo>
                    <a:pt x="11638366" y="9098544"/>
                  </a:lnTo>
                  <a:lnTo>
                    <a:pt x="11528705" y="9024164"/>
                  </a:lnTo>
                  <a:lnTo>
                    <a:pt x="11723111" y="8865175"/>
                  </a:lnTo>
                  <a:lnTo>
                    <a:pt x="11833161" y="8939236"/>
                  </a:lnTo>
                  <a:close/>
                </a:path>
                <a:path w="18350865" h="9100820">
                  <a:moveTo>
                    <a:pt x="12033247" y="8939665"/>
                  </a:moveTo>
                  <a:lnTo>
                    <a:pt x="11836870" y="9100266"/>
                  </a:lnTo>
                  <a:lnTo>
                    <a:pt x="11726785" y="9026233"/>
                  </a:lnTo>
                  <a:lnTo>
                    <a:pt x="11922763" y="8865958"/>
                  </a:lnTo>
                  <a:lnTo>
                    <a:pt x="12033247" y="8939665"/>
                  </a:lnTo>
                  <a:close/>
                </a:path>
                <a:path w="18350865" h="9100820">
                  <a:moveTo>
                    <a:pt x="12265702" y="8913622"/>
                  </a:moveTo>
                  <a:lnTo>
                    <a:pt x="12037074" y="9100598"/>
                  </a:lnTo>
                  <a:lnTo>
                    <a:pt x="11926563" y="9026913"/>
                  </a:lnTo>
                  <a:lnTo>
                    <a:pt x="12154673" y="8840361"/>
                  </a:lnTo>
                  <a:lnTo>
                    <a:pt x="12265702" y="8913622"/>
                  </a:lnTo>
                  <a:close/>
                </a:path>
                <a:path w="18350865" h="9100820">
                  <a:moveTo>
                    <a:pt x="12469713" y="8910840"/>
                  </a:moveTo>
                  <a:lnTo>
                    <a:pt x="12269629" y="9074473"/>
                  </a:lnTo>
                  <a:lnTo>
                    <a:pt x="12158584" y="9001225"/>
                  </a:lnTo>
                  <a:lnTo>
                    <a:pt x="12358245" y="8837938"/>
                  </a:lnTo>
                  <a:lnTo>
                    <a:pt x="12469713" y="8910840"/>
                  </a:lnTo>
                  <a:close/>
                </a:path>
                <a:path w="18350865" h="9100820">
                  <a:moveTo>
                    <a:pt x="12707100" y="8880763"/>
                  </a:moveTo>
                  <a:lnTo>
                    <a:pt x="12473683" y="9071656"/>
                  </a:lnTo>
                  <a:lnTo>
                    <a:pt x="12362208" y="8998759"/>
                  </a:lnTo>
                  <a:lnTo>
                    <a:pt x="12595082" y="8808311"/>
                  </a:lnTo>
                  <a:lnTo>
                    <a:pt x="12707100" y="8880763"/>
                  </a:lnTo>
                  <a:close/>
                </a:path>
                <a:path w="18350865" h="9100820">
                  <a:moveTo>
                    <a:pt x="12947252" y="8848425"/>
                  </a:moveTo>
                  <a:lnTo>
                    <a:pt x="12711075" y="9041575"/>
                  </a:lnTo>
                  <a:lnTo>
                    <a:pt x="12599060" y="8969120"/>
                  </a:lnTo>
                  <a:lnTo>
                    <a:pt x="12834680" y="8776426"/>
                  </a:lnTo>
                  <a:lnTo>
                    <a:pt x="12947252" y="8848425"/>
                  </a:lnTo>
                  <a:close/>
                </a:path>
                <a:path w="18350865" h="9100820">
                  <a:moveTo>
                    <a:pt x="13190184" y="8813813"/>
                  </a:moveTo>
                  <a:lnTo>
                    <a:pt x="12951174" y="9009279"/>
                  </a:lnTo>
                  <a:lnTo>
                    <a:pt x="12838617" y="8937268"/>
                  </a:lnTo>
                  <a:lnTo>
                    <a:pt x="13077054" y="8742269"/>
                  </a:lnTo>
                  <a:lnTo>
                    <a:pt x="13190184" y="8813813"/>
                  </a:lnTo>
                  <a:close/>
                </a:path>
                <a:path w="18350865" h="9100820">
                  <a:moveTo>
                    <a:pt x="13435914" y="8776913"/>
                  </a:moveTo>
                  <a:lnTo>
                    <a:pt x="13193996" y="8974758"/>
                  </a:lnTo>
                  <a:lnTo>
                    <a:pt x="13080893" y="8903193"/>
                  </a:lnTo>
                  <a:lnTo>
                    <a:pt x="13322223" y="8705828"/>
                  </a:lnTo>
                  <a:lnTo>
                    <a:pt x="13435914" y="8776913"/>
                  </a:lnTo>
                  <a:close/>
                </a:path>
                <a:path w="18350865" h="9100820">
                  <a:moveTo>
                    <a:pt x="13718426" y="8709931"/>
                  </a:moveTo>
                  <a:lnTo>
                    <a:pt x="13439554" y="8937998"/>
                  </a:lnTo>
                  <a:lnTo>
                    <a:pt x="13325903" y="8866881"/>
                  </a:lnTo>
                  <a:lnTo>
                    <a:pt x="13604058" y="8639401"/>
                  </a:lnTo>
                  <a:lnTo>
                    <a:pt x="13718426" y="8709931"/>
                  </a:lnTo>
                  <a:close/>
                </a:path>
                <a:path w="18350865" h="9100820">
                  <a:moveTo>
                    <a:pt x="13970368" y="8667950"/>
                  </a:moveTo>
                  <a:lnTo>
                    <a:pt x="13721777" y="8871253"/>
                  </a:lnTo>
                  <a:lnTo>
                    <a:pt x="13607464" y="8800678"/>
                  </a:lnTo>
                  <a:lnTo>
                    <a:pt x="13855432" y="8597885"/>
                  </a:lnTo>
                  <a:lnTo>
                    <a:pt x="13970368" y="8667950"/>
                  </a:lnTo>
                  <a:close/>
                </a:path>
                <a:path w="18350865" h="9100820">
                  <a:moveTo>
                    <a:pt x="14260384" y="8594832"/>
                  </a:moveTo>
                  <a:lnTo>
                    <a:pt x="13973408" y="8829527"/>
                  </a:lnTo>
                  <a:lnTo>
                    <a:pt x="13858539" y="8759406"/>
                  </a:lnTo>
                  <a:lnTo>
                    <a:pt x="14144762" y="8525328"/>
                  </a:lnTo>
                  <a:lnTo>
                    <a:pt x="14260384" y="8594832"/>
                  </a:lnTo>
                  <a:close/>
                </a:path>
                <a:path w="18350865" h="9100820">
                  <a:moveTo>
                    <a:pt x="14590564" y="8488868"/>
                  </a:moveTo>
                  <a:lnTo>
                    <a:pt x="14262959" y="8756789"/>
                  </a:lnTo>
                  <a:lnTo>
                    <a:pt x="14147422" y="8687215"/>
                  </a:lnTo>
                  <a:lnTo>
                    <a:pt x="14474135" y="8420023"/>
                  </a:lnTo>
                  <a:lnTo>
                    <a:pt x="14590564" y="8488868"/>
                  </a:lnTo>
                  <a:close/>
                </a:path>
                <a:path w="18350865" h="9100820">
                  <a:moveTo>
                    <a:pt x="14926415" y="8378264"/>
                  </a:moveTo>
                  <a:lnTo>
                    <a:pt x="14592469" y="8651372"/>
                  </a:lnTo>
                  <a:lnTo>
                    <a:pt x="14476145" y="8582442"/>
                  </a:lnTo>
                  <a:lnTo>
                    <a:pt x="14809173" y="8310085"/>
                  </a:lnTo>
                  <a:lnTo>
                    <a:pt x="14926415" y="8378264"/>
                  </a:lnTo>
                  <a:close/>
                </a:path>
                <a:path w="18350865" h="9100820">
                  <a:moveTo>
                    <a:pt x="15267985" y="8262984"/>
                  </a:moveTo>
                  <a:lnTo>
                    <a:pt x="14927509" y="8541432"/>
                  </a:lnTo>
                  <a:lnTo>
                    <a:pt x="14810392" y="8473150"/>
                  </a:lnTo>
                  <a:lnTo>
                    <a:pt x="15149924" y="8195475"/>
                  </a:lnTo>
                  <a:lnTo>
                    <a:pt x="15267985" y="8262984"/>
                  </a:lnTo>
                  <a:close/>
                </a:path>
                <a:path w="18350865" h="9100820">
                  <a:moveTo>
                    <a:pt x="15691359" y="8080804"/>
                  </a:moveTo>
                  <a:lnTo>
                    <a:pt x="15268119" y="8426938"/>
                  </a:lnTo>
                  <a:lnTo>
                    <a:pt x="15150203" y="8359309"/>
                  </a:lnTo>
                  <a:lnTo>
                    <a:pt x="15572766" y="8013729"/>
                  </a:lnTo>
                  <a:lnTo>
                    <a:pt x="15691359" y="8080804"/>
                  </a:lnTo>
                  <a:close/>
                </a:path>
                <a:path w="18350865" h="9100820">
                  <a:moveTo>
                    <a:pt x="16116249" y="7897383"/>
                  </a:moveTo>
                  <a:lnTo>
                    <a:pt x="15652772" y="8276423"/>
                  </a:lnTo>
                  <a:lnTo>
                    <a:pt x="15533938" y="8209546"/>
                  </a:lnTo>
                  <a:lnTo>
                    <a:pt x="15997508" y="7830429"/>
                  </a:lnTo>
                  <a:lnTo>
                    <a:pt x="16116249" y="7897383"/>
                  </a:lnTo>
                  <a:close/>
                </a:path>
                <a:path w="18350865" h="9100820">
                  <a:moveTo>
                    <a:pt x="16619401" y="7649958"/>
                  </a:moveTo>
                  <a:lnTo>
                    <a:pt x="16079354" y="8091619"/>
                  </a:lnTo>
                  <a:lnTo>
                    <a:pt x="15960567" y="8024703"/>
                  </a:lnTo>
                  <a:lnTo>
                    <a:pt x="16500497" y="7583137"/>
                  </a:lnTo>
                  <a:lnTo>
                    <a:pt x="16619401" y="7649958"/>
                  </a:lnTo>
                  <a:close/>
                </a:path>
                <a:path w="18350865" h="9100820">
                  <a:moveTo>
                    <a:pt x="17240229" y="7306295"/>
                  </a:moveTo>
                  <a:lnTo>
                    <a:pt x="16582637" y="7844087"/>
                  </a:lnTo>
                  <a:lnTo>
                    <a:pt x="16463746" y="7777256"/>
                  </a:lnTo>
                  <a:lnTo>
                    <a:pt x="17121148" y="7239620"/>
                  </a:lnTo>
                  <a:lnTo>
                    <a:pt x="17240229" y="7306295"/>
                  </a:lnTo>
                  <a:close/>
                </a:path>
                <a:path w="18350865" h="9100820">
                  <a:moveTo>
                    <a:pt x="18057548" y="6801939"/>
                  </a:moveTo>
                  <a:lnTo>
                    <a:pt x="17164269" y="7532480"/>
                  </a:lnTo>
                  <a:lnTo>
                    <a:pt x="17045257" y="7465748"/>
                  </a:lnTo>
                  <a:lnTo>
                    <a:pt x="17938280" y="6735416"/>
                  </a:lnTo>
                  <a:lnTo>
                    <a:pt x="18057548" y="6801939"/>
                  </a:lnTo>
                  <a:close/>
                </a:path>
                <a:path w="18350865" h="9100820">
                  <a:moveTo>
                    <a:pt x="18323897" y="6748176"/>
                  </a:moveTo>
                  <a:lnTo>
                    <a:pt x="17902516" y="7092789"/>
                  </a:lnTo>
                  <a:lnTo>
                    <a:pt x="17783345" y="7026187"/>
                  </a:lnTo>
                  <a:lnTo>
                    <a:pt x="18324542" y="6583586"/>
                  </a:lnTo>
                  <a:lnTo>
                    <a:pt x="18323897" y="6748176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178712" y="3115857"/>
              <a:ext cx="9930765" cy="721995"/>
            </a:xfrm>
            <a:custGeom>
              <a:avLst/>
              <a:gdLst/>
              <a:ahLst/>
              <a:cxnLst/>
              <a:rect l="l" t="t" r="r" b="b"/>
              <a:pathLst>
                <a:path w="9930765" h="721995">
                  <a:moveTo>
                    <a:pt x="0" y="9177"/>
                  </a:moveTo>
                  <a:lnTo>
                    <a:pt x="115833" y="9177"/>
                  </a:lnTo>
                  <a:lnTo>
                    <a:pt x="115833" y="627023"/>
                  </a:lnTo>
                  <a:lnTo>
                    <a:pt x="354682" y="627023"/>
                  </a:lnTo>
                  <a:lnTo>
                    <a:pt x="354682" y="715322"/>
                  </a:lnTo>
                  <a:lnTo>
                    <a:pt x="0" y="715322"/>
                  </a:lnTo>
                  <a:lnTo>
                    <a:pt x="0" y="9177"/>
                  </a:lnTo>
                  <a:close/>
                </a:path>
                <a:path w="9930765" h="721995">
                  <a:moveTo>
                    <a:pt x="927525" y="715322"/>
                  </a:moveTo>
                  <a:lnTo>
                    <a:pt x="876681" y="570968"/>
                  </a:lnTo>
                  <a:lnTo>
                    <a:pt x="581025" y="570968"/>
                  </a:lnTo>
                  <a:lnTo>
                    <a:pt x="530428" y="715322"/>
                  </a:lnTo>
                  <a:lnTo>
                    <a:pt x="409394" y="715322"/>
                  </a:lnTo>
                  <a:lnTo>
                    <a:pt x="662378" y="8185"/>
                  </a:lnTo>
                  <a:lnTo>
                    <a:pt x="796566" y="8185"/>
                  </a:lnTo>
                  <a:lnTo>
                    <a:pt x="1049559" y="715322"/>
                  </a:lnTo>
                  <a:lnTo>
                    <a:pt x="927525" y="715322"/>
                  </a:lnTo>
                  <a:close/>
                </a:path>
                <a:path w="9930765" h="721995">
                  <a:moveTo>
                    <a:pt x="612524" y="480684"/>
                  </a:moveTo>
                  <a:lnTo>
                    <a:pt x="845181" y="480684"/>
                  </a:lnTo>
                  <a:lnTo>
                    <a:pt x="729595" y="148323"/>
                  </a:lnTo>
                  <a:lnTo>
                    <a:pt x="612524" y="480684"/>
                  </a:lnTo>
                  <a:close/>
                </a:path>
                <a:path w="9930765" h="721995">
                  <a:moveTo>
                    <a:pt x="1623460" y="8185"/>
                  </a:moveTo>
                  <a:lnTo>
                    <a:pt x="1739284" y="8185"/>
                  </a:lnTo>
                  <a:lnTo>
                    <a:pt x="1739284" y="715322"/>
                  </a:lnTo>
                  <a:lnTo>
                    <a:pt x="1623460" y="715322"/>
                  </a:lnTo>
                  <a:lnTo>
                    <a:pt x="1274968" y="188008"/>
                  </a:lnTo>
                  <a:lnTo>
                    <a:pt x="1274968" y="715322"/>
                  </a:lnTo>
                  <a:lnTo>
                    <a:pt x="1159144" y="715322"/>
                  </a:lnTo>
                  <a:lnTo>
                    <a:pt x="1159144" y="8185"/>
                  </a:lnTo>
                  <a:lnTo>
                    <a:pt x="1274968" y="8185"/>
                  </a:lnTo>
                  <a:lnTo>
                    <a:pt x="1623460" y="534507"/>
                  </a:lnTo>
                  <a:lnTo>
                    <a:pt x="1623460" y="8185"/>
                  </a:lnTo>
                  <a:close/>
                </a:path>
                <a:path w="9930765" h="721995">
                  <a:moveTo>
                    <a:pt x="2207104" y="721523"/>
                  </a:moveTo>
                  <a:lnTo>
                    <a:pt x="2159938" y="718698"/>
                  </a:lnTo>
                  <a:lnTo>
                    <a:pt x="2115004" y="710224"/>
                  </a:lnTo>
                  <a:lnTo>
                    <a:pt x="2072301" y="696100"/>
                  </a:lnTo>
                  <a:lnTo>
                    <a:pt x="2031831" y="676326"/>
                  </a:lnTo>
                  <a:lnTo>
                    <a:pt x="1993593" y="650903"/>
                  </a:lnTo>
                  <a:lnTo>
                    <a:pt x="1957587" y="619830"/>
                  </a:lnTo>
                  <a:lnTo>
                    <a:pt x="1925679" y="584403"/>
                  </a:lnTo>
                  <a:lnTo>
                    <a:pt x="1899573" y="545917"/>
                  </a:lnTo>
                  <a:lnTo>
                    <a:pt x="1879269" y="504372"/>
                  </a:lnTo>
                  <a:lnTo>
                    <a:pt x="1864766" y="459767"/>
                  </a:lnTo>
                  <a:lnTo>
                    <a:pt x="1856065" y="412104"/>
                  </a:lnTo>
                  <a:lnTo>
                    <a:pt x="1853164" y="361382"/>
                  </a:lnTo>
                  <a:lnTo>
                    <a:pt x="1856065" y="310570"/>
                  </a:lnTo>
                  <a:lnTo>
                    <a:pt x="1864766" y="262803"/>
                  </a:lnTo>
                  <a:lnTo>
                    <a:pt x="1879269" y="218082"/>
                  </a:lnTo>
                  <a:lnTo>
                    <a:pt x="1899573" y="176405"/>
                  </a:lnTo>
                  <a:lnTo>
                    <a:pt x="1925679" y="137774"/>
                  </a:lnTo>
                  <a:lnTo>
                    <a:pt x="1957587" y="102188"/>
                  </a:lnTo>
                  <a:lnTo>
                    <a:pt x="1993779" y="70964"/>
                  </a:lnTo>
                  <a:lnTo>
                    <a:pt x="2032575" y="45417"/>
                  </a:lnTo>
                  <a:lnTo>
                    <a:pt x="2073974" y="25547"/>
                  </a:lnTo>
                  <a:lnTo>
                    <a:pt x="2117978" y="11354"/>
                  </a:lnTo>
                  <a:lnTo>
                    <a:pt x="2164587" y="2838"/>
                  </a:lnTo>
                  <a:lnTo>
                    <a:pt x="2213800" y="0"/>
                  </a:lnTo>
                  <a:lnTo>
                    <a:pt x="2268551" y="3472"/>
                  </a:lnTo>
                  <a:lnTo>
                    <a:pt x="2320204" y="13889"/>
                  </a:lnTo>
                  <a:lnTo>
                    <a:pt x="2368756" y="31251"/>
                  </a:lnTo>
                  <a:lnTo>
                    <a:pt x="2414206" y="55559"/>
                  </a:lnTo>
                  <a:lnTo>
                    <a:pt x="2455209" y="86098"/>
                  </a:lnTo>
                  <a:lnTo>
                    <a:pt x="2490167" y="122403"/>
                  </a:lnTo>
                  <a:lnTo>
                    <a:pt x="2519078" y="164475"/>
                  </a:lnTo>
                  <a:lnTo>
                    <a:pt x="2541946" y="212315"/>
                  </a:lnTo>
                  <a:lnTo>
                    <a:pt x="2402547" y="212315"/>
                  </a:lnTo>
                  <a:lnTo>
                    <a:pt x="2376824" y="173919"/>
                  </a:lnTo>
                  <a:lnTo>
                    <a:pt x="2345088" y="144056"/>
                  </a:lnTo>
                  <a:lnTo>
                    <a:pt x="2307339" y="122726"/>
                  </a:lnTo>
                  <a:lnTo>
                    <a:pt x="2263577" y="109927"/>
                  </a:lnTo>
                  <a:lnTo>
                    <a:pt x="2213800" y="105661"/>
                  </a:lnTo>
                  <a:lnTo>
                    <a:pt x="2162906" y="110048"/>
                  </a:lnTo>
                  <a:lnTo>
                    <a:pt x="2116881" y="123209"/>
                  </a:lnTo>
                  <a:lnTo>
                    <a:pt x="2075724" y="145144"/>
                  </a:lnTo>
                  <a:lnTo>
                    <a:pt x="2039435" y="175854"/>
                  </a:lnTo>
                  <a:lnTo>
                    <a:pt x="2009919" y="213772"/>
                  </a:lnTo>
                  <a:lnTo>
                    <a:pt x="1988836" y="257332"/>
                  </a:lnTo>
                  <a:lnTo>
                    <a:pt x="1976186" y="306535"/>
                  </a:lnTo>
                  <a:lnTo>
                    <a:pt x="1971970" y="361382"/>
                  </a:lnTo>
                  <a:lnTo>
                    <a:pt x="1976186" y="416119"/>
                  </a:lnTo>
                  <a:lnTo>
                    <a:pt x="1988836" y="465245"/>
                  </a:lnTo>
                  <a:lnTo>
                    <a:pt x="2009919" y="508759"/>
                  </a:lnTo>
                  <a:lnTo>
                    <a:pt x="2039435" y="546661"/>
                  </a:lnTo>
                  <a:lnTo>
                    <a:pt x="2075336" y="577371"/>
                  </a:lnTo>
                  <a:lnTo>
                    <a:pt x="2115331" y="599306"/>
                  </a:lnTo>
                  <a:lnTo>
                    <a:pt x="2159418" y="612467"/>
                  </a:lnTo>
                  <a:lnTo>
                    <a:pt x="2207599" y="616854"/>
                  </a:lnTo>
                  <a:lnTo>
                    <a:pt x="2255360" y="613521"/>
                  </a:lnTo>
                  <a:lnTo>
                    <a:pt x="2297945" y="603522"/>
                  </a:lnTo>
                  <a:lnTo>
                    <a:pt x="2335352" y="586857"/>
                  </a:lnTo>
                  <a:lnTo>
                    <a:pt x="2367581" y="563527"/>
                  </a:lnTo>
                  <a:lnTo>
                    <a:pt x="2394382" y="534476"/>
                  </a:lnTo>
                  <a:lnTo>
                    <a:pt x="2415263" y="500651"/>
                  </a:lnTo>
                  <a:lnTo>
                    <a:pt x="2430222" y="462051"/>
                  </a:lnTo>
                  <a:lnTo>
                    <a:pt x="2439257" y="418677"/>
                  </a:lnTo>
                  <a:lnTo>
                    <a:pt x="2174119" y="418677"/>
                  </a:lnTo>
                  <a:lnTo>
                    <a:pt x="2174119" y="328145"/>
                  </a:lnTo>
                  <a:lnTo>
                    <a:pt x="2563272" y="328145"/>
                  </a:lnTo>
                  <a:lnTo>
                    <a:pt x="2563272" y="418677"/>
                  </a:lnTo>
                  <a:lnTo>
                    <a:pt x="2553484" y="467916"/>
                  </a:lnTo>
                  <a:lnTo>
                    <a:pt x="2537205" y="514040"/>
                  </a:lnTo>
                  <a:lnTo>
                    <a:pt x="2514436" y="557048"/>
                  </a:lnTo>
                  <a:lnTo>
                    <a:pt x="2485178" y="596942"/>
                  </a:lnTo>
                  <a:lnTo>
                    <a:pt x="2449429" y="633720"/>
                  </a:lnTo>
                  <a:lnTo>
                    <a:pt x="2408546" y="665329"/>
                  </a:lnTo>
                  <a:lnTo>
                    <a:pt x="2363870" y="689914"/>
                  </a:lnTo>
                  <a:lnTo>
                    <a:pt x="2315404" y="707475"/>
                  </a:lnTo>
                  <a:lnTo>
                    <a:pt x="2263148" y="718011"/>
                  </a:lnTo>
                  <a:lnTo>
                    <a:pt x="2207104" y="721523"/>
                  </a:lnTo>
                  <a:close/>
                </a:path>
                <a:path w="9930765" h="721995">
                  <a:moveTo>
                    <a:pt x="2792730" y="715322"/>
                  </a:moveTo>
                  <a:lnTo>
                    <a:pt x="2676896" y="715322"/>
                  </a:lnTo>
                  <a:lnTo>
                    <a:pt x="2676896" y="9177"/>
                  </a:lnTo>
                  <a:lnTo>
                    <a:pt x="2792730" y="9177"/>
                  </a:lnTo>
                  <a:lnTo>
                    <a:pt x="2792730" y="331369"/>
                  </a:lnTo>
                  <a:lnTo>
                    <a:pt x="3067050" y="9177"/>
                  </a:lnTo>
                  <a:lnTo>
                    <a:pt x="3218354" y="9177"/>
                  </a:lnTo>
                  <a:lnTo>
                    <a:pt x="2899381" y="363862"/>
                  </a:lnTo>
                  <a:lnTo>
                    <a:pt x="3218354" y="715322"/>
                  </a:lnTo>
                  <a:lnTo>
                    <a:pt x="3066059" y="715322"/>
                  </a:lnTo>
                  <a:lnTo>
                    <a:pt x="2792730" y="399330"/>
                  </a:lnTo>
                  <a:lnTo>
                    <a:pt x="2792730" y="715322"/>
                  </a:lnTo>
                  <a:close/>
                </a:path>
                <a:path w="9930765" h="721995">
                  <a:moveTo>
                    <a:pt x="3796436" y="715322"/>
                  </a:moveTo>
                  <a:lnTo>
                    <a:pt x="3745582" y="570968"/>
                  </a:lnTo>
                  <a:lnTo>
                    <a:pt x="3449935" y="570968"/>
                  </a:lnTo>
                  <a:lnTo>
                    <a:pt x="3399339" y="715322"/>
                  </a:lnTo>
                  <a:lnTo>
                    <a:pt x="3278295" y="715322"/>
                  </a:lnTo>
                  <a:lnTo>
                    <a:pt x="3531288" y="8185"/>
                  </a:lnTo>
                  <a:lnTo>
                    <a:pt x="3665467" y="8185"/>
                  </a:lnTo>
                  <a:lnTo>
                    <a:pt x="3918461" y="715322"/>
                  </a:lnTo>
                  <a:lnTo>
                    <a:pt x="3796436" y="715322"/>
                  </a:lnTo>
                  <a:close/>
                </a:path>
                <a:path w="9930765" h="721995">
                  <a:moveTo>
                    <a:pt x="3481435" y="480684"/>
                  </a:moveTo>
                  <a:lnTo>
                    <a:pt x="3714083" y="480684"/>
                  </a:lnTo>
                  <a:lnTo>
                    <a:pt x="3598506" y="148323"/>
                  </a:lnTo>
                  <a:lnTo>
                    <a:pt x="3481435" y="480684"/>
                  </a:lnTo>
                  <a:close/>
                </a:path>
                <a:path w="9930765" h="721995">
                  <a:moveTo>
                    <a:pt x="4476235" y="9177"/>
                  </a:moveTo>
                  <a:lnTo>
                    <a:pt x="4591821" y="9177"/>
                  </a:lnTo>
                  <a:lnTo>
                    <a:pt x="4591821" y="715322"/>
                  </a:lnTo>
                  <a:lnTo>
                    <a:pt x="4476235" y="715322"/>
                  </a:lnTo>
                  <a:lnTo>
                    <a:pt x="4476235" y="403547"/>
                  </a:lnTo>
                  <a:lnTo>
                    <a:pt x="4143879" y="403547"/>
                  </a:lnTo>
                  <a:lnTo>
                    <a:pt x="4143879" y="715322"/>
                  </a:lnTo>
                  <a:lnTo>
                    <a:pt x="4028046" y="715322"/>
                  </a:lnTo>
                  <a:lnTo>
                    <a:pt x="4028046" y="9177"/>
                  </a:lnTo>
                  <a:lnTo>
                    <a:pt x="4143879" y="9177"/>
                  </a:lnTo>
                  <a:lnTo>
                    <a:pt x="4143879" y="314007"/>
                  </a:lnTo>
                  <a:lnTo>
                    <a:pt x="4476235" y="314007"/>
                  </a:lnTo>
                  <a:lnTo>
                    <a:pt x="4476235" y="9177"/>
                  </a:lnTo>
                  <a:close/>
                </a:path>
                <a:path w="9930765" h="721995">
                  <a:moveTo>
                    <a:pt x="4756413" y="396354"/>
                  </a:moveTo>
                  <a:lnTo>
                    <a:pt x="4756413" y="298878"/>
                  </a:lnTo>
                  <a:lnTo>
                    <a:pt x="5174094" y="298878"/>
                  </a:lnTo>
                  <a:lnTo>
                    <a:pt x="5174094" y="396354"/>
                  </a:lnTo>
                  <a:lnTo>
                    <a:pt x="4756413" y="396354"/>
                  </a:lnTo>
                  <a:close/>
                </a:path>
                <a:path w="9930765" h="721995">
                  <a:moveTo>
                    <a:pt x="5338562" y="9177"/>
                  </a:moveTo>
                  <a:lnTo>
                    <a:pt x="5454386" y="9177"/>
                  </a:lnTo>
                  <a:lnTo>
                    <a:pt x="5454386" y="627023"/>
                  </a:lnTo>
                  <a:lnTo>
                    <a:pt x="5693244" y="627023"/>
                  </a:lnTo>
                  <a:lnTo>
                    <a:pt x="5693244" y="715322"/>
                  </a:lnTo>
                  <a:lnTo>
                    <a:pt x="5338562" y="715322"/>
                  </a:lnTo>
                  <a:lnTo>
                    <a:pt x="5338562" y="9177"/>
                  </a:lnTo>
                  <a:close/>
                </a:path>
                <a:path w="9930765" h="721995">
                  <a:moveTo>
                    <a:pt x="6266087" y="715322"/>
                  </a:moveTo>
                  <a:lnTo>
                    <a:pt x="6215243" y="570968"/>
                  </a:lnTo>
                  <a:lnTo>
                    <a:pt x="5919587" y="570968"/>
                  </a:lnTo>
                  <a:lnTo>
                    <a:pt x="5868990" y="715322"/>
                  </a:lnTo>
                  <a:lnTo>
                    <a:pt x="5747946" y="715322"/>
                  </a:lnTo>
                  <a:lnTo>
                    <a:pt x="6000940" y="8185"/>
                  </a:lnTo>
                  <a:lnTo>
                    <a:pt x="6135128" y="8185"/>
                  </a:lnTo>
                  <a:lnTo>
                    <a:pt x="6388122" y="715322"/>
                  </a:lnTo>
                  <a:lnTo>
                    <a:pt x="6266087" y="715322"/>
                  </a:lnTo>
                  <a:close/>
                </a:path>
                <a:path w="9930765" h="721995">
                  <a:moveTo>
                    <a:pt x="5951086" y="480684"/>
                  </a:moveTo>
                  <a:lnTo>
                    <a:pt x="6183744" y="480684"/>
                  </a:lnTo>
                  <a:lnTo>
                    <a:pt x="6068158" y="148323"/>
                  </a:lnTo>
                  <a:lnTo>
                    <a:pt x="5951086" y="480684"/>
                  </a:lnTo>
                  <a:close/>
                </a:path>
                <a:path w="9930765" h="721995">
                  <a:moveTo>
                    <a:pt x="6962022" y="8185"/>
                  </a:moveTo>
                  <a:lnTo>
                    <a:pt x="7077846" y="8185"/>
                  </a:lnTo>
                  <a:lnTo>
                    <a:pt x="7077846" y="715322"/>
                  </a:lnTo>
                  <a:lnTo>
                    <a:pt x="6962022" y="715322"/>
                  </a:lnTo>
                  <a:lnTo>
                    <a:pt x="6613531" y="188008"/>
                  </a:lnTo>
                  <a:lnTo>
                    <a:pt x="6613531" y="715322"/>
                  </a:lnTo>
                  <a:lnTo>
                    <a:pt x="6497707" y="715322"/>
                  </a:lnTo>
                  <a:lnTo>
                    <a:pt x="6497707" y="8185"/>
                  </a:lnTo>
                  <a:lnTo>
                    <a:pt x="6613531" y="8185"/>
                  </a:lnTo>
                  <a:lnTo>
                    <a:pt x="6962022" y="534507"/>
                  </a:lnTo>
                  <a:lnTo>
                    <a:pt x="6962022" y="8185"/>
                  </a:lnTo>
                  <a:close/>
                </a:path>
                <a:path w="9930765" h="721995">
                  <a:moveTo>
                    <a:pt x="7545657" y="721523"/>
                  </a:moveTo>
                  <a:lnTo>
                    <a:pt x="7498484" y="718698"/>
                  </a:lnTo>
                  <a:lnTo>
                    <a:pt x="7453548" y="710224"/>
                  </a:lnTo>
                  <a:lnTo>
                    <a:pt x="7410847" y="696100"/>
                  </a:lnTo>
                  <a:lnTo>
                    <a:pt x="7370380" y="676326"/>
                  </a:lnTo>
                  <a:lnTo>
                    <a:pt x="7332145" y="650903"/>
                  </a:lnTo>
                  <a:lnTo>
                    <a:pt x="7296140" y="619830"/>
                  </a:lnTo>
                  <a:lnTo>
                    <a:pt x="7264236" y="584403"/>
                  </a:lnTo>
                  <a:lnTo>
                    <a:pt x="7238133" y="545917"/>
                  </a:lnTo>
                  <a:lnTo>
                    <a:pt x="7217830" y="504372"/>
                  </a:lnTo>
                  <a:lnTo>
                    <a:pt x="7203328" y="459767"/>
                  </a:lnTo>
                  <a:lnTo>
                    <a:pt x="7194627" y="412104"/>
                  </a:lnTo>
                  <a:lnTo>
                    <a:pt x="7191727" y="361382"/>
                  </a:lnTo>
                  <a:lnTo>
                    <a:pt x="7194627" y="310570"/>
                  </a:lnTo>
                  <a:lnTo>
                    <a:pt x="7203328" y="262803"/>
                  </a:lnTo>
                  <a:lnTo>
                    <a:pt x="7217830" y="218082"/>
                  </a:lnTo>
                  <a:lnTo>
                    <a:pt x="7238133" y="176405"/>
                  </a:lnTo>
                  <a:lnTo>
                    <a:pt x="7264236" y="137774"/>
                  </a:lnTo>
                  <a:lnTo>
                    <a:pt x="7296140" y="102188"/>
                  </a:lnTo>
                  <a:lnTo>
                    <a:pt x="7332334" y="70964"/>
                  </a:lnTo>
                  <a:lnTo>
                    <a:pt x="7371135" y="45417"/>
                  </a:lnTo>
                  <a:lnTo>
                    <a:pt x="7412538" y="25547"/>
                  </a:lnTo>
                  <a:lnTo>
                    <a:pt x="7456540" y="11354"/>
                  </a:lnTo>
                  <a:lnTo>
                    <a:pt x="7503136" y="2838"/>
                  </a:lnTo>
                  <a:lnTo>
                    <a:pt x="7552324" y="0"/>
                  </a:lnTo>
                  <a:lnTo>
                    <a:pt x="7607118" y="3472"/>
                  </a:lnTo>
                  <a:lnTo>
                    <a:pt x="7658778" y="13889"/>
                  </a:lnTo>
                  <a:lnTo>
                    <a:pt x="7707312" y="31251"/>
                  </a:lnTo>
                  <a:lnTo>
                    <a:pt x="7752730" y="55559"/>
                  </a:lnTo>
                  <a:lnTo>
                    <a:pt x="7793771" y="86098"/>
                  </a:lnTo>
                  <a:lnTo>
                    <a:pt x="7828740" y="122403"/>
                  </a:lnTo>
                  <a:lnTo>
                    <a:pt x="7857636" y="164475"/>
                  </a:lnTo>
                  <a:lnTo>
                    <a:pt x="7880461" y="212315"/>
                  </a:lnTo>
                  <a:lnTo>
                    <a:pt x="7741110" y="212315"/>
                  </a:lnTo>
                  <a:lnTo>
                    <a:pt x="7715368" y="173919"/>
                  </a:lnTo>
                  <a:lnTo>
                    <a:pt x="7683628" y="144056"/>
                  </a:lnTo>
                  <a:lnTo>
                    <a:pt x="7645880" y="122726"/>
                  </a:lnTo>
                  <a:lnTo>
                    <a:pt x="7602115" y="109927"/>
                  </a:lnTo>
                  <a:lnTo>
                    <a:pt x="7552324" y="105661"/>
                  </a:lnTo>
                  <a:lnTo>
                    <a:pt x="7501461" y="110048"/>
                  </a:lnTo>
                  <a:lnTo>
                    <a:pt x="7455455" y="123209"/>
                  </a:lnTo>
                  <a:lnTo>
                    <a:pt x="7414307" y="145144"/>
                  </a:lnTo>
                  <a:lnTo>
                    <a:pt x="7378017" y="175854"/>
                  </a:lnTo>
                  <a:lnTo>
                    <a:pt x="7348498" y="213772"/>
                  </a:lnTo>
                  <a:lnTo>
                    <a:pt x="7327392" y="257332"/>
                  </a:lnTo>
                  <a:lnTo>
                    <a:pt x="7314714" y="306535"/>
                  </a:lnTo>
                  <a:lnTo>
                    <a:pt x="7310485" y="361382"/>
                  </a:lnTo>
                  <a:lnTo>
                    <a:pt x="7314714" y="416119"/>
                  </a:lnTo>
                  <a:lnTo>
                    <a:pt x="7327392" y="465245"/>
                  </a:lnTo>
                  <a:lnTo>
                    <a:pt x="7348498" y="508759"/>
                  </a:lnTo>
                  <a:lnTo>
                    <a:pt x="7378017" y="546661"/>
                  </a:lnTo>
                  <a:lnTo>
                    <a:pt x="7413916" y="577371"/>
                  </a:lnTo>
                  <a:lnTo>
                    <a:pt x="7453895" y="599306"/>
                  </a:lnTo>
                  <a:lnTo>
                    <a:pt x="7497965" y="612467"/>
                  </a:lnTo>
                  <a:lnTo>
                    <a:pt x="7546133" y="616854"/>
                  </a:lnTo>
                  <a:lnTo>
                    <a:pt x="7593907" y="613521"/>
                  </a:lnTo>
                  <a:lnTo>
                    <a:pt x="7636502" y="603522"/>
                  </a:lnTo>
                  <a:lnTo>
                    <a:pt x="7673917" y="586857"/>
                  </a:lnTo>
                  <a:lnTo>
                    <a:pt x="7706153" y="563527"/>
                  </a:lnTo>
                  <a:lnTo>
                    <a:pt x="7732923" y="534476"/>
                  </a:lnTo>
                  <a:lnTo>
                    <a:pt x="7753790" y="500651"/>
                  </a:lnTo>
                  <a:lnTo>
                    <a:pt x="7768746" y="462051"/>
                  </a:lnTo>
                  <a:lnTo>
                    <a:pt x="7777781" y="418677"/>
                  </a:lnTo>
                  <a:lnTo>
                    <a:pt x="7512700" y="418677"/>
                  </a:lnTo>
                  <a:lnTo>
                    <a:pt x="7512700" y="328145"/>
                  </a:lnTo>
                  <a:lnTo>
                    <a:pt x="7901797" y="328145"/>
                  </a:lnTo>
                  <a:lnTo>
                    <a:pt x="7901797" y="418677"/>
                  </a:lnTo>
                  <a:lnTo>
                    <a:pt x="7892025" y="467916"/>
                  </a:lnTo>
                  <a:lnTo>
                    <a:pt x="7875748" y="514040"/>
                  </a:lnTo>
                  <a:lnTo>
                    <a:pt x="7852975" y="557048"/>
                  </a:lnTo>
                  <a:lnTo>
                    <a:pt x="7823713" y="596942"/>
                  </a:lnTo>
                  <a:lnTo>
                    <a:pt x="7787973" y="633720"/>
                  </a:lnTo>
                  <a:lnTo>
                    <a:pt x="7747099" y="665329"/>
                  </a:lnTo>
                  <a:lnTo>
                    <a:pt x="7702431" y="689914"/>
                  </a:lnTo>
                  <a:lnTo>
                    <a:pt x="7653968" y="707475"/>
                  </a:lnTo>
                  <a:lnTo>
                    <a:pt x="7601710" y="718011"/>
                  </a:lnTo>
                  <a:lnTo>
                    <a:pt x="7545657" y="721523"/>
                  </a:lnTo>
                  <a:close/>
                </a:path>
                <a:path w="9930765" h="721995">
                  <a:moveTo>
                    <a:pt x="8131254" y="715322"/>
                  </a:moveTo>
                  <a:lnTo>
                    <a:pt x="8015430" y="715322"/>
                  </a:lnTo>
                  <a:lnTo>
                    <a:pt x="8015430" y="9177"/>
                  </a:lnTo>
                  <a:lnTo>
                    <a:pt x="8131254" y="9177"/>
                  </a:lnTo>
                  <a:lnTo>
                    <a:pt x="8131254" y="331369"/>
                  </a:lnTo>
                  <a:lnTo>
                    <a:pt x="8405574" y="9177"/>
                  </a:lnTo>
                  <a:lnTo>
                    <a:pt x="8556926" y="9177"/>
                  </a:lnTo>
                  <a:lnTo>
                    <a:pt x="8237934" y="363862"/>
                  </a:lnTo>
                  <a:lnTo>
                    <a:pt x="8556926" y="715322"/>
                  </a:lnTo>
                  <a:lnTo>
                    <a:pt x="8404621" y="715322"/>
                  </a:lnTo>
                  <a:lnTo>
                    <a:pt x="8131254" y="399330"/>
                  </a:lnTo>
                  <a:lnTo>
                    <a:pt x="8131254" y="715322"/>
                  </a:lnTo>
                  <a:close/>
                </a:path>
                <a:path w="9930765" h="721995">
                  <a:moveTo>
                    <a:pt x="9134998" y="715322"/>
                  </a:moveTo>
                  <a:lnTo>
                    <a:pt x="9084135" y="570968"/>
                  </a:lnTo>
                  <a:lnTo>
                    <a:pt x="8788479" y="570968"/>
                  </a:lnTo>
                  <a:lnTo>
                    <a:pt x="8737901" y="715322"/>
                  </a:lnTo>
                  <a:lnTo>
                    <a:pt x="8616838" y="715322"/>
                  </a:lnTo>
                  <a:lnTo>
                    <a:pt x="8869822" y="8185"/>
                  </a:lnTo>
                  <a:lnTo>
                    <a:pt x="9004030" y="8185"/>
                  </a:lnTo>
                  <a:lnTo>
                    <a:pt x="9257014" y="715322"/>
                  </a:lnTo>
                  <a:lnTo>
                    <a:pt x="9134998" y="715322"/>
                  </a:lnTo>
                  <a:close/>
                </a:path>
                <a:path w="9930765" h="721995">
                  <a:moveTo>
                    <a:pt x="8820007" y="480684"/>
                  </a:moveTo>
                  <a:lnTo>
                    <a:pt x="9052607" y="480684"/>
                  </a:lnTo>
                  <a:lnTo>
                    <a:pt x="8937069" y="148323"/>
                  </a:lnTo>
                  <a:lnTo>
                    <a:pt x="8820007" y="480684"/>
                  </a:lnTo>
                  <a:close/>
                </a:path>
                <a:path w="9930765" h="721995">
                  <a:moveTo>
                    <a:pt x="9814798" y="9177"/>
                  </a:moveTo>
                  <a:lnTo>
                    <a:pt x="9930431" y="9177"/>
                  </a:lnTo>
                  <a:lnTo>
                    <a:pt x="9930431" y="715322"/>
                  </a:lnTo>
                  <a:lnTo>
                    <a:pt x="9814798" y="715322"/>
                  </a:lnTo>
                  <a:lnTo>
                    <a:pt x="9814798" y="403547"/>
                  </a:lnTo>
                  <a:lnTo>
                    <a:pt x="9482470" y="403547"/>
                  </a:lnTo>
                  <a:lnTo>
                    <a:pt x="9482470" y="715322"/>
                  </a:lnTo>
                  <a:lnTo>
                    <a:pt x="9366646" y="715322"/>
                  </a:lnTo>
                  <a:lnTo>
                    <a:pt x="9366646" y="9177"/>
                  </a:lnTo>
                  <a:lnTo>
                    <a:pt x="9482470" y="9177"/>
                  </a:lnTo>
                  <a:lnTo>
                    <a:pt x="9482470" y="314007"/>
                  </a:lnTo>
                  <a:lnTo>
                    <a:pt x="9814798" y="314007"/>
                  </a:lnTo>
                  <a:lnTo>
                    <a:pt x="9814798" y="9177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89870" y="2802543"/>
            <a:ext cx="1010856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0" dirty="0" smtClean="0"/>
              <a:t> </a:t>
            </a:r>
            <a:endParaRPr spc="10" dirty="0"/>
          </a:p>
        </p:txBody>
      </p:sp>
      <p:sp>
        <p:nvSpPr>
          <p:cNvPr id="6" name="object 6"/>
          <p:cNvSpPr/>
          <p:nvPr/>
        </p:nvSpPr>
        <p:spPr>
          <a:xfrm>
            <a:off x="3278153" y="4335062"/>
            <a:ext cx="11732260" cy="2122805"/>
          </a:xfrm>
          <a:custGeom>
            <a:avLst/>
            <a:gdLst/>
            <a:ahLst/>
            <a:cxnLst/>
            <a:rect l="l" t="t" r="r" b="b"/>
            <a:pathLst>
              <a:path w="11732260" h="2122804">
                <a:moveTo>
                  <a:pt x="743597" y="9172"/>
                </a:moveTo>
                <a:lnTo>
                  <a:pt x="743597" y="715317"/>
                </a:lnTo>
                <a:lnTo>
                  <a:pt x="628011" y="715317"/>
                </a:lnTo>
                <a:lnTo>
                  <a:pt x="628011" y="231657"/>
                </a:lnTo>
                <a:lnTo>
                  <a:pt x="412480" y="715317"/>
                </a:lnTo>
                <a:lnTo>
                  <a:pt x="332365" y="715317"/>
                </a:lnTo>
                <a:lnTo>
                  <a:pt x="115833" y="231657"/>
                </a:lnTo>
                <a:lnTo>
                  <a:pt x="115833" y="715317"/>
                </a:lnTo>
                <a:lnTo>
                  <a:pt x="0" y="715317"/>
                </a:lnTo>
                <a:lnTo>
                  <a:pt x="0" y="9172"/>
                </a:lnTo>
                <a:lnTo>
                  <a:pt x="125006" y="9172"/>
                </a:lnTo>
                <a:lnTo>
                  <a:pt x="372789" y="563022"/>
                </a:lnTo>
                <a:lnTo>
                  <a:pt x="619829" y="9172"/>
                </a:lnTo>
                <a:lnTo>
                  <a:pt x="743597" y="9172"/>
                </a:lnTo>
                <a:close/>
              </a:path>
              <a:path w="11732260" h="2122804">
                <a:moveTo>
                  <a:pt x="1286179" y="8181"/>
                </a:moveTo>
                <a:lnTo>
                  <a:pt x="1286179" y="98707"/>
                </a:lnTo>
                <a:lnTo>
                  <a:pt x="1011859" y="98707"/>
                </a:lnTo>
                <a:lnTo>
                  <a:pt x="1011859" y="313010"/>
                </a:lnTo>
                <a:lnTo>
                  <a:pt x="1255671" y="313010"/>
                </a:lnTo>
                <a:lnTo>
                  <a:pt x="1255671" y="402297"/>
                </a:lnTo>
                <a:lnTo>
                  <a:pt x="1011859" y="402297"/>
                </a:lnTo>
                <a:lnTo>
                  <a:pt x="1011859" y="624782"/>
                </a:lnTo>
                <a:lnTo>
                  <a:pt x="1286179" y="624782"/>
                </a:lnTo>
                <a:lnTo>
                  <a:pt x="1286179" y="715317"/>
                </a:lnTo>
                <a:lnTo>
                  <a:pt x="896026" y="715317"/>
                </a:lnTo>
                <a:lnTo>
                  <a:pt x="896026" y="8181"/>
                </a:lnTo>
                <a:lnTo>
                  <a:pt x="1286179" y="8181"/>
                </a:lnTo>
                <a:close/>
              </a:path>
              <a:path w="11732260" h="2122804">
                <a:moveTo>
                  <a:pt x="1892674" y="8181"/>
                </a:moveTo>
                <a:lnTo>
                  <a:pt x="2008498" y="8181"/>
                </a:lnTo>
                <a:lnTo>
                  <a:pt x="2008498" y="715317"/>
                </a:lnTo>
                <a:lnTo>
                  <a:pt x="1892674" y="715317"/>
                </a:lnTo>
                <a:lnTo>
                  <a:pt x="1544193" y="188004"/>
                </a:lnTo>
                <a:lnTo>
                  <a:pt x="1544193" y="715317"/>
                </a:lnTo>
                <a:lnTo>
                  <a:pt x="1428359" y="715317"/>
                </a:lnTo>
                <a:lnTo>
                  <a:pt x="1428359" y="8181"/>
                </a:lnTo>
                <a:lnTo>
                  <a:pt x="1544193" y="8181"/>
                </a:lnTo>
                <a:lnTo>
                  <a:pt x="1892674" y="534504"/>
                </a:lnTo>
                <a:lnTo>
                  <a:pt x="1892674" y="8181"/>
                </a:lnTo>
                <a:close/>
              </a:path>
              <a:path w="11732260" h="2122804">
                <a:moveTo>
                  <a:pt x="2476319" y="721518"/>
                </a:moveTo>
                <a:lnTo>
                  <a:pt x="2429152" y="718693"/>
                </a:lnTo>
                <a:lnTo>
                  <a:pt x="2384218" y="710219"/>
                </a:lnTo>
                <a:lnTo>
                  <a:pt x="2341516" y="696095"/>
                </a:lnTo>
                <a:lnTo>
                  <a:pt x="2301046" y="676322"/>
                </a:lnTo>
                <a:lnTo>
                  <a:pt x="2262808" y="650900"/>
                </a:lnTo>
                <a:lnTo>
                  <a:pt x="2226802" y="619829"/>
                </a:lnTo>
                <a:lnTo>
                  <a:pt x="2194894" y="584400"/>
                </a:lnTo>
                <a:lnTo>
                  <a:pt x="2168788" y="545913"/>
                </a:lnTo>
                <a:lnTo>
                  <a:pt x="2148484" y="504366"/>
                </a:lnTo>
                <a:lnTo>
                  <a:pt x="2133981" y="459761"/>
                </a:lnTo>
                <a:lnTo>
                  <a:pt x="2125279" y="412099"/>
                </a:lnTo>
                <a:lnTo>
                  <a:pt x="2122379" y="361378"/>
                </a:lnTo>
                <a:lnTo>
                  <a:pt x="2125279" y="310565"/>
                </a:lnTo>
                <a:lnTo>
                  <a:pt x="2133981" y="262798"/>
                </a:lnTo>
                <a:lnTo>
                  <a:pt x="2148484" y="218076"/>
                </a:lnTo>
                <a:lnTo>
                  <a:pt x="2168788" y="176399"/>
                </a:lnTo>
                <a:lnTo>
                  <a:pt x="2194894" y="137768"/>
                </a:lnTo>
                <a:lnTo>
                  <a:pt x="2226802" y="102184"/>
                </a:lnTo>
                <a:lnTo>
                  <a:pt x="2262993" y="70961"/>
                </a:lnTo>
                <a:lnTo>
                  <a:pt x="2301789" y="45415"/>
                </a:lnTo>
                <a:lnTo>
                  <a:pt x="2343189" y="25546"/>
                </a:lnTo>
                <a:lnTo>
                  <a:pt x="2387193" y="11353"/>
                </a:lnTo>
                <a:lnTo>
                  <a:pt x="2433801" y="2838"/>
                </a:lnTo>
                <a:lnTo>
                  <a:pt x="2483015" y="0"/>
                </a:lnTo>
                <a:lnTo>
                  <a:pt x="2537766" y="3471"/>
                </a:lnTo>
                <a:lnTo>
                  <a:pt x="2589418" y="13887"/>
                </a:lnTo>
                <a:lnTo>
                  <a:pt x="2637971" y="31246"/>
                </a:lnTo>
                <a:lnTo>
                  <a:pt x="2683421" y="55549"/>
                </a:lnTo>
                <a:lnTo>
                  <a:pt x="2724424" y="86092"/>
                </a:lnTo>
                <a:lnTo>
                  <a:pt x="2759381" y="122401"/>
                </a:lnTo>
                <a:lnTo>
                  <a:pt x="2788293" y="164474"/>
                </a:lnTo>
                <a:lnTo>
                  <a:pt x="2811160" y="212312"/>
                </a:lnTo>
                <a:lnTo>
                  <a:pt x="2671762" y="212312"/>
                </a:lnTo>
                <a:lnTo>
                  <a:pt x="2646039" y="173916"/>
                </a:lnTo>
                <a:lnTo>
                  <a:pt x="2614303" y="144053"/>
                </a:lnTo>
                <a:lnTo>
                  <a:pt x="2576554" y="122724"/>
                </a:lnTo>
                <a:lnTo>
                  <a:pt x="2532791" y="109926"/>
                </a:lnTo>
                <a:lnTo>
                  <a:pt x="2483015" y="105660"/>
                </a:lnTo>
                <a:lnTo>
                  <a:pt x="2432121" y="110047"/>
                </a:lnTo>
                <a:lnTo>
                  <a:pt x="2386095" y="123207"/>
                </a:lnTo>
                <a:lnTo>
                  <a:pt x="2344938" y="145141"/>
                </a:lnTo>
                <a:lnTo>
                  <a:pt x="2308650" y="175850"/>
                </a:lnTo>
                <a:lnTo>
                  <a:pt x="2279134" y="213768"/>
                </a:lnTo>
                <a:lnTo>
                  <a:pt x="2258051" y="257327"/>
                </a:lnTo>
                <a:lnTo>
                  <a:pt x="2245401" y="306530"/>
                </a:lnTo>
                <a:lnTo>
                  <a:pt x="2241184" y="361378"/>
                </a:lnTo>
                <a:lnTo>
                  <a:pt x="2245401" y="416115"/>
                </a:lnTo>
                <a:lnTo>
                  <a:pt x="2258051" y="465241"/>
                </a:lnTo>
                <a:lnTo>
                  <a:pt x="2279134" y="508755"/>
                </a:lnTo>
                <a:lnTo>
                  <a:pt x="2308650" y="546658"/>
                </a:lnTo>
                <a:lnTo>
                  <a:pt x="2344551" y="577368"/>
                </a:lnTo>
                <a:lnTo>
                  <a:pt x="2384545" y="599302"/>
                </a:lnTo>
                <a:lnTo>
                  <a:pt x="2428633" y="612462"/>
                </a:lnTo>
                <a:lnTo>
                  <a:pt x="2476814" y="616848"/>
                </a:lnTo>
                <a:lnTo>
                  <a:pt x="2524575" y="613515"/>
                </a:lnTo>
                <a:lnTo>
                  <a:pt x="2567160" y="603517"/>
                </a:lnTo>
                <a:lnTo>
                  <a:pt x="2604567" y="586851"/>
                </a:lnTo>
                <a:lnTo>
                  <a:pt x="2636796" y="563518"/>
                </a:lnTo>
                <a:lnTo>
                  <a:pt x="2663597" y="534469"/>
                </a:lnTo>
                <a:lnTo>
                  <a:pt x="2684478" y="500645"/>
                </a:lnTo>
                <a:lnTo>
                  <a:pt x="2699437" y="462046"/>
                </a:lnTo>
                <a:lnTo>
                  <a:pt x="2708471" y="418671"/>
                </a:lnTo>
                <a:lnTo>
                  <a:pt x="2443333" y="418671"/>
                </a:lnTo>
                <a:lnTo>
                  <a:pt x="2443333" y="328145"/>
                </a:lnTo>
                <a:lnTo>
                  <a:pt x="2832487" y="328145"/>
                </a:lnTo>
                <a:lnTo>
                  <a:pt x="2832487" y="418671"/>
                </a:lnTo>
                <a:lnTo>
                  <a:pt x="2822698" y="467909"/>
                </a:lnTo>
                <a:lnTo>
                  <a:pt x="2806420" y="514033"/>
                </a:lnTo>
                <a:lnTo>
                  <a:pt x="2783651" y="557043"/>
                </a:lnTo>
                <a:lnTo>
                  <a:pt x="2754393" y="596937"/>
                </a:lnTo>
                <a:lnTo>
                  <a:pt x="2718644" y="633717"/>
                </a:lnTo>
                <a:lnTo>
                  <a:pt x="2677760" y="665324"/>
                </a:lnTo>
                <a:lnTo>
                  <a:pt x="2633085" y="689908"/>
                </a:lnTo>
                <a:lnTo>
                  <a:pt x="2584619" y="707469"/>
                </a:lnTo>
                <a:lnTo>
                  <a:pt x="2532363" y="718006"/>
                </a:lnTo>
                <a:lnTo>
                  <a:pt x="2476319" y="721518"/>
                </a:lnTo>
                <a:close/>
              </a:path>
              <a:path w="11732260" h="2122804">
                <a:moveTo>
                  <a:pt x="3422580" y="715317"/>
                </a:moveTo>
                <a:lnTo>
                  <a:pt x="3371735" y="570966"/>
                </a:lnTo>
                <a:lnTo>
                  <a:pt x="3076079" y="570966"/>
                </a:lnTo>
                <a:lnTo>
                  <a:pt x="3025482" y="715317"/>
                </a:lnTo>
                <a:lnTo>
                  <a:pt x="2904448" y="715317"/>
                </a:lnTo>
                <a:lnTo>
                  <a:pt x="3157432" y="8181"/>
                </a:lnTo>
                <a:lnTo>
                  <a:pt x="3291620" y="8181"/>
                </a:lnTo>
                <a:lnTo>
                  <a:pt x="3544614" y="715317"/>
                </a:lnTo>
                <a:lnTo>
                  <a:pt x="3422580" y="715317"/>
                </a:lnTo>
                <a:close/>
              </a:path>
              <a:path w="11732260" h="2122804">
                <a:moveTo>
                  <a:pt x="3107578" y="480679"/>
                </a:moveTo>
                <a:lnTo>
                  <a:pt x="3340236" y="480679"/>
                </a:lnTo>
                <a:lnTo>
                  <a:pt x="3224650" y="148313"/>
                </a:lnTo>
                <a:lnTo>
                  <a:pt x="3107578" y="480679"/>
                </a:lnTo>
                <a:close/>
              </a:path>
              <a:path w="11732260" h="2122804">
                <a:moveTo>
                  <a:pt x="4397797" y="9172"/>
                </a:moveTo>
                <a:lnTo>
                  <a:pt x="4397797" y="715317"/>
                </a:lnTo>
                <a:lnTo>
                  <a:pt x="4282211" y="715317"/>
                </a:lnTo>
                <a:lnTo>
                  <a:pt x="4282211" y="231657"/>
                </a:lnTo>
                <a:lnTo>
                  <a:pt x="4066670" y="715317"/>
                </a:lnTo>
                <a:lnTo>
                  <a:pt x="3986555" y="715317"/>
                </a:lnTo>
                <a:lnTo>
                  <a:pt x="3770023" y="231657"/>
                </a:lnTo>
                <a:lnTo>
                  <a:pt x="3770023" y="715317"/>
                </a:lnTo>
                <a:lnTo>
                  <a:pt x="3654199" y="715317"/>
                </a:lnTo>
                <a:lnTo>
                  <a:pt x="3654199" y="9172"/>
                </a:lnTo>
                <a:lnTo>
                  <a:pt x="3779205" y="9172"/>
                </a:lnTo>
                <a:lnTo>
                  <a:pt x="4026989" y="563022"/>
                </a:lnTo>
                <a:lnTo>
                  <a:pt x="4274029" y="9172"/>
                </a:lnTo>
                <a:lnTo>
                  <a:pt x="4397797" y="9172"/>
                </a:lnTo>
                <a:close/>
              </a:path>
              <a:path w="11732260" h="2122804">
                <a:moveTo>
                  <a:pt x="5026694" y="715317"/>
                </a:moveTo>
                <a:lnTo>
                  <a:pt x="4975840" y="570966"/>
                </a:lnTo>
                <a:lnTo>
                  <a:pt x="4680194" y="570966"/>
                </a:lnTo>
                <a:lnTo>
                  <a:pt x="4629588" y="715317"/>
                </a:lnTo>
                <a:lnTo>
                  <a:pt x="4508553" y="715317"/>
                </a:lnTo>
                <a:lnTo>
                  <a:pt x="4761547" y="8181"/>
                </a:lnTo>
                <a:lnTo>
                  <a:pt x="4895726" y="8181"/>
                </a:lnTo>
                <a:lnTo>
                  <a:pt x="5148719" y="715317"/>
                </a:lnTo>
                <a:lnTo>
                  <a:pt x="5026694" y="715317"/>
                </a:lnTo>
                <a:close/>
              </a:path>
              <a:path w="11732260" h="2122804">
                <a:moveTo>
                  <a:pt x="4711693" y="480679"/>
                </a:moveTo>
                <a:lnTo>
                  <a:pt x="4944341" y="480679"/>
                </a:lnTo>
                <a:lnTo>
                  <a:pt x="4828765" y="148313"/>
                </a:lnTo>
                <a:lnTo>
                  <a:pt x="4711693" y="480679"/>
                </a:lnTo>
                <a:close/>
              </a:path>
              <a:path w="11732260" h="2122804">
                <a:moveTo>
                  <a:pt x="5722620" y="8181"/>
                </a:moveTo>
                <a:lnTo>
                  <a:pt x="5838453" y="8181"/>
                </a:lnTo>
                <a:lnTo>
                  <a:pt x="5838453" y="715317"/>
                </a:lnTo>
                <a:lnTo>
                  <a:pt x="5722620" y="715317"/>
                </a:lnTo>
                <a:lnTo>
                  <a:pt x="5374138" y="188004"/>
                </a:lnTo>
                <a:lnTo>
                  <a:pt x="5374138" y="715317"/>
                </a:lnTo>
                <a:lnTo>
                  <a:pt x="5258304" y="715317"/>
                </a:lnTo>
                <a:lnTo>
                  <a:pt x="5258304" y="8181"/>
                </a:lnTo>
                <a:lnTo>
                  <a:pt x="5374138" y="8181"/>
                </a:lnTo>
                <a:lnTo>
                  <a:pt x="5722620" y="534504"/>
                </a:lnTo>
                <a:lnTo>
                  <a:pt x="5722620" y="8181"/>
                </a:lnTo>
                <a:close/>
              </a:path>
              <a:path w="11732260" h="2122804">
                <a:moveTo>
                  <a:pt x="6106601" y="715317"/>
                </a:moveTo>
                <a:lnTo>
                  <a:pt x="5990767" y="715317"/>
                </a:lnTo>
                <a:lnTo>
                  <a:pt x="5990767" y="9172"/>
                </a:lnTo>
                <a:lnTo>
                  <a:pt x="6106601" y="9172"/>
                </a:lnTo>
                <a:lnTo>
                  <a:pt x="6106601" y="331365"/>
                </a:lnTo>
                <a:lnTo>
                  <a:pt x="6380921" y="9172"/>
                </a:lnTo>
                <a:lnTo>
                  <a:pt x="6532225" y="9172"/>
                </a:lnTo>
                <a:lnTo>
                  <a:pt x="6213252" y="363855"/>
                </a:lnTo>
                <a:lnTo>
                  <a:pt x="6532225" y="715317"/>
                </a:lnTo>
                <a:lnTo>
                  <a:pt x="6379930" y="715317"/>
                </a:lnTo>
                <a:lnTo>
                  <a:pt x="6106601" y="399326"/>
                </a:lnTo>
                <a:lnTo>
                  <a:pt x="6106601" y="715317"/>
                </a:lnTo>
                <a:close/>
              </a:path>
              <a:path w="11732260" h="2122804">
                <a:moveTo>
                  <a:pt x="7110307" y="715317"/>
                </a:moveTo>
                <a:lnTo>
                  <a:pt x="7059453" y="570966"/>
                </a:lnTo>
                <a:lnTo>
                  <a:pt x="6763807" y="570966"/>
                </a:lnTo>
                <a:lnTo>
                  <a:pt x="6713210" y="715317"/>
                </a:lnTo>
                <a:lnTo>
                  <a:pt x="6592166" y="715317"/>
                </a:lnTo>
                <a:lnTo>
                  <a:pt x="6845160" y="8181"/>
                </a:lnTo>
                <a:lnTo>
                  <a:pt x="6979348" y="8181"/>
                </a:lnTo>
                <a:lnTo>
                  <a:pt x="7232332" y="715317"/>
                </a:lnTo>
                <a:lnTo>
                  <a:pt x="7110307" y="715317"/>
                </a:lnTo>
                <a:close/>
              </a:path>
              <a:path w="11732260" h="2122804">
                <a:moveTo>
                  <a:pt x="6795306" y="480679"/>
                </a:moveTo>
                <a:lnTo>
                  <a:pt x="7027954" y="480679"/>
                </a:lnTo>
                <a:lnTo>
                  <a:pt x="6912378" y="148313"/>
                </a:lnTo>
                <a:lnTo>
                  <a:pt x="6795306" y="480679"/>
                </a:lnTo>
                <a:close/>
              </a:path>
              <a:path w="11732260" h="2122804">
                <a:moveTo>
                  <a:pt x="7806232" y="8181"/>
                </a:moveTo>
                <a:lnTo>
                  <a:pt x="7922066" y="8181"/>
                </a:lnTo>
                <a:lnTo>
                  <a:pt x="7922066" y="715317"/>
                </a:lnTo>
                <a:lnTo>
                  <a:pt x="7806232" y="715317"/>
                </a:lnTo>
                <a:lnTo>
                  <a:pt x="7457751" y="188004"/>
                </a:lnTo>
                <a:lnTo>
                  <a:pt x="7457751" y="715317"/>
                </a:lnTo>
                <a:lnTo>
                  <a:pt x="7341917" y="715317"/>
                </a:lnTo>
                <a:lnTo>
                  <a:pt x="7341917" y="8181"/>
                </a:lnTo>
                <a:lnTo>
                  <a:pt x="7457751" y="8181"/>
                </a:lnTo>
                <a:lnTo>
                  <a:pt x="7806232" y="534504"/>
                </a:lnTo>
                <a:lnTo>
                  <a:pt x="7806232" y="8181"/>
                </a:lnTo>
                <a:close/>
              </a:path>
              <a:path w="11732260" h="2122804">
                <a:moveTo>
                  <a:pt x="8379161" y="9172"/>
                </a:moveTo>
                <a:lnTo>
                  <a:pt x="8648528" y="9172"/>
                </a:lnTo>
                <a:lnTo>
                  <a:pt x="8699781" y="12474"/>
                </a:lnTo>
                <a:lnTo>
                  <a:pt x="8744945" y="22381"/>
                </a:lnTo>
                <a:lnTo>
                  <a:pt x="8784000" y="38892"/>
                </a:lnTo>
                <a:lnTo>
                  <a:pt x="8816930" y="62007"/>
                </a:lnTo>
                <a:lnTo>
                  <a:pt x="8843183" y="90202"/>
                </a:lnTo>
                <a:lnTo>
                  <a:pt x="8873187" y="157292"/>
                </a:lnTo>
                <a:lnTo>
                  <a:pt x="8876938" y="196186"/>
                </a:lnTo>
                <a:lnTo>
                  <a:pt x="8871451" y="240467"/>
                </a:lnTo>
                <a:lnTo>
                  <a:pt x="8854992" y="278258"/>
                </a:lnTo>
                <a:lnTo>
                  <a:pt x="8827560" y="309559"/>
                </a:lnTo>
                <a:lnTo>
                  <a:pt x="8789155" y="334370"/>
                </a:lnTo>
                <a:lnTo>
                  <a:pt x="8739778" y="352691"/>
                </a:lnTo>
                <a:lnTo>
                  <a:pt x="8772673" y="360725"/>
                </a:lnTo>
                <a:lnTo>
                  <a:pt x="8828356" y="391479"/>
                </a:lnTo>
                <a:lnTo>
                  <a:pt x="8869572" y="440187"/>
                </a:lnTo>
                <a:lnTo>
                  <a:pt x="8890679" y="497733"/>
                </a:lnTo>
                <a:lnTo>
                  <a:pt x="8893321" y="529294"/>
                </a:lnTo>
                <a:lnTo>
                  <a:pt x="8889390" y="568158"/>
                </a:lnTo>
                <a:lnTo>
                  <a:pt x="8857919" y="635005"/>
                </a:lnTo>
                <a:lnTo>
                  <a:pt x="8830360" y="662987"/>
                </a:lnTo>
                <a:lnTo>
                  <a:pt x="8796180" y="685883"/>
                </a:lnTo>
                <a:lnTo>
                  <a:pt x="8756661" y="702236"/>
                </a:lnTo>
                <a:lnTo>
                  <a:pt x="8711819" y="712047"/>
                </a:lnTo>
                <a:lnTo>
                  <a:pt x="8661673" y="715317"/>
                </a:lnTo>
                <a:lnTo>
                  <a:pt x="8379161" y="715317"/>
                </a:lnTo>
                <a:lnTo>
                  <a:pt x="8379161" y="9172"/>
                </a:lnTo>
                <a:close/>
              </a:path>
              <a:path w="11732260" h="2122804">
                <a:moveTo>
                  <a:pt x="8494985" y="99707"/>
                </a:moveTo>
                <a:lnTo>
                  <a:pt x="8494985" y="309038"/>
                </a:lnTo>
                <a:lnTo>
                  <a:pt x="8638336" y="309038"/>
                </a:lnTo>
                <a:lnTo>
                  <a:pt x="8688938" y="302158"/>
                </a:lnTo>
                <a:lnTo>
                  <a:pt x="8727109" y="281511"/>
                </a:lnTo>
                <a:lnTo>
                  <a:pt x="8751112" y="248585"/>
                </a:lnTo>
                <a:lnTo>
                  <a:pt x="8759113" y="204873"/>
                </a:lnTo>
                <a:lnTo>
                  <a:pt x="8757113" y="181540"/>
                </a:lnTo>
                <a:lnTo>
                  <a:pt x="8741111" y="142967"/>
                </a:lnTo>
                <a:lnTo>
                  <a:pt x="8709568" y="115467"/>
                </a:lnTo>
                <a:lnTo>
                  <a:pt x="8665200" y="101458"/>
                </a:lnTo>
                <a:lnTo>
                  <a:pt x="8638336" y="99707"/>
                </a:lnTo>
                <a:lnTo>
                  <a:pt x="8494985" y="99707"/>
                </a:lnTo>
                <a:close/>
              </a:path>
              <a:path w="11732260" h="2122804">
                <a:moveTo>
                  <a:pt x="8494985" y="624782"/>
                </a:moveTo>
                <a:lnTo>
                  <a:pt x="8651481" y="624782"/>
                </a:lnTo>
                <a:lnTo>
                  <a:pt x="8679310" y="622954"/>
                </a:lnTo>
                <a:lnTo>
                  <a:pt x="8725432" y="608323"/>
                </a:lnTo>
                <a:lnTo>
                  <a:pt x="8758530" y="579336"/>
                </a:lnTo>
                <a:lnTo>
                  <a:pt x="8775389" y="538406"/>
                </a:lnTo>
                <a:lnTo>
                  <a:pt x="8777497" y="513664"/>
                </a:lnTo>
                <a:lnTo>
                  <a:pt x="8775264" y="488830"/>
                </a:lnTo>
                <a:lnTo>
                  <a:pt x="8757405" y="447164"/>
                </a:lnTo>
                <a:lnTo>
                  <a:pt x="8722597" y="416765"/>
                </a:lnTo>
                <a:lnTo>
                  <a:pt x="8675448" y="401263"/>
                </a:lnTo>
                <a:lnTo>
                  <a:pt x="8647480" y="399326"/>
                </a:lnTo>
                <a:lnTo>
                  <a:pt x="8494985" y="399326"/>
                </a:lnTo>
                <a:lnTo>
                  <a:pt x="8494985" y="624782"/>
                </a:lnTo>
                <a:close/>
              </a:path>
              <a:path w="11732260" h="2122804">
                <a:moveTo>
                  <a:pt x="9495682" y="715317"/>
                </a:moveTo>
                <a:lnTo>
                  <a:pt x="9444818" y="570966"/>
                </a:lnTo>
                <a:lnTo>
                  <a:pt x="9149162" y="570966"/>
                </a:lnTo>
                <a:lnTo>
                  <a:pt x="9098584" y="715317"/>
                </a:lnTo>
                <a:lnTo>
                  <a:pt x="8977522" y="715317"/>
                </a:lnTo>
                <a:lnTo>
                  <a:pt x="9230506" y="8181"/>
                </a:lnTo>
                <a:lnTo>
                  <a:pt x="9364713" y="8181"/>
                </a:lnTo>
                <a:lnTo>
                  <a:pt x="9617697" y="715317"/>
                </a:lnTo>
                <a:lnTo>
                  <a:pt x="9495682" y="715317"/>
                </a:lnTo>
                <a:close/>
              </a:path>
              <a:path w="11732260" h="2122804">
                <a:moveTo>
                  <a:pt x="9180595" y="480679"/>
                </a:moveTo>
                <a:lnTo>
                  <a:pt x="9413290" y="480679"/>
                </a:lnTo>
                <a:lnTo>
                  <a:pt x="9297752" y="148313"/>
                </a:lnTo>
                <a:lnTo>
                  <a:pt x="9180595" y="480679"/>
                </a:lnTo>
                <a:close/>
              </a:path>
              <a:path w="11732260" h="2122804">
                <a:moveTo>
                  <a:pt x="10175481" y="9172"/>
                </a:moveTo>
                <a:lnTo>
                  <a:pt x="10291019" y="9172"/>
                </a:lnTo>
                <a:lnTo>
                  <a:pt x="10291019" y="715317"/>
                </a:lnTo>
                <a:lnTo>
                  <a:pt x="10175481" y="715317"/>
                </a:lnTo>
                <a:lnTo>
                  <a:pt x="10175481" y="403545"/>
                </a:lnTo>
                <a:lnTo>
                  <a:pt x="9843058" y="403545"/>
                </a:lnTo>
                <a:lnTo>
                  <a:pt x="9843058" y="715317"/>
                </a:lnTo>
                <a:lnTo>
                  <a:pt x="9727234" y="715317"/>
                </a:lnTo>
                <a:lnTo>
                  <a:pt x="9727234" y="9172"/>
                </a:lnTo>
                <a:lnTo>
                  <a:pt x="9843058" y="9172"/>
                </a:lnTo>
                <a:lnTo>
                  <a:pt x="9843058" y="314001"/>
                </a:lnTo>
                <a:lnTo>
                  <a:pt x="10175481" y="314001"/>
                </a:lnTo>
                <a:lnTo>
                  <a:pt x="10175481" y="9172"/>
                </a:lnTo>
                <a:close/>
              </a:path>
              <a:path w="11732260" h="2122804">
                <a:moveTo>
                  <a:pt x="10919955" y="715317"/>
                </a:moveTo>
                <a:lnTo>
                  <a:pt x="10869091" y="570966"/>
                </a:lnTo>
                <a:lnTo>
                  <a:pt x="10573435" y="570966"/>
                </a:lnTo>
                <a:lnTo>
                  <a:pt x="10522858" y="715317"/>
                </a:lnTo>
                <a:lnTo>
                  <a:pt x="10401795" y="715317"/>
                </a:lnTo>
                <a:lnTo>
                  <a:pt x="10654779" y="8181"/>
                </a:lnTo>
                <a:lnTo>
                  <a:pt x="10788986" y="8181"/>
                </a:lnTo>
                <a:lnTo>
                  <a:pt x="11041970" y="715317"/>
                </a:lnTo>
                <a:lnTo>
                  <a:pt x="10919955" y="715317"/>
                </a:lnTo>
                <a:close/>
              </a:path>
              <a:path w="11732260" h="2122804">
                <a:moveTo>
                  <a:pt x="10604963" y="480679"/>
                </a:moveTo>
                <a:lnTo>
                  <a:pt x="10837564" y="480679"/>
                </a:lnTo>
                <a:lnTo>
                  <a:pt x="10722025" y="148313"/>
                </a:lnTo>
                <a:lnTo>
                  <a:pt x="10604963" y="480679"/>
                </a:lnTo>
                <a:close/>
              </a:path>
              <a:path w="11732260" h="2122804">
                <a:moveTo>
                  <a:pt x="11615851" y="8181"/>
                </a:moveTo>
                <a:lnTo>
                  <a:pt x="11731675" y="8181"/>
                </a:lnTo>
                <a:lnTo>
                  <a:pt x="11731675" y="715317"/>
                </a:lnTo>
                <a:lnTo>
                  <a:pt x="11615851" y="715317"/>
                </a:lnTo>
                <a:lnTo>
                  <a:pt x="11267427" y="188004"/>
                </a:lnTo>
                <a:lnTo>
                  <a:pt x="11267427" y="715317"/>
                </a:lnTo>
                <a:lnTo>
                  <a:pt x="11151508" y="715317"/>
                </a:lnTo>
                <a:lnTo>
                  <a:pt x="11151508" y="8181"/>
                </a:lnTo>
                <a:lnTo>
                  <a:pt x="11267427" y="8181"/>
                </a:lnTo>
                <a:lnTo>
                  <a:pt x="11615851" y="534504"/>
                </a:lnTo>
                <a:lnTo>
                  <a:pt x="11615851" y="8181"/>
                </a:lnTo>
                <a:close/>
              </a:path>
              <a:path w="11732260" h="2122804">
                <a:moveTo>
                  <a:pt x="2782976" y="1934517"/>
                </a:moveTo>
                <a:lnTo>
                  <a:pt x="2667152" y="1934517"/>
                </a:lnTo>
                <a:lnTo>
                  <a:pt x="2667152" y="1228372"/>
                </a:lnTo>
                <a:lnTo>
                  <a:pt x="2782976" y="1228372"/>
                </a:lnTo>
                <a:lnTo>
                  <a:pt x="2782976" y="1550565"/>
                </a:lnTo>
                <a:lnTo>
                  <a:pt x="3057305" y="1228372"/>
                </a:lnTo>
                <a:lnTo>
                  <a:pt x="3208601" y="1228372"/>
                </a:lnTo>
                <a:lnTo>
                  <a:pt x="2889637" y="1583055"/>
                </a:lnTo>
                <a:lnTo>
                  <a:pt x="3208601" y="1934517"/>
                </a:lnTo>
                <a:lnTo>
                  <a:pt x="3056305" y="1934517"/>
                </a:lnTo>
                <a:lnTo>
                  <a:pt x="2782976" y="1618526"/>
                </a:lnTo>
                <a:lnTo>
                  <a:pt x="2782976" y="1934517"/>
                </a:lnTo>
                <a:close/>
              </a:path>
              <a:path w="11732260" h="2122804">
                <a:moveTo>
                  <a:pt x="3310213" y="1934517"/>
                </a:moveTo>
                <a:lnTo>
                  <a:pt x="3310213" y="1228372"/>
                </a:lnTo>
                <a:lnTo>
                  <a:pt x="3426047" y="1228372"/>
                </a:lnTo>
                <a:lnTo>
                  <a:pt x="3426047" y="1934517"/>
                </a:lnTo>
                <a:lnTo>
                  <a:pt x="3310213" y="1934517"/>
                </a:lnTo>
                <a:close/>
              </a:path>
              <a:path w="11732260" h="2122804">
                <a:moveTo>
                  <a:pt x="4322006" y="1228372"/>
                </a:moveTo>
                <a:lnTo>
                  <a:pt x="4322006" y="1934517"/>
                </a:lnTo>
                <a:lnTo>
                  <a:pt x="4206430" y="1934517"/>
                </a:lnTo>
                <a:lnTo>
                  <a:pt x="4206430" y="1450857"/>
                </a:lnTo>
                <a:lnTo>
                  <a:pt x="3990889" y="1934517"/>
                </a:lnTo>
                <a:lnTo>
                  <a:pt x="3910774" y="1934517"/>
                </a:lnTo>
                <a:lnTo>
                  <a:pt x="3694242" y="1450857"/>
                </a:lnTo>
                <a:lnTo>
                  <a:pt x="3694242" y="1934517"/>
                </a:lnTo>
                <a:lnTo>
                  <a:pt x="3578409" y="1934517"/>
                </a:lnTo>
                <a:lnTo>
                  <a:pt x="3578409" y="1228372"/>
                </a:lnTo>
                <a:lnTo>
                  <a:pt x="3703424" y="1228372"/>
                </a:lnTo>
                <a:lnTo>
                  <a:pt x="3951208" y="1782222"/>
                </a:lnTo>
                <a:lnTo>
                  <a:pt x="4198238" y="1228372"/>
                </a:lnTo>
                <a:lnTo>
                  <a:pt x="4322006" y="1228372"/>
                </a:lnTo>
                <a:close/>
              </a:path>
              <a:path w="11732260" h="2122804">
                <a:moveTo>
                  <a:pt x="4474435" y="1934517"/>
                </a:moveTo>
                <a:lnTo>
                  <a:pt x="4474435" y="1228372"/>
                </a:lnTo>
                <a:lnTo>
                  <a:pt x="4590268" y="1228372"/>
                </a:lnTo>
                <a:lnTo>
                  <a:pt x="4590268" y="1934517"/>
                </a:lnTo>
                <a:lnTo>
                  <a:pt x="4474435" y="1934517"/>
                </a:lnTo>
                <a:close/>
              </a:path>
              <a:path w="11732260" h="2122804">
                <a:moveTo>
                  <a:pt x="5219099" y="1934517"/>
                </a:moveTo>
                <a:lnTo>
                  <a:pt x="5168255" y="1790166"/>
                </a:lnTo>
                <a:lnTo>
                  <a:pt x="4872608" y="1790166"/>
                </a:lnTo>
                <a:lnTo>
                  <a:pt x="4822002" y="1934517"/>
                </a:lnTo>
                <a:lnTo>
                  <a:pt x="4700968" y="1934517"/>
                </a:lnTo>
                <a:lnTo>
                  <a:pt x="4953962" y="1227381"/>
                </a:lnTo>
                <a:lnTo>
                  <a:pt x="5088140" y="1227381"/>
                </a:lnTo>
                <a:lnTo>
                  <a:pt x="5341134" y="1934517"/>
                </a:lnTo>
                <a:lnTo>
                  <a:pt x="5219099" y="1934517"/>
                </a:lnTo>
                <a:close/>
              </a:path>
              <a:path w="11732260" h="2122804">
                <a:moveTo>
                  <a:pt x="4904108" y="1699879"/>
                </a:moveTo>
                <a:lnTo>
                  <a:pt x="5136756" y="1699879"/>
                </a:lnTo>
                <a:lnTo>
                  <a:pt x="5021170" y="1367513"/>
                </a:lnTo>
                <a:lnTo>
                  <a:pt x="4904108" y="1699879"/>
                </a:lnTo>
                <a:close/>
              </a:path>
              <a:path w="11732260" h="2122804">
                <a:moveTo>
                  <a:pt x="6078674" y="2122522"/>
                </a:moveTo>
                <a:lnTo>
                  <a:pt x="6039327" y="2090445"/>
                </a:lnTo>
                <a:lnTo>
                  <a:pt x="6002639" y="2054564"/>
                </a:lnTo>
                <a:lnTo>
                  <a:pt x="5968610" y="2014880"/>
                </a:lnTo>
                <a:lnTo>
                  <a:pt x="5937240" y="1971392"/>
                </a:lnTo>
                <a:lnTo>
                  <a:pt x="5908529" y="1924100"/>
                </a:lnTo>
                <a:lnTo>
                  <a:pt x="5882478" y="1873005"/>
                </a:lnTo>
                <a:lnTo>
                  <a:pt x="5862804" y="1826982"/>
                </a:lnTo>
                <a:lnTo>
                  <a:pt x="5846156" y="1779764"/>
                </a:lnTo>
                <a:lnTo>
                  <a:pt x="5832535" y="1731352"/>
                </a:lnTo>
                <a:lnTo>
                  <a:pt x="5821939" y="1681746"/>
                </a:lnTo>
                <a:lnTo>
                  <a:pt x="5814371" y="1630946"/>
                </a:lnTo>
                <a:lnTo>
                  <a:pt x="5809830" y="1578951"/>
                </a:lnTo>
                <a:lnTo>
                  <a:pt x="5808316" y="1525762"/>
                </a:lnTo>
                <a:lnTo>
                  <a:pt x="5809830" y="1472505"/>
                </a:lnTo>
                <a:lnTo>
                  <a:pt x="5814371" y="1420454"/>
                </a:lnTo>
                <a:lnTo>
                  <a:pt x="5821939" y="1369608"/>
                </a:lnTo>
                <a:lnTo>
                  <a:pt x="5832535" y="1319967"/>
                </a:lnTo>
                <a:lnTo>
                  <a:pt x="5846156" y="1271530"/>
                </a:lnTo>
                <a:lnTo>
                  <a:pt x="5862804" y="1224299"/>
                </a:lnTo>
                <a:lnTo>
                  <a:pt x="5882478" y="1178271"/>
                </a:lnTo>
                <a:lnTo>
                  <a:pt x="5908529" y="1127203"/>
                </a:lnTo>
                <a:lnTo>
                  <a:pt x="5937240" y="1079994"/>
                </a:lnTo>
                <a:lnTo>
                  <a:pt x="5968610" y="1036645"/>
                </a:lnTo>
                <a:lnTo>
                  <a:pt x="6002639" y="997153"/>
                </a:lnTo>
                <a:lnTo>
                  <a:pt x="6039327" y="961520"/>
                </a:lnTo>
                <a:lnTo>
                  <a:pt x="6078674" y="929744"/>
                </a:lnTo>
                <a:lnTo>
                  <a:pt x="6198469" y="929744"/>
                </a:lnTo>
                <a:lnTo>
                  <a:pt x="6198469" y="940908"/>
                </a:lnTo>
                <a:lnTo>
                  <a:pt x="6160141" y="973420"/>
                </a:lnTo>
                <a:lnTo>
                  <a:pt x="6124668" y="1007603"/>
                </a:lnTo>
                <a:lnTo>
                  <a:pt x="6092050" y="1043456"/>
                </a:lnTo>
                <a:lnTo>
                  <a:pt x="6062287" y="1080979"/>
                </a:lnTo>
                <a:lnTo>
                  <a:pt x="6035379" y="1120172"/>
                </a:lnTo>
                <a:lnTo>
                  <a:pt x="6011327" y="1161035"/>
                </a:lnTo>
                <a:lnTo>
                  <a:pt x="5990129" y="1203569"/>
                </a:lnTo>
                <a:lnTo>
                  <a:pt x="5971836" y="1247313"/>
                </a:lnTo>
                <a:lnTo>
                  <a:pt x="5956357" y="1291806"/>
                </a:lnTo>
                <a:lnTo>
                  <a:pt x="5943692" y="1337049"/>
                </a:lnTo>
                <a:lnTo>
                  <a:pt x="5933842" y="1383042"/>
                </a:lnTo>
                <a:lnTo>
                  <a:pt x="5926806" y="1429783"/>
                </a:lnTo>
                <a:lnTo>
                  <a:pt x="5922585" y="1477274"/>
                </a:lnTo>
                <a:lnTo>
                  <a:pt x="5921178" y="1525514"/>
                </a:lnTo>
                <a:lnTo>
                  <a:pt x="5922585" y="1573759"/>
                </a:lnTo>
                <a:lnTo>
                  <a:pt x="5926806" y="1621264"/>
                </a:lnTo>
                <a:lnTo>
                  <a:pt x="5933842" y="1668030"/>
                </a:lnTo>
                <a:lnTo>
                  <a:pt x="5943692" y="1714057"/>
                </a:lnTo>
                <a:lnTo>
                  <a:pt x="5956357" y="1759346"/>
                </a:lnTo>
                <a:lnTo>
                  <a:pt x="5971836" y="1803895"/>
                </a:lnTo>
                <a:lnTo>
                  <a:pt x="5990129" y="1847707"/>
                </a:lnTo>
                <a:lnTo>
                  <a:pt x="6011327" y="1890261"/>
                </a:lnTo>
                <a:lnTo>
                  <a:pt x="6035379" y="1931185"/>
                </a:lnTo>
                <a:lnTo>
                  <a:pt x="6062287" y="1970481"/>
                </a:lnTo>
                <a:lnTo>
                  <a:pt x="6092050" y="2008147"/>
                </a:lnTo>
                <a:lnTo>
                  <a:pt x="6124668" y="2044183"/>
                </a:lnTo>
                <a:lnTo>
                  <a:pt x="6160141" y="2078590"/>
                </a:lnTo>
                <a:lnTo>
                  <a:pt x="6198469" y="2111368"/>
                </a:lnTo>
                <a:lnTo>
                  <a:pt x="6198469" y="2122522"/>
                </a:lnTo>
                <a:lnTo>
                  <a:pt x="6078674" y="2122522"/>
                </a:lnTo>
                <a:close/>
              </a:path>
              <a:path w="11732260" h="2122804">
                <a:moveTo>
                  <a:pt x="6624237" y="1940718"/>
                </a:moveTo>
                <a:lnTo>
                  <a:pt x="6575024" y="1937893"/>
                </a:lnTo>
                <a:lnTo>
                  <a:pt x="6528415" y="1929419"/>
                </a:lnTo>
                <a:lnTo>
                  <a:pt x="6484411" y="1915295"/>
                </a:lnTo>
                <a:lnTo>
                  <a:pt x="6443011" y="1895522"/>
                </a:lnTo>
                <a:lnTo>
                  <a:pt x="6404216" y="1870100"/>
                </a:lnTo>
                <a:lnTo>
                  <a:pt x="6368024" y="1839029"/>
                </a:lnTo>
                <a:lnTo>
                  <a:pt x="6336116" y="1803600"/>
                </a:lnTo>
                <a:lnTo>
                  <a:pt x="6310010" y="1765113"/>
                </a:lnTo>
                <a:lnTo>
                  <a:pt x="6289706" y="1723566"/>
                </a:lnTo>
                <a:lnTo>
                  <a:pt x="6275203" y="1678961"/>
                </a:lnTo>
                <a:lnTo>
                  <a:pt x="6266502" y="1631299"/>
                </a:lnTo>
                <a:lnTo>
                  <a:pt x="6263601" y="1580578"/>
                </a:lnTo>
                <a:lnTo>
                  <a:pt x="6266502" y="1529765"/>
                </a:lnTo>
                <a:lnTo>
                  <a:pt x="6275203" y="1481998"/>
                </a:lnTo>
                <a:lnTo>
                  <a:pt x="6289706" y="1437276"/>
                </a:lnTo>
                <a:lnTo>
                  <a:pt x="6310010" y="1395599"/>
                </a:lnTo>
                <a:lnTo>
                  <a:pt x="6336116" y="1356968"/>
                </a:lnTo>
                <a:lnTo>
                  <a:pt x="6368024" y="1321384"/>
                </a:lnTo>
                <a:lnTo>
                  <a:pt x="6404216" y="1290161"/>
                </a:lnTo>
                <a:lnTo>
                  <a:pt x="6443011" y="1264615"/>
                </a:lnTo>
                <a:lnTo>
                  <a:pt x="6484411" y="1244746"/>
                </a:lnTo>
                <a:lnTo>
                  <a:pt x="6528415" y="1230553"/>
                </a:lnTo>
                <a:lnTo>
                  <a:pt x="6575024" y="1222038"/>
                </a:lnTo>
                <a:lnTo>
                  <a:pt x="6624237" y="1219200"/>
                </a:lnTo>
                <a:lnTo>
                  <a:pt x="6678988" y="1222671"/>
                </a:lnTo>
                <a:lnTo>
                  <a:pt x="6730641" y="1233087"/>
                </a:lnTo>
                <a:lnTo>
                  <a:pt x="6779193" y="1250446"/>
                </a:lnTo>
                <a:lnTo>
                  <a:pt x="6824643" y="1274749"/>
                </a:lnTo>
                <a:lnTo>
                  <a:pt x="6865646" y="1305292"/>
                </a:lnTo>
                <a:lnTo>
                  <a:pt x="6900604" y="1341601"/>
                </a:lnTo>
                <a:lnTo>
                  <a:pt x="6929515" y="1383674"/>
                </a:lnTo>
                <a:lnTo>
                  <a:pt x="6952383" y="1431512"/>
                </a:lnTo>
                <a:lnTo>
                  <a:pt x="6812984" y="1431512"/>
                </a:lnTo>
                <a:lnTo>
                  <a:pt x="6787260" y="1393116"/>
                </a:lnTo>
                <a:lnTo>
                  <a:pt x="6755522" y="1363253"/>
                </a:lnTo>
                <a:lnTo>
                  <a:pt x="6717772" y="1341924"/>
                </a:lnTo>
                <a:lnTo>
                  <a:pt x="6674010" y="1329126"/>
                </a:lnTo>
                <a:lnTo>
                  <a:pt x="6624237" y="1324860"/>
                </a:lnTo>
                <a:lnTo>
                  <a:pt x="6573343" y="1329247"/>
                </a:lnTo>
                <a:lnTo>
                  <a:pt x="6527318" y="1342407"/>
                </a:lnTo>
                <a:lnTo>
                  <a:pt x="6486161" y="1364341"/>
                </a:lnTo>
                <a:lnTo>
                  <a:pt x="6449872" y="1395050"/>
                </a:lnTo>
                <a:lnTo>
                  <a:pt x="6420356" y="1432968"/>
                </a:lnTo>
                <a:lnTo>
                  <a:pt x="6399273" y="1476527"/>
                </a:lnTo>
                <a:lnTo>
                  <a:pt x="6386623" y="1525730"/>
                </a:lnTo>
                <a:lnTo>
                  <a:pt x="6382407" y="1580578"/>
                </a:lnTo>
                <a:lnTo>
                  <a:pt x="6386623" y="1635315"/>
                </a:lnTo>
                <a:lnTo>
                  <a:pt x="6399273" y="1684441"/>
                </a:lnTo>
                <a:lnTo>
                  <a:pt x="6420356" y="1727955"/>
                </a:lnTo>
                <a:lnTo>
                  <a:pt x="6449872" y="1765858"/>
                </a:lnTo>
                <a:lnTo>
                  <a:pt x="6486161" y="1796568"/>
                </a:lnTo>
                <a:lnTo>
                  <a:pt x="6527318" y="1818502"/>
                </a:lnTo>
                <a:lnTo>
                  <a:pt x="6573343" y="1831662"/>
                </a:lnTo>
                <a:lnTo>
                  <a:pt x="6624237" y="1836048"/>
                </a:lnTo>
                <a:lnTo>
                  <a:pt x="6674010" y="1831782"/>
                </a:lnTo>
                <a:lnTo>
                  <a:pt x="6717772" y="1818985"/>
                </a:lnTo>
                <a:lnTo>
                  <a:pt x="6755522" y="1797655"/>
                </a:lnTo>
                <a:lnTo>
                  <a:pt x="6787260" y="1767792"/>
                </a:lnTo>
                <a:lnTo>
                  <a:pt x="6812984" y="1729397"/>
                </a:lnTo>
                <a:lnTo>
                  <a:pt x="6952383" y="1729397"/>
                </a:lnTo>
                <a:lnTo>
                  <a:pt x="6929515" y="1777219"/>
                </a:lnTo>
                <a:lnTo>
                  <a:pt x="6900604" y="1819244"/>
                </a:lnTo>
                <a:lnTo>
                  <a:pt x="6865646" y="1855471"/>
                </a:lnTo>
                <a:lnTo>
                  <a:pt x="6824643" y="1885902"/>
                </a:lnTo>
                <a:lnTo>
                  <a:pt x="6779193" y="1909885"/>
                </a:lnTo>
                <a:lnTo>
                  <a:pt x="6730641" y="1927015"/>
                </a:lnTo>
                <a:lnTo>
                  <a:pt x="6678988" y="1937293"/>
                </a:lnTo>
                <a:lnTo>
                  <a:pt x="6624237" y="1940718"/>
                </a:lnTo>
                <a:close/>
              </a:path>
              <a:path w="11732260" h="2122804">
                <a:moveTo>
                  <a:pt x="7409526" y="1837039"/>
                </a:moveTo>
                <a:lnTo>
                  <a:pt x="7460404" y="1832620"/>
                </a:lnTo>
                <a:lnTo>
                  <a:pt x="7506382" y="1819366"/>
                </a:lnTo>
                <a:lnTo>
                  <a:pt x="7547461" y="1797277"/>
                </a:lnTo>
                <a:lnTo>
                  <a:pt x="7583643" y="1766354"/>
                </a:lnTo>
                <a:lnTo>
                  <a:pt x="7613159" y="1728233"/>
                </a:lnTo>
                <a:lnTo>
                  <a:pt x="7634242" y="1684564"/>
                </a:lnTo>
                <a:lnTo>
                  <a:pt x="7646892" y="1635346"/>
                </a:lnTo>
                <a:lnTo>
                  <a:pt x="7651108" y="1580578"/>
                </a:lnTo>
                <a:lnTo>
                  <a:pt x="7646892" y="1525730"/>
                </a:lnTo>
                <a:lnTo>
                  <a:pt x="7634242" y="1476527"/>
                </a:lnTo>
                <a:lnTo>
                  <a:pt x="7613159" y="1432968"/>
                </a:lnTo>
                <a:lnTo>
                  <a:pt x="7583643" y="1395050"/>
                </a:lnTo>
                <a:lnTo>
                  <a:pt x="7547461" y="1364341"/>
                </a:lnTo>
                <a:lnTo>
                  <a:pt x="7506382" y="1342407"/>
                </a:lnTo>
                <a:lnTo>
                  <a:pt x="7460404" y="1329247"/>
                </a:lnTo>
                <a:lnTo>
                  <a:pt x="7409526" y="1324860"/>
                </a:lnTo>
                <a:lnTo>
                  <a:pt x="7358632" y="1329247"/>
                </a:lnTo>
                <a:lnTo>
                  <a:pt x="7312606" y="1342407"/>
                </a:lnTo>
                <a:lnTo>
                  <a:pt x="7271449" y="1364341"/>
                </a:lnTo>
                <a:lnTo>
                  <a:pt x="7235161" y="1395050"/>
                </a:lnTo>
                <a:lnTo>
                  <a:pt x="7205645" y="1432968"/>
                </a:lnTo>
                <a:lnTo>
                  <a:pt x="7184562" y="1476527"/>
                </a:lnTo>
                <a:lnTo>
                  <a:pt x="7171912" y="1525730"/>
                </a:lnTo>
                <a:lnTo>
                  <a:pt x="7167695" y="1580578"/>
                </a:lnTo>
                <a:lnTo>
                  <a:pt x="7171912" y="1635346"/>
                </a:lnTo>
                <a:lnTo>
                  <a:pt x="7184562" y="1684564"/>
                </a:lnTo>
                <a:lnTo>
                  <a:pt x="7205645" y="1728233"/>
                </a:lnTo>
                <a:lnTo>
                  <a:pt x="7235161" y="1766354"/>
                </a:lnTo>
                <a:lnTo>
                  <a:pt x="7271449" y="1797277"/>
                </a:lnTo>
                <a:lnTo>
                  <a:pt x="7312606" y="1819366"/>
                </a:lnTo>
                <a:lnTo>
                  <a:pt x="7358632" y="1832620"/>
                </a:lnTo>
                <a:lnTo>
                  <a:pt x="7409526" y="1837039"/>
                </a:lnTo>
                <a:close/>
              </a:path>
              <a:path w="11732260" h="2122804">
                <a:moveTo>
                  <a:pt x="7409773" y="1941709"/>
                </a:moveTo>
                <a:lnTo>
                  <a:pt x="7360485" y="1938870"/>
                </a:lnTo>
                <a:lnTo>
                  <a:pt x="7313815" y="1930355"/>
                </a:lnTo>
                <a:lnTo>
                  <a:pt x="7269763" y="1916163"/>
                </a:lnTo>
                <a:lnTo>
                  <a:pt x="7228328" y="1896294"/>
                </a:lnTo>
                <a:lnTo>
                  <a:pt x="7189512" y="1870748"/>
                </a:lnTo>
                <a:lnTo>
                  <a:pt x="7153313" y="1839525"/>
                </a:lnTo>
                <a:lnTo>
                  <a:pt x="7121405" y="1803943"/>
                </a:lnTo>
                <a:lnTo>
                  <a:pt x="7095299" y="1765331"/>
                </a:lnTo>
                <a:lnTo>
                  <a:pt x="7074994" y="1723689"/>
                </a:lnTo>
                <a:lnTo>
                  <a:pt x="7060492" y="1679016"/>
                </a:lnTo>
                <a:lnTo>
                  <a:pt x="7051790" y="1631312"/>
                </a:lnTo>
                <a:lnTo>
                  <a:pt x="7048890" y="1580578"/>
                </a:lnTo>
                <a:lnTo>
                  <a:pt x="7051790" y="1529765"/>
                </a:lnTo>
                <a:lnTo>
                  <a:pt x="7060492" y="1481998"/>
                </a:lnTo>
                <a:lnTo>
                  <a:pt x="7074994" y="1437276"/>
                </a:lnTo>
                <a:lnTo>
                  <a:pt x="7095299" y="1395599"/>
                </a:lnTo>
                <a:lnTo>
                  <a:pt x="7121405" y="1356968"/>
                </a:lnTo>
                <a:lnTo>
                  <a:pt x="7153313" y="1321384"/>
                </a:lnTo>
                <a:lnTo>
                  <a:pt x="7189512" y="1290161"/>
                </a:lnTo>
                <a:lnTo>
                  <a:pt x="7228328" y="1264615"/>
                </a:lnTo>
                <a:lnTo>
                  <a:pt x="7269763" y="1244746"/>
                </a:lnTo>
                <a:lnTo>
                  <a:pt x="7313815" y="1230553"/>
                </a:lnTo>
                <a:lnTo>
                  <a:pt x="7360485" y="1222038"/>
                </a:lnTo>
                <a:lnTo>
                  <a:pt x="7409773" y="1219200"/>
                </a:lnTo>
                <a:lnTo>
                  <a:pt x="7459126" y="1222038"/>
                </a:lnTo>
                <a:lnTo>
                  <a:pt x="7505818" y="1230553"/>
                </a:lnTo>
                <a:lnTo>
                  <a:pt x="7549850" y="1244746"/>
                </a:lnTo>
                <a:lnTo>
                  <a:pt x="7591224" y="1264615"/>
                </a:lnTo>
                <a:lnTo>
                  <a:pt x="7629939" y="1290161"/>
                </a:lnTo>
                <a:lnTo>
                  <a:pt x="7665996" y="1321384"/>
                </a:lnTo>
                <a:lnTo>
                  <a:pt x="7697826" y="1356968"/>
                </a:lnTo>
                <a:lnTo>
                  <a:pt x="7723869" y="1395599"/>
                </a:lnTo>
                <a:lnTo>
                  <a:pt x="7744126" y="1437276"/>
                </a:lnTo>
                <a:lnTo>
                  <a:pt x="7758595" y="1481998"/>
                </a:lnTo>
                <a:lnTo>
                  <a:pt x="7767277" y="1529765"/>
                </a:lnTo>
                <a:lnTo>
                  <a:pt x="7770171" y="1580578"/>
                </a:lnTo>
                <a:lnTo>
                  <a:pt x="7767277" y="1631312"/>
                </a:lnTo>
                <a:lnTo>
                  <a:pt x="7758595" y="1679016"/>
                </a:lnTo>
                <a:lnTo>
                  <a:pt x="7744126" y="1723689"/>
                </a:lnTo>
                <a:lnTo>
                  <a:pt x="7723869" y="1765331"/>
                </a:lnTo>
                <a:lnTo>
                  <a:pt x="7697826" y="1803943"/>
                </a:lnTo>
                <a:lnTo>
                  <a:pt x="7665996" y="1839525"/>
                </a:lnTo>
                <a:lnTo>
                  <a:pt x="7629939" y="1870748"/>
                </a:lnTo>
                <a:lnTo>
                  <a:pt x="7591224" y="1896294"/>
                </a:lnTo>
                <a:lnTo>
                  <a:pt x="7549850" y="1916163"/>
                </a:lnTo>
                <a:lnTo>
                  <a:pt x="7505818" y="1930355"/>
                </a:lnTo>
                <a:lnTo>
                  <a:pt x="7459126" y="1938870"/>
                </a:lnTo>
                <a:lnTo>
                  <a:pt x="7409773" y="1941709"/>
                </a:lnTo>
                <a:close/>
              </a:path>
              <a:path w="11732260" h="2122804">
                <a:moveTo>
                  <a:pt x="8205997" y="1940718"/>
                </a:moveTo>
                <a:lnTo>
                  <a:pt x="8156783" y="1937893"/>
                </a:lnTo>
                <a:lnTo>
                  <a:pt x="8110172" y="1929419"/>
                </a:lnTo>
                <a:lnTo>
                  <a:pt x="8066166" y="1915295"/>
                </a:lnTo>
                <a:lnTo>
                  <a:pt x="8024764" y="1895522"/>
                </a:lnTo>
                <a:lnTo>
                  <a:pt x="7985967" y="1870100"/>
                </a:lnTo>
                <a:lnTo>
                  <a:pt x="7949774" y="1839029"/>
                </a:lnTo>
                <a:lnTo>
                  <a:pt x="7917870" y="1803600"/>
                </a:lnTo>
                <a:lnTo>
                  <a:pt x="7891767" y="1765113"/>
                </a:lnTo>
                <a:lnTo>
                  <a:pt x="7871464" y="1723566"/>
                </a:lnTo>
                <a:lnTo>
                  <a:pt x="7856962" y="1678961"/>
                </a:lnTo>
                <a:lnTo>
                  <a:pt x="7848261" y="1631299"/>
                </a:lnTo>
                <a:lnTo>
                  <a:pt x="7845361" y="1580578"/>
                </a:lnTo>
                <a:lnTo>
                  <a:pt x="7848261" y="1529765"/>
                </a:lnTo>
                <a:lnTo>
                  <a:pt x="7856962" y="1481998"/>
                </a:lnTo>
                <a:lnTo>
                  <a:pt x="7871464" y="1437276"/>
                </a:lnTo>
                <a:lnTo>
                  <a:pt x="7891767" y="1395599"/>
                </a:lnTo>
                <a:lnTo>
                  <a:pt x="7917870" y="1356968"/>
                </a:lnTo>
                <a:lnTo>
                  <a:pt x="7949774" y="1321384"/>
                </a:lnTo>
                <a:lnTo>
                  <a:pt x="7985967" y="1290161"/>
                </a:lnTo>
                <a:lnTo>
                  <a:pt x="8024764" y="1264615"/>
                </a:lnTo>
                <a:lnTo>
                  <a:pt x="8066166" y="1244746"/>
                </a:lnTo>
                <a:lnTo>
                  <a:pt x="8110172" y="1230553"/>
                </a:lnTo>
                <a:lnTo>
                  <a:pt x="8156783" y="1222038"/>
                </a:lnTo>
                <a:lnTo>
                  <a:pt x="8205997" y="1219200"/>
                </a:lnTo>
                <a:lnTo>
                  <a:pt x="8260737" y="1222671"/>
                </a:lnTo>
                <a:lnTo>
                  <a:pt x="8312379" y="1233087"/>
                </a:lnTo>
                <a:lnTo>
                  <a:pt x="8360931" y="1250446"/>
                </a:lnTo>
                <a:lnTo>
                  <a:pt x="8406403" y="1274749"/>
                </a:lnTo>
                <a:lnTo>
                  <a:pt x="8447390" y="1305292"/>
                </a:lnTo>
                <a:lnTo>
                  <a:pt x="8482341" y="1341601"/>
                </a:lnTo>
                <a:lnTo>
                  <a:pt x="8511255" y="1383674"/>
                </a:lnTo>
                <a:lnTo>
                  <a:pt x="8534133" y="1431512"/>
                </a:lnTo>
                <a:lnTo>
                  <a:pt x="8394782" y="1431512"/>
                </a:lnTo>
                <a:lnTo>
                  <a:pt x="8369040" y="1393116"/>
                </a:lnTo>
                <a:lnTo>
                  <a:pt x="8337300" y="1363253"/>
                </a:lnTo>
                <a:lnTo>
                  <a:pt x="8299552" y="1341924"/>
                </a:lnTo>
                <a:lnTo>
                  <a:pt x="8255787" y="1329126"/>
                </a:lnTo>
                <a:lnTo>
                  <a:pt x="8205997" y="1324860"/>
                </a:lnTo>
                <a:lnTo>
                  <a:pt x="8155103" y="1329247"/>
                </a:lnTo>
                <a:lnTo>
                  <a:pt x="8109077" y="1342407"/>
                </a:lnTo>
                <a:lnTo>
                  <a:pt x="8067920" y="1364341"/>
                </a:lnTo>
                <a:lnTo>
                  <a:pt x="8031632" y="1395050"/>
                </a:lnTo>
                <a:lnTo>
                  <a:pt x="8002116" y="1432968"/>
                </a:lnTo>
                <a:lnTo>
                  <a:pt x="7981033" y="1476527"/>
                </a:lnTo>
                <a:lnTo>
                  <a:pt x="7968383" y="1525730"/>
                </a:lnTo>
                <a:lnTo>
                  <a:pt x="7964166" y="1580578"/>
                </a:lnTo>
                <a:lnTo>
                  <a:pt x="7968383" y="1635315"/>
                </a:lnTo>
                <a:lnTo>
                  <a:pt x="7981033" y="1684441"/>
                </a:lnTo>
                <a:lnTo>
                  <a:pt x="8002116" y="1727955"/>
                </a:lnTo>
                <a:lnTo>
                  <a:pt x="8031632" y="1765858"/>
                </a:lnTo>
                <a:lnTo>
                  <a:pt x="8067920" y="1796568"/>
                </a:lnTo>
                <a:lnTo>
                  <a:pt x="8109077" y="1818502"/>
                </a:lnTo>
                <a:lnTo>
                  <a:pt x="8155103" y="1831662"/>
                </a:lnTo>
                <a:lnTo>
                  <a:pt x="8205997" y="1836048"/>
                </a:lnTo>
                <a:lnTo>
                  <a:pt x="8255787" y="1831782"/>
                </a:lnTo>
                <a:lnTo>
                  <a:pt x="8299552" y="1818985"/>
                </a:lnTo>
                <a:lnTo>
                  <a:pt x="8337300" y="1797655"/>
                </a:lnTo>
                <a:lnTo>
                  <a:pt x="8369040" y="1767792"/>
                </a:lnTo>
                <a:lnTo>
                  <a:pt x="8394782" y="1729397"/>
                </a:lnTo>
                <a:lnTo>
                  <a:pt x="8534133" y="1729397"/>
                </a:lnTo>
                <a:lnTo>
                  <a:pt x="8511255" y="1777219"/>
                </a:lnTo>
                <a:lnTo>
                  <a:pt x="8482341" y="1819244"/>
                </a:lnTo>
                <a:lnTo>
                  <a:pt x="8447390" y="1855471"/>
                </a:lnTo>
                <a:lnTo>
                  <a:pt x="8406403" y="1885902"/>
                </a:lnTo>
                <a:lnTo>
                  <a:pt x="8360931" y="1909885"/>
                </a:lnTo>
                <a:lnTo>
                  <a:pt x="8312379" y="1927015"/>
                </a:lnTo>
                <a:lnTo>
                  <a:pt x="8260737" y="1937293"/>
                </a:lnTo>
                <a:lnTo>
                  <a:pt x="8205997" y="1940718"/>
                </a:lnTo>
                <a:close/>
              </a:path>
              <a:path w="11732260" h="2122804">
                <a:moveTo>
                  <a:pt x="8740254" y="929744"/>
                </a:moveTo>
                <a:lnTo>
                  <a:pt x="8779902" y="961520"/>
                </a:lnTo>
                <a:lnTo>
                  <a:pt x="8816835" y="997153"/>
                </a:lnTo>
                <a:lnTo>
                  <a:pt x="8851053" y="1036645"/>
                </a:lnTo>
                <a:lnTo>
                  <a:pt x="8882557" y="1079994"/>
                </a:lnTo>
                <a:lnTo>
                  <a:pt x="8911347" y="1127203"/>
                </a:lnTo>
                <a:lnTo>
                  <a:pt x="8937421" y="1178271"/>
                </a:lnTo>
                <a:lnTo>
                  <a:pt x="8957127" y="1224299"/>
                </a:lnTo>
                <a:lnTo>
                  <a:pt x="8973792" y="1271530"/>
                </a:lnTo>
                <a:lnTo>
                  <a:pt x="8987419" y="1319967"/>
                </a:lnTo>
                <a:lnTo>
                  <a:pt x="8998013" y="1369608"/>
                </a:lnTo>
                <a:lnTo>
                  <a:pt x="9005575" y="1420454"/>
                </a:lnTo>
                <a:lnTo>
                  <a:pt x="9010110" y="1472505"/>
                </a:lnTo>
                <a:lnTo>
                  <a:pt x="9011621" y="1525762"/>
                </a:lnTo>
                <a:lnTo>
                  <a:pt x="9010110" y="1578951"/>
                </a:lnTo>
                <a:lnTo>
                  <a:pt x="9005575" y="1630946"/>
                </a:lnTo>
                <a:lnTo>
                  <a:pt x="8998013" y="1681746"/>
                </a:lnTo>
                <a:lnTo>
                  <a:pt x="8987419" y="1731352"/>
                </a:lnTo>
                <a:lnTo>
                  <a:pt x="8973792" y="1779764"/>
                </a:lnTo>
                <a:lnTo>
                  <a:pt x="8957127" y="1826982"/>
                </a:lnTo>
                <a:lnTo>
                  <a:pt x="8937421" y="1873005"/>
                </a:lnTo>
                <a:lnTo>
                  <a:pt x="8911347" y="1924100"/>
                </a:lnTo>
                <a:lnTo>
                  <a:pt x="8882557" y="1971392"/>
                </a:lnTo>
                <a:lnTo>
                  <a:pt x="8851053" y="2014880"/>
                </a:lnTo>
                <a:lnTo>
                  <a:pt x="8816835" y="2054564"/>
                </a:lnTo>
                <a:lnTo>
                  <a:pt x="8779902" y="2090445"/>
                </a:lnTo>
                <a:lnTo>
                  <a:pt x="8740254" y="2122522"/>
                </a:lnTo>
                <a:lnTo>
                  <a:pt x="8620525" y="2122522"/>
                </a:lnTo>
                <a:lnTo>
                  <a:pt x="8620525" y="2111368"/>
                </a:lnTo>
                <a:lnTo>
                  <a:pt x="8659083" y="2078590"/>
                </a:lnTo>
                <a:lnTo>
                  <a:pt x="8694747" y="2044183"/>
                </a:lnTo>
                <a:lnTo>
                  <a:pt x="8727516" y="2008147"/>
                </a:lnTo>
                <a:lnTo>
                  <a:pt x="8757387" y="1970481"/>
                </a:lnTo>
                <a:lnTo>
                  <a:pt x="8784359" y="1931185"/>
                </a:lnTo>
                <a:lnTo>
                  <a:pt x="8808430" y="1890261"/>
                </a:lnTo>
                <a:lnTo>
                  <a:pt x="8829598" y="1847707"/>
                </a:lnTo>
                <a:lnTo>
                  <a:pt x="8847945" y="1803895"/>
                </a:lnTo>
                <a:lnTo>
                  <a:pt x="8863468" y="1759346"/>
                </a:lnTo>
                <a:lnTo>
                  <a:pt x="8876170" y="1714057"/>
                </a:lnTo>
                <a:lnTo>
                  <a:pt x="8886049" y="1668030"/>
                </a:lnTo>
                <a:lnTo>
                  <a:pt x="8893105" y="1621264"/>
                </a:lnTo>
                <a:lnTo>
                  <a:pt x="8897339" y="1573759"/>
                </a:lnTo>
                <a:lnTo>
                  <a:pt x="8898750" y="1525514"/>
                </a:lnTo>
                <a:lnTo>
                  <a:pt x="8897339" y="1477274"/>
                </a:lnTo>
                <a:lnTo>
                  <a:pt x="8893105" y="1429783"/>
                </a:lnTo>
                <a:lnTo>
                  <a:pt x="8886049" y="1383042"/>
                </a:lnTo>
                <a:lnTo>
                  <a:pt x="8876170" y="1337049"/>
                </a:lnTo>
                <a:lnTo>
                  <a:pt x="8863468" y="1291806"/>
                </a:lnTo>
                <a:lnTo>
                  <a:pt x="8847945" y="1247313"/>
                </a:lnTo>
                <a:lnTo>
                  <a:pt x="8829598" y="1203569"/>
                </a:lnTo>
                <a:lnTo>
                  <a:pt x="8808430" y="1161035"/>
                </a:lnTo>
                <a:lnTo>
                  <a:pt x="8784359" y="1120172"/>
                </a:lnTo>
                <a:lnTo>
                  <a:pt x="8757387" y="1080979"/>
                </a:lnTo>
                <a:lnTo>
                  <a:pt x="8727516" y="1043456"/>
                </a:lnTo>
                <a:lnTo>
                  <a:pt x="8694747" y="1007603"/>
                </a:lnTo>
                <a:lnTo>
                  <a:pt x="8659083" y="973420"/>
                </a:lnTo>
                <a:lnTo>
                  <a:pt x="8620525" y="940908"/>
                </a:lnTo>
                <a:lnTo>
                  <a:pt x="8620525" y="929744"/>
                </a:lnTo>
                <a:lnTo>
                  <a:pt x="8740254" y="929744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189310" y="4021744"/>
            <a:ext cx="1191006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79700" marR="5080" indent="-2667635">
              <a:lnSpc>
                <a:spcPct val="100000"/>
              </a:lnSpc>
              <a:spcBef>
                <a:spcPts val="100"/>
              </a:spcBef>
            </a:pPr>
            <a:r>
              <a:rPr sz="8000" spc="-5" dirty="0" smtClean="0">
                <a:latin typeface="Arial"/>
                <a:cs typeface="Arial"/>
              </a:rPr>
              <a:t>  </a:t>
            </a:r>
            <a:endParaRPr sz="8000" dirty="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5505718"/>
            <a:ext cx="3030855" cy="4781550"/>
            <a:chOff x="0" y="5505718"/>
            <a:chExt cx="3030855" cy="4781550"/>
          </a:xfrm>
        </p:grpSpPr>
        <p:sp>
          <p:nvSpPr>
            <p:cNvPr id="9" name="object 9"/>
            <p:cNvSpPr/>
            <p:nvPr/>
          </p:nvSpPr>
          <p:spPr>
            <a:xfrm>
              <a:off x="582281" y="7103752"/>
              <a:ext cx="1574165" cy="3183255"/>
            </a:xfrm>
            <a:custGeom>
              <a:avLst/>
              <a:gdLst/>
              <a:ahLst/>
              <a:cxnLst/>
              <a:rect l="l" t="t" r="r" b="b"/>
              <a:pathLst>
                <a:path w="1574164" h="3183254">
                  <a:moveTo>
                    <a:pt x="1036480" y="1223726"/>
                  </a:moveTo>
                  <a:lnTo>
                    <a:pt x="952042" y="1219249"/>
                  </a:lnTo>
                  <a:lnTo>
                    <a:pt x="1007048" y="950553"/>
                  </a:lnTo>
                  <a:lnTo>
                    <a:pt x="1118478" y="540124"/>
                  </a:lnTo>
                  <a:lnTo>
                    <a:pt x="1228065" y="164444"/>
                  </a:lnTo>
                  <a:lnTo>
                    <a:pt x="1277542" y="0"/>
                  </a:lnTo>
                  <a:lnTo>
                    <a:pt x="1427140" y="7932"/>
                  </a:lnTo>
                  <a:lnTo>
                    <a:pt x="1427078" y="9097"/>
                  </a:lnTo>
                  <a:lnTo>
                    <a:pt x="1297267" y="435845"/>
                  </a:lnTo>
                  <a:lnTo>
                    <a:pt x="1478904" y="445477"/>
                  </a:lnTo>
                  <a:lnTo>
                    <a:pt x="1475204" y="449186"/>
                  </a:lnTo>
                  <a:lnTo>
                    <a:pt x="1365253" y="527294"/>
                  </a:lnTo>
                  <a:lnTo>
                    <a:pt x="1263421" y="591088"/>
                  </a:lnTo>
                  <a:lnTo>
                    <a:pt x="1218610" y="617482"/>
                  </a:lnTo>
                  <a:lnTo>
                    <a:pt x="1040967" y="1204881"/>
                  </a:lnTo>
                  <a:lnTo>
                    <a:pt x="1036480" y="1223726"/>
                  </a:lnTo>
                  <a:close/>
                </a:path>
                <a:path w="1574164" h="3183254">
                  <a:moveTo>
                    <a:pt x="1478904" y="445477"/>
                  </a:moveTo>
                  <a:lnTo>
                    <a:pt x="1297267" y="435845"/>
                  </a:lnTo>
                  <a:lnTo>
                    <a:pt x="1550041" y="272935"/>
                  </a:lnTo>
                  <a:lnTo>
                    <a:pt x="1571118" y="292480"/>
                  </a:lnTo>
                  <a:lnTo>
                    <a:pt x="1573667" y="299470"/>
                  </a:lnTo>
                  <a:lnTo>
                    <a:pt x="1572276" y="325701"/>
                  </a:lnTo>
                  <a:lnTo>
                    <a:pt x="1568815" y="335912"/>
                  </a:lnTo>
                  <a:lnTo>
                    <a:pt x="1544372" y="379845"/>
                  </a:lnTo>
                  <a:lnTo>
                    <a:pt x="1478904" y="445477"/>
                  </a:lnTo>
                  <a:close/>
                </a:path>
                <a:path w="1574164" h="3183254">
                  <a:moveTo>
                    <a:pt x="810750" y="2475617"/>
                  </a:moveTo>
                  <a:lnTo>
                    <a:pt x="679807" y="2468673"/>
                  </a:lnTo>
                  <a:lnTo>
                    <a:pt x="820451" y="1477879"/>
                  </a:lnTo>
                  <a:lnTo>
                    <a:pt x="650405" y="822059"/>
                  </a:lnTo>
                  <a:lnTo>
                    <a:pt x="749853" y="788010"/>
                  </a:lnTo>
                  <a:lnTo>
                    <a:pt x="952042" y="1219249"/>
                  </a:lnTo>
                  <a:lnTo>
                    <a:pt x="1036480" y="1223726"/>
                  </a:lnTo>
                  <a:lnTo>
                    <a:pt x="936768" y="1642481"/>
                  </a:lnTo>
                  <a:lnTo>
                    <a:pt x="1117942" y="1652089"/>
                  </a:lnTo>
                  <a:lnTo>
                    <a:pt x="1060563" y="1733647"/>
                  </a:lnTo>
                  <a:lnTo>
                    <a:pt x="857923" y="2006427"/>
                  </a:lnTo>
                  <a:lnTo>
                    <a:pt x="810750" y="2475617"/>
                  </a:lnTo>
                  <a:close/>
                </a:path>
                <a:path w="1574164" h="3183254">
                  <a:moveTo>
                    <a:pt x="1117942" y="1652089"/>
                  </a:moveTo>
                  <a:lnTo>
                    <a:pt x="936768" y="1642481"/>
                  </a:lnTo>
                  <a:lnTo>
                    <a:pt x="1440329" y="1040214"/>
                  </a:lnTo>
                  <a:lnTo>
                    <a:pt x="1504920" y="1102034"/>
                  </a:lnTo>
                  <a:lnTo>
                    <a:pt x="1117942" y="1652089"/>
                  </a:lnTo>
                  <a:close/>
                </a:path>
                <a:path w="1574164" h="3183254">
                  <a:moveTo>
                    <a:pt x="612227" y="3183247"/>
                  </a:moveTo>
                  <a:lnTo>
                    <a:pt x="650311" y="2642220"/>
                  </a:lnTo>
                  <a:lnTo>
                    <a:pt x="364628" y="2135383"/>
                  </a:lnTo>
                  <a:lnTo>
                    <a:pt x="161535" y="1624765"/>
                  </a:lnTo>
                  <a:lnTo>
                    <a:pt x="40253" y="1230381"/>
                  </a:lnTo>
                  <a:lnTo>
                    <a:pt x="0" y="1072250"/>
                  </a:lnTo>
                  <a:lnTo>
                    <a:pt x="128068" y="1059969"/>
                  </a:lnTo>
                  <a:lnTo>
                    <a:pt x="208377" y="1391348"/>
                  </a:lnTo>
                  <a:lnTo>
                    <a:pt x="398693" y="1863227"/>
                  </a:lnTo>
                  <a:lnTo>
                    <a:pt x="591631" y="2285653"/>
                  </a:lnTo>
                  <a:lnTo>
                    <a:pt x="679807" y="2468673"/>
                  </a:lnTo>
                  <a:lnTo>
                    <a:pt x="810750" y="2475617"/>
                  </a:lnTo>
                  <a:lnTo>
                    <a:pt x="739603" y="3183247"/>
                  </a:lnTo>
                  <a:lnTo>
                    <a:pt x="612227" y="3183247"/>
                  </a:lnTo>
                  <a:close/>
                </a:path>
                <a:path w="1574164" h="3183254">
                  <a:moveTo>
                    <a:pt x="739981" y="3183247"/>
                  </a:moveTo>
                  <a:lnTo>
                    <a:pt x="1144976" y="2364687"/>
                  </a:lnTo>
                  <a:lnTo>
                    <a:pt x="1262740" y="2322116"/>
                  </a:lnTo>
                  <a:lnTo>
                    <a:pt x="1255496" y="2458723"/>
                  </a:lnTo>
                  <a:lnTo>
                    <a:pt x="968212" y="2989247"/>
                  </a:lnTo>
                  <a:lnTo>
                    <a:pt x="868285" y="3183247"/>
                  </a:lnTo>
                  <a:lnTo>
                    <a:pt x="739981" y="3183247"/>
                  </a:lnTo>
                  <a:close/>
                </a:path>
                <a:path w="1574164" h="3183254">
                  <a:moveTo>
                    <a:pt x="424022" y="3183247"/>
                  </a:moveTo>
                  <a:lnTo>
                    <a:pt x="302258" y="2943043"/>
                  </a:lnTo>
                  <a:lnTo>
                    <a:pt x="208408" y="2708125"/>
                  </a:lnTo>
                  <a:lnTo>
                    <a:pt x="173425" y="2607437"/>
                  </a:lnTo>
                  <a:lnTo>
                    <a:pt x="188103" y="2510499"/>
                  </a:lnTo>
                  <a:lnTo>
                    <a:pt x="303070" y="2565448"/>
                  </a:lnTo>
                  <a:lnTo>
                    <a:pt x="609451" y="3183247"/>
                  </a:lnTo>
                  <a:lnTo>
                    <a:pt x="424022" y="3183247"/>
                  </a:lnTo>
                  <a:close/>
                </a:path>
              </a:pathLst>
            </a:custGeom>
            <a:solidFill>
              <a:srgbClr val="667E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5505718"/>
              <a:ext cx="3030770" cy="478128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37645" y="0"/>
            <a:ext cx="7003415" cy="1992630"/>
          </a:xfrm>
          <a:custGeom>
            <a:avLst/>
            <a:gdLst/>
            <a:ahLst/>
            <a:cxnLst/>
            <a:rect l="l" t="t" r="r" b="b"/>
            <a:pathLst>
              <a:path w="7003415" h="1992630">
                <a:moveTo>
                  <a:pt x="4121831" y="1992080"/>
                </a:moveTo>
                <a:lnTo>
                  <a:pt x="5950172" y="1656366"/>
                </a:lnTo>
                <a:lnTo>
                  <a:pt x="6824651" y="679052"/>
                </a:lnTo>
                <a:lnTo>
                  <a:pt x="7003250" y="0"/>
                </a:lnTo>
                <a:lnTo>
                  <a:pt x="0" y="0"/>
                </a:lnTo>
                <a:lnTo>
                  <a:pt x="39672" y="517029"/>
                </a:lnTo>
                <a:lnTo>
                  <a:pt x="518881" y="1374228"/>
                </a:lnTo>
                <a:lnTo>
                  <a:pt x="1748177" y="1769563"/>
                </a:lnTo>
                <a:lnTo>
                  <a:pt x="4121831" y="1992080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101435" y="1032424"/>
            <a:ext cx="6186564" cy="92545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52550" y="2679700"/>
            <a:ext cx="152400" cy="15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52550" y="3241675"/>
            <a:ext cx="152400" cy="15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52550" y="3803650"/>
            <a:ext cx="152400" cy="15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52550" y="4365625"/>
            <a:ext cx="152400" cy="15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52550" y="4927600"/>
            <a:ext cx="152400" cy="15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52550" y="6051550"/>
            <a:ext cx="152400" cy="15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52550" y="7175500"/>
            <a:ext cx="152400" cy="15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52550" y="7737475"/>
            <a:ext cx="152400" cy="15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52550" y="8299450"/>
            <a:ext cx="152400" cy="15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52550" y="8861425"/>
            <a:ext cx="152400" cy="15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706860" y="2414893"/>
            <a:ext cx="13789025" cy="676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560695">
              <a:lnSpc>
                <a:spcPct val="115199"/>
              </a:lnSpc>
              <a:spcBef>
                <a:spcPts val="100"/>
              </a:spcBef>
            </a:pPr>
            <a:r>
              <a:rPr sz="3200" spc="254" dirty="0">
                <a:latin typeface="Arial"/>
                <a:cs typeface="Arial"/>
              </a:rPr>
              <a:t>Menentukan </a:t>
            </a:r>
            <a:r>
              <a:rPr sz="3200" spc="285" dirty="0">
                <a:latin typeface="Arial"/>
                <a:cs typeface="Arial"/>
              </a:rPr>
              <a:t>kebutuhan </a:t>
            </a:r>
            <a:r>
              <a:rPr sz="3200" spc="340" dirty="0">
                <a:latin typeface="Arial"/>
                <a:cs typeface="Arial"/>
              </a:rPr>
              <a:t>keamanan</a:t>
            </a:r>
            <a:r>
              <a:rPr sz="3200" spc="-355" dirty="0">
                <a:latin typeface="Arial"/>
                <a:cs typeface="Arial"/>
              </a:rPr>
              <a:t> </a:t>
            </a:r>
            <a:r>
              <a:rPr sz="3200" spc="140" dirty="0">
                <a:latin typeface="Arial"/>
                <a:cs typeface="Arial"/>
              </a:rPr>
              <a:t>fisik  </a:t>
            </a:r>
            <a:r>
              <a:rPr sz="3200" spc="270" dirty="0">
                <a:latin typeface="Arial"/>
                <a:cs typeface="Arial"/>
              </a:rPr>
              <a:t>Menetapkan </a:t>
            </a:r>
            <a:r>
              <a:rPr sz="3200" spc="110" dirty="0">
                <a:latin typeface="Arial"/>
                <a:cs typeface="Arial"/>
              </a:rPr>
              <a:t>izin</a:t>
            </a:r>
            <a:r>
              <a:rPr sz="3200" spc="-135" dirty="0">
                <a:latin typeface="Arial"/>
                <a:cs typeface="Arial"/>
              </a:rPr>
              <a:t> </a:t>
            </a:r>
            <a:r>
              <a:rPr sz="3200" spc="190" dirty="0">
                <a:latin typeface="Arial"/>
                <a:cs typeface="Arial"/>
              </a:rPr>
              <a:t>akses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3200" spc="330" dirty="0">
                <a:latin typeface="Arial"/>
                <a:cs typeface="Arial"/>
              </a:rPr>
              <a:t>Memantau masalah</a:t>
            </a:r>
            <a:r>
              <a:rPr sz="3200" spc="-195" dirty="0">
                <a:latin typeface="Arial"/>
                <a:cs typeface="Arial"/>
              </a:rPr>
              <a:t> </a:t>
            </a:r>
            <a:r>
              <a:rPr sz="3200" spc="190" dirty="0">
                <a:latin typeface="Arial"/>
                <a:cs typeface="Arial"/>
              </a:rPr>
              <a:t>akses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3200" spc="295" dirty="0">
                <a:latin typeface="Arial"/>
                <a:cs typeface="Arial"/>
              </a:rPr>
              <a:t>Mempertanyakan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265" dirty="0">
                <a:latin typeface="Arial"/>
                <a:cs typeface="Arial"/>
              </a:rPr>
              <a:t>kehadiran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295" dirty="0">
                <a:latin typeface="Arial"/>
                <a:cs typeface="Arial"/>
              </a:rPr>
              <a:t>orang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270" dirty="0">
                <a:latin typeface="Arial"/>
                <a:cs typeface="Arial"/>
              </a:rPr>
              <a:t>tidak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254" dirty="0">
                <a:latin typeface="Arial"/>
                <a:cs typeface="Arial"/>
              </a:rPr>
              <a:t>di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229" dirty="0">
                <a:latin typeface="Arial"/>
                <a:cs typeface="Arial"/>
              </a:rPr>
              <a:t>kenal</a:t>
            </a:r>
            <a:endParaRPr sz="3200">
              <a:latin typeface="Arial"/>
              <a:cs typeface="Arial"/>
            </a:endParaRPr>
          </a:p>
          <a:p>
            <a:pPr marL="12700" marR="5080">
              <a:lnSpc>
                <a:spcPct val="115199"/>
              </a:lnSpc>
            </a:pPr>
            <a:r>
              <a:rPr sz="3200" spc="250" dirty="0">
                <a:latin typeface="Arial"/>
                <a:cs typeface="Arial"/>
              </a:rPr>
              <a:t>Melaporkan</a:t>
            </a:r>
            <a:r>
              <a:rPr sz="3200" spc="80" dirty="0">
                <a:latin typeface="Arial"/>
                <a:cs typeface="Arial"/>
              </a:rPr>
              <a:t> </a:t>
            </a:r>
            <a:r>
              <a:rPr sz="3200" spc="325" dirty="0">
                <a:latin typeface="Arial"/>
                <a:cs typeface="Arial"/>
              </a:rPr>
              <a:t>semua</a:t>
            </a:r>
            <a:r>
              <a:rPr sz="3200" spc="85" dirty="0">
                <a:latin typeface="Arial"/>
                <a:cs typeface="Arial"/>
              </a:rPr>
              <a:t> </a:t>
            </a:r>
            <a:r>
              <a:rPr sz="3200" spc="275" dirty="0">
                <a:latin typeface="Arial"/>
                <a:cs typeface="Arial"/>
              </a:rPr>
              <a:t>kegiatan</a:t>
            </a:r>
            <a:r>
              <a:rPr sz="3200" spc="80" dirty="0">
                <a:latin typeface="Arial"/>
                <a:cs typeface="Arial"/>
              </a:rPr>
              <a:t> </a:t>
            </a:r>
            <a:r>
              <a:rPr sz="3200" spc="300" dirty="0">
                <a:latin typeface="Arial"/>
                <a:cs typeface="Arial"/>
              </a:rPr>
              <a:t>mencurigakan</a:t>
            </a:r>
            <a:r>
              <a:rPr sz="3200" spc="85" dirty="0">
                <a:latin typeface="Arial"/>
                <a:cs typeface="Arial"/>
              </a:rPr>
              <a:t> </a:t>
            </a:r>
            <a:r>
              <a:rPr sz="3200" spc="270" dirty="0">
                <a:latin typeface="Arial"/>
                <a:cs typeface="Arial"/>
              </a:rPr>
              <a:t>contohnya:</a:t>
            </a:r>
            <a:r>
              <a:rPr sz="3200" spc="80" dirty="0">
                <a:latin typeface="Arial"/>
                <a:cs typeface="Arial"/>
              </a:rPr>
              <a:t> </a:t>
            </a:r>
            <a:r>
              <a:rPr sz="3200" spc="315" dirty="0">
                <a:latin typeface="Arial"/>
                <a:cs typeface="Arial"/>
              </a:rPr>
              <a:t>mengunci  </a:t>
            </a:r>
            <a:r>
              <a:rPr sz="3200" spc="275" dirty="0">
                <a:latin typeface="Arial"/>
                <a:cs typeface="Arial"/>
              </a:rPr>
              <a:t>pintu </a:t>
            </a:r>
            <a:r>
              <a:rPr sz="3200" spc="300" dirty="0">
                <a:latin typeface="Arial"/>
                <a:cs typeface="Arial"/>
              </a:rPr>
              <a:t>lab </a:t>
            </a:r>
            <a:r>
              <a:rPr sz="3200" spc="200" dirty="0">
                <a:latin typeface="Arial"/>
                <a:cs typeface="Arial"/>
              </a:rPr>
              <a:t>jika </a:t>
            </a:r>
            <a:r>
              <a:rPr sz="3200" spc="270" dirty="0">
                <a:latin typeface="Arial"/>
                <a:cs typeface="Arial"/>
              </a:rPr>
              <a:t>tidak</a:t>
            </a:r>
            <a:r>
              <a:rPr sz="3200" spc="-500" dirty="0">
                <a:latin typeface="Arial"/>
                <a:cs typeface="Arial"/>
              </a:rPr>
              <a:t> </a:t>
            </a:r>
            <a:r>
              <a:rPr sz="3200" spc="254" dirty="0">
                <a:latin typeface="Arial"/>
                <a:cs typeface="Arial"/>
              </a:rPr>
              <a:t>digunakan.</a:t>
            </a:r>
            <a:endParaRPr sz="3200">
              <a:latin typeface="Arial"/>
              <a:cs typeface="Arial"/>
            </a:endParaRPr>
          </a:p>
          <a:p>
            <a:pPr marL="12700" marR="2343150">
              <a:lnSpc>
                <a:spcPct val="115199"/>
              </a:lnSpc>
              <a:spcBef>
                <a:spcPts val="5"/>
              </a:spcBef>
            </a:pPr>
            <a:r>
              <a:rPr sz="3200" spc="295" dirty="0">
                <a:latin typeface="Arial"/>
                <a:cs typeface="Arial"/>
              </a:rPr>
              <a:t>Mematuhi</a:t>
            </a:r>
            <a:r>
              <a:rPr sz="3200" spc="80" dirty="0">
                <a:latin typeface="Arial"/>
                <a:cs typeface="Arial"/>
              </a:rPr>
              <a:t> </a:t>
            </a:r>
            <a:r>
              <a:rPr sz="3200" spc="240" dirty="0">
                <a:latin typeface="Arial"/>
                <a:cs typeface="Arial"/>
              </a:rPr>
              <a:t>prosedur</a:t>
            </a:r>
            <a:r>
              <a:rPr sz="3200" spc="80" dirty="0">
                <a:latin typeface="Arial"/>
                <a:cs typeface="Arial"/>
              </a:rPr>
              <a:t> </a:t>
            </a:r>
            <a:r>
              <a:rPr sz="3200" spc="275" dirty="0">
                <a:latin typeface="Arial"/>
                <a:cs typeface="Arial"/>
              </a:rPr>
              <a:t>keamanan,</a:t>
            </a:r>
            <a:r>
              <a:rPr sz="3200" spc="80" dirty="0">
                <a:latin typeface="Arial"/>
                <a:cs typeface="Arial"/>
              </a:rPr>
              <a:t> </a:t>
            </a:r>
            <a:r>
              <a:rPr sz="3200" spc="330" dirty="0">
                <a:latin typeface="Arial"/>
                <a:cs typeface="Arial"/>
              </a:rPr>
              <a:t>mengganti</a:t>
            </a:r>
            <a:r>
              <a:rPr sz="3200" spc="80" dirty="0">
                <a:latin typeface="Arial"/>
                <a:cs typeface="Arial"/>
              </a:rPr>
              <a:t> </a:t>
            </a:r>
            <a:r>
              <a:rPr sz="3200" spc="245" dirty="0">
                <a:latin typeface="Arial"/>
                <a:cs typeface="Arial"/>
              </a:rPr>
              <a:t>bahan,</a:t>
            </a:r>
            <a:r>
              <a:rPr sz="3200" spc="80" dirty="0">
                <a:latin typeface="Arial"/>
                <a:cs typeface="Arial"/>
              </a:rPr>
              <a:t> </a:t>
            </a:r>
            <a:r>
              <a:rPr sz="3200" spc="355" dirty="0">
                <a:latin typeface="Arial"/>
                <a:cs typeface="Arial"/>
              </a:rPr>
              <a:t>dan  mengamankannya </a:t>
            </a:r>
            <a:r>
              <a:rPr sz="3200" spc="200" dirty="0">
                <a:latin typeface="Arial"/>
                <a:cs typeface="Arial"/>
              </a:rPr>
              <a:t>jika </a:t>
            </a:r>
            <a:r>
              <a:rPr sz="3200" spc="270" dirty="0">
                <a:latin typeface="Arial"/>
                <a:cs typeface="Arial"/>
              </a:rPr>
              <a:t>tidak</a:t>
            </a:r>
            <a:r>
              <a:rPr sz="3200" spc="-345" dirty="0">
                <a:latin typeface="Arial"/>
                <a:cs typeface="Arial"/>
              </a:rPr>
              <a:t> </a:t>
            </a:r>
            <a:r>
              <a:rPr sz="3200" spc="300" dirty="0">
                <a:latin typeface="Arial"/>
                <a:cs typeface="Arial"/>
              </a:rPr>
              <a:t>digunakan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3200" spc="260" dirty="0">
                <a:latin typeface="Arial"/>
                <a:cs typeface="Arial"/>
              </a:rPr>
              <a:t>Melarang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325" dirty="0">
                <a:latin typeface="Arial"/>
                <a:cs typeface="Arial"/>
              </a:rPr>
              <a:t>penggunaan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345" dirty="0">
                <a:latin typeface="Arial"/>
                <a:cs typeface="Arial"/>
              </a:rPr>
              <a:t>bahan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355" dirty="0">
                <a:latin typeface="Arial"/>
                <a:cs typeface="Arial"/>
              </a:rPr>
              <a:t>dan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200" dirty="0">
                <a:latin typeface="Arial"/>
                <a:cs typeface="Arial"/>
              </a:rPr>
              <a:t>fasilitas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345" dirty="0">
                <a:latin typeface="Arial"/>
                <a:cs typeface="Arial"/>
              </a:rPr>
              <a:t>tanpa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110" dirty="0">
                <a:latin typeface="Arial"/>
                <a:cs typeface="Arial"/>
              </a:rPr>
              <a:t>izin</a:t>
            </a:r>
            <a:endParaRPr sz="3200">
              <a:latin typeface="Arial"/>
              <a:cs typeface="Arial"/>
            </a:endParaRPr>
          </a:p>
          <a:p>
            <a:pPr marL="12700" marR="410845">
              <a:lnSpc>
                <a:spcPct val="115199"/>
              </a:lnSpc>
            </a:pPr>
            <a:r>
              <a:rPr sz="3200" spc="225" dirty="0">
                <a:latin typeface="Arial"/>
                <a:cs typeface="Arial"/>
              </a:rPr>
              <a:t>Melatih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310" dirty="0">
                <a:latin typeface="Arial"/>
                <a:cs typeface="Arial"/>
              </a:rPr>
              <a:t>pegawai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300" dirty="0">
                <a:latin typeface="Arial"/>
                <a:cs typeface="Arial"/>
              </a:rPr>
              <a:t>lab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305" dirty="0">
                <a:latin typeface="Arial"/>
                <a:cs typeface="Arial"/>
              </a:rPr>
              <a:t>tentang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330" dirty="0">
                <a:latin typeface="Arial"/>
                <a:cs typeface="Arial"/>
              </a:rPr>
              <a:t>masalah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355" dirty="0">
                <a:latin typeface="Arial"/>
                <a:cs typeface="Arial"/>
              </a:rPr>
              <a:t>dan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325" dirty="0">
                <a:latin typeface="Arial"/>
                <a:cs typeface="Arial"/>
              </a:rPr>
              <a:t>harapan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340" dirty="0">
                <a:latin typeface="Arial"/>
                <a:cs typeface="Arial"/>
              </a:rPr>
              <a:t>keamanan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-140" dirty="0">
                <a:latin typeface="Arial"/>
                <a:cs typeface="Arial"/>
              </a:rPr>
              <a:t>.  </a:t>
            </a:r>
            <a:r>
              <a:rPr sz="3200" spc="275" dirty="0">
                <a:latin typeface="Arial"/>
                <a:cs typeface="Arial"/>
              </a:rPr>
              <a:t>Memasukkan</a:t>
            </a:r>
            <a:r>
              <a:rPr sz="3200" spc="80" dirty="0">
                <a:latin typeface="Arial"/>
                <a:cs typeface="Arial"/>
              </a:rPr>
              <a:t> </a:t>
            </a:r>
            <a:r>
              <a:rPr sz="3200" spc="330" dirty="0">
                <a:latin typeface="Arial"/>
                <a:cs typeface="Arial"/>
              </a:rPr>
              <a:t>masalah</a:t>
            </a:r>
            <a:r>
              <a:rPr sz="3200" spc="80" dirty="0">
                <a:latin typeface="Arial"/>
                <a:cs typeface="Arial"/>
              </a:rPr>
              <a:t> </a:t>
            </a:r>
            <a:r>
              <a:rPr sz="3200" spc="340" dirty="0">
                <a:latin typeface="Arial"/>
                <a:cs typeface="Arial"/>
              </a:rPr>
              <a:t>keamanan</a:t>
            </a:r>
            <a:r>
              <a:rPr sz="3200" spc="80" dirty="0">
                <a:latin typeface="Arial"/>
                <a:cs typeface="Arial"/>
              </a:rPr>
              <a:t> </a:t>
            </a:r>
            <a:r>
              <a:rPr sz="3200" spc="325" dirty="0">
                <a:latin typeface="Arial"/>
                <a:cs typeface="Arial"/>
              </a:rPr>
              <a:t>kedalam</a:t>
            </a:r>
            <a:r>
              <a:rPr sz="3200" spc="85" dirty="0">
                <a:latin typeface="Arial"/>
                <a:cs typeface="Arial"/>
              </a:rPr>
              <a:t> </a:t>
            </a:r>
            <a:r>
              <a:rPr sz="3200" spc="185" dirty="0">
                <a:latin typeface="Arial"/>
                <a:cs typeface="Arial"/>
              </a:rPr>
              <a:t>inspeksi</a:t>
            </a:r>
            <a:r>
              <a:rPr sz="3200" spc="80" dirty="0">
                <a:latin typeface="Arial"/>
                <a:cs typeface="Arial"/>
              </a:rPr>
              <a:t> </a:t>
            </a:r>
            <a:r>
              <a:rPr sz="3200" spc="300" dirty="0">
                <a:latin typeface="Arial"/>
                <a:cs typeface="Arial"/>
              </a:rPr>
              <a:t>lab</a:t>
            </a:r>
            <a:r>
              <a:rPr sz="3200" spc="80" dirty="0">
                <a:latin typeface="Arial"/>
                <a:cs typeface="Arial"/>
              </a:rPr>
              <a:t> </a:t>
            </a:r>
            <a:r>
              <a:rPr sz="3200" spc="240" dirty="0">
                <a:latin typeface="Arial"/>
                <a:cs typeface="Arial"/>
              </a:rPr>
              <a:t>regular  </a:t>
            </a:r>
            <a:r>
              <a:rPr sz="3200" spc="335" dirty="0">
                <a:latin typeface="Arial"/>
                <a:cs typeface="Arial"/>
              </a:rPr>
              <a:t>Membangun </a:t>
            </a:r>
            <a:r>
              <a:rPr sz="3200" spc="235" dirty="0">
                <a:latin typeface="Arial"/>
                <a:cs typeface="Arial"/>
              </a:rPr>
              <a:t>protokol </a:t>
            </a:r>
            <a:r>
              <a:rPr sz="3200" spc="285" dirty="0">
                <a:latin typeface="Arial"/>
                <a:cs typeface="Arial"/>
              </a:rPr>
              <a:t>pelaporan </a:t>
            </a:r>
            <a:r>
              <a:rPr sz="3200" spc="330" dirty="0">
                <a:latin typeface="Arial"/>
                <a:cs typeface="Arial"/>
              </a:rPr>
              <a:t>masalah</a:t>
            </a:r>
            <a:r>
              <a:rPr sz="3200" spc="-580" dirty="0">
                <a:latin typeface="Arial"/>
                <a:cs typeface="Arial"/>
              </a:rPr>
              <a:t> </a:t>
            </a:r>
            <a:r>
              <a:rPr sz="3200" spc="290" dirty="0">
                <a:latin typeface="Arial"/>
                <a:cs typeface="Arial"/>
              </a:rPr>
              <a:t>keamanan.</a:t>
            </a:r>
            <a:endParaRPr sz="3200">
              <a:latin typeface="Arial"/>
              <a:cs typeface="Arial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016000" y="1000125"/>
            <a:ext cx="1164336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u="heavy" spc="-10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200" u="heavy" spc="-120" dirty="0">
                <a:uFill>
                  <a:solidFill>
                    <a:srgbClr val="000000"/>
                  </a:solidFill>
                </a:uFill>
              </a:rPr>
              <a:t>PERENCANAAN </a:t>
            </a:r>
            <a:r>
              <a:rPr sz="4200" u="heavy" spc="-25" dirty="0">
                <a:uFill>
                  <a:solidFill>
                    <a:srgbClr val="000000"/>
                  </a:solidFill>
                </a:uFill>
              </a:rPr>
              <a:t>KEAMANAN </a:t>
            </a:r>
            <a:r>
              <a:rPr sz="4200" u="heavy" spc="-110" dirty="0">
                <a:uFill>
                  <a:solidFill>
                    <a:srgbClr val="000000"/>
                  </a:solidFill>
                </a:uFill>
              </a:rPr>
              <a:t>LABORATORIUM</a:t>
            </a:r>
            <a:r>
              <a:rPr sz="4200" u="heavy" spc="415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4200" u="heavy" spc="114" dirty="0">
                <a:uFill>
                  <a:solidFill>
                    <a:srgbClr val="000000"/>
                  </a:solidFill>
                </a:uFill>
              </a:rPr>
              <a:t>:</a:t>
            </a:r>
            <a:endParaRPr sz="4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61307" y="0"/>
            <a:ext cx="3027045" cy="3749040"/>
          </a:xfrm>
          <a:custGeom>
            <a:avLst/>
            <a:gdLst/>
            <a:ahLst/>
            <a:cxnLst/>
            <a:rect l="l" t="t" r="r" b="b"/>
            <a:pathLst>
              <a:path w="3027044" h="3749040">
                <a:moveTo>
                  <a:pt x="3026693" y="3748729"/>
                </a:moveTo>
                <a:lnTo>
                  <a:pt x="2855983" y="3715849"/>
                </a:lnTo>
                <a:lnTo>
                  <a:pt x="2826441" y="3711299"/>
                </a:lnTo>
                <a:lnTo>
                  <a:pt x="2798057" y="3704126"/>
                </a:lnTo>
                <a:lnTo>
                  <a:pt x="2770445" y="3696645"/>
                </a:lnTo>
                <a:lnTo>
                  <a:pt x="2743219" y="3691170"/>
                </a:lnTo>
                <a:lnTo>
                  <a:pt x="2603293" y="3655797"/>
                </a:lnTo>
                <a:lnTo>
                  <a:pt x="2577687" y="3651015"/>
                </a:lnTo>
                <a:lnTo>
                  <a:pt x="2524005" y="3635899"/>
                </a:lnTo>
                <a:lnTo>
                  <a:pt x="2497937" y="3631118"/>
                </a:lnTo>
                <a:lnTo>
                  <a:pt x="2457605" y="3617956"/>
                </a:lnTo>
                <a:lnTo>
                  <a:pt x="2432591" y="3612531"/>
                </a:lnTo>
                <a:lnTo>
                  <a:pt x="2406882" y="3603560"/>
                </a:lnTo>
                <a:lnTo>
                  <a:pt x="2380401" y="3594588"/>
                </a:lnTo>
                <a:lnTo>
                  <a:pt x="2314219" y="3581683"/>
                </a:lnTo>
                <a:lnTo>
                  <a:pt x="2273129" y="3568804"/>
                </a:lnTo>
                <a:lnTo>
                  <a:pt x="2192569" y="3539806"/>
                </a:lnTo>
                <a:lnTo>
                  <a:pt x="2165702" y="3532531"/>
                </a:lnTo>
                <a:lnTo>
                  <a:pt x="2139376" y="3524176"/>
                </a:lnTo>
                <a:lnTo>
                  <a:pt x="2113513" y="3514587"/>
                </a:lnTo>
                <a:lnTo>
                  <a:pt x="2088036" y="3503610"/>
                </a:lnTo>
                <a:lnTo>
                  <a:pt x="2072821" y="3496900"/>
                </a:lnTo>
                <a:lnTo>
                  <a:pt x="2055832" y="3491888"/>
                </a:lnTo>
                <a:lnTo>
                  <a:pt x="2039306" y="3487183"/>
                </a:lnTo>
                <a:lnTo>
                  <a:pt x="2025481" y="3481399"/>
                </a:lnTo>
                <a:lnTo>
                  <a:pt x="2002768" y="3471155"/>
                </a:lnTo>
                <a:lnTo>
                  <a:pt x="1978976" y="3463610"/>
                </a:lnTo>
                <a:lnTo>
                  <a:pt x="1955800" y="3456527"/>
                </a:lnTo>
                <a:lnTo>
                  <a:pt x="1934940" y="3447671"/>
                </a:lnTo>
                <a:lnTo>
                  <a:pt x="1912948" y="3438044"/>
                </a:lnTo>
                <a:lnTo>
                  <a:pt x="1887406" y="3429265"/>
                </a:lnTo>
                <a:lnTo>
                  <a:pt x="1861556" y="3420023"/>
                </a:lnTo>
                <a:lnTo>
                  <a:pt x="1838638" y="3409008"/>
                </a:lnTo>
                <a:lnTo>
                  <a:pt x="1784314" y="3389264"/>
                </a:lnTo>
                <a:lnTo>
                  <a:pt x="1754747" y="3374149"/>
                </a:lnTo>
                <a:lnTo>
                  <a:pt x="1691600" y="3347619"/>
                </a:lnTo>
                <a:lnTo>
                  <a:pt x="1662496" y="3332503"/>
                </a:lnTo>
                <a:lnTo>
                  <a:pt x="1613933" y="3312760"/>
                </a:lnTo>
                <a:lnTo>
                  <a:pt x="1462484" y="3234610"/>
                </a:lnTo>
                <a:lnTo>
                  <a:pt x="1294573" y="3134249"/>
                </a:lnTo>
                <a:lnTo>
                  <a:pt x="1251351" y="3102925"/>
                </a:lnTo>
                <a:lnTo>
                  <a:pt x="1122958" y="3011882"/>
                </a:lnTo>
                <a:lnTo>
                  <a:pt x="1081163" y="2981484"/>
                </a:lnTo>
                <a:lnTo>
                  <a:pt x="1040160" y="2950545"/>
                </a:lnTo>
                <a:lnTo>
                  <a:pt x="1000121" y="2918758"/>
                </a:lnTo>
                <a:lnTo>
                  <a:pt x="961220" y="2885814"/>
                </a:lnTo>
                <a:lnTo>
                  <a:pt x="923307" y="2851508"/>
                </a:lnTo>
                <a:lnTo>
                  <a:pt x="886398" y="2816542"/>
                </a:lnTo>
                <a:lnTo>
                  <a:pt x="850295" y="2781045"/>
                </a:lnTo>
                <a:lnTo>
                  <a:pt x="814800" y="2745144"/>
                </a:lnTo>
                <a:lnTo>
                  <a:pt x="674965" y="2600087"/>
                </a:lnTo>
                <a:lnTo>
                  <a:pt x="639556" y="2564101"/>
                </a:lnTo>
                <a:lnTo>
                  <a:pt x="603573" y="2528484"/>
                </a:lnTo>
                <a:lnTo>
                  <a:pt x="566818" y="2493364"/>
                </a:lnTo>
                <a:lnTo>
                  <a:pt x="529095" y="2458869"/>
                </a:lnTo>
                <a:lnTo>
                  <a:pt x="490187" y="2424136"/>
                </a:lnTo>
                <a:lnTo>
                  <a:pt x="452017" y="2389463"/>
                </a:lnTo>
                <a:lnTo>
                  <a:pt x="414715" y="2354669"/>
                </a:lnTo>
                <a:lnTo>
                  <a:pt x="378408" y="2319570"/>
                </a:lnTo>
                <a:lnTo>
                  <a:pt x="343227" y="2283984"/>
                </a:lnTo>
                <a:lnTo>
                  <a:pt x="309298" y="2247727"/>
                </a:lnTo>
                <a:lnTo>
                  <a:pt x="276751" y="2210617"/>
                </a:lnTo>
                <a:lnTo>
                  <a:pt x="245715" y="2172472"/>
                </a:lnTo>
                <a:lnTo>
                  <a:pt x="216319" y="2133107"/>
                </a:lnTo>
                <a:lnTo>
                  <a:pt x="191012" y="2093427"/>
                </a:lnTo>
                <a:lnTo>
                  <a:pt x="167787" y="2052581"/>
                </a:lnTo>
                <a:lnTo>
                  <a:pt x="146664" y="2010638"/>
                </a:lnTo>
                <a:lnTo>
                  <a:pt x="127669" y="1967667"/>
                </a:lnTo>
                <a:lnTo>
                  <a:pt x="110822" y="1923736"/>
                </a:lnTo>
                <a:lnTo>
                  <a:pt x="96147" y="1878914"/>
                </a:lnTo>
                <a:lnTo>
                  <a:pt x="87376" y="1854094"/>
                </a:lnTo>
                <a:lnTo>
                  <a:pt x="68599" y="1803836"/>
                </a:lnTo>
                <a:lnTo>
                  <a:pt x="48355" y="1727685"/>
                </a:lnTo>
                <a:lnTo>
                  <a:pt x="37252" y="1676614"/>
                </a:lnTo>
                <a:lnTo>
                  <a:pt x="27430" y="1625343"/>
                </a:lnTo>
                <a:lnTo>
                  <a:pt x="18875" y="1573869"/>
                </a:lnTo>
                <a:lnTo>
                  <a:pt x="11572" y="1522195"/>
                </a:lnTo>
                <a:lnTo>
                  <a:pt x="5508" y="1470319"/>
                </a:lnTo>
                <a:lnTo>
                  <a:pt x="668" y="1418241"/>
                </a:lnTo>
                <a:lnTo>
                  <a:pt x="0" y="1394179"/>
                </a:lnTo>
                <a:lnTo>
                  <a:pt x="874" y="1370734"/>
                </a:lnTo>
                <a:lnTo>
                  <a:pt x="2057" y="1346981"/>
                </a:lnTo>
                <a:lnTo>
                  <a:pt x="2314" y="1321993"/>
                </a:lnTo>
                <a:lnTo>
                  <a:pt x="3816" y="1275281"/>
                </a:lnTo>
                <a:lnTo>
                  <a:pt x="7609" y="1227266"/>
                </a:lnTo>
                <a:lnTo>
                  <a:pt x="12626" y="1178421"/>
                </a:lnTo>
                <a:lnTo>
                  <a:pt x="17802" y="1129221"/>
                </a:lnTo>
                <a:lnTo>
                  <a:pt x="22069" y="1080140"/>
                </a:lnTo>
                <a:lnTo>
                  <a:pt x="25605" y="1057710"/>
                </a:lnTo>
                <a:lnTo>
                  <a:pt x="31226" y="1036438"/>
                </a:lnTo>
                <a:lnTo>
                  <a:pt x="37000" y="1015011"/>
                </a:lnTo>
                <a:lnTo>
                  <a:pt x="41000" y="992118"/>
                </a:lnTo>
                <a:lnTo>
                  <a:pt x="53038" y="934328"/>
                </a:lnTo>
                <a:lnTo>
                  <a:pt x="82978" y="840754"/>
                </a:lnTo>
                <a:lnTo>
                  <a:pt x="101883" y="802605"/>
                </a:lnTo>
                <a:lnTo>
                  <a:pt x="117547" y="762604"/>
                </a:lnTo>
                <a:lnTo>
                  <a:pt x="133212" y="723221"/>
                </a:lnTo>
                <a:lnTo>
                  <a:pt x="152117" y="686922"/>
                </a:lnTo>
                <a:lnTo>
                  <a:pt x="178489" y="644382"/>
                </a:lnTo>
                <a:lnTo>
                  <a:pt x="206244" y="602672"/>
                </a:lnTo>
                <a:lnTo>
                  <a:pt x="235382" y="561830"/>
                </a:lnTo>
                <a:lnTo>
                  <a:pt x="265902" y="521896"/>
                </a:lnTo>
                <a:lnTo>
                  <a:pt x="297805" y="482910"/>
                </a:lnTo>
                <a:lnTo>
                  <a:pt x="334476" y="445260"/>
                </a:lnTo>
                <a:lnTo>
                  <a:pt x="373675" y="410729"/>
                </a:lnTo>
                <a:lnTo>
                  <a:pt x="414375" y="378488"/>
                </a:lnTo>
                <a:lnTo>
                  <a:pt x="496171" y="317561"/>
                </a:lnTo>
                <a:lnTo>
                  <a:pt x="537050" y="287687"/>
                </a:lnTo>
                <a:lnTo>
                  <a:pt x="579447" y="258571"/>
                </a:lnTo>
                <a:lnTo>
                  <a:pt x="623171" y="230484"/>
                </a:lnTo>
                <a:lnTo>
                  <a:pt x="668034" y="203697"/>
                </a:lnTo>
                <a:lnTo>
                  <a:pt x="713845" y="178481"/>
                </a:lnTo>
                <a:lnTo>
                  <a:pt x="760415" y="155107"/>
                </a:lnTo>
                <a:lnTo>
                  <a:pt x="807554" y="133845"/>
                </a:lnTo>
                <a:lnTo>
                  <a:pt x="855072" y="114966"/>
                </a:lnTo>
                <a:lnTo>
                  <a:pt x="902780" y="98741"/>
                </a:lnTo>
                <a:lnTo>
                  <a:pt x="951040" y="84829"/>
                </a:lnTo>
                <a:lnTo>
                  <a:pt x="999853" y="72338"/>
                </a:lnTo>
                <a:lnTo>
                  <a:pt x="1147239" y="37867"/>
                </a:lnTo>
                <a:lnTo>
                  <a:pt x="1227221" y="26645"/>
                </a:lnTo>
                <a:lnTo>
                  <a:pt x="1254241" y="21414"/>
                </a:lnTo>
                <a:lnTo>
                  <a:pt x="1290187" y="13997"/>
                </a:lnTo>
                <a:lnTo>
                  <a:pt x="1326365" y="7738"/>
                </a:lnTo>
                <a:lnTo>
                  <a:pt x="1362697" y="2558"/>
                </a:lnTo>
                <a:lnTo>
                  <a:pt x="1384994" y="0"/>
                </a:lnTo>
                <a:lnTo>
                  <a:pt x="2950797" y="0"/>
                </a:lnTo>
                <a:lnTo>
                  <a:pt x="2956424" y="7129"/>
                </a:lnTo>
                <a:lnTo>
                  <a:pt x="2984422" y="47520"/>
                </a:lnTo>
                <a:lnTo>
                  <a:pt x="3010280" y="89656"/>
                </a:lnTo>
                <a:lnTo>
                  <a:pt x="3026693" y="119677"/>
                </a:lnTo>
                <a:lnTo>
                  <a:pt x="3026693" y="3748729"/>
                </a:lnTo>
                <a:close/>
              </a:path>
            </a:pathLst>
          </a:custGeom>
          <a:solidFill>
            <a:srgbClr val="ECE4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3271196" cy="102774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391652" y="1909260"/>
            <a:ext cx="4896485" cy="6578600"/>
          </a:xfrm>
          <a:custGeom>
            <a:avLst/>
            <a:gdLst/>
            <a:ahLst/>
            <a:cxnLst/>
            <a:rect l="l" t="t" r="r" b="b"/>
            <a:pathLst>
              <a:path w="4896484" h="6578600">
                <a:moveTo>
                  <a:pt x="2360818" y="12699"/>
                </a:moveTo>
                <a:lnTo>
                  <a:pt x="1938038" y="12699"/>
                </a:lnTo>
                <a:lnTo>
                  <a:pt x="1986298" y="0"/>
                </a:lnTo>
                <a:lnTo>
                  <a:pt x="2315436" y="0"/>
                </a:lnTo>
                <a:lnTo>
                  <a:pt x="2360818" y="12699"/>
                </a:lnTo>
                <a:close/>
              </a:path>
              <a:path w="4896484" h="6578600">
                <a:moveTo>
                  <a:pt x="1548116" y="6565899"/>
                </a:moveTo>
                <a:lnTo>
                  <a:pt x="918007" y="6565899"/>
                </a:lnTo>
                <a:lnTo>
                  <a:pt x="880056" y="6553199"/>
                </a:lnTo>
                <a:lnTo>
                  <a:pt x="842829" y="6553199"/>
                </a:lnTo>
                <a:lnTo>
                  <a:pt x="770704" y="6527799"/>
                </a:lnTo>
                <a:lnTo>
                  <a:pt x="735883" y="6527799"/>
                </a:lnTo>
                <a:lnTo>
                  <a:pt x="701939" y="6515099"/>
                </a:lnTo>
                <a:lnTo>
                  <a:pt x="636842" y="6489699"/>
                </a:lnTo>
                <a:lnTo>
                  <a:pt x="575719" y="6464299"/>
                </a:lnTo>
                <a:lnTo>
                  <a:pt x="518878" y="6438899"/>
                </a:lnTo>
                <a:lnTo>
                  <a:pt x="466627" y="6413499"/>
                </a:lnTo>
                <a:lnTo>
                  <a:pt x="442318" y="6388099"/>
                </a:lnTo>
                <a:lnTo>
                  <a:pt x="419272" y="6375399"/>
                </a:lnTo>
                <a:lnTo>
                  <a:pt x="397528" y="6362699"/>
                </a:lnTo>
                <a:lnTo>
                  <a:pt x="377122" y="6337299"/>
                </a:lnTo>
                <a:lnTo>
                  <a:pt x="358095" y="6324599"/>
                </a:lnTo>
                <a:lnTo>
                  <a:pt x="340484" y="6299199"/>
                </a:lnTo>
                <a:lnTo>
                  <a:pt x="319471" y="6273799"/>
                </a:lnTo>
                <a:lnTo>
                  <a:pt x="298858" y="6248399"/>
                </a:lnTo>
                <a:lnTo>
                  <a:pt x="278675" y="6222999"/>
                </a:lnTo>
                <a:lnTo>
                  <a:pt x="258952" y="6197599"/>
                </a:lnTo>
                <a:lnTo>
                  <a:pt x="239717" y="6159499"/>
                </a:lnTo>
                <a:lnTo>
                  <a:pt x="221000" y="6134099"/>
                </a:lnTo>
                <a:lnTo>
                  <a:pt x="202831" y="6108699"/>
                </a:lnTo>
                <a:lnTo>
                  <a:pt x="185240" y="6070599"/>
                </a:lnTo>
                <a:lnTo>
                  <a:pt x="168256" y="6045199"/>
                </a:lnTo>
                <a:lnTo>
                  <a:pt x="151908" y="6007099"/>
                </a:lnTo>
                <a:lnTo>
                  <a:pt x="136226" y="5968999"/>
                </a:lnTo>
                <a:lnTo>
                  <a:pt x="121239" y="5943599"/>
                </a:lnTo>
                <a:lnTo>
                  <a:pt x="106978" y="5905499"/>
                </a:lnTo>
                <a:lnTo>
                  <a:pt x="93472" y="5867399"/>
                </a:lnTo>
                <a:lnTo>
                  <a:pt x="80749" y="5829299"/>
                </a:lnTo>
                <a:lnTo>
                  <a:pt x="68840" y="5791199"/>
                </a:lnTo>
                <a:lnTo>
                  <a:pt x="57775" y="5753099"/>
                </a:lnTo>
                <a:lnTo>
                  <a:pt x="47582" y="5714999"/>
                </a:lnTo>
                <a:lnTo>
                  <a:pt x="38292" y="5676899"/>
                </a:lnTo>
                <a:lnTo>
                  <a:pt x="29934" y="5638799"/>
                </a:lnTo>
                <a:lnTo>
                  <a:pt x="22537" y="5600699"/>
                </a:lnTo>
                <a:lnTo>
                  <a:pt x="16131" y="5562599"/>
                </a:lnTo>
                <a:lnTo>
                  <a:pt x="10745" y="5524499"/>
                </a:lnTo>
                <a:lnTo>
                  <a:pt x="3154" y="5435599"/>
                </a:lnTo>
                <a:lnTo>
                  <a:pt x="1007" y="5397499"/>
                </a:lnTo>
                <a:lnTo>
                  <a:pt x="0" y="5346699"/>
                </a:lnTo>
                <a:lnTo>
                  <a:pt x="160" y="5308599"/>
                </a:lnTo>
                <a:lnTo>
                  <a:pt x="1518" y="5270499"/>
                </a:lnTo>
                <a:lnTo>
                  <a:pt x="4103" y="5219699"/>
                </a:lnTo>
                <a:lnTo>
                  <a:pt x="13074" y="5130799"/>
                </a:lnTo>
                <a:lnTo>
                  <a:pt x="19518" y="5092699"/>
                </a:lnTo>
                <a:lnTo>
                  <a:pt x="27308" y="5041899"/>
                </a:lnTo>
                <a:lnTo>
                  <a:pt x="36473" y="5003799"/>
                </a:lnTo>
                <a:lnTo>
                  <a:pt x="47043" y="4952999"/>
                </a:lnTo>
                <a:lnTo>
                  <a:pt x="59047" y="4914899"/>
                </a:lnTo>
                <a:lnTo>
                  <a:pt x="72514" y="4864099"/>
                </a:lnTo>
                <a:lnTo>
                  <a:pt x="87475" y="4825999"/>
                </a:lnTo>
                <a:lnTo>
                  <a:pt x="103958" y="4775199"/>
                </a:lnTo>
                <a:lnTo>
                  <a:pt x="121993" y="4737099"/>
                </a:lnTo>
                <a:lnTo>
                  <a:pt x="141611" y="4686299"/>
                </a:lnTo>
                <a:lnTo>
                  <a:pt x="162839" y="4648199"/>
                </a:lnTo>
                <a:lnTo>
                  <a:pt x="185709" y="4597399"/>
                </a:lnTo>
                <a:lnTo>
                  <a:pt x="210249" y="4559299"/>
                </a:lnTo>
                <a:lnTo>
                  <a:pt x="236489" y="4521199"/>
                </a:lnTo>
                <a:lnTo>
                  <a:pt x="264458" y="4470399"/>
                </a:lnTo>
                <a:lnTo>
                  <a:pt x="294187" y="4432299"/>
                </a:lnTo>
                <a:lnTo>
                  <a:pt x="325704" y="4381499"/>
                </a:lnTo>
                <a:lnTo>
                  <a:pt x="359039" y="4343399"/>
                </a:lnTo>
                <a:lnTo>
                  <a:pt x="394222" y="4292599"/>
                </a:lnTo>
                <a:lnTo>
                  <a:pt x="431282" y="4254499"/>
                </a:lnTo>
                <a:lnTo>
                  <a:pt x="470249" y="4216399"/>
                </a:lnTo>
                <a:lnTo>
                  <a:pt x="511153" y="4178299"/>
                </a:lnTo>
                <a:lnTo>
                  <a:pt x="554022" y="4127499"/>
                </a:lnTo>
                <a:lnTo>
                  <a:pt x="598886" y="4089399"/>
                </a:lnTo>
                <a:lnTo>
                  <a:pt x="645776" y="4051299"/>
                </a:lnTo>
                <a:lnTo>
                  <a:pt x="694720" y="4013199"/>
                </a:lnTo>
                <a:lnTo>
                  <a:pt x="745748" y="3975099"/>
                </a:lnTo>
                <a:lnTo>
                  <a:pt x="765850" y="3949699"/>
                </a:lnTo>
                <a:lnTo>
                  <a:pt x="784405" y="3936999"/>
                </a:lnTo>
                <a:lnTo>
                  <a:pt x="801460" y="3911599"/>
                </a:lnTo>
                <a:lnTo>
                  <a:pt x="817062" y="3898899"/>
                </a:lnTo>
                <a:lnTo>
                  <a:pt x="831258" y="3873499"/>
                </a:lnTo>
                <a:lnTo>
                  <a:pt x="844095" y="3848099"/>
                </a:lnTo>
                <a:lnTo>
                  <a:pt x="855620" y="3822699"/>
                </a:lnTo>
                <a:lnTo>
                  <a:pt x="865882" y="3784599"/>
                </a:lnTo>
                <a:lnTo>
                  <a:pt x="874926" y="3759199"/>
                </a:lnTo>
                <a:lnTo>
                  <a:pt x="882801" y="3733799"/>
                </a:lnTo>
                <a:lnTo>
                  <a:pt x="889553" y="3695699"/>
                </a:lnTo>
                <a:lnTo>
                  <a:pt x="895229" y="3670299"/>
                </a:lnTo>
                <a:lnTo>
                  <a:pt x="899878" y="3632199"/>
                </a:lnTo>
                <a:lnTo>
                  <a:pt x="903546" y="3594099"/>
                </a:lnTo>
                <a:lnTo>
                  <a:pt x="906280" y="3555999"/>
                </a:lnTo>
                <a:lnTo>
                  <a:pt x="908127" y="3517899"/>
                </a:lnTo>
                <a:lnTo>
                  <a:pt x="909136" y="3479799"/>
                </a:lnTo>
                <a:lnTo>
                  <a:pt x="909352" y="3441699"/>
                </a:lnTo>
                <a:lnTo>
                  <a:pt x="908824" y="3390899"/>
                </a:lnTo>
                <a:lnTo>
                  <a:pt x="907598" y="3352799"/>
                </a:lnTo>
                <a:lnTo>
                  <a:pt x="905722" y="3301999"/>
                </a:lnTo>
                <a:lnTo>
                  <a:pt x="903242" y="3263899"/>
                </a:lnTo>
                <a:lnTo>
                  <a:pt x="900207" y="3213099"/>
                </a:lnTo>
                <a:lnTo>
                  <a:pt x="896663" y="3174999"/>
                </a:lnTo>
                <a:lnTo>
                  <a:pt x="892658" y="3124199"/>
                </a:lnTo>
                <a:lnTo>
                  <a:pt x="888239" y="3073399"/>
                </a:lnTo>
                <a:lnTo>
                  <a:pt x="883452" y="3022599"/>
                </a:lnTo>
                <a:lnTo>
                  <a:pt x="878346" y="2971799"/>
                </a:lnTo>
                <a:lnTo>
                  <a:pt x="872968" y="2933699"/>
                </a:lnTo>
                <a:lnTo>
                  <a:pt x="867364" y="2882899"/>
                </a:lnTo>
                <a:lnTo>
                  <a:pt x="861582" y="2832099"/>
                </a:lnTo>
                <a:lnTo>
                  <a:pt x="855669" y="2768599"/>
                </a:lnTo>
                <a:lnTo>
                  <a:pt x="837619" y="2616199"/>
                </a:lnTo>
                <a:lnTo>
                  <a:pt x="831655" y="2565399"/>
                </a:lnTo>
                <a:lnTo>
                  <a:pt x="825797" y="2514599"/>
                </a:lnTo>
                <a:lnTo>
                  <a:pt x="820091" y="2451099"/>
                </a:lnTo>
                <a:lnTo>
                  <a:pt x="814584" y="2400299"/>
                </a:lnTo>
                <a:lnTo>
                  <a:pt x="809325" y="2349499"/>
                </a:lnTo>
                <a:lnTo>
                  <a:pt x="804360" y="2298699"/>
                </a:lnTo>
                <a:lnTo>
                  <a:pt x="799737" y="2235199"/>
                </a:lnTo>
                <a:lnTo>
                  <a:pt x="795502" y="2184399"/>
                </a:lnTo>
                <a:lnTo>
                  <a:pt x="791703" y="2133599"/>
                </a:lnTo>
                <a:lnTo>
                  <a:pt x="788387" y="2070099"/>
                </a:lnTo>
                <a:lnTo>
                  <a:pt x="785601" y="2019299"/>
                </a:lnTo>
                <a:lnTo>
                  <a:pt x="783393" y="1968499"/>
                </a:lnTo>
                <a:lnTo>
                  <a:pt x="781810" y="1904999"/>
                </a:lnTo>
                <a:lnTo>
                  <a:pt x="780899" y="1854199"/>
                </a:lnTo>
                <a:lnTo>
                  <a:pt x="780707" y="1803399"/>
                </a:lnTo>
                <a:lnTo>
                  <a:pt x="781281" y="1752599"/>
                </a:lnTo>
                <a:lnTo>
                  <a:pt x="782669" y="1689099"/>
                </a:lnTo>
                <a:lnTo>
                  <a:pt x="784918" y="1638299"/>
                </a:lnTo>
                <a:lnTo>
                  <a:pt x="788076" y="1587499"/>
                </a:lnTo>
                <a:lnTo>
                  <a:pt x="792188" y="1536699"/>
                </a:lnTo>
                <a:lnTo>
                  <a:pt x="797303" y="1485899"/>
                </a:lnTo>
                <a:lnTo>
                  <a:pt x="803468" y="1435099"/>
                </a:lnTo>
                <a:lnTo>
                  <a:pt x="810730" y="1384299"/>
                </a:lnTo>
                <a:lnTo>
                  <a:pt x="819136" y="1333499"/>
                </a:lnTo>
                <a:lnTo>
                  <a:pt x="828734" y="1282699"/>
                </a:lnTo>
                <a:lnTo>
                  <a:pt x="839571" y="1231899"/>
                </a:lnTo>
                <a:lnTo>
                  <a:pt x="852171" y="1181099"/>
                </a:lnTo>
                <a:lnTo>
                  <a:pt x="865693" y="1130299"/>
                </a:lnTo>
                <a:lnTo>
                  <a:pt x="880141" y="1079499"/>
                </a:lnTo>
                <a:lnTo>
                  <a:pt x="895516" y="1041399"/>
                </a:lnTo>
                <a:lnTo>
                  <a:pt x="911821" y="990599"/>
                </a:lnTo>
                <a:lnTo>
                  <a:pt x="929058" y="939799"/>
                </a:lnTo>
                <a:lnTo>
                  <a:pt x="947228" y="888999"/>
                </a:lnTo>
                <a:lnTo>
                  <a:pt x="966335" y="850899"/>
                </a:lnTo>
                <a:lnTo>
                  <a:pt x="986381" y="800099"/>
                </a:lnTo>
                <a:lnTo>
                  <a:pt x="1007368" y="749299"/>
                </a:lnTo>
                <a:lnTo>
                  <a:pt x="1029298" y="711199"/>
                </a:lnTo>
                <a:lnTo>
                  <a:pt x="1052174" y="673099"/>
                </a:lnTo>
                <a:lnTo>
                  <a:pt x="1075997" y="622299"/>
                </a:lnTo>
                <a:lnTo>
                  <a:pt x="1100771" y="584199"/>
                </a:lnTo>
                <a:lnTo>
                  <a:pt x="1126497" y="546099"/>
                </a:lnTo>
                <a:lnTo>
                  <a:pt x="1153178" y="507999"/>
                </a:lnTo>
                <a:lnTo>
                  <a:pt x="1180815" y="469899"/>
                </a:lnTo>
                <a:lnTo>
                  <a:pt x="1209412" y="431799"/>
                </a:lnTo>
                <a:lnTo>
                  <a:pt x="1238971" y="393699"/>
                </a:lnTo>
                <a:lnTo>
                  <a:pt x="1269493" y="368299"/>
                </a:lnTo>
                <a:lnTo>
                  <a:pt x="1300981" y="330199"/>
                </a:lnTo>
                <a:lnTo>
                  <a:pt x="1333437" y="304799"/>
                </a:lnTo>
                <a:lnTo>
                  <a:pt x="1366865" y="266699"/>
                </a:lnTo>
                <a:lnTo>
                  <a:pt x="1401265" y="241299"/>
                </a:lnTo>
                <a:lnTo>
                  <a:pt x="1436640" y="215899"/>
                </a:lnTo>
                <a:lnTo>
                  <a:pt x="1472993" y="190499"/>
                </a:lnTo>
                <a:lnTo>
                  <a:pt x="1510325" y="165099"/>
                </a:lnTo>
                <a:lnTo>
                  <a:pt x="1548640" y="139699"/>
                </a:lnTo>
                <a:lnTo>
                  <a:pt x="1587939" y="114299"/>
                </a:lnTo>
                <a:lnTo>
                  <a:pt x="1628224" y="101599"/>
                </a:lnTo>
                <a:lnTo>
                  <a:pt x="1669498" y="76199"/>
                </a:lnTo>
                <a:lnTo>
                  <a:pt x="1755023" y="50799"/>
                </a:lnTo>
                <a:lnTo>
                  <a:pt x="1890782" y="12699"/>
                </a:lnTo>
                <a:lnTo>
                  <a:pt x="2403708" y="12699"/>
                </a:lnTo>
                <a:lnTo>
                  <a:pt x="2444187" y="25399"/>
                </a:lnTo>
                <a:lnTo>
                  <a:pt x="2482336" y="38099"/>
                </a:lnTo>
                <a:lnTo>
                  <a:pt x="2551967" y="63499"/>
                </a:lnTo>
                <a:lnTo>
                  <a:pt x="2613245" y="88899"/>
                </a:lnTo>
                <a:lnTo>
                  <a:pt x="2640954" y="114299"/>
                </a:lnTo>
                <a:lnTo>
                  <a:pt x="2666817" y="126999"/>
                </a:lnTo>
                <a:lnTo>
                  <a:pt x="2690916" y="152399"/>
                </a:lnTo>
                <a:lnTo>
                  <a:pt x="2713330" y="165099"/>
                </a:lnTo>
                <a:lnTo>
                  <a:pt x="2734140" y="190499"/>
                </a:lnTo>
                <a:lnTo>
                  <a:pt x="2771274" y="241299"/>
                </a:lnTo>
                <a:lnTo>
                  <a:pt x="2802962" y="292099"/>
                </a:lnTo>
                <a:lnTo>
                  <a:pt x="2829852" y="342899"/>
                </a:lnTo>
                <a:lnTo>
                  <a:pt x="2852588" y="393699"/>
                </a:lnTo>
                <a:lnTo>
                  <a:pt x="2871817" y="444499"/>
                </a:lnTo>
                <a:lnTo>
                  <a:pt x="2880318" y="482599"/>
                </a:lnTo>
                <a:lnTo>
                  <a:pt x="2888185" y="507999"/>
                </a:lnTo>
                <a:lnTo>
                  <a:pt x="2895497" y="533399"/>
                </a:lnTo>
                <a:lnTo>
                  <a:pt x="2902337" y="571499"/>
                </a:lnTo>
                <a:lnTo>
                  <a:pt x="2908784" y="596899"/>
                </a:lnTo>
                <a:lnTo>
                  <a:pt x="2914920" y="622299"/>
                </a:lnTo>
                <a:lnTo>
                  <a:pt x="2920825" y="660399"/>
                </a:lnTo>
                <a:lnTo>
                  <a:pt x="2926579" y="685799"/>
                </a:lnTo>
                <a:lnTo>
                  <a:pt x="2932265" y="711199"/>
                </a:lnTo>
                <a:lnTo>
                  <a:pt x="2937962" y="749299"/>
                </a:lnTo>
                <a:lnTo>
                  <a:pt x="2943750" y="774699"/>
                </a:lnTo>
                <a:lnTo>
                  <a:pt x="2949712" y="800099"/>
                </a:lnTo>
                <a:lnTo>
                  <a:pt x="2955928" y="838199"/>
                </a:lnTo>
                <a:lnTo>
                  <a:pt x="2962477" y="863599"/>
                </a:lnTo>
                <a:lnTo>
                  <a:pt x="2976903" y="914399"/>
                </a:lnTo>
                <a:lnTo>
                  <a:pt x="2993635" y="965199"/>
                </a:lnTo>
                <a:lnTo>
                  <a:pt x="3013319" y="1015999"/>
                </a:lnTo>
                <a:lnTo>
                  <a:pt x="3036601" y="1066799"/>
                </a:lnTo>
                <a:lnTo>
                  <a:pt x="3064128" y="1104899"/>
                </a:lnTo>
                <a:lnTo>
                  <a:pt x="3079685" y="1130299"/>
                </a:lnTo>
                <a:lnTo>
                  <a:pt x="3096545" y="1155699"/>
                </a:lnTo>
                <a:lnTo>
                  <a:pt x="3114789" y="1168399"/>
                </a:lnTo>
                <a:lnTo>
                  <a:pt x="3134498" y="1181099"/>
                </a:lnTo>
                <a:lnTo>
                  <a:pt x="3155753" y="1193799"/>
                </a:lnTo>
                <a:lnTo>
                  <a:pt x="3178634" y="1219199"/>
                </a:lnTo>
                <a:lnTo>
                  <a:pt x="3222928" y="1244599"/>
                </a:lnTo>
                <a:lnTo>
                  <a:pt x="3266609" y="1257299"/>
                </a:lnTo>
                <a:lnTo>
                  <a:pt x="3309725" y="1282699"/>
                </a:lnTo>
                <a:lnTo>
                  <a:pt x="3352324" y="1295399"/>
                </a:lnTo>
                <a:lnTo>
                  <a:pt x="3394453" y="1320799"/>
                </a:lnTo>
                <a:lnTo>
                  <a:pt x="3640079" y="1396999"/>
                </a:lnTo>
                <a:lnTo>
                  <a:pt x="3680274" y="1396999"/>
                </a:lnTo>
                <a:lnTo>
                  <a:pt x="3720384" y="1409699"/>
                </a:lnTo>
                <a:lnTo>
                  <a:pt x="3760459" y="1409699"/>
                </a:lnTo>
                <a:lnTo>
                  <a:pt x="3800545" y="1422399"/>
                </a:lnTo>
                <a:lnTo>
                  <a:pt x="4896346" y="1422399"/>
                </a:lnTo>
                <a:lnTo>
                  <a:pt x="4896346" y="3771899"/>
                </a:lnTo>
                <a:lnTo>
                  <a:pt x="4850083" y="3797299"/>
                </a:lnTo>
                <a:lnTo>
                  <a:pt x="4752146" y="3835399"/>
                </a:lnTo>
                <a:lnTo>
                  <a:pt x="4703511" y="3848099"/>
                </a:lnTo>
                <a:lnTo>
                  <a:pt x="4655162" y="3873499"/>
                </a:lnTo>
                <a:lnTo>
                  <a:pt x="4559520" y="3898899"/>
                </a:lnTo>
                <a:lnTo>
                  <a:pt x="4512324" y="3924299"/>
                </a:lnTo>
                <a:lnTo>
                  <a:pt x="4465609" y="3936999"/>
                </a:lnTo>
                <a:lnTo>
                  <a:pt x="4419423" y="3962399"/>
                </a:lnTo>
                <a:lnTo>
                  <a:pt x="4373816" y="3975099"/>
                </a:lnTo>
                <a:lnTo>
                  <a:pt x="4328836" y="4000499"/>
                </a:lnTo>
                <a:lnTo>
                  <a:pt x="4240951" y="4025899"/>
                </a:lnTo>
                <a:lnTo>
                  <a:pt x="4198144" y="4051299"/>
                </a:lnTo>
                <a:lnTo>
                  <a:pt x="4156158" y="4063999"/>
                </a:lnTo>
                <a:lnTo>
                  <a:pt x="4115042" y="4089399"/>
                </a:lnTo>
                <a:lnTo>
                  <a:pt x="4074844" y="4102099"/>
                </a:lnTo>
                <a:lnTo>
                  <a:pt x="4035614" y="4127499"/>
                </a:lnTo>
                <a:lnTo>
                  <a:pt x="3997400" y="4152899"/>
                </a:lnTo>
                <a:lnTo>
                  <a:pt x="3960249" y="4165599"/>
                </a:lnTo>
                <a:lnTo>
                  <a:pt x="3924212" y="4190999"/>
                </a:lnTo>
                <a:lnTo>
                  <a:pt x="3889337" y="4203699"/>
                </a:lnTo>
                <a:lnTo>
                  <a:pt x="3855671" y="4229099"/>
                </a:lnTo>
                <a:lnTo>
                  <a:pt x="3823265" y="4254499"/>
                </a:lnTo>
                <a:lnTo>
                  <a:pt x="3792165" y="4267199"/>
                </a:lnTo>
                <a:lnTo>
                  <a:pt x="3762422" y="4292599"/>
                </a:lnTo>
                <a:lnTo>
                  <a:pt x="3726388" y="4317999"/>
                </a:lnTo>
                <a:lnTo>
                  <a:pt x="3690500" y="4356099"/>
                </a:lnTo>
                <a:lnTo>
                  <a:pt x="3654825" y="4381499"/>
                </a:lnTo>
                <a:lnTo>
                  <a:pt x="3619429" y="4419599"/>
                </a:lnTo>
                <a:lnTo>
                  <a:pt x="3584377" y="4457699"/>
                </a:lnTo>
                <a:lnTo>
                  <a:pt x="3549735" y="4495799"/>
                </a:lnTo>
                <a:lnTo>
                  <a:pt x="3515569" y="4533899"/>
                </a:lnTo>
                <a:lnTo>
                  <a:pt x="3481944" y="4571999"/>
                </a:lnTo>
                <a:lnTo>
                  <a:pt x="3448928" y="4610099"/>
                </a:lnTo>
                <a:lnTo>
                  <a:pt x="3416585" y="4648199"/>
                </a:lnTo>
                <a:lnTo>
                  <a:pt x="3384981" y="4686299"/>
                </a:lnTo>
                <a:lnTo>
                  <a:pt x="3354183" y="4737099"/>
                </a:lnTo>
                <a:lnTo>
                  <a:pt x="3324255" y="4775199"/>
                </a:lnTo>
                <a:lnTo>
                  <a:pt x="3295264" y="4825999"/>
                </a:lnTo>
                <a:lnTo>
                  <a:pt x="3267276" y="4864099"/>
                </a:lnTo>
                <a:lnTo>
                  <a:pt x="3240357" y="4914899"/>
                </a:lnTo>
                <a:lnTo>
                  <a:pt x="3214572" y="4965699"/>
                </a:lnTo>
                <a:lnTo>
                  <a:pt x="3189987" y="5003799"/>
                </a:lnTo>
                <a:lnTo>
                  <a:pt x="3166668" y="5054599"/>
                </a:lnTo>
                <a:lnTo>
                  <a:pt x="3144681" y="5092699"/>
                </a:lnTo>
                <a:lnTo>
                  <a:pt x="3124091" y="5143499"/>
                </a:lnTo>
                <a:lnTo>
                  <a:pt x="3104966" y="5194299"/>
                </a:lnTo>
                <a:lnTo>
                  <a:pt x="3087369" y="5232399"/>
                </a:lnTo>
                <a:lnTo>
                  <a:pt x="3071368" y="5283199"/>
                </a:lnTo>
                <a:lnTo>
                  <a:pt x="3057028" y="5321299"/>
                </a:lnTo>
                <a:lnTo>
                  <a:pt x="3030168" y="5422899"/>
                </a:lnTo>
                <a:lnTo>
                  <a:pt x="3014417" y="5473699"/>
                </a:lnTo>
                <a:lnTo>
                  <a:pt x="2997202" y="5524499"/>
                </a:lnTo>
                <a:lnTo>
                  <a:pt x="2978559" y="5562599"/>
                </a:lnTo>
                <a:lnTo>
                  <a:pt x="2958528" y="5613399"/>
                </a:lnTo>
                <a:lnTo>
                  <a:pt x="2937147" y="5664199"/>
                </a:lnTo>
                <a:lnTo>
                  <a:pt x="2914454" y="5702299"/>
                </a:lnTo>
                <a:lnTo>
                  <a:pt x="2890488" y="5740399"/>
                </a:lnTo>
                <a:lnTo>
                  <a:pt x="2865288" y="5791199"/>
                </a:lnTo>
                <a:lnTo>
                  <a:pt x="2838891" y="5829299"/>
                </a:lnTo>
                <a:lnTo>
                  <a:pt x="2811336" y="5867399"/>
                </a:lnTo>
                <a:lnTo>
                  <a:pt x="2782662" y="5905499"/>
                </a:lnTo>
                <a:lnTo>
                  <a:pt x="2752906" y="5943599"/>
                </a:lnTo>
                <a:lnTo>
                  <a:pt x="2722108" y="5968999"/>
                </a:lnTo>
                <a:lnTo>
                  <a:pt x="2690306" y="6007099"/>
                </a:lnTo>
                <a:lnTo>
                  <a:pt x="2657538" y="6045199"/>
                </a:lnTo>
                <a:lnTo>
                  <a:pt x="2623842" y="6070599"/>
                </a:lnTo>
                <a:lnTo>
                  <a:pt x="2589258" y="6108699"/>
                </a:lnTo>
                <a:lnTo>
                  <a:pt x="2553823" y="6134099"/>
                </a:lnTo>
                <a:lnTo>
                  <a:pt x="2517576" y="6159499"/>
                </a:lnTo>
                <a:lnTo>
                  <a:pt x="2480555" y="6197599"/>
                </a:lnTo>
                <a:lnTo>
                  <a:pt x="2442799" y="6222999"/>
                </a:lnTo>
                <a:lnTo>
                  <a:pt x="2404346" y="6248399"/>
                </a:lnTo>
                <a:lnTo>
                  <a:pt x="2365235" y="6273799"/>
                </a:lnTo>
                <a:lnTo>
                  <a:pt x="2325503" y="6299199"/>
                </a:lnTo>
                <a:lnTo>
                  <a:pt x="2285190" y="6311899"/>
                </a:lnTo>
                <a:lnTo>
                  <a:pt x="2202973" y="6362699"/>
                </a:lnTo>
                <a:lnTo>
                  <a:pt x="2161146" y="6375399"/>
                </a:lnTo>
                <a:lnTo>
                  <a:pt x="2118891" y="6400799"/>
                </a:lnTo>
                <a:lnTo>
                  <a:pt x="2076246" y="6413499"/>
                </a:lnTo>
                <a:lnTo>
                  <a:pt x="2033250" y="6438899"/>
                </a:lnTo>
                <a:lnTo>
                  <a:pt x="1681257" y="6540499"/>
                </a:lnTo>
                <a:lnTo>
                  <a:pt x="1636831" y="6540499"/>
                </a:lnTo>
                <a:lnTo>
                  <a:pt x="1548116" y="6565899"/>
                </a:lnTo>
                <a:close/>
              </a:path>
              <a:path w="4896484" h="6578600">
                <a:moveTo>
                  <a:pt x="4896346" y="1422399"/>
                </a:moveTo>
                <a:lnTo>
                  <a:pt x="4300053" y="1422399"/>
                </a:lnTo>
                <a:lnTo>
                  <a:pt x="4389986" y="1409699"/>
                </a:lnTo>
                <a:lnTo>
                  <a:pt x="4896346" y="1409699"/>
                </a:lnTo>
                <a:lnTo>
                  <a:pt x="4896346" y="1422399"/>
                </a:lnTo>
                <a:close/>
              </a:path>
              <a:path w="4896484" h="6578600">
                <a:moveTo>
                  <a:pt x="1415965" y="6578599"/>
                </a:moveTo>
                <a:lnTo>
                  <a:pt x="1035825" y="6578599"/>
                </a:lnTo>
                <a:lnTo>
                  <a:pt x="995930" y="6565899"/>
                </a:lnTo>
                <a:lnTo>
                  <a:pt x="1459841" y="6565899"/>
                </a:lnTo>
                <a:lnTo>
                  <a:pt x="1415965" y="6578599"/>
                </a:lnTo>
                <a:close/>
              </a:path>
            </a:pathLst>
          </a:custGeom>
          <a:solidFill>
            <a:srgbClr val="F5B9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096613" y="2287892"/>
            <a:ext cx="14095094" cy="551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760" marR="104139" indent="-635" algn="ctr">
              <a:lnSpc>
                <a:spcPct val="125000"/>
              </a:lnSpc>
              <a:spcBef>
                <a:spcPts val="100"/>
              </a:spcBef>
            </a:pPr>
            <a:r>
              <a:rPr sz="3200" b="1" spc="105" dirty="0">
                <a:latin typeface="Arial"/>
                <a:cs typeface="Arial"/>
              </a:rPr>
              <a:t>COC </a:t>
            </a:r>
            <a:r>
              <a:rPr sz="3200" b="1" spc="220" dirty="0">
                <a:latin typeface="Arial"/>
                <a:cs typeface="Arial"/>
              </a:rPr>
              <a:t>(Chemicals </a:t>
            </a:r>
            <a:r>
              <a:rPr sz="3200" b="1" spc="50" dirty="0">
                <a:latin typeface="Arial"/>
                <a:cs typeface="Arial"/>
              </a:rPr>
              <a:t>of </a:t>
            </a:r>
            <a:r>
              <a:rPr sz="3200" b="1" spc="170" dirty="0">
                <a:latin typeface="Arial"/>
                <a:cs typeface="Arial"/>
              </a:rPr>
              <a:t>Concerns) </a:t>
            </a:r>
            <a:r>
              <a:rPr sz="3200" b="1" spc="285" dirty="0">
                <a:latin typeface="Arial"/>
                <a:cs typeface="Arial"/>
              </a:rPr>
              <a:t>adalah </a:t>
            </a:r>
            <a:r>
              <a:rPr sz="3200" b="1" spc="290" dirty="0">
                <a:latin typeface="Arial"/>
                <a:cs typeface="Arial"/>
              </a:rPr>
              <a:t>bahan </a:t>
            </a:r>
            <a:r>
              <a:rPr sz="3200" b="1" spc="229" dirty="0">
                <a:latin typeface="Arial"/>
                <a:cs typeface="Arial"/>
              </a:rPr>
              <a:t>kimia </a:t>
            </a:r>
            <a:r>
              <a:rPr sz="3200" b="1" spc="250" dirty="0">
                <a:latin typeface="Arial"/>
                <a:cs typeface="Arial"/>
              </a:rPr>
              <a:t>yang </a:t>
            </a:r>
            <a:r>
              <a:rPr sz="3200" b="1" spc="229" dirty="0">
                <a:latin typeface="Arial"/>
                <a:cs typeface="Arial"/>
              </a:rPr>
              <a:t>sangat  </a:t>
            </a:r>
            <a:r>
              <a:rPr sz="3200" b="1" spc="254" dirty="0">
                <a:latin typeface="Arial"/>
                <a:cs typeface="Arial"/>
              </a:rPr>
              <a:t>berbahaya</a:t>
            </a:r>
            <a:r>
              <a:rPr sz="3200" b="1" spc="75" dirty="0">
                <a:latin typeface="Arial"/>
                <a:cs typeface="Arial"/>
              </a:rPr>
              <a:t> </a:t>
            </a:r>
            <a:r>
              <a:rPr sz="3200" b="1" spc="300" dirty="0">
                <a:latin typeface="Arial"/>
                <a:cs typeface="Arial"/>
              </a:rPr>
              <a:t>atau</a:t>
            </a:r>
            <a:r>
              <a:rPr sz="3200" b="1" spc="80" dirty="0">
                <a:latin typeface="Arial"/>
                <a:cs typeface="Arial"/>
              </a:rPr>
              <a:t> </a:t>
            </a:r>
            <a:r>
              <a:rPr sz="3200" b="1" spc="290" dirty="0">
                <a:latin typeface="Arial"/>
                <a:cs typeface="Arial"/>
              </a:rPr>
              <a:t>bahan</a:t>
            </a:r>
            <a:r>
              <a:rPr sz="3200" b="1" spc="80" dirty="0">
                <a:latin typeface="Arial"/>
                <a:cs typeface="Arial"/>
              </a:rPr>
              <a:t> </a:t>
            </a:r>
            <a:r>
              <a:rPr sz="3200" b="1" spc="229" dirty="0">
                <a:latin typeface="Arial"/>
                <a:cs typeface="Arial"/>
              </a:rPr>
              <a:t>kimia</a:t>
            </a:r>
            <a:r>
              <a:rPr sz="3200" b="1" spc="80" dirty="0">
                <a:latin typeface="Arial"/>
                <a:cs typeface="Arial"/>
              </a:rPr>
              <a:t> </a:t>
            </a:r>
            <a:r>
              <a:rPr sz="3200" b="1" spc="250" dirty="0">
                <a:latin typeface="Arial"/>
                <a:cs typeface="Arial"/>
              </a:rPr>
              <a:t>yang</a:t>
            </a:r>
            <a:r>
              <a:rPr sz="3200" b="1" spc="80" dirty="0">
                <a:latin typeface="Arial"/>
                <a:cs typeface="Arial"/>
              </a:rPr>
              <a:t> </a:t>
            </a:r>
            <a:r>
              <a:rPr sz="3200" b="1" spc="140" dirty="0">
                <a:latin typeface="Arial"/>
                <a:cs typeface="Arial"/>
              </a:rPr>
              <a:t>berpotensi</a:t>
            </a:r>
            <a:r>
              <a:rPr sz="3200" b="1" spc="80" dirty="0">
                <a:latin typeface="Arial"/>
                <a:cs typeface="Arial"/>
              </a:rPr>
              <a:t> </a:t>
            </a:r>
            <a:r>
              <a:rPr sz="3200" b="1" spc="235" dirty="0">
                <a:latin typeface="Arial"/>
                <a:cs typeface="Arial"/>
              </a:rPr>
              <a:t>menjadi</a:t>
            </a:r>
            <a:r>
              <a:rPr sz="3200" b="1" spc="80" dirty="0">
                <a:latin typeface="Arial"/>
                <a:cs typeface="Arial"/>
              </a:rPr>
              <a:t> </a:t>
            </a:r>
            <a:r>
              <a:rPr sz="3200" b="1" spc="105" dirty="0">
                <a:latin typeface="Arial"/>
                <a:cs typeface="Arial"/>
              </a:rPr>
              <a:t>prekursor  </a:t>
            </a:r>
            <a:r>
              <a:rPr sz="3200" b="1" spc="290" dirty="0">
                <a:latin typeface="Arial"/>
                <a:cs typeface="Arial"/>
              </a:rPr>
              <a:t>bahan </a:t>
            </a:r>
            <a:r>
              <a:rPr sz="3200" b="1" spc="250" dirty="0">
                <a:latin typeface="Arial"/>
                <a:cs typeface="Arial"/>
              </a:rPr>
              <a:t>yang </a:t>
            </a:r>
            <a:r>
              <a:rPr sz="3200" b="1" spc="229" dirty="0">
                <a:latin typeface="Arial"/>
                <a:cs typeface="Arial"/>
              </a:rPr>
              <a:t>sangat</a:t>
            </a:r>
            <a:r>
              <a:rPr sz="3200" b="1" spc="-335" dirty="0">
                <a:latin typeface="Arial"/>
                <a:cs typeface="Arial"/>
              </a:rPr>
              <a:t> </a:t>
            </a:r>
            <a:r>
              <a:rPr sz="3200" b="1" spc="220" dirty="0">
                <a:latin typeface="Arial"/>
                <a:cs typeface="Arial"/>
              </a:rPr>
              <a:t>berbahaya.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150">
              <a:latin typeface="Arial"/>
              <a:cs typeface="Arial"/>
            </a:endParaRPr>
          </a:p>
          <a:p>
            <a:pPr marL="12700" marR="5080" algn="ctr">
              <a:lnSpc>
                <a:spcPct val="125000"/>
              </a:lnSpc>
            </a:pPr>
            <a:r>
              <a:rPr sz="3200" spc="270" dirty="0">
                <a:latin typeface="Arial"/>
                <a:cs typeface="Arial"/>
              </a:rPr>
              <a:t>Cara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305" dirty="0">
                <a:latin typeface="Arial"/>
                <a:cs typeface="Arial"/>
              </a:rPr>
              <a:t>pengaturan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355" dirty="0">
                <a:latin typeface="Arial"/>
                <a:cs typeface="Arial"/>
              </a:rPr>
              <a:t>dan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330" dirty="0">
                <a:latin typeface="Arial"/>
                <a:cs typeface="Arial"/>
              </a:rPr>
              <a:t>penyimpanan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345" dirty="0">
                <a:latin typeface="Arial"/>
                <a:cs typeface="Arial"/>
              </a:rPr>
              <a:t>bahan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290" dirty="0">
                <a:latin typeface="Arial"/>
                <a:cs typeface="Arial"/>
              </a:rPr>
              <a:t>kimian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275" dirty="0">
                <a:latin typeface="Arial"/>
                <a:cs typeface="Arial"/>
              </a:rPr>
              <a:t>didasarkan</a:t>
            </a:r>
            <a:r>
              <a:rPr sz="3200" spc="75" dirty="0">
                <a:latin typeface="Arial"/>
                <a:cs typeface="Arial"/>
              </a:rPr>
              <a:t> </a:t>
            </a:r>
            <a:r>
              <a:rPr sz="3200" spc="290" dirty="0">
                <a:latin typeface="Arial"/>
                <a:cs typeface="Arial"/>
              </a:rPr>
              <a:t>atas  </a:t>
            </a:r>
            <a:r>
              <a:rPr sz="3200" spc="215" dirty="0">
                <a:latin typeface="Arial"/>
                <a:cs typeface="Arial"/>
              </a:rPr>
              <a:t>sifat </a:t>
            </a:r>
            <a:r>
              <a:rPr sz="3200" spc="140" dirty="0">
                <a:latin typeface="Arial"/>
                <a:cs typeface="Arial"/>
              </a:rPr>
              <a:t>fisik </a:t>
            </a:r>
            <a:r>
              <a:rPr sz="3200" spc="355" dirty="0">
                <a:latin typeface="Arial"/>
                <a:cs typeface="Arial"/>
              </a:rPr>
              <a:t>dan </a:t>
            </a:r>
            <a:r>
              <a:rPr sz="3200" spc="215" dirty="0">
                <a:latin typeface="Arial"/>
                <a:cs typeface="Arial"/>
              </a:rPr>
              <a:t>sifat </a:t>
            </a:r>
            <a:r>
              <a:rPr sz="3200" spc="290" dirty="0">
                <a:latin typeface="Arial"/>
                <a:cs typeface="Arial"/>
              </a:rPr>
              <a:t>kimia </a:t>
            </a:r>
            <a:r>
              <a:rPr sz="3200" spc="265" dirty="0">
                <a:latin typeface="Arial"/>
                <a:cs typeface="Arial"/>
              </a:rPr>
              <a:t>bahan. </a:t>
            </a:r>
            <a:r>
              <a:rPr sz="3200" spc="305" dirty="0">
                <a:latin typeface="Arial"/>
                <a:cs typeface="Arial"/>
              </a:rPr>
              <a:t>pengaturan </a:t>
            </a:r>
            <a:r>
              <a:rPr sz="3200" spc="235" dirty="0">
                <a:latin typeface="Arial"/>
                <a:cs typeface="Arial"/>
              </a:rPr>
              <a:t>tersebut </a:t>
            </a:r>
            <a:r>
              <a:rPr sz="3200" spc="245" dirty="0">
                <a:latin typeface="Arial"/>
                <a:cs typeface="Arial"/>
              </a:rPr>
              <a:t>harus  </a:t>
            </a:r>
            <a:r>
              <a:rPr sz="3200" spc="320" dirty="0">
                <a:latin typeface="Arial"/>
                <a:cs typeface="Arial"/>
              </a:rPr>
              <a:t>memperhatikan </a:t>
            </a:r>
            <a:r>
              <a:rPr sz="3200" spc="204" dirty="0">
                <a:latin typeface="Arial"/>
                <a:cs typeface="Arial"/>
              </a:rPr>
              <a:t>kondisi </a:t>
            </a:r>
            <a:r>
              <a:rPr sz="3200" spc="240" dirty="0">
                <a:latin typeface="Arial"/>
                <a:cs typeface="Arial"/>
              </a:rPr>
              <a:t>operasional </a:t>
            </a:r>
            <a:r>
              <a:rPr sz="3200" spc="345" dirty="0">
                <a:latin typeface="Arial"/>
                <a:cs typeface="Arial"/>
              </a:rPr>
              <a:t>bahan </a:t>
            </a:r>
            <a:r>
              <a:rPr sz="3200" spc="290" dirty="0">
                <a:latin typeface="Arial"/>
                <a:cs typeface="Arial"/>
              </a:rPr>
              <a:t>kimia </a:t>
            </a:r>
            <a:r>
              <a:rPr sz="3200" spc="135" dirty="0">
                <a:latin typeface="Arial"/>
                <a:cs typeface="Arial"/>
              </a:rPr>
              <a:t>seoerti, </a:t>
            </a:r>
            <a:r>
              <a:rPr sz="3200" spc="240" dirty="0">
                <a:latin typeface="Arial"/>
                <a:cs typeface="Arial"/>
              </a:rPr>
              <a:t>control  </a:t>
            </a:r>
            <a:r>
              <a:rPr sz="3200" spc="300" dirty="0">
                <a:latin typeface="Arial"/>
                <a:cs typeface="Arial"/>
              </a:rPr>
              <a:t>temperatur </a:t>
            </a:r>
            <a:r>
              <a:rPr sz="3200" spc="305" dirty="0">
                <a:latin typeface="Arial"/>
                <a:cs typeface="Arial"/>
              </a:rPr>
              <a:t>perbandingan </a:t>
            </a:r>
            <a:r>
              <a:rPr sz="3200" spc="215" dirty="0">
                <a:latin typeface="Arial"/>
                <a:cs typeface="Arial"/>
              </a:rPr>
              <a:t>konsentrasi </a:t>
            </a:r>
            <a:r>
              <a:rPr sz="3200" spc="265" dirty="0">
                <a:latin typeface="Arial"/>
                <a:cs typeface="Arial"/>
              </a:rPr>
              <a:t>reaktan </a:t>
            </a:r>
            <a:r>
              <a:rPr sz="3200" spc="285" dirty="0">
                <a:latin typeface="Arial"/>
                <a:cs typeface="Arial"/>
              </a:rPr>
              <a:t>kemurnian </a:t>
            </a:r>
            <a:r>
              <a:rPr sz="3200" spc="245" dirty="0">
                <a:latin typeface="Arial"/>
                <a:cs typeface="Arial"/>
              </a:rPr>
              <a:t>bahan,  </a:t>
            </a:r>
            <a:r>
              <a:rPr sz="3200" spc="290" dirty="0">
                <a:latin typeface="Arial"/>
                <a:cs typeface="Arial"/>
              </a:rPr>
              <a:t>kecepatan </a:t>
            </a:r>
            <a:r>
              <a:rPr sz="3200" spc="355" dirty="0">
                <a:latin typeface="Arial"/>
                <a:cs typeface="Arial"/>
              </a:rPr>
              <a:t>dan </a:t>
            </a:r>
            <a:r>
              <a:rPr sz="3200" spc="365" dirty="0">
                <a:latin typeface="Arial"/>
                <a:cs typeface="Arial"/>
              </a:rPr>
              <a:t>penambahan </a:t>
            </a:r>
            <a:r>
              <a:rPr sz="3200" spc="345" dirty="0">
                <a:latin typeface="Arial"/>
                <a:cs typeface="Arial"/>
              </a:rPr>
              <a:t>bahan</a:t>
            </a:r>
            <a:r>
              <a:rPr sz="3200" spc="-430" dirty="0">
                <a:latin typeface="Arial"/>
                <a:cs typeface="Arial"/>
              </a:rPr>
              <a:t> </a:t>
            </a:r>
            <a:r>
              <a:rPr sz="3200" spc="-245" dirty="0">
                <a:latin typeface="Arial"/>
                <a:cs typeface="Arial"/>
              </a:rPr>
              <a:t>, </a:t>
            </a:r>
            <a:r>
              <a:rPr sz="3200" spc="215" dirty="0">
                <a:latin typeface="Arial"/>
                <a:cs typeface="Arial"/>
              </a:rPr>
              <a:t>dll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DEB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347111"/>
            <a:ext cx="4255770" cy="5940425"/>
          </a:xfrm>
          <a:custGeom>
            <a:avLst/>
            <a:gdLst/>
            <a:ahLst/>
            <a:cxnLst/>
            <a:rect l="l" t="t" r="r" b="b"/>
            <a:pathLst>
              <a:path w="4255770" h="5940425">
                <a:moveTo>
                  <a:pt x="2579446" y="5939888"/>
                </a:moveTo>
                <a:lnTo>
                  <a:pt x="0" y="5939888"/>
                </a:lnTo>
                <a:lnTo>
                  <a:pt x="0" y="449409"/>
                </a:lnTo>
                <a:lnTo>
                  <a:pt x="39346" y="428420"/>
                </a:lnTo>
                <a:lnTo>
                  <a:pt x="74904" y="409931"/>
                </a:lnTo>
                <a:lnTo>
                  <a:pt x="110585" y="391812"/>
                </a:lnTo>
                <a:lnTo>
                  <a:pt x="146383" y="374066"/>
                </a:lnTo>
                <a:lnTo>
                  <a:pt x="182292" y="356695"/>
                </a:lnTo>
                <a:lnTo>
                  <a:pt x="218307" y="339702"/>
                </a:lnTo>
                <a:lnTo>
                  <a:pt x="254420" y="323090"/>
                </a:lnTo>
                <a:lnTo>
                  <a:pt x="290625" y="306861"/>
                </a:lnTo>
                <a:lnTo>
                  <a:pt x="326918" y="291017"/>
                </a:lnTo>
                <a:lnTo>
                  <a:pt x="363290" y="275562"/>
                </a:lnTo>
                <a:lnTo>
                  <a:pt x="399737" y="260498"/>
                </a:lnTo>
                <a:lnTo>
                  <a:pt x="436251" y="245828"/>
                </a:lnTo>
                <a:lnTo>
                  <a:pt x="472828" y="231554"/>
                </a:lnTo>
                <a:lnTo>
                  <a:pt x="509460" y="217679"/>
                </a:lnTo>
                <a:lnTo>
                  <a:pt x="546142" y="204206"/>
                </a:lnTo>
                <a:lnTo>
                  <a:pt x="582867" y="191138"/>
                </a:lnTo>
                <a:lnTo>
                  <a:pt x="619630" y="178476"/>
                </a:lnTo>
                <a:lnTo>
                  <a:pt x="656423" y="166225"/>
                </a:lnTo>
                <a:lnTo>
                  <a:pt x="693242" y="154385"/>
                </a:lnTo>
                <a:lnTo>
                  <a:pt x="730079" y="142961"/>
                </a:lnTo>
                <a:lnTo>
                  <a:pt x="766929" y="131954"/>
                </a:lnTo>
                <a:lnTo>
                  <a:pt x="803785" y="121368"/>
                </a:lnTo>
                <a:lnTo>
                  <a:pt x="840642" y="111204"/>
                </a:lnTo>
                <a:lnTo>
                  <a:pt x="877501" y="101465"/>
                </a:lnTo>
                <a:lnTo>
                  <a:pt x="951152" y="83279"/>
                </a:lnTo>
                <a:lnTo>
                  <a:pt x="1024715" y="66825"/>
                </a:lnTo>
                <a:lnTo>
                  <a:pt x="1098131" y="52127"/>
                </a:lnTo>
                <a:lnTo>
                  <a:pt x="1171352" y="39206"/>
                </a:lnTo>
                <a:lnTo>
                  <a:pt x="1244327" y="28084"/>
                </a:lnTo>
                <a:lnTo>
                  <a:pt x="1317009" y="18780"/>
                </a:lnTo>
                <a:lnTo>
                  <a:pt x="1389348" y="11317"/>
                </a:lnTo>
                <a:lnTo>
                  <a:pt x="1461293" y="5717"/>
                </a:lnTo>
                <a:lnTo>
                  <a:pt x="1532798" y="1999"/>
                </a:lnTo>
                <a:lnTo>
                  <a:pt x="1603811" y="185"/>
                </a:lnTo>
                <a:lnTo>
                  <a:pt x="1639118" y="0"/>
                </a:lnTo>
                <a:lnTo>
                  <a:pt x="1674284" y="298"/>
                </a:lnTo>
                <a:lnTo>
                  <a:pt x="1744168" y="2357"/>
                </a:lnTo>
                <a:lnTo>
                  <a:pt x="1813413" y="6384"/>
                </a:lnTo>
                <a:lnTo>
                  <a:pt x="1881970" y="12400"/>
                </a:lnTo>
                <a:lnTo>
                  <a:pt x="1949790" y="20427"/>
                </a:lnTo>
                <a:lnTo>
                  <a:pt x="2016823" y="30486"/>
                </a:lnTo>
                <a:lnTo>
                  <a:pt x="2083022" y="42598"/>
                </a:lnTo>
                <a:lnTo>
                  <a:pt x="2148335" y="56785"/>
                </a:lnTo>
                <a:lnTo>
                  <a:pt x="2212714" y="73066"/>
                </a:lnTo>
                <a:lnTo>
                  <a:pt x="2276111" y="91465"/>
                </a:lnTo>
                <a:lnTo>
                  <a:pt x="2338474" y="112001"/>
                </a:lnTo>
                <a:lnTo>
                  <a:pt x="2399756" y="134697"/>
                </a:lnTo>
                <a:lnTo>
                  <a:pt x="2459908" y="159574"/>
                </a:lnTo>
                <a:lnTo>
                  <a:pt x="2518879" y="186652"/>
                </a:lnTo>
                <a:lnTo>
                  <a:pt x="2576620" y="215953"/>
                </a:lnTo>
                <a:lnTo>
                  <a:pt x="2633083" y="247498"/>
                </a:lnTo>
                <a:lnTo>
                  <a:pt x="3331995" y="736259"/>
                </a:lnTo>
                <a:lnTo>
                  <a:pt x="3700344" y="1095875"/>
                </a:lnTo>
                <a:lnTo>
                  <a:pt x="3855570" y="1324897"/>
                </a:lnTo>
                <a:lnTo>
                  <a:pt x="3887378" y="1405254"/>
                </a:lnTo>
                <a:lnTo>
                  <a:pt x="3909982" y="1457517"/>
                </a:lnTo>
                <a:lnTo>
                  <a:pt x="3931833" y="1509804"/>
                </a:lnTo>
                <a:lnTo>
                  <a:pt x="3952934" y="1562108"/>
                </a:lnTo>
                <a:lnTo>
                  <a:pt x="3973289" y="1614421"/>
                </a:lnTo>
                <a:lnTo>
                  <a:pt x="3992901" y="1666736"/>
                </a:lnTo>
                <a:lnTo>
                  <a:pt x="4011775" y="1719046"/>
                </a:lnTo>
                <a:lnTo>
                  <a:pt x="4029914" y="1771343"/>
                </a:lnTo>
                <a:lnTo>
                  <a:pt x="4047321" y="1823622"/>
                </a:lnTo>
                <a:lnTo>
                  <a:pt x="4064001" y="1875873"/>
                </a:lnTo>
                <a:lnTo>
                  <a:pt x="4079957" y="1928091"/>
                </a:lnTo>
                <a:lnTo>
                  <a:pt x="4095193" y="1980267"/>
                </a:lnTo>
                <a:lnTo>
                  <a:pt x="4109712" y="2032395"/>
                </a:lnTo>
                <a:lnTo>
                  <a:pt x="4123519" y="2084468"/>
                </a:lnTo>
                <a:lnTo>
                  <a:pt x="4136617" y="2136478"/>
                </a:lnTo>
                <a:lnTo>
                  <a:pt x="4149009" y="2188418"/>
                </a:lnTo>
                <a:lnTo>
                  <a:pt x="4160700" y="2240280"/>
                </a:lnTo>
                <a:lnTo>
                  <a:pt x="4171693" y="2292059"/>
                </a:lnTo>
                <a:lnTo>
                  <a:pt x="4181992" y="2343746"/>
                </a:lnTo>
                <a:lnTo>
                  <a:pt x="4191600" y="2395334"/>
                </a:lnTo>
                <a:lnTo>
                  <a:pt x="4200522" y="2446816"/>
                </a:lnTo>
                <a:lnTo>
                  <a:pt x="4208761" y="2498185"/>
                </a:lnTo>
                <a:lnTo>
                  <a:pt x="4216320" y="2549433"/>
                </a:lnTo>
                <a:lnTo>
                  <a:pt x="4223204" y="2600554"/>
                </a:lnTo>
                <a:lnTo>
                  <a:pt x="4229416" y="2651540"/>
                </a:lnTo>
                <a:lnTo>
                  <a:pt x="4234960" y="2702385"/>
                </a:lnTo>
                <a:lnTo>
                  <a:pt x="4239840" y="2753079"/>
                </a:lnTo>
                <a:lnTo>
                  <a:pt x="4244058" y="2803618"/>
                </a:lnTo>
                <a:lnTo>
                  <a:pt x="4247620" y="2853993"/>
                </a:lnTo>
                <a:lnTo>
                  <a:pt x="4250529" y="2904197"/>
                </a:lnTo>
                <a:lnTo>
                  <a:pt x="4252788" y="2954223"/>
                </a:lnTo>
                <a:lnTo>
                  <a:pt x="4254401" y="3004064"/>
                </a:lnTo>
                <a:lnTo>
                  <a:pt x="4255372" y="3053712"/>
                </a:lnTo>
                <a:lnTo>
                  <a:pt x="4255704" y="3103160"/>
                </a:lnTo>
                <a:lnTo>
                  <a:pt x="4255402" y="3152402"/>
                </a:lnTo>
                <a:lnTo>
                  <a:pt x="4254469" y="3201430"/>
                </a:lnTo>
                <a:lnTo>
                  <a:pt x="4252908" y="3250236"/>
                </a:lnTo>
                <a:lnTo>
                  <a:pt x="4250724" y="3298814"/>
                </a:lnTo>
                <a:lnTo>
                  <a:pt x="4247920" y="3347156"/>
                </a:lnTo>
                <a:lnTo>
                  <a:pt x="4244500" y="3395256"/>
                </a:lnTo>
                <a:lnTo>
                  <a:pt x="4240468" y="3443105"/>
                </a:lnTo>
                <a:lnTo>
                  <a:pt x="4235827" y="3490697"/>
                </a:lnTo>
                <a:lnTo>
                  <a:pt x="4230581" y="3538024"/>
                </a:lnTo>
                <a:lnTo>
                  <a:pt x="4224733" y="3585080"/>
                </a:lnTo>
                <a:lnTo>
                  <a:pt x="4218288" y="3631856"/>
                </a:lnTo>
                <a:lnTo>
                  <a:pt x="4211249" y="3678347"/>
                </a:lnTo>
                <a:lnTo>
                  <a:pt x="4203620" y="3724544"/>
                </a:lnTo>
                <a:lnTo>
                  <a:pt x="4195405" y="3770441"/>
                </a:lnTo>
                <a:lnTo>
                  <a:pt x="4186607" y="3816030"/>
                </a:lnTo>
                <a:lnTo>
                  <a:pt x="4177230" y="3861303"/>
                </a:lnTo>
                <a:lnTo>
                  <a:pt x="4167277" y="3906255"/>
                </a:lnTo>
                <a:lnTo>
                  <a:pt x="4156753" y="3950877"/>
                </a:lnTo>
                <a:lnTo>
                  <a:pt x="4145661" y="3995163"/>
                </a:lnTo>
                <a:lnTo>
                  <a:pt x="4134006" y="4039105"/>
                </a:lnTo>
                <a:lnTo>
                  <a:pt x="4121789" y="4082696"/>
                </a:lnTo>
                <a:lnTo>
                  <a:pt x="4109016" y="4125929"/>
                </a:lnTo>
                <a:lnTo>
                  <a:pt x="4095690" y="4168796"/>
                </a:lnTo>
                <a:lnTo>
                  <a:pt x="4081815" y="4211291"/>
                </a:lnTo>
                <a:lnTo>
                  <a:pt x="4067394" y="4253406"/>
                </a:lnTo>
                <a:lnTo>
                  <a:pt x="4052431" y="4295134"/>
                </a:lnTo>
                <a:lnTo>
                  <a:pt x="4036930" y="4336467"/>
                </a:lnTo>
                <a:lnTo>
                  <a:pt x="4020894" y="4377400"/>
                </a:lnTo>
                <a:lnTo>
                  <a:pt x="4004328" y="4417923"/>
                </a:lnTo>
                <a:lnTo>
                  <a:pt x="3987235" y="4458031"/>
                </a:lnTo>
                <a:lnTo>
                  <a:pt x="3969619" y="4497715"/>
                </a:lnTo>
                <a:lnTo>
                  <a:pt x="3951483" y="4536970"/>
                </a:lnTo>
                <a:lnTo>
                  <a:pt x="3932831" y="4575786"/>
                </a:lnTo>
                <a:lnTo>
                  <a:pt x="3913667" y="4614159"/>
                </a:lnTo>
                <a:lnTo>
                  <a:pt x="3893995" y="4652079"/>
                </a:lnTo>
                <a:lnTo>
                  <a:pt x="3873818" y="4689540"/>
                </a:lnTo>
                <a:lnTo>
                  <a:pt x="3853140" y="4726535"/>
                </a:lnTo>
                <a:lnTo>
                  <a:pt x="3831965" y="4763056"/>
                </a:lnTo>
                <a:lnTo>
                  <a:pt x="3810296" y="4799097"/>
                </a:lnTo>
                <a:lnTo>
                  <a:pt x="3788137" y="4834649"/>
                </a:lnTo>
                <a:lnTo>
                  <a:pt x="3765492" y="4869707"/>
                </a:lnTo>
                <a:lnTo>
                  <a:pt x="3742365" y="4904262"/>
                </a:lnTo>
                <a:lnTo>
                  <a:pt x="3718759" y="4938308"/>
                </a:lnTo>
                <a:lnTo>
                  <a:pt x="3694678" y="4971837"/>
                </a:lnTo>
                <a:lnTo>
                  <a:pt x="3670125" y="5004842"/>
                </a:lnTo>
                <a:lnTo>
                  <a:pt x="3645105" y="5037316"/>
                </a:lnTo>
                <a:lnTo>
                  <a:pt x="3619622" y="5069251"/>
                </a:lnTo>
                <a:lnTo>
                  <a:pt x="3593678" y="5100641"/>
                </a:lnTo>
                <a:lnTo>
                  <a:pt x="3567278" y="5131478"/>
                </a:lnTo>
                <a:lnTo>
                  <a:pt x="3540425" y="5161755"/>
                </a:lnTo>
                <a:lnTo>
                  <a:pt x="3513123" y="5191465"/>
                </a:lnTo>
                <a:lnTo>
                  <a:pt x="3485375" y="5220600"/>
                </a:lnTo>
                <a:lnTo>
                  <a:pt x="3451760" y="5254855"/>
                </a:lnTo>
                <a:lnTo>
                  <a:pt x="3416516" y="5289926"/>
                </a:lnTo>
                <a:lnTo>
                  <a:pt x="3379671" y="5325728"/>
                </a:lnTo>
                <a:lnTo>
                  <a:pt x="3341255" y="5362179"/>
                </a:lnTo>
                <a:lnTo>
                  <a:pt x="3301297" y="5399194"/>
                </a:lnTo>
                <a:lnTo>
                  <a:pt x="3259826" y="5436690"/>
                </a:lnTo>
                <a:lnTo>
                  <a:pt x="3216870" y="5474584"/>
                </a:lnTo>
                <a:lnTo>
                  <a:pt x="3172459" y="5512791"/>
                </a:lnTo>
                <a:lnTo>
                  <a:pt x="3126621" y="5551229"/>
                </a:lnTo>
                <a:lnTo>
                  <a:pt x="3079385" y="5589813"/>
                </a:lnTo>
                <a:lnTo>
                  <a:pt x="3030782" y="5628459"/>
                </a:lnTo>
                <a:lnTo>
                  <a:pt x="2980838" y="5667085"/>
                </a:lnTo>
                <a:lnTo>
                  <a:pt x="2929584" y="5705606"/>
                </a:lnTo>
                <a:lnTo>
                  <a:pt x="2877048" y="5743939"/>
                </a:lnTo>
                <a:lnTo>
                  <a:pt x="2823259" y="5782000"/>
                </a:lnTo>
                <a:lnTo>
                  <a:pt x="2768247" y="5819706"/>
                </a:lnTo>
                <a:lnTo>
                  <a:pt x="2712040" y="5856973"/>
                </a:lnTo>
                <a:lnTo>
                  <a:pt x="2654667" y="5893717"/>
                </a:lnTo>
                <a:lnTo>
                  <a:pt x="2596157" y="5929855"/>
                </a:lnTo>
                <a:lnTo>
                  <a:pt x="2579446" y="5939888"/>
                </a:lnTo>
                <a:close/>
              </a:path>
            </a:pathLst>
          </a:custGeom>
          <a:solidFill>
            <a:srgbClr val="F1D9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69592" y="0"/>
            <a:ext cx="11518406" cy="10286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38067" y="4691060"/>
            <a:ext cx="719455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705" dirty="0">
                <a:latin typeface="Arial"/>
                <a:cs typeface="Arial"/>
              </a:rPr>
              <a:t>-</a:t>
            </a:r>
            <a:r>
              <a:rPr sz="2800" spc="55" dirty="0">
                <a:latin typeface="Arial"/>
                <a:cs typeface="Arial"/>
              </a:rPr>
              <a:t> </a:t>
            </a:r>
            <a:r>
              <a:rPr sz="2800" spc="229" dirty="0">
                <a:latin typeface="Arial"/>
                <a:cs typeface="Arial"/>
              </a:rPr>
              <a:t>Bahaya</a:t>
            </a:r>
            <a:r>
              <a:rPr sz="2800" spc="55" dirty="0">
                <a:latin typeface="Arial"/>
                <a:cs typeface="Arial"/>
              </a:rPr>
              <a:t> </a:t>
            </a:r>
            <a:r>
              <a:rPr sz="2800" spc="270" dirty="0">
                <a:latin typeface="Arial"/>
                <a:cs typeface="Arial"/>
              </a:rPr>
              <a:t>berbahaya</a:t>
            </a:r>
            <a:r>
              <a:rPr sz="2800" spc="55" dirty="0">
                <a:latin typeface="Arial"/>
                <a:cs typeface="Arial"/>
              </a:rPr>
              <a:t> </a:t>
            </a:r>
            <a:r>
              <a:rPr sz="2800" spc="310" dirty="0">
                <a:latin typeface="Arial"/>
                <a:cs typeface="Arial"/>
              </a:rPr>
              <a:t>dan</a:t>
            </a:r>
            <a:r>
              <a:rPr sz="2800" spc="55" dirty="0">
                <a:latin typeface="Arial"/>
                <a:cs typeface="Arial"/>
              </a:rPr>
              <a:t> </a:t>
            </a:r>
            <a:r>
              <a:rPr sz="2800" spc="250" dirty="0">
                <a:latin typeface="Arial"/>
                <a:cs typeface="Arial"/>
              </a:rPr>
              <a:t>beracun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280" dirty="0">
                <a:latin typeface="Arial"/>
                <a:cs typeface="Arial"/>
              </a:rPr>
              <a:t>(B3)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6045">
              <a:lnSpc>
                <a:spcPct val="107100"/>
              </a:lnSpc>
              <a:spcBef>
                <a:spcPts val="100"/>
              </a:spcBef>
            </a:pPr>
            <a:r>
              <a:rPr spc="135" dirty="0"/>
              <a:t>Klasifikasi </a:t>
            </a:r>
            <a:r>
              <a:rPr spc="300" dirty="0"/>
              <a:t>bahan </a:t>
            </a:r>
            <a:r>
              <a:rPr spc="270" dirty="0"/>
              <a:t>berbahaya </a:t>
            </a:r>
            <a:r>
              <a:rPr spc="310" dirty="0"/>
              <a:t>dan </a:t>
            </a:r>
            <a:r>
              <a:rPr spc="250" dirty="0"/>
              <a:t>beracun  </a:t>
            </a:r>
            <a:r>
              <a:rPr spc="280" dirty="0"/>
              <a:t>(B3) </a:t>
            </a:r>
            <a:r>
              <a:rPr spc="240" dirty="0"/>
              <a:t>diatur </a:t>
            </a:r>
            <a:r>
              <a:rPr spc="340" dirty="0"/>
              <a:t>dalam </a:t>
            </a:r>
            <a:r>
              <a:rPr spc="-204" dirty="0"/>
              <a:t>PP </a:t>
            </a:r>
            <a:r>
              <a:rPr spc="120" dirty="0"/>
              <a:t>no.74 </a:t>
            </a:r>
            <a:r>
              <a:rPr spc="260" dirty="0"/>
              <a:t>th </a:t>
            </a:r>
            <a:r>
              <a:rPr spc="-15" dirty="0"/>
              <a:t>2001 </a:t>
            </a:r>
            <a:r>
              <a:rPr spc="265" dirty="0"/>
              <a:t>tentang  </a:t>
            </a:r>
            <a:r>
              <a:rPr spc="240" dirty="0"/>
              <a:t>pengelolaan </a:t>
            </a:r>
            <a:r>
              <a:rPr spc="-45" dirty="0"/>
              <a:t>B3. </a:t>
            </a:r>
            <a:r>
              <a:rPr spc="160" dirty="0"/>
              <a:t>klasifikasi </a:t>
            </a:r>
            <a:r>
              <a:rPr spc="204" dirty="0"/>
              <a:t>tersebut </a:t>
            </a:r>
            <a:r>
              <a:rPr spc="240" dirty="0"/>
              <a:t>meliputi  </a:t>
            </a:r>
            <a:r>
              <a:rPr spc="350" dirty="0"/>
              <a:t>mudah </a:t>
            </a:r>
            <a:r>
              <a:rPr spc="200" dirty="0"/>
              <a:t>meledak, </a:t>
            </a:r>
            <a:r>
              <a:rPr spc="190" dirty="0"/>
              <a:t>pengoksida, </a:t>
            </a:r>
            <a:r>
              <a:rPr spc="225" dirty="0"/>
              <a:t>berbahaya,  </a:t>
            </a:r>
            <a:r>
              <a:rPr spc="155" dirty="0"/>
              <a:t>korosif </a:t>
            </a:r>
            <a:r>
              <a:rPr spc="195" dirty="0"/>
              <a:t>bersifat </a:t>
            </a:r>
            <a:r>
              <a:rPr spc="120" dirty="0"/>
              <a:t>iritasi, </a:t>
            </a:r>
            <a:r>
              <a:rPr spc="250" dirty="0"/>
              <a:t>beracun </a:t>
            </a:r>
            <a:r>
              <a:rPr spc="-215" dirty="0"/>
              <a:t>,</a:t>
            </a:r>
            <a:r>
              <a:rPr spc="-420" dirty="0"/>
              <a:t> </a:t>
            </a:r>
            <a:r>
              <a:rPr spc="160" dirty="0"/>
              <a:t>karsinogenik,  </a:t>
            </a:r>
            <a:r>
              <a:rPr spc="180" dirty="0"/>
              <a:t>teratogenik, </a:t>
            </a:r>
            <a:r>
              <a:rPr spc="270" dirty="0"/>
              <a:t>berbahaya </a:t>
            </a:r>
            <a:r>
              <a:rPr spc="280" dirty="0"/>
              <a:t>bagi</a:t>
            </a:r>
            <a:r>
              <a:rPr spc="-265" dirty="0"/>
              <a:t> </a:t>
            </a:r>
            <a:r>
              <a:rPr spc="204" dirty="0"/>
              <a:t>lingkungan.</a:t>
            </a:r>
          </a:p>
        </p:txBody>
      </p:sp>
      <p:sp>
        <p:nvSpPr>
          <p:cNvPr id="7" name="object 7"/>
          <p:cNvSpPr/>
          <p:nvPr/>
        </p:nvSpPr>
        <p:spPr>
          <a:xfrm>
            <a:off x="2841016" y="1477073"/>
            <a:ext cx="444500" cy="635635"/>
          </a:xfrm>
          <a:custGeom>
            <a:avLst/>
            <a:gdLst/>
            <a:ahLst/>
            <a:cxnLst/>
            <a:rect l="l" t="t" r="r" b="b"/>
            <a:pathLst>
              <a:path w="444500" h="635635">
                <a:moveTo>
                  <a:pt x="219446" y="0"/>
                </a:moveTo>
                <a:lnTo>
                  <a:pt x="270376" y="3348"/>
                </a:lnTo>
                <a:lnTo>
                  <a:pt x="315109" y="13394"/>
                </a:lnTo>
                <a:lnTo>
                  <a:pt x="353647" y="30137"/>
                </a:lnTo>
                <a:lnTo>
                  <a:pt x="385991" y="53578"/>
                </a:lnTo>
                <a:lnTo>
                  <a:pt x="411576" y="82013"/>
                </a:lnTo>
                <a:lnTo>
                  <a:pt x="440818" y="148763"/>
                </a:lnTo>
                <a:lnTo>
                  <a:pt x="444474" y="187077"/>
                </a:lnTo>
                <a:lnTo>
                  <a:pt x="441015" y="225502"/>
                </a:lnTo>
                <a:lnTo>
                  <a:pt x="413336" y="293145"/>
                </a:lnTo>
                <a:lnTo>
                  <a:pt x="357749" y="346583"/>
                </a:lnTo>
                <a:lnTo>
                  <a:pt x="319014" y="363885"/>
                </a:lnTo>
                <a:lnTo>
                  <a:pt x="272913" y="374266"/>
                </a:lnTo>
                <a:lnTo>
                  <a:pt x="219446" y="377726"/>
                </a:lnTo>
                <a:lnTo>
                  <a:pt x="104260" y="377726"/>
                </a:lnTo>
                <a:lnTo>
                  <a:pt x="104260" y="635570"/>
                </a:lnTo>
                <a:lnTo>
                  <a:pt x="0" y="635570"/>
                </a:lnTo>
                <a:lnTo>
                  <a:pt x="0" y="0"/>
                </a:lnTo>
                <a:lnTo>
                  <a:pt x="219446" y="0"/>
                </a:lnTo>
                <a:close/>
              </a:path>
              <a:path w="444500" h="635635">
                <a:moveTo>
                  <a:pt x="104260" y="296242"/>
                </a:moveTo>
                <a:lnTo>
                  <a:pt x="219446" y="296242"/>
                </a:lnTo>
                <a:lnTo>
                  <a:pt x="247257" y="294470"/>
                </a:lnTo>
                <a:lnTo>
                  <a:pt x="291570" y="280294"/>
                </a:lnTo>
                <a:lnTo>
                  <a:pt x="320967" y="252319"/>
                </a:lnTo>
                <a:lnTo>
                  <a:pt x="335704" y="212806"/>
                </a:lnTo>
                <a:lnTo>
                  <a:pt x="337546" y="188863"/>
                </a:lnTo>
                <a:lnTo>
                  <a:pt x="335704" y="164920"/>
                </a:lnTo>
                <a:lnTo>
                  <a:pt x="320967" y="125406"/>
                </a:lnTo>
                <a:lnTo>
                  <a:pt x="291570" y="97431"/>
                </a:lnTo>
                <a:lnTo>
                  <a:pt x="247257" y="83255"/>
                </a:lnTo>
                <a:lnTo>
                  <a:pt x="219446" y="81483"/>
                </a:lnTo>
                <a:lnTo>
                  <a:pt x="104260" y="81483"/>
                </a:lnTo>
                <a:lnTo>
                  <a:pt x="104260" y="296242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385084" y="1476181"/>
            <a:ext cx="351155" cy="636905"/>
          </a:xfrm>
          <a:custGeom>
            <a:avLst/>
            <a:gdLst/>
            <a:ahLst/>
            <a:cxnLst/>
            <a:rect l="l" t="t" r="r" b="b"/>
            <a:pathLst>
              <a:path w="351154" h="636905">
                <a:moveTo>
                  <a:pt x="351158" y="0"/>
                </a:moveTo>
                <a:lnTo>
                  <a:pt x="351158" y="81483"/>
                </a:lnTo>
                <a:lnTo>
                  <a:pt x="104251" y="81483"/>
                </a:lnTo>
                <a:lnTo>
                  <a:pt x="104251" y="274364"/>
                </a:lnTo>
                <a:lnTo>
                  <a:pt x="323707" y="274364"/>
                </a:lnTo>
                <a:lnTo>
                  <a:pt x="323707" y="354731"/>
                </a:lnTo>
                <a:lnTo>
                  <a:pt x="104251" y="354731"/>
                </a:lnTo>
                <a:lnTo>
                  <a:pt x="104251" y="554979"/>
                </a:lnTo>
                <a:lnTo>
                  <a:pt x="351158" y="554979"/>
                </a:lnTo>
                <a:lnTo>
                  <a:pt x="351158" y="636463"/>
                </a:lnTo>
                <a:lnTo>
                  <a:pt x="0" y="636463"/>
                </a:lnTo>
                <a:lnTo>
                  <a:pt x="0" y="0"/>
                </a:lnTo>
                <a:lnTo>
                  <a:pt x="351158" y="0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64229" y="1476181"/>
            <a:ext cx="522605" cy="636905"/>
          </a:xfrm>
          <a:custGeom>
            <a:avLst/>
            <a:gdLst/>
            <a:ahLst/>
            <a:cxnLst/>
            <a:rect l="l" t="t" r="r" b="b"/>
            <a:pathLst>
              <a:path w="522604" h="636905">
                <a:moveTo>
                  <a:pt x="417909" y="0"/>
                </a:moveTo>
                <a:lnTo>
                  <a:pt x="522160" y="0"/>
                </a:lnTo>
                <a:lnTo>
                  <a:pt x="522160" y="636463"/>
                </a:lnTo>
                <a:lnTo>
                  <a:pt x="417909" y="636463"/>
                </a:lnTo>
                <a:lnTo>
                  <a:pt x="104251" y="161850"/>
                </a:lnTo>
                <a:lnTo>
                  <a:pt x="104251" y="636463"/>
                </a:lnTo>
                <a:lnTo>
                  <a:pt x="0" y="636463"/>
                </a:lnTo>
                <a:lnTo>
                  <a:pt x="0" y="0"/>
                </a:lnTo>
                <a:lnTo>
                  <a:pt x="104251" y="0"/>
                </a:lnTo>
                <a:lnTo>
                  <a:pt x="417909" y="473720"/>
                </a:lnTo>
                <a:lnTo>
                  <a:pt x="417909" y="0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488907" y="1468813"/>
            <a:ext cx="1789430" cy="649605"/>
          </a:xfrm>
          <a:custGeom>
            <a:avLst/>
            <a:gdLst/>
            <a:ahLst/>
            <a:cxnLst/>
            <a:rect l="l" t="t" r="r" b="b"/>
            <a:pathLst>
              <a:path w="1789429" h="649605">
                <a:moveTo>
                  <a:pt x="318573" y="649411"/>
                </a:moveTo>
                <a:lnTo>
                  <a:pt x="267869" y="645750"/>
                </a:lnTo>
                <a:lnTo>
                  <a:pt x="220058" y="634767"/>
                </a:lnTo>
                <a:lnTo>
                  <a:pt x="175140" y="616461"/>
                </a:lnTo>
                <a:lnTo>
                  <a:pt x="133114" y="590833"/>
                </a:lnTo>
                <a:lnTo>
                  <a:pt x="93983" y="557883"/>
                </a:lnTo>
                <a:lnTo>
                  <a:pt x="60149" y="519288"/>
                </a:lnTo>
                <a:lnTo>
                  <a:pt x="33833" y="476729"/>
                </a:lnTo>
                <a:lnTo>
                  <a:pt x="15037" y="430206"/>
                </a:lnTo>
                <a:lnTo>
                  <a:pt x="3759" y="379717"/>
                </a:lnTo>
                <a:lnTo>
                  <a:pt x="0" y="325264"/>
                </a:lnTo>
                <a:lnTo>
                  <a:pt x="3759" y="270713"/>
                </a:lnTo>
                <a:lnTo>
                  <a:pt x="15037" y="220108"/>
                </a:lnTo>
                <a:lnTo>
                  <a:pt x="33833" y="173450"/>
                </a:lnTo>
                <a:lnTo>
                  <a:pt x="60149" y="130740"/>
                </a:lnTo>
                <a:lnTo>
                  <a:pt x="93983" y="91976"/>
                </a:lnTo>
                <a:lnTo>
                  <a:pt x="133355" y="58864"/>
                </a:lnTo>
                <a:lnTo>
                  <a:pt x="176104" y="33111"/>
                </a:lnTo>
                <a:lnTo>
                  <a:pt x="222227" y="14716"/>
                </a:lnTo>
                <a:lnTo>
                  <a:pt x="271723" y="3679"/>
                </a:lnTo>
                <a:lnTo>
                  <a:pt x="324592" y="0"/>
                </a:lnTo>
                <a:lnTo>
                  <a:pt x="373875" y="3125"/>
                </a:lnTo>
                <a:lnTo>
                  <a:pt x="420368" y="12502"/>
                </a:lnTo>
                <a:lnTo>
                  <a:pt x="464068" y="28129"/>
                </a:lnTo>
                <a:lnTo>
                  <a:pt x="504977" y="50007"/>
                </a:lnTo>
                <a:lnTo>
                  <a:pt x="541882" y="77493"/>
                </a:lnTo>
                <a:lnTo>
                  <a:pt x="573344" y="110170"/>
                </a:lnTo>
                <a:lnTo>
                  <a:pt x="599364" y="148038"/>
                </a:lnTo>
                <a:lnTo>
                  <a:pt x="619944" y="191096"/>
                </a:lnTo>
                <a:lnTo>
                  <a:pt x="494480" y="191096"/>
                </a:lnTo>
                <a:lnTo>
                  <a:pt x="464693" y="149098"/>
                </a:lnTo>
                <a:lnTo>
                  <a:pt x="426449" y="119100"/>
                </a:lnTo>
                <a:lnTo>
                  <a:pt x="379749" y="101101"/>
                </a:lnTo>
                <a:lnTo>
                  <a:pt x="324592" y="95101"/>
                </a:lnTo>
                <a:lnTo>
                  <a:pt x="278789" y="99050"/>
                </a:lnTo>
                <a:lnTo>
                  <a:pt x="237364" y="110896"/>
                </a:lnTo>
                <a:lnTo>
                  <a:pt x="200319" y="130638"/>
                </a:lnTo>
                <a:lnTo>
                  <a:pt x="167659" y="158278"/>
                </a:lnTo>
                <a:lnTo>
                  <a:pt x="141093" y="192407"/>
                </a:lnTo>
                <a:lnTo>
                  <a:pt x="122117" y="231614"/>
                </a:lnTo>
                <a:lnTo>
                  <a:pt x="110732" y="275900"/>
                </a:lnTo>
                <a:lnTo>
                  <a:pt x="106937" y="325264"/>
                </a:lnTo>
                <a:lnTo>
                  <a:pt x="110732" y="374531"/>
                </a:lnTo>
                <a:lnTo>
                  <a:pt x="122117" y="418746"/>
                </a:lnTo>
                <a:lnTo>
                  <a:pt x="141093" y="457911"/>
                </a:lnTo>
                <a:lnTo>
                  <a:pt x="167659" y="492026"/>
                </a:lnTo>
                <a:lnTo>
                  <a:pt x="199970" y="519666"/>
                </a:lnTo>
                <a:lnTo>
                  <a:pt x="235966" y="539409"/>
                </a:lnTo>
                <a:lnTo>
                  <a:pt x="275647" y="551255"/>
                </a:lnTo>
                <a:lnTo>
                  <a:pt x="319011" y="555203"/>
                </a:lnTo>
                <a:lnTo>
                  <a:pt x="362000" y="552203"/>
                </a:lnTo>
                <a:lnTo>
                  <a:pt x="400329" y="543204"/>
                </a:lnTo>
                <a:lnTo>
                  <a:pt x="463010" y="507207"/>
                </a:lnTo>
                <a:lnTo>
                  <a:pt x="505925" y="450615"/>
                </a:lnTo>
                <a:lnTo>
                  <a:pt x="527523" y="376833"/>
                </a:lnTo>
                <a:lnTo>
                  <a:pt x="288874" y="376833"/>
                </a:lnTo>
                <a:lnTo>
                  <a:pt x="288874" y="295350"/>
                </a:lnTo>
                <a:lnTo>
                  <a:pt x="639146" y="295350"/>
                </a:lnTo>
                <a:lnTo>
                  <a:pt x="639146" y="376833"/>
                </a:lnTo>
                <a:lnTo>
                  <a:pt x="630334" y="421151"/>
                </a:lnTo>
                <a:lnTo>
                  <a:pt x="615680" y="462665"/>
                </a:lnTo>
                <a:lnTo>
                  <a:pt x="595186" y="501375"/>
                </a:lnTo>
                <a:lnTo>
                  <a:pt x="568852" y="537282"/>
                </a:lnTo>
                <a:lnTo>
                  <a:pt x="536676" y="570384"/>
                </a:lnTo>
                <a:lnTo>
                  <a:pt x="499876" y="598834"/>
                </a:lnTo>
                <a:lnTo>
                  <a:pt x="459666" y="620961"/>
                </a:lnTo>
                <a:lnTo>
                  <a:pt x="416047" y="636767"/>
                </a:lnTo>
                <a:lnTo>
                  <a:pt x="369016" y="646250"/>
                </a:lnTo>
                <a:lnTo>
                  <a:pt x="318573" y="649411"/>
                </a:lnTo>
                <a:close/>
              </a:path>
              <a:path w="1789429" h="649605">
                <a:moveTo>
                  <a:pt x="1170289" y="643830"/>
                </a:moveTo>
                <a:lnTo>
                  <a:pt x="1124521" y="513904"/>
                </a:lnTo>
                <a:lnTo>
                  <a:pt x="858412" y="513904"/>
                </a:lnTo>
                <a:lnTo>
                  <a:pt x="812873" y="643830"/>
                </a:lnTo>
                <a:lnTo>
                  <a:pt x="703935" y="643830"/>
                </a:lnTo>
                <a:lnTo>
                  <a:pt x="931640" y="7367"/>
                </a:lnTo>
                <a:lnTo>
                  <a:pt x="1052417" y="7367"/>
                </a:lnTo>
                <a:lnTo>
                  <a:pt x="1280121" y="643830"/>
                </a:lnTo>
                <a:lnTo>
                  <a:pt x="1170289" y="643830"/>
                </a:lnTo>
                <a:close/>
              </a:path>
              <a:path w="1789429" h="649605">
                <a:moveTo>
                  <a:pt x="886767" y="432643"/>
                </a:moveTo>
                <a:lnTo>
                  <a:pt x="1096165" y="432643"/>
                </a:lnTo>
                <a:lnTo>
                  <a:pt x="992133" y="133499"/>
                </a:lnTo>
                <a:lnTo>
                  <a:pt x="886767" y="432643"/>
                </a:lnTo>
                <a:close/>
              </a:path>
              <a:path w="1789429" h="649605">
                <a:moveTo>
                  <a:pt x="1345958" y="89743"/>
                </a:moveTo>
                <a:lnTo>
                  <a:pt x="1345958" y="8260"/>
                </a:lnTo>
                <a:lnTo>
                  <a:pt x="1789318" y="8260"/>
                </a:lnTo>
                <a:lnTo>
                  <a:pt x="1789318" y="89743"/>
                </a:lnTo>
                <a:lnTo>
                  <a:pt x="1620316" y="89743"/>
                </a:lnTo>
                <a:lnTo>
                  <a:pt x="1620316" y="643830"/>
                </a:lnTo>
                <a:lnTo>
                  <a:pt x="1516065" y="643830"/>
                </a:lnTo>
                <a:lnTo>
                  <a:pt x="1516065" y="89743"/>
                </a:lnTo>
                <a:lnTo>
                  <a:pt x="1345958" y="89743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82506" y="1477073"/>
            <a:ext cx="496570" cy="642620"/>
          </a:xfrm>
          <a:custGeom>
            <a:avLst/>
            <a:gdLst/>
            <a:ahLst/>
            <a:cxnLst/>
            <a:rect l="l" t="t" r="r" b="b"/>
            <a:pathLst>
              <a:path w="496570" h="642619">
                <a:moveTo>
                  <a:pt x="0" y="403398"/>
                </a:moveTo>
                <a:lnTo>
                  <a:pt x="0" y="0"/>
                </a:lnTo>
                <a:lnTo>
                  <a:pt x="104260" y="0"/>
                </a:lnTo>
                <a:lnTo>
                  <a:pt x="104260" y="403398"/>
                </a:lnTo>
                <a:lnTo>
                  <a:pt x="106632" y="437234"/>
                </a:lnTo>
                <a:lnTo>
                  <a:pt x="125606" y="491593"/>
                </a:lnTo>
                <a:lnTo>
                  <a:pt x="163066" y="528135"/>
                </a:lnTo>
                <a:lnTo>
                  <a:pt x="216087" y="546441"/>
                </a:lnTo>
                <a:lnTo>
                  <a:pt x="248250" y="548729"/>
                </a:lnTo>
                <a:lnTo>
                  <a:pt x="280407" y="546441"/>
                </a:lnTo>
                <a:lnTo>
                  <a:pt x="333428" y="528135"/>
                </a:lnTo>
                <a:lnTo>
                  <a:pt x="370893" y="491593"/>
                </a:lnTo>
                <a:lnTo>
                  <a:pt x="389867" y="437234"/>
                </a:lnTo>
                <a:lnTo>
                  <a:pt x="392239" y="403398"/>
                </a:lnTo>
                <a:lnTo>
                  <a:pt x="392239" y="0"/>
                </a:lnTo>
                <a:lnTo>
                  <a:pt x="496490" y="0"/>
                </a:lnTo>
                <a:lnTo>
                  <a:pt x="496490" y="403398"/>
                </a:lnTo>
                <a:lnTo>
                  <a:pt x="491998" y="457660"/>
                </a:lnTo>
                <a:lnTo>
                  <a:pt x="478521" y="505253"/>
                </a:lnTo>
                <a:lnTo>
                  <a:pt x="456057" y="546176"/>
                </a:lnTo>
                <a:lnTo>
                  <a:pt x="424605" y="580429"/>
                </a:lnTo>
                <a:lnTo>
                  <a:pt x="386600" y="607386"/>
                </a:lnTo>
                <a:lnTo>
                  <a:pt x="344240" y="626641"/>
                </a:lnTo>
                <a:lnTo>
                  <a:pt x="297526" y="638194"/>
                </a:lnTo>
                <a:lnTo>
                  <a:pt x="246459" y="642045"/>
                </a:lnTo>
                <a:lnTo>
                  <a:pt x="195490" y="638222"/>
                </a:lnTo>
                <a:lnTo>
                  <a:pt x="149069" y="626752"/>
                </a:lnTo>
                <a:lnTo>
                  <a:pt x="107197" y="607637"/>
                </a:lnTo>
                <a:lnTo>
                  <a:pt x="69875" y="580876"/>
                </a:lnTo>
                <a:lnTo>
                  <a:pt x="39307" y="546762"/>
                </a:lnTo>
                <a:lnTo>
                  <a:pt x="17471" y="505811"/>
                </a:lnTo>
                <a:lnTo>
                  <a:pt x="4368" y="458023"/>
                </a:lnTo>
                <a:lnTo>
                  <a:pt x="0" y="403398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759783" y="1185544"/>
            <a:ext cx="1276858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240" dirty="0" smtClean="0"/>
              <a:t> </a:t>
            </a:r>
            <a:endParaRPr sz="7200" dirty="0"/>
          </a:p>
        </p:txBody>
      </p:sp>
      <p:sp>
        <p:nvSpPr>
          <p:cNvPr id="13" name="object 13"/>
          <p:cNvSpPr/>
          <p:nvPr/>
        </p:nvSpPr>
        <p:spPr>
          <a:xfrm>
            <a:off x="6245308" y="2572445"/>
            <a:ext cx="462915" cy="635635"/>
          </a:xfrm>
          <a:custGeom>
            <a:avLst/>
            <a:gdLst/>
            <a:ahLst/>
            <a:cxnLst/>
            <a:rect l="l" t="t" r="r" b="b"/>
            <a:pathLst>
              <a:path w="462915" h="635635">
                <a:moveTo>
                  <a:pt x="0" y="0"/>
                </a:moveTo>
                <a:lnTo>
                  <a:pt x="242449" y="0"/>
                </a:lnTo>
                <a:lnTo>
                  <a:pt x="288587" y="2973"/>
                </a:lnTo>
                <a:lnTo>
                  <a:pt x="329230" y="11891"/>
                </a:lnTo>
                <a:lnTo>
                  <a:pt x="364378" y="26754"/>
                </a:lnTo>
                <a:lnTo>
                  <a:pt x="417663" y="72936"/>
                </a:lnTo>
                <a:lnTo>
                  <a:pt x="444670" y="133319"/>
                </a:lnTo>
                <a:lnTo>
                  <a:pt x="448046" y="168325"/>
                </a:lnTo>
                <a:lnTo>
                  <a:pt x="440331" y="217232"/>
                </a:lnTo>
                <a:lnTo>
                  <a:pt x="417185" y="257010"/>
                </a:lnTo>
                <a:lnTo>
                  <a:pt x="378609" y="287663"/>
                </a:lnTo>
                <a:lnTo>
                  <a:pt x="324602" y="309191"/>
                </a:lnTo>
                <a:lnTo>
                  <a:pt x="354222" y="316422"/>
                </a:lnTo>
                <a:lnTo>
                  <a:pt x="404338" y="344105"/>
                </a:lnTo>
                <a:lnTo>
                  <a:pt x="441436" y="387943"/>
                </a:lnTo>
                <a:lnTo>
                  <a:pt x="460409" y="439735"/>
                </a:lnTo>
                <a:lnTo>
                  <a:pt x="462781" y="468144"/>
                </a:lnTo>
                <a:lnTo>
                  <a:pt x="459238" y="503123"/>
                </a:lnTo>
                <a:lnTo>
                  <a:pt x="430887" y="563288"/>
                </a:lnTo>
                <a:lnTo>
                  <a:pt x="375327" y="609081"/>
                </a:lnTo>
                <a:lnTo>
                  <a:pt x="339776" y="623800"/>
                </a:lnTo>
                <a:lnTo>
                  <a:pt x="299428" y="632631"/>
                </a:lnTo>
                <a:lnTo>
                  <a:pt x="254279" y="635574"/>
                </a:lnTo>
                <a:lnTo>
                  <a:pt x="0" y="635574"/>
                </a:lnTo>
                <a:lnTo>
                  <a:pt x="0" y="0"/>
                </a:lnTo>
                <a:close/>
              </a:path>
              <a:path w="462915" h="635635">
                <a:moveTo>
                  <a:pt x="104260" y="81486"/>
                </a:moveTo>
                <a:lnTo>
                  <a:pt x="104260" y="269900"/>
                </a:lnTo>
                <a:lnTo>
                  <a:pt x="233295" y="269900"/>
                </a:lnTo>
                <a:lnTo>
                  <a:pt x="278836" y="263706"/>
                </a:lnTo>
                <a:lnTo>
                  <a:pt x="313210" y="245125"/>
                </a:lnTo>
                <a:lnTo>
                  <a:pt x="340213" y="197028"/>
                </a:lnTo>
                <a:lnTo>
                  <a:pt x="342014" y="176145"/>
                </a:lnTo>
                <a:lnTo>
                  <a:pt x="340213" y="155144"/>
                </a:lnTo>
                <a:lnTo>
                  <a:pt x="313210" y="106718"/>
                </a:lnTo>
                <a:lnTo>
                  <a:pt x="278836" y="87794"/>
                </a:lnTo>
                <a:lnTo>
                  <a:pt x="233295" y="81486"/>
                </a:lnTo>
                <a:lnTo>
                  <a:pt x="104260" y="81486"/>
                </a:lnTo>
                <a:close/>
              </a:path>
              <a:path w="462915" h="635635">
                <a:moveTo>
                  <a:pt x="104260" y="554088"/>
                </a:moveTo>
                <a:lnTo>
                  <a:pt x="245125" y="554088"/>
                </a:lnTo>
                <a:lnTo>
                  <a:pt x="270155" y="552441"/>
                </a:lnTo>
                <a:lnTo>
                  <a:pt x="311679" y="539272"/>
                </a:lnTo>
                <a:lnTo>
                  <a:pt x="341456" y="513181"/>
                </a:lnTo>
                <a:lnTo>
                  <a:pt x="356633" y="476344"/>
                </a:lnTo>
                <a:lnTo>
                  <a:pt x="358530" y="454075"/>
                </a:lnTo>
                <a:lnTo>
                  <a:pt x="356521" y="431723"/>
                </a:lnTo>
                <a:lnTo>
                  <a:pt x="340447" y="394218"/>
                </a:lnTo>
                <a:lnTo>
                  <a:pt x="309111" y="366859"/>
                </a:lnTo>
                <a:lnTo>
                  <a:pt x="266696" y="352910"/>
                </a:lnTo>
                <a:lnTo>
                  <a:pt x="241554" y="351167"/>
                </a:lnTo>
                <a:lnTo>
                  <a:pt x="104260" y="351167"/>
                </a:lnTo>
                <a:lnTo>
                  <a:pt x="104260" y="554088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164075" y="2280919"/>
            <a:ext cx="11336655" cy="2593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5" dirty="0" smtClean="0">
                <a:latin typeface="Arial"/>
                <a:cs typeface="Arial"/>
              </a:rPr>
              <a:t>  </a:t>
            </a:r>
            <a:endParaRPr sz="7200" dirty="0">
              <a:latin typeface="Arial"/>
              <a:cs typeface="Arial"/>
            </a:endParaRPr>
          </a:p>
          <a:p>
            <a:pPr marL="3677920">
              <a:lnSpc>
                <a:spcPct val="100000"/>
              </a:lnSpc>
              <a:spcBef>
                <a:spcPts val="8225"/>
              </a:spcBef>
            </a:pPr>
            <a:r>
              <a:rPr sz="2800" spc="705" dirty="0">
                <a:latin typeface="Arial"/>
                <a:cs typeface="Arial"/>
              </a:rPr>
              <a:t>-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145" dirty="0">
                <a:latin typeface="Arial"/>
                <a:cs typeface="Arial"/>
              </a:rPr>
              <a:t>Komposisi,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190" dirty="0">
                <a:latin typeface="Arial"/>
                <a:cs typeface="Arial"/>
              </a:rPr>
              <a:t>struktur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310" dirty="0">
                <a:latin typeface="Arial"/>
                <a:cs typeface="Arial"/>
              </a:rPr>
              <a:t>dan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195" dirty="0">
                <a:latin typeface="Arial"/>
                <a:cs typeface="Arial"/>
              </a:rPr>
              <a:t>reaktivitas</a:t>
            </a:r>
            <a:r>
              <a:rPr sz="2800" spc="65" dirty="0">
                <a:latin typeface="Arial"/>
                <a:cs typeface="Arial"/>
              </a:rPr>
              <a:t> </a:t>
            </a:r>
            <a:r>
              <a:rPr sz="2800" spc="254" dirty="0">
                <a:latin typeface="Arial"/>
                <a:cs typeface="Arial"/>
              </a:rPr>
              <a:t>kimia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607214" y="4849488"/>
            <a:ext cx="688149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100"/>
              </a:spcBef>
            </a:pPr>
            <a:r>
              <a:rPr sz="2800" spc="204" dirty="0">
                <a:latin typeface="Arial"/>
                <a:cs typeface="Arial"/>
              </a:rPr>
              <a:t>Ketidakstabilan </a:t>
            </a:r>
            <a:r>
              <a:rPr sz="2800" spc="295" dirty="0">
                <a:latin typeface="Arial"/>
                <a:cs typeface="Arial"/>
              </a:rPr>
              <a:t>atau </a:t>
            </a:r>
            <a:r>
              <a:rPr sz="2800" spc="195" dirty="0">
                <a:latin typeface="Arial"/>
                <a:cs typeface="Arial"/>
              </a:rPr>
              <a:t>reaktivitas</a:t>
            </a:r>
            <a:r>
              <a:rPr sz="2800" spc="-300" dirty="0">
                <a:latin typeface="Arial"/>
                <a:cs typeface="Arial"/>
              </a:rPr>
              <a:t> </a:t>
            </a:r>
            <a:r>
              <a:rPr sz="2800" spc="254" dirty="0">
                <a:latin typeface="Arial"/>
                <a:cs typeface="Arial"/>
              </a:rPr>
              <a:t>kimia  </a:t>
            </a:r>
            <a:r>
              <a:rPr sz="2800" spc="260" dirty="0">
                <a:latin typeface="Arial"/>
                <a:cs typeface="Arial"/>
              </a:rPr>
              <a:t>dihubungkan </a:t>
            </a:r>
            <a:r>
              <a:rPr sz="2800" spc="280" dirty="0">
                <a:latin typeface="Arial"/>
                <a:cs typeface="Arial"/>
              </a:rPr>
              <a:t>dengan</a:t>
            </a:r>
            <a:r>
              <a:rPr sz="2800" spc="-150" dirty="0">
                <a:latin typeface="Arial"/>
                <a:cs typeface="Arial"/>
              </a:rPr>
              <a:t> </a:t>
            </a:r>
            <a:r>
              <a:rPr sz="2800" spc="185" dirty="0">
                <a:latin typeface="Arial"/>
                <a:cs typeface="Arial"/>
              </a:rPr>
              <a:t>strukturnya.</a:t>
            </a:r>
            <a:endParaRPr sz="2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607214" y="6489342"/>
            <a:ext cx="7391400" cy="223774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172335">
              <a:lnSpc>
                <a:spcPct val="100000"/>
              </a:lnSpc>
              <a:spcBef>
                <a:spcPts val="340"/>
              </a:spcBef>
            </a:pPr>
            <a:r>
              <a:rPr sz="2800" spc="705" dirty="0">
                <a:latin typeface="Arial"/>
                <a:cs typeface="Arial"/>
              </a:rPr>
              <a:t>-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95" dirty="0">
                <a:latin typeface="Arial"/>
                <a:cs typeface="Arial"/>
              </a:rPr>
              <a:t>Reaksi </a:t>
            </a:r>
            <a:r>
              <a:rPr sz="2800" spc="215" dirty="0">
                <a:latin typeface="Arial"/>
                <a:cs typeface="Arial"/>
              </a:rPr>
              <a:t>dekomposisi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07100"/>
              </a:lnSpc>
            </a:pPr>
            <a:r>
              <a:rPr sz="2800" spc="160" dirty="0">
                <a:latin typeface="Arial"/>
                <a:cs typeface="Arial"/>
              </a:rPr>
              <a:t>Jenis</a:t>
            </a:r>
            <a:r>
              <a:rPr sz="2800" spc="50" dirty="0">
                <a:latin typeface="Arial"/>
                <a:cs typeface="Arial"/>
              </a:rPr>
              <a:t> </a:t>
            </a:r>
            <a:r>
              <a:rPr sz="2800" spc="165" dirty="0">
                <a:latin typeface="Arial"/>
                <a:cs typeface="Arial"/>
              </a:rPr>
              <a:t>reaksi</a:t>
            </a:r>
            <a:r>
              <a:rPr sz="2800" spc="50" dirty="0">
                <a:latin typeface="Arial"/>
                <a:cs typeface="Arial"/>
              </a:rPr>
              <a:t> </a:t>
            </a:r>
            <a:r>
              <a:rPr sz="2800" spc="160" dirty="0">
                <a:latin typeface="Arial"/>
                <a:cs typeface="Arial"/>
              </a:rPr>
              <a:t>ini</a:t>
            </a:r>
            <a:r>
              <a:rPr sz="2800" spc="50" dirty="0">
                <a:latin typeface="Arial"/>
                <a:cs typeface="Arial"/>
              </a:rPr>
              <a:t> </a:t>
            </a:r>
            <a:r>
              <a:rPr sz="2800" spc="220" dirty="0">
                <a:latin typeface="Arial"/>
                <a:cs typeface="Arial"/>
              </a:rPr>
              <a:t>bisa</a:t>
            </a:r>
            <a:r>
              <a:rPr sz="2800" spc="50" dirty="0">
                <a:latin typeface="Arial"/>
                <a:cs typeface="Arial"/>
              </a:rPr>
              <a:t> </a:t>
            </a:r>
            <a:r>
              <a:rPr sz="2800" spc="225" dirty="0">
                <a:latin typeface="Arial"/>
                <a:cs typeface="Arial"/>
              </a:rPr>
              <a:t>berjalan</a:t>
            </a:r>
            <a:r>
              <a:rPr sz="2800" spc="50" dirty="0">
                <a:latin typeface="Arial"/>
                <a:cs typeface="Arial"/>
              </a:rPr>
              <a:t> </a:t>
            </a:r>
            <a:r>
              <a:rPr sz="2800" spc="325" dirty="0">
                <a:latin typeface="Arial"/>
                <a:cs typeface="Arial"/>
              </a:rPr>
              <a:t>lambat</a:t>
            </a:r>
            <a:r>
              <a:rPr sz="2800" spc="50" dirty="0">
                <a:latin typeface="Arial"/>
                <a:cs typeface="Arial"/>
              </a:rPr>
              <a:t> </a:t>
            </a:r>
            <a:r>
              <a:rPr sz="2800" spc="310" dirty="0">
                <a:latin typeface="Arial"/>
                <a:cs typeface="Arial"/>
              </a:rPr>
              <a:t>dan  </a:t>
            </a:r>
            <a:r>
              <a:rPr sz="2800" spc="220" dirty="0">
                <a:latin typeface="Arial"/>
                <a:cs typeface="Arial"/>
              </a:rPr>
              <a:t>bisa </a:t>
            </a:r>
            <a:r>
              <a:rPr sz="2800" spc="260" dirty="0">
                <a:latin typeface="Arial"/>
                <a:cs typeface="Arial"/>
              </a:rPr>
              <a:t>pula </a:t>
            </a:r>
            <a:r>
              <a:rPr sz="2800" spc="225" dirty="0">
                <a:latin typeface="Arial"/>
                <a:cs typeface="Arial"/>
              </a:rPr>
              <a:t>berjalan</a:t>
            </a:r>
            <a:r>
              <a:rPr sz="2800" spc="-310" dirty="0">
                <a:latin typeface="Arial"/>
                <a:cs typeface="Arial"/>
              </a:rPr>
              <a:t> </a:t>
            </a:r>
            <a:r>
              <a:rPr sz="2800" spc="204" dirty="0">
                <a:latin typeface="Arial"/>
                <a:cs typeface="Arial"/>
              </a:rPr>
              <a:t>cepat.</a:t>
            </a:r>
            <a:endParaRPr sz="2800">
              <a:latin typeface="Arial"/>
              <a:cs typeface="Arial"/>
            </a:endParaRPr>
          </a:p>
          <a:p>
            <a:pPr marL="831215" algn="ctr">
              <a:lnSpc>
                <a:spcPct val="100000"/>
              </a:lnSpc>
              <a:spcBef>
                <a:spcPts val="3254"/>
              </a:spcBef>
            </a:pPr>
            <a:r>
              <a:rPr sz="2800" spc="-12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5B99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49045" cy="3195955"/>
            <a:chOff x="0" y="0"/>
            <a:chExt cx="1249045" cy="319595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065530" cy="3195955"/>
            </a:xfrm>
            <a:custGeom>
              <a:avLst/>
              <a:gdLst/>
              <a:ahLst/>
              <a:cxnLst/>
              <a:rect l="l" t="t" r="r" b="b"/>
              <a:pathLst>
                <a:path w="1065530" h="3195955">
                  <a:moveTo>
                    <a:pt x="0" y="3195461"/>
                  </a:moveTo>
                  <a:lnTo>
                    <a:pt x="0" y="1448883"/>
                  </a:lnTo>
                  <a:lnTo>
                    <a:pt x="2983" y="1443670"/>
                  </a:lnTo>
                  <a:lnTo>
                    <a:pt x="15439" y="1418593"/>
                  </a:lnTo>
                  <a:lnTo>
                    <a:pt x="28307" y="1396651"/>
                  </a:lnTo>
                  <a:lnTo>
                    <a:pt x="41909" y="1375192"/>
                  </a:lnTo>
                  <a:lnTo>
                    <a:pt x="56245" y="1354218"/>
                  </a:lnTo>
                  <a:lnTo>
                    <a:pt x="71317" y="1333727"/>
                  </a:lnTo>
                  <a:lnTo>
                    <a:pt x="98321" y="1285673"/>
                  </a:lnTo>
                  <a:lnTo>
                    <a:pt x="177974" y="1140754"/>
                  </a:lnTo>
                  <a:lnTo>
                    <a:pt x="204867" y="1092637"/>
                  </a:lnTo>
                  <a:lnTo>
                    <a:pt x="229309" y="1049560"/>
                  </a:lnTo>
                  <a:lnTo>
                    <a:pt x="253876" y="1006555"/>
                  </a:lnTo>
                  <a:lnTo>
                    <a:pt x="377597" y="792055"/>
                  </a:lnTo>
                  <a:lnTo>
                    <a:pt x="396377" y="761652"/>
                  </a:lnTo>
                  <a:lnTo>
                    <a:pt x="405658" y="746407"/>
                  </a:lnTo>
                  <a:lnTo>
                    <a:pt x="414148" y="730756"/>
                  </a:lnTo>
                  <a:lnTo>
                    <a:pt x="437873" y="682766"/>
                  </a:lnTo>
                  <a:lnTo>
                    <a:pt x="532094" y="490329"/>
                  </a:lnTo>
                  <a:lnTo>
                    <a:pt x="555812" y="442289"/>
                  </a:lnTo>
                  <a:lnTo>
                    <a:pt x="579726" y="394353"/>
                  </a:lnTo>
                  <a:lnTo>
                    <a:pt x="603904" y="346557"/>
                  </a:lnTo>
                  <a:lnTo>
                    <a:pt x="624319" y="301965"/>
                  </a:lnTo>
                  <a:lnTo>
                    <a:pt x="645745" y="257894"/>
                  </a:lnTo>
                  <a:lnTo>
                    <a:pt x="668182" y="214343"/>
                  </a:lnTo>
                  <a:lnTo>
                    <a:pt x="691629" y="171313"/>
                  </a:lnTo>
                  <a:lnTo>
                    <a:pt x="725014" y="113343"/>
                  </a:lnTo>
                  <a:lnTo>
                    <a:pt x="733194" y="97518"/>
                  </a:lnTo>
                  <a:lnTo>
                    <a:pt x="740627" y="81329"/>
                  </a:lnTo>
                  <a:lnTo>
                    <a:pt x="747314" y="64776"/>
                  </a:lnTo>
                  <a:lnTo>
                    <a:pt x="762646" y="29789"/>
                  </a:lnTo>
                  <a:lnTo>
                    <a:pt x="776063" y="0"/>
                  </a:lnTo>
                  <a:lnTo>
                    <a:pt x="1065060" y="0"/>
                  </a:lnTo>
                  <a:lnTo>
                    <a:pt x="1064662" y="16231"/>
                  </a:lnTo>
                  <a:lnTo>
                    <a:pt x="1060677" y="61842"/>
                  </a:lnTo>
                  <a:lnTo>
                    <a:pt x="1053832" y="107112"/>
                  </a:lnTo>
                  <a:lnTo>
                    <a:pt x="1044127" y="152042"/>
                  </a:lnTo>
                  <a:lnTo>
                    <a:pt x="1036024" y="202363"/>
                  </a:lnTo>
                  <a:lnTo>
                    <a:pt x="1028522" y="252776"/>
                  </a:lnTo>
                  <a:lnTo>
                    <a:pt x="1021303" y="303234"/>
                  </a:lnTo>
                  <a:lnTo>
                    <a:pt x="1014049" y="353694"/>
                  </a:lnTo>
                  <a:lnTo>
                    <a:pt x="1006443" y="404108"/>
                  </a:lnTo>
                  <a:lnTo>
                    <a:pt x="998168" y="454433"/>
                  </a:lnTo>
                  <a:lnTo>
                    <a:pt x="988906" y="504621"/>
                  </a:lnTo>
                  <a:lnTo>
                    <a:pt x="980103" y="551403"/>
                  </a:lnTo>
                  <a:lnTo>
                    <a:pt x="972034" y="598344"/>
                  </a:lnTo>
                  <a:lnTo>
                    <a:pt x="964554" y="645405"/>
                  </a:lnTo>
                  <a:lnTo>
                    <a:pt x="957514" y="692548"/>
                  </a:lnTo>
                  <a:lnTo>
                    <a:pt x="950769" y="739735"/>
                  </a:lnTo>
                  <a:lnTo>
                    <a:pt x="944170" y="786928"/>
                  </a:lnTo>
                  <a:lnTo>
                    <a:pt x="936616" y="835721"/>
                  </a:lnTo>
                  <a:lnTo>
                    <a:pt x="928244" y="884352"/>
                  </a:lnTo>
                  <a:lnTo>
                    <a:pt x="919055" y="932821"/>
                  </a:lnTo>
                  <a:lnTo>
                    <a:pt x="909048" y="981128"/>
                  </a:lnTo>
                  <a:lnTo>
                    <a:pt x="898224" y="1029272"/>
                  </a:lnTo>
                  <a:lnTo>
                    <a:pt x="886583" y="1077255"/>
                  </a:lnTo>
                  <a:lnTo>
                    <a:pt x="881946" y="1094514"/>
                  </a:lnTo>
                  <a:lnTo>
                    <a:pt x="877755" y="1111875"/>
                  </a:lnTo>
                  <a:lnTo>
                    <a:pt x="874008" y="1129338"/>
                  </a:lnTo>
                  <a:lnTo>
                    <a:pt x="870707" y="1146903"/>
                  </a:lnTo>
                  <a:lnTo>
                    <a:pt x="862688" y="1198422"/>
                  </a:lnTo>
                  <a:lnTo>
                    <a:pt x="853088" y="1249564"/>
                  </a:lnTo>
                  <a:lnTo>
                    <a:pt x="842174" y="1300394"/>
                  </a:lnTo>
                  <a:lnTo>
                    <a:pt x="830212" y="1350973"/>
                  </a:lnTo>
                  <a:lnTo>
                    <a:pt x="817470" y="1401366"/>
                  </a:lnTo>
                  <a:lnTo>
                    <a:pt x="804214" y="1451636"/>
                  </a:lnTo>
                  <a:lnTo>
                    <a:pt x="777229" y="1552058"/>
                  </a:lnTo>
                  <a:lnTo>
                    <a:pt x="764033" y="1602338"/>
                  </a:lnTo>
                  <a:lnTo>
                    <a:pt x="751390" y="1652748"/>
                  </a:lnTo>
                  <a:lnTo>
                    <a:pt x="745592" y="1674941"/>
                  </a:lnTo>
                  <a:lnTo>
                    <a:pt x="739269" y="1696984"/>
                  </a:lnTo>
                  <a:lnTo>
                    <a:pt x="732762" y="1718996"/>
                  </a:lnTo>
                  <a:lnTo>
                    <a:pt x="726409" y="1741098"/>
                  </a:lnTo>
                  <a:lnTo>
                    <a:pt x="714402" y="1785437"/>
                  </a:lnTo>
                  <a:lnTo>
                    <a:pt x="702562" y="1829822"/>
                  </a:lnTo>
                  <a:lnTo>
                    <a:pt x="690254" y="1874053"/>
                  </a:lnTo>
                  <a:lnTo>
                    <a:pt x="676842" y="1917930"/>
                  </a:lnTo>
                  <a:lnTo>
                    <a:pt x="662639" y="1958869"/>
                  </a:lnTo>
                  <a:lnTo>
                    <a:pt x="647263" y="1999419"/>
                  </a:lnTo>
                  <a:lnTo>
                    <a:pt x="631474" y="2039834"/>
                  </a:lnTo>
                  <a:lnTo>
                    <a:pt x="616033" y="2080366"/>
                  </a:lnTo>
                  <a:lnTo>
                    <a:pt x="607448" y="2104413"/>
                  </a:lnTo>
                  <a:lnTo>
                    <a:pt x="599199" y="2128580"/>
                  </a:lnTo>
                  <a:lnTo>
                    <a:pt x="591068" y="2152790"/>
                  </a:lnTo>
                  <a:lnTo>
                    <a:pt x="582835" y="2176966"/>
                  </a:lnTo>
                  <a:lnTo>
                    <a:pt x="570227" y="2213116"/>
                  </a:lnTo>
                  <a:lnTo>
                    <a:pt x="542386" y="2271997"/>
                  </a:lnTo>
                  <a:lnTo>
                    <a:pt x="521513" y="2319935"/>
                  </a:lnTo>
                  <a:lnTo>
                    <a:pt x="501996" y="2368434"/>
                  </a:lnTo>
                  <a:lnTo>
                    <a:pt x="483268" y="2417259"/>
                  </a:lnTo>
                  <a:lnTo>
                    <a:pt x="464761" y="2466172"/>
                  </a:lnTo>
                  <a:lnTo>
                    <a:pt x="445905" y="2514939"/>
                  </a:lnTo>
                  <a:lnTo>
                    <a:pt x="426134" y="2563325"/>
                  </a:lnTo>
                  <a:lnTo>
                    <a:pt x="404878" y="2611092"/>
                  </a:lnTo>
                  <a:lnTo>
                    <a:pt x="382499" y="2659834"/>
                  </a:lnTo>
                  <a:lnTo>
                    <a:pt x="360418" y="2708711"/>
                  </a:lnTo>
                  <a:lnTo>
                    <a:pt x="337961" y="2757391"/>
                  </a:lnTo>
                  <a:lnTo>
                    <a:pt x="314454" y="2805541"/>
                  </a:lnTo>
                  <a:lnTo>
                    <a:pt x="280479" y="2862404"/>
                  </a:lnTo>
                  <a:lnTo>
                    <a:pt x="262301" y="2890246"/>
                  </a:lnTo>
                  <a:lnTo>
                    <a:pt x="219372" y="2960586"/>
                  </a:lnTo>
                  <a:lnTo>
                    <a:pt x="191109" y="3000434"/>
                  </a:lnTo>
                  <a:lnTo>
                    <a:pt x="160211" y="3038121"/>
                  </a:lnTo>
                  <a:lnTo>
                    <a:pt x="126679" y="3073646"/>
                  </a:lnTo>
                  <a:lnTo>
                    <a:pt x="90513" y="3107011"/>
                  </a:lnTo>
                  <a:lnTo>
                    <a:pt x="84748" y="3112064"/>
                  </a:lnTo>
                  <a:lnTo>
                    <a:pt x="79227" y="3117364"/>
                  </a:lnTo>
                  <a:lnTo>
                    <a:pt x="73951" y="3122911"/>
                  </a:lnTo>
                  <a:lnTo>
                    <a:pt x="68918" y="3128704"/>
                  </a:lnTo>
                  <a:lnTo>
                    <a:pt x="36169" y="3164329"/>
                  </a:lnTo>
                  <a:lnTo>
                    <a:pt x="183" y="3195332"/>
                  </a:lnTo>
                  <a:lnTo>
                    <a:pt x="0" y="3195461"/>
                  </a:lnTo>
                  <a:close/>
                </a:path>
              </a:pathLst>
            </a:custGeom>
            <a:solidFill>
              <a:srgbClr val="FDE3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76610" y="2124409"/>
              <a:ext cx="172426" cy="22347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16571346" y="9909209"/>
            <a:ext cx="473709" cy="377825"/>
          </a:xfrm>
          <a:custGeom>
            <a:avLst/>
            <a:gdLst/>
            <a:ahLst/>
            <a:cxnLst/>
            <a:rect l="l" t="t" r="r" b="b"/>
            <a:pathLst>
              <a:path w="473709" h="377825">
                <a:moveTo>
                  <a:pt x="101185" y="377789"/>
                </a:moveTo>
                <a:lnTo>
                  <a:pt x="0" y="377789"/>
                </a:lnTo>
                <a:lnTo>
                  <a:pt x="276" y="376387"/>
                </a:lnTo>
                <a:lnTo>
                  <a:pt x="12548" y="335926"/>
                </a:lnTo>
                <a:lnTo>
                  <a:pt x="28827" y="296899"/>
                </a:lnTo>
                <a:lnTo>
                  <a:pt x="49113" y="259306"/>
                </a:lnTo>
                <a:lnTo>
                  <a:pt x="72234" y="216913"/>
                </a:lnTo>
                <a:lnTo>
                  <a:pt x="97347" y="176237"/>
                </a:lnTo>
                <a:lnTo>
                  <a:pt x="125264" y="138184"/>
                </a:lnTo>
                <a:lnTo>
                  <a:pt x="156800" y="103659"/>
                </a:lnTo>
                <a:lnTo>
                  <a:pt x="192768" y="73568"/>
                </a:lnTo>
                <a:lnTo>
                  <a:pt x="233980" y="48816"/>
                </a:lnTo>
                <a:lnTo>
                  <a:pt x="281250" y="30309"/>
                </a:lnTo>
                <a:lnTo>
                  <a:pt x="295472" y="25760"/>
                </a:lnTo>
                <a:lnTo>
                  <a:pt x="309562" y="20728"/>
                </a:lnTo>
                <a:lnTo>
                  <a:pt x="323547" y="15366"/>
                </a:lnTo>
                <a:lnTo>
                  <a:pt x="337457" y="9828"/>
                </a:lnTo>
                <a:lnTo>
                  <a:pt x="343717" y="6988"/>
                </a:lnTo>
                <a:lnTo>
                  <a:pt x="350135" y="4622"/>
                </a:lnTo>
                <a:lnTo>
                  <a:pt x="356711" y="2731"/>
                </a:lnTo>
                <a:lnTo>
                  <a:pt x="363444" y="1314"/>
                </a:lnTo>
                <a:lnTo>
                  <a:pt x="370260" y="407"/>
                </a:lnTo>
                <a:lnTo>
                  <a:pt x="377088" y="0"/>
                </a:lnTo>
                <a:lnTo>
                  <a:pt x="383927" y="95"/>
                </a:lnTo>
                <a:lnTo>
                  <a:pt x="423313" y="10990"/>
                </a:lnTo>
                <a:lnTo>
                  <a:pt x="440245" y="22598"/>
                </a:lnTo>
                <a:lnTo>
                  <a:pt x="446566" y="26638"/>
                </a:lnTo>
                <a:lnTo>
                  <a:pt x="470967" y="63437"/>
                </a:lnTo>
                <a:lnTo>
                  <a:pt x="473586" y="85615"/>
                </a:lnTo>
                <a:lnTo>
                  <a:pt x="472920" y="92987"/>
                </a:lnTo>
                <a:lnTo>
                  <a:pt x="471094" y="100267"/>
                </a:lnTo>
                <a:lnTo>
                  <a:pt x="466029" y="116584"/>
                </a:lnTo>
                <a:lnTo>
                  <a:pt x="364480" y="116584"/>
                </a:lnTo>
                <a:lnTo>
                  <a:pt x="319189" y="127518"/>
                </a:lnTo>
                <a:lnTo>
                  <a:pt x="276714" y="146861"/>
                </a:lnTo>
                <a:lnTo>
                  <a:pt x="237425" y="173469"/>
                </a:lnTo>
                <a:lnTo>
                  <a:pt x="201698" y="206192"/>
                </a:lnTo>
                <a:lnTo>
                  <a:pt x="169903" y="243885"/>
                </a:lnTo>
                <a:lnTo>
                  <a:pt x="142415" y="285401"/>
                </a:lnTo>
                <a:lnTo>
                  <a:pt x="119605" y="329593"/>
                </a:lnTo>
                <a:lnTo>
                  <a:pt x="101847" y="375313"/>
                </a:lnTo>
                <a:lnTo>
                  <a:pt x="101185" y="377789"/>
                </a:lnTo>
                <a:close/>
              </a:path>
              <a:path w="473709" h="377825">
                <a:moveTo>
                  <a:pt x="351784" y="377789"/>
                </a:moveTo>
                <a:lnTo>
                  <a:pt x="256432" y="377789"/>
                </a:lnTo>
                <a:lnTo>
                  <a:pt x="262027" y="369480"/>
                </a:lnTo>
                <a:lnTo>
                  <a:pt x="290866" y="320572"/>
                </a:lnTo>
                <a:lnTo>
                  <a:pt x="316006" y="271845"/>
                </a:lnTo>
                <a:lnTo>
                  <a:pt x="336693" y="225191"/>
                </a:lnTo>
                <a:lnTo>
                  <a:pt x="352171" y="182502"/>
                </a:lnTo>
                <a:lnTo>
                  <a:pt x="364480" y="116584"/>
                </a:lnTo>
                <a:lnTo>
                  <a:pt x="466029" y="116584"/>
                </a:lnTo>
                <a:lnTo>
                  <a:pt x="436793" y="202715"/>
                </a:lnTo>
                <a:lnTo>
                  <a:pt x="416309" y="252574"/>
                </a:lnTo>
                <a:lnTo>
                  <a:pt x="393603" y="301522"/>
                </a:lnTo>
                <a:lnTo>
                  <a:pt x="368676" y="349559"/>
                </a:lnTo>
                <a:lnTo>
                  <a:pt x="351784" y="377789"/>
                </a:lnTo>
                <a:close/>
              </a:path>
            </a:pathLst>
          </a:custGeom>
          <a:solidFill>
            <a:srgbClr val="839C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148135" y="8539974"/>
            <a:ext cx="140335" cy="345440"/>
          </a:xfrm>
          <a:custGeom>
            <a:avLst/>
            <a:gdLst/>
            <a:ahLst/>
            <a:cxnLst/>
            <a:rect l="l" t="t" r="r" b="b"/>
            <a:pathLst>
              <a:path w="140334" h="345440">
                <a:moveTo>
                  <a:pt x="118076" y="345097"/>
                </a:moveTo>
                <a:lnTo>
                  <a:pt x="73519" y="335780"/>
                </a:lnTo>
                <a:lnTo>
                  <a:pt x="29911" y="318011"/>
                </a:lnTo>
                <a:lnTo>
                  <a:pt x="1983" y="286749"/>
                </a:lnTo>
                <a:lnTo>
                  <a:pt x="0" y="273612"/>
                </a:lnTo>
                <a:lnTo>
                  <a:pt x="360" y="266943"/>
                </a:lnTo>
                <a:lnTo>
                  <a:pt x="876" y="263664"/>
                </a:lnTo>
                <a:lnTo>
                  <a:pt x="2578" y="257205"/>
                </a:lnTo>
                <a:lnTo>
                  <a:pt x="3745" y="254096"/>
                </a:lnTo>
                <a:lnTo>
                  <a:pt x="5231" y="251107"/>
                </a:lnTo>
                <a:lnTo>
                  <a:pt x="23721" y="204285"/>
                </a:lnTo>
                <a:lnTo>
                  <a:pt x="41448" y="157029"/>
                </a:lnTo>
                <a:lnTo>
                  <a:pt x="63779" y="112086"/>
                </a:lnTo>
                <a:lnTo>
                  <a:pt x="96081" y="72204"/>
                </a:lnTo>
                <a:lnTo>
                  <a:pt x="100957" y="65783"/>
                </a:lnTo>
                <a:lnTo>
                  <a:pt x="105297" y="59047"/>
                </a:lnTo>
                <a:lnTo>
                  <a:pt x="109101" y="51995"/>
                </a:lnTo>
                <a:lnTo>
                  <a:pt x="112369" y="44628"/>
                </a:lnTo>
                <a:lnTo>
                  <a:pt x="123424" y="23879"/>
                </a:lnTo>
                <a:lnTo>
                  <a:pt x="136273" y="4443"/>
                </a:lnTo>
                <a:lnTo>
                  <a:pt x="139864" y="0"/>
                </a:lnTo>
                <a:lnTo>
                  <a:pt x="139864" y="194889"/>
                </a:lnTo>
                <a:lnTo>
                  <a:pt x="132606" y="228312"/>
                </a:lnTo>
                <a:lnTo>
                  <a:pt x="139864" y="228312"/>
                </a:lnTo>
                <a:lnTo>
                  <a:pt x="139864" y="344277"/>
                </a:lnTo>
                <a:lnTo>
                  <a:pt x="118076" y="345097"/>
                </a:lnTo>
                <a:close/>
              </a:path>
              <a:path w="140334" h="345440">
                <a:moveTo>
                  <a:pt x="139864" y="228312"/>
                </a:moveTo>
                <a:lnTo>
                  <a:pt x="132606" y="228312"/>
                </a:lnTo>
                <a:lnTo>
                  <a:pt x="139864" y="226653"/>
                </a:lnTo>
                <a:lnTo>
                  <a:pt x="139864" y="228312"/>
                </a:lnTo>
                <a:close/>
              </a:path>
            </a:pathLst>
          </a:custGeom>
          <a:solidFill>
            <a:srgbClr val="839C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02909" y="0"/>
            <a:ext cx="11601242" cy="71751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654476" y="9475101"/>
            <a:ext cx="973455" cy="417195"/>
          </a:xfrm>
          <a:custGeom>
            <a:avLst/>
            <a:gdLst/>
            <a:ahLst/>
            <a:cxnLst/>
            <a:rect l="l" t="t" r="r" b="b"/>
            <a:pathLst>
              <a:path w="973455" h="417195">
                <a:moveTo>
                  <a:pt x="489940" y="46456"/>
                </a:moveTo>
                <a:lnTo>
                  <a:pt x="452742" y="7454"/>
                </a:lnTo>
                <a:lnTo>
                  <a:pt x="406107" y="0"/>
                </a:lnTo>
                <a:lnTo>
                  <a:pt x="390182" y="1930"/>
                </a:lnTo>
                <a:lnTo>
                  <a:pt x="347535" y="11950"/>
                </a:lnTo>
                <a:lnTo>
                  <a:pt x="327406" y="17881"/>
                </a:lnTo>
                <a:lnTo>
                  <a:pt x="327406" y="112661"/>
                </a:lnTo>
                <a:lnTo>
                  <a:pt x="308749" y="146799"/>
                </a:lnTo>
                <a:lnTo>
                  <a:pt x="277342" y="180441"/>
                </a:lnTo>
                <a:lnTo>
                  <a:pt x="236181" y="211239"/>
                </a:lnTo>
                <a:lnTo>
                  <a:pt x="188252" y="236804"/>
                </a:lnTo>
                <a:lnTo>
                  <a:pt x="136537" y="254762"/>
                </a:lnTo>
                <a:lnTo>
                  <a:pt x="152514" y="218732"/>
                </a:lnTo>
                <a:lnTo>
                  <a:pt x="179120" y="186969"/>
                </a:lnTo>
                <a:lnTo>
                  <a:pt x="216827" y="159004"/>
                </a:lnTo>
                <a:lnTo>
                  <a:pt x="266103" y="134391"/>
                </a:lnTo>
                <a:lnTo>
                  <a:pt x="327406" y="112661"/>
                </a:lnTo>
                <a:lnTo>
                  <a:pt x="327406" y="17881"/>
                </a:lnTo>
                <a:lnTo>
                  <a:pt x="264502" y="38950"/>
                </a:lnTo>
                <a:lnTo>
                  <a:pt x="205740" y="63601"/>
                </a:lnTo>
                <a:lnTo>
                  <a:pt x="170434" y="81749"/>
                </a:lnTo>
                <a:lnTo>
                  <a:pt x="137160" y="103632"/>
                </a:lnTo>
                <a:lnTo>
                  <a:pt x="106489" y="128841"/>
                </a:lnTo>
                <a:lnTo>
                  <a:pt x="78600" y="157264"/>
                </a:lnTo>
                <a:lnTo>
                  <a:pt x="53975" y="188391"/>
                </a:lnTo>
                <a:lnTo>
                  <a:pt x="32727" y="222072"/>
                </a:lnTo>
                <a:lnTo>
                  <a:pt x="15240" y="257708"/>
                </a:lnTo>
                <a:lnTo>
                  <a:pt x="7937" y="276237"/>
                </a:lnTo>
                <a:lnTo>
                  <a:pt x="4965" y="282435"/>
                </a:lnTo>
                <a:lnTo>
                  <a:pt x="2857" y="288912"/>
                </a:lnTo>
                <a:lnTo>
                  <a:pt x="355" y="302425"/>
                </a:lnTo>
                <a:lnTo>
                  <a:pt x="0" y="309206"/>
                </a:lnTo>
                <a:lnTo>
                  <a:pt x="1079" y="322910"/>
                </a:lnTo>
                <a:lnTo>
                  <a:pt x="23393" y="358609"/>
                </a:lnTo>
                <a:lnTo>
                  <a:pt x="53149" y="364324"/>
                </a:lnTo>
                <a:lnTo>
                  <a:pt x="63398" y="363791"/>
                </a:lnTo>
                <a:lnTo>
                  <a:pt x="73342" y="362013"/>
                </a:lnTo>
                <a:lnTo>
                  <a:pt x="82994" y="359003"/>
                </a:lnTo>
                <a:lnTo>
                  <a:pt x="92329" y="354774"/>
                </a:lnTo>
                <a:lnTo>
                  <a:pt x="101511" y="350393"/>
                </a:lnTo>
                <a:lnTo>
                  <a:pt x="110896" y="346570"/>
                </a:lnTo>
                <a:lnTo>
                  <a:pt x="120484" y="343306"/>
                </a:lnTo>
                <a:lnTo>
                  <a:pt x="130276" y="340575"/>
                </a:lnTo>
                <a:lnTo>
                  <a:pt x="171742" y="331139"/>
                </a:lnTo>
                <a:lnTo>
                  <a:pt x="213029" y="320154"/>
                </a:lnTo>
                <a:lnTo>
                  <a:pt x="253263" y="304038"/>
                </a:lnTo>
                <a:lnTo>
                  <a:pt x="291553" y="279222"/>
                </a:lnTo>
                <a:lnTo>
                  <a:pt x="317461" y="265912"/>
                </a:lnTo>
                <a:lnTo>
                  <a:pt x="333095" y="254762"/>
                </a:lnTo>
                <a:lnTo>
                  <a:pt x="340677" y="249364"/>
                </a:lnTo>
                <a:lnTo>
                  <a:pt x="361213" y="229590"/>
                </a:lnTo>
                <a:lnTo>
                  <a:pt x="379069" y="206590"/>
                </a:lnTo>
                <a:lnTo>
                  <a:pt x="400583" y="178396"/>
                </a:lnTo>
                <a:lnTo>
                  <a:pt x="422897" y="150876"/>
                </a:lnTo>
                <a:lnTo>
                  <a:pt x="445998" y="124028"/>
                </a:lnTo>
                <a:lnTo>
                  <a:pt x="456361" y="112661"/>
                </a:lnTo>
                <a:lnTo>
                  <a:pt x="469887" y="97828"/>
                </a:lnTo>
                <a:lnTo>
                  <a:pt x="487070" y="71894"/>
                </a:lnTo>
                <a:lnTo>
                  <a:pt x="489940" y="46456"/>
                </a:lnTo>
                <a:close/>
              </a:path>
              <a:path w="973455" h="417195">
                <a:moveTo>
                  <a:pt x="973416" y="181076"/>
                </a:moveTo>
                <a:lnTo>
                  <a:pt x="952487" y="144348"/>
                </a:lnTo>
                <a:lnTo>
                  <a:pt x="902563" y="129717"/>
                </a:lnTo>
                <a:lnTo>
                  <a:pt x="869086" y="125031"/>
                </a:lnTo>
                <a:lnTo>
                  <a:pt x="869086" y="224142"/>
                </a:lnTo>
                <a:lnTo>
                  <a:pt x="868133" y="228180"/>
                </a:lnTo>
                <a:lnTo>
                  <a:pt x="863714" y="235673"/>
                </a:lnTo>
                <a:lnTo>
                  <a:pt x="860640" y="238480"/>
                </a:lnTo>
                <a:lnTo>
                  <a:pt x="856703" y="240334"/>
                </a:lnTo>
                <a:lnTo>
                  <a:pt x="840054" y="250418"/>
                </a:lnTo>
                <a:lnTo>
                  <a:pt x="805764" y="268744"/>
                </a:lnTo>
                <a:lnTo>
                  <a:pt x="753668" y="292303"/>
                </a:lnTo>
                <a:lnTo>
                  <a:pt x="684441" y="321906"/>
                </a:lnTo>
                <a:lnTo>
                  <a:pt x="649744" y="336384"/>
                </a:lnTo>
                <a:lnTo>
                  <a:pt x="637717" y="342125"/>
                </a:lnTo>
                <a:lnTo>
                  <a:pt x="625017" y="347116"/>
                </a:lnTo>
                <a:lnTo>
                  <a:pt x="610857" y="347510"/>
                </a:lnTo>
                <a:lnTo>
                  <a:pt x="594461" y="339471"/>
                </a:lnTo>
                <a:lnTo>
                  <a:pt x="610133" y="293941"/>
                </a:lnTo>
                <a:lnTo>
                  <a:pt x="635876" y="253288"/>
                </a:lnTo>
                <a:lnTo>
                  <a:pt x="670318" y="219633"/>
                </a:lnTo>
                <a:lnTo>
                  <a:pt x="711593" y="194868"/>
                </a:lnTo>
                <a:lnTo>
                  <a:pt x="765073" y="183159"/>
                </a:lnTo>
                <a:lnTo>
                  <a:pt x="783513" y="183019"/>
                </a:lnTo>
                <a:lnTo>
                  <a:pt x="801878" y="184746"/>
                </a:lnTo>
                <a:lnTo>
                  <a:pt x="819772" y="188328"/>
                </a:lnTo>
                <a:lnTo>
                  <a:pt x="837196" y="193751"/>
                </a:lnTo>
                <a:lnTo>
                  <a:pt x="854151" y="201041"/>
                </a:lnTo>
                <a:lnTo>
                  <a:pt x="858291" y="202361"/>
                </a:lnTo>
                <a:lnTo>
                  <a:pt x="861695" y="204736"/>
                </a:lnTo>
                <a:lnTo>
                  <a:pt x="867041" y="211582"/>
                </a:lnTo>
                <a:lnTo>
                  <a:pt x="868527" y="215468"/>
                </a:lnTo>
                <a:lnTo>
                  <a:pt x="869086" y="224142"/>
                </a:lnTo>
                <a:lnTo>
                  <a:pt x="869086" y="125031"/>
                </a:lnTo>
                <a:lnTo>
                  <a:pt x="859472" y="123672"/>
                </a:lnTo>
                <a:lnTo>
                  <a:pt x="838415" y="118986"/>
                </a:lnTo>
                <a:lnTo>
                  <a:pt x="825258" y="115709"/>
                </a:lnTo>
                <a:lnTo>
                  <a:pt x="811987" y="113157"/>
                </a:lnTo>
                <a:lnTo>
                  <a:pt x="798601" y="111315"/>
                </a:lnTo>
                <a:lnTo>
                  <a:pt x="785088" y="110197"/>
                </a:lnTo>
                <a:lnTo>
                  <a:pt x="771550" y="109778"/>
                </a:lnTo>
                <a:lnTo>
                  <a:pt x="758037" y="110096"/>
                </a:lnTo>
                <a:lnTo>
                  <a:pt x="717791" y="115379"/>
                </a:lnTo>
                <a:lnTo>
                  <a:pt x="678954" y="127000"/>
                </a:lnTo>
                <a:lnTo>
                  <a:pt x="642454" y="144665"/>
                </a:lnTo>
                <a:lnTo>
                  <a:pt x="618896" y="165442"/>
                </a:lnTo>
                <a:lnTo>
                  <a:pt x="606196" y="178371"/>
                </a:lnTo>
                <a:lnTo>
                  <a:pt x="592836" y="190627"/>
                </a:lnTo>
                <a:lnTo>
                  <a:pt x="578815" y="202209"/>
                </a:lnTo>
                <a:lnTo>
                  <a:pt x="544550" y="233857"/>
                </a:lnTo>
                <a:lnTo>
                  <a:pt x="521449" y="271221"/>
                </a:lnTo>
                <a:lnTo>
                  <a:pt x="506120" y="312470"/>
                </a:lnTo>
                <a:lnTo>
                  <a:pt x="495160" y="355727"/>
                </a:lnTo>
                <a:lnTo>
                  <a:pt x="493890" y="363715"/>
                </a:lnTo>
                <a:lnTo>
                  <a:pt x="494080" y="371830"/>
                </a:lnTo>
                <a:lnTo>
                  <a:pt x="513245" y="406311"/>
                </a:lnTo>
                <a:lnTo>
                  <a:pt x="543344" y="416864"/>
                </a:lnTo>
                <a:lnTo>
                  <a:pt x="547370" y="416763"/>
                </a:lnTo>
                <a:lnTo>
                  <a:pt x="551395" y="416179"/>
                </a:lnTo>
                <a:lnTo>
                  <a:pt x="577837" y="414616"/>
                </a:lnTo>
                <a:lnTo>
                  <a:pt x="630072" y="407123"/>
                </a:lnTo>
                <a:lnTo>
                  <a:pt x="709168" y="383044"/>
                </a:lnTo>
                <a:lnTo>
                  <a:pt x="804659" y="347510"/>
                </a:lnTo>
                <a:lnTo>
                  <a:pt x="814768" y="343712"/>
                </a:lnTo>
                <a:lnTo>
                  <a:pt x="867752" y="324751"/>
                </a:lnTo>
                <a:lnTo>
                  <a:pt x="904316" y="308406"/>
                </a:lnTo>
                <a:lnTo>
                  <a:pt x="934948" y="282587"/>
                </a:lnTo>
                <a:lnTo>
                  <a:pt x="957275" y="249339"/>
                </a:lnTo>
                <a:lnTo>
                  <a:pt x="969556" y="211213"/>
                </a:lnTo>
                <a:lnTo>
                  <a:pt x="973162" y="183019"/>
                </a:lnTo>
                <a:lnTo>
                  <a:pt x="973416" y="181076"/>
                </a:lnTo>
                <a:close/>
              </a:path>
            </a:pathLst>
          </a:custGeom>
          <a:solidFill>
            <a:srgbClr val="839C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968476" y="10131614"/>
            <a:ext cx="467359" cy="155575"/>
          </a:xfrm>
          <a:custGeom>
            <a:avLst/>
            <a:gdLst/>
            <a:ahLst/>
            <a:cxnLst/>
            <a:rect l="l" t="t" r="r" b="b"/>
            <a:pathLst>
              <a:path w="467359" h="155575">
                <a:moveTo>
                  <a:pt x="110833" y="155385"/>
                </a:moveTo>
                <a:lnTo>
                  <a:pt x="0" y="155385"/>
                </a:lnTo>
                <a:lnTo>
                  <a:pt x="3104" y="152761"/>
                </a:lnTo>
                <a:lnTo>
                  <a:pt x="28041" y="130688"/>
                </a:lnTo>
                <a:lnTo>
                  <a:pt x="53114" y="108833"/>
                </a:lnTo>
                <a:lnTo>
                  <a:pt x="58221" y="104171"/>
                </a:lnTo>
                <a:lnTo>
                  <a:pt x="63640" y="99949"/>
                </a:lnTo>
                <a:lnTo>
                  <a:pt x="161855" y="56992"/>
                </a:lnTo>
                <a:lnTo>
                  <a:pt x="205188" y="39417"/>
                </a:lnTo>
                <a:lnTo>
                  <a:pt x="248849" y="22866"/>
                </a:lnTo>
                <a:lnTo>
                  <a:pt x="293025" y="7937"/>
                </a:lnTo>
                <a:lnTo>
                  <a:pt x="351917" y="434"/>
                </a:lnTo>
                <a:lnTo>
                  <a:pt x="381535" y="0"/>
                </a:lnTo>
                <a:lnTo>
                  <a:pt x="411269" y="1768"/>
                </a:lnTo>
                <a:lnTo>
                  <a:pt x="428452" y="8236"/>
                </a:lnTo>
                <a:lnTo>
                  <a:pt x="447026" y="23854"/>
                </a:lnTo>
                <a:lnTo>
                  <a:pt x="461604" y="42941"/>
                </a:lnTo>
                <a:lnTo>
                  <a:pt x="466796" y="59819"/>
                </a:lnTo>
                <a:lnTo>
                  <a:pt x="464217" y="68142"/>
                </a:lnTo>
                <a:lnTo>
                  <a:pt x="302958" y="87735"/>
                </a:lnTo>
                <a:lnTo>
                  <a:pt x="248155" y="100667"/>
                </a:lnTo>
                <a:lnTo>
                  <a:pt x="194873" y="117766"/>
                </a:lnTo>
                <a:lnTo>
                  <a:pt x="143115" y="139036"/>
                </a:lnTo>
                <a:lnTo>
                  <a:pt x="110833" y="155385"/>
                </a:lnTo>
                <a:close/>
              </a:path>
              <a:path w="467359" h="155575">
                <a:moveTo>
                  <a:pt x="350323" y="155385"/>
                </a:moveTo>
                <a:lnTo>
                  <a:pt x="255900" y="155385"/>
                </a:lnTo>
                <a:lnTo>
                  <a:pt x="259153" y="152911"/>
                </a:lnTo>
                <a:lnTo>
                  <a:pt x="272952" y="139927"/>
                </a:lnTo>
                <a:lnTo>
                  <a:pt x="286194" y="126422"/>
                </a:lnTo>
                <a:lnTo>
                  <a:pt x="298881" y="112397"/>
                </a:lnTo>
                <a:lnTo>
                  <a:pt x="311010" y="97852"/>
                </a:lnTo>
                <a:lnTo>
                  <a:pt x="302958" y="87735"/>
                </a:lnTo>
                <a:lnTo>
                  <a:pt x="444841" y="87735"/>
                </a:lnTo>
                <a:lnTo>
                  <a:pt x="439554" y="89894"/>
                </a:lnTo>
                <a:lnTo>
                  <a:pt x="438038" y="90110"/>
                </a:lnTo>
                <a:lnTo>
                  <a:pt x="422806" y="90110"/>
                </a:lnTo>
                <a:lnTo>
                  <a:pt x="350323" y="155385"/>
                </a:lnTo>
                <a:close/>
              </a:path>
              <a:path w="467359" h="155575">
                <a:moveTo>
                  <a:pt x="431326" y="91066"/>
                </a:moveTo>
                <a:lnTo>
                  <a:pt x="422806" y="90110"/>
                </a:lnTo>
                <a:lnTo>
                  <a:pt x="438038" y="90110"/>
                </a:lnTo>
                <a:lnTo>
                  <a:pt x="431326" y="91066"/>
                </a:lnTo>
                <a:close/>
              </a:path>
            </a:pathLst>
          </a:custGeom>
          <a:solidFill>
            <a:srgbClr val="839C8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16863631" y="6806915"/>
            <a:ext cx="1421130" cy="2999105"/>
            <a:chOff x="16863631" y="6806915"/>
            <a:chExt cx="1421130" cy="2999105"/>
          </a:xfrm>
        </p:grpSpPr>
        <p:sp>
          <p:nvSpPr>
            <p:cNvPr id="12" name="object 12"/>
            <p:cNvSpPr/>
            <p:nvPr/>
          </p:nvSpPr>
          <p:spPr>
            <a:xfrm>
              <a:off x="16863631" y="6806915"/>
              <a:ext cx="1168190" cy="286878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7758588" y="7620367"/>
              <a:ext cx="525780" cy="2185670"/>
            </a:xfrm>
            <a:custGeom>
              <a:avLst/>
              <a:gdLst/>
              <a:ahLst/>
              <a:cxnLst/>
              <a:rect l="l" t="t" r="r" b="b"/>
              <a:pathLst>
                <a:path w="525780" h="2185670">
                  <a:moveTo>
                    <a:pt x="402259" y="43980"/>
                  </a:moveTo>
                  <a:lnTo>
                    <a:pt x="380403" y="10287"/>
                  </a:lnTo>
                  <a:lnTo>
                    <a:pt x="345871" y="0"/>
                  </a:lnTo>
                  <a:lnTo>
                    <a:pt x="339801" y="660"/>
                  </a:lnTo>
                  <a:lnTo>
                    <a:pt x="230987" y="17513"/>
                  </a:lnTo>
                  <a:lnTo>
                    <a:pt x="191846" y="24155"/>
                  </a:lnTo>
                  <a:lnTo>
                    <a:pt x="191846" y="121208"/>
                  </a:lnTo>
                  <a:lnTo>
                    <a:pt x="142709" y="157226"/>
                  </a:lnTo>
                  <a:lnTo>
                    <a:pt x="146621" y="135572"/>
                  </a:lnTo>
                  <a:lnTo>
                    <a:pt x="153225" y="124447"/>
                  </a:lnTo>
                  <a:lnTo>
                    <a:pt x="166852" y="120700"/>
                  </a:lnTo>
                  <a:lnTo>
                    <a:pt x="191846" y="121208"/>
                  </a:lnTo>
                  <a:lnTo>
                    <a:pt x="191846" y="24155"/>
                  </a:lnTo>
                  <a:lnTo>
                    <a:pt x="122529" y="36474"/>
                  </a:lnTo>
                  <a:lnTo>
                    <a:pt x="91097" y="59753"/>
                  </a:lnTo>
                  <a:lnTo>
                    <a:pt x="54165" y="115011"/>
                  </a:lnTo>
                  <a:lnTo>
                    <a:pt x="20764" y="172466"/>
                  </a:lnTo>
                  <a:lnTo>
                    <a:pt x="5880" y="210235"/>
                  </a:lnTo>
                  <a:lnTo>
                    <a:pt x="190" y="250418"/>
                  </a:lnTo>
                  <a:lnTo>
                    <a:pt x="0" y="256578"/>
                  </a:lnTo>
                  <a:lnTo>
                    <a:pt x="647" y="262648"/>
                  </a:lnTo>
                  <a:lnTo>
                    <a:pt x="24244" y="304673"/>
                  </a:lnTo>
                  <a:lnTo>
                    <a:pt x="63512" y="320446"/>
                  </a:lnTo>
                  <a:lnTo>
                    <a:pt x="75844" y="320141"/>
                  </a:lnTo>
                  <a:lnTo>
                    <a:pt x="81876" y="319176"/>
                  </a:lnTo>
                  <a:lnTo>
                    <a:pt x="93675" y="315582"/>
                  </a:lnTo>
                  <a:lnTo>
                    <a:pt x="99225" y="313042"/>
                  </a:lnTo>
                  <a:lnTo>
                    <a:pt x="104419" y="309727"/>
                  </a:lnTo>
                  <a:lnTo>
                    <a:pt x="110426" y="306298"/>
                  </a:lnTo>
                  <a:lnTo>
                    <a:pt x="116433" y="302653"/>
                  </a:lnTo>
                  <a:lnTo>
                    <a:pt x="122656" y="298792"/>
                  </a:lnTo>
                  <a:lnTo>
                    <a:pt x="129324" y="294741"/>
                  </a:lnTo>
                  <a:lnTo>
                    <a:pt x="296748" y="157226"/>
                  </a:lnTo>
                  <a:lnTo>
                    <a:pt x="341172" y="120700"/>
                  </a:lnTo>
                  <a:lnTo>
                    <a:pt x="376237" y="91871"/>
                  </a:lnTo>
                  <a:lnTo>
                    <a:pt x="400164" y="60960"/>
                  </a:lnTo>
                  <a:lnTo>
                    <a:pt x="401447" y="55435"/>
                  </a:lnTo>
                  <a:lnTo>
                    <a:pt x="402259" y="43980"/>
                  </a:lnTo>
                  <a:close/>
                </a:path>
                <a:path w="525780" h="2185670">
                  <a:moveTo>
                    <a:pt x="521131" y="632536"/>
                  </a:moveTo>
                  <a:lnTo>
                    <a:pt x="516445" y="575906"/>
                  </a:lnTo>
                  <a:lnTo>
                    <a:pt x="505675" y="525424"/>
                  </a:lnTo>
                  <a:lnTo>
                    <a:pt x="476084" y="469201"/>
                  </a:lnTo>
                  <a:lnTo>
                    <a:pt x="438238" y="446760"/>
                  </a:lnTo>
                  <a:lnTo>
                    <a:pt x="415124" y="442239"/>
                  </a:lnTo>
                  <a:lnTo>
                    <a:pt x="403339" y="443293"/>
                  </a:lnTo>
                  <a:lnTo>
                    <a:pt x="364147" y="467906"/>
                  </a:lnTo>
                  <a:lnTo>
                    <a:pt x="346938" y="501942"/>
                  </a:lnTo>
                  <a:lnTo>
                    <a:pt x="332232" y="557123"/>
                  </a:lnTo>
                  <a:lnTo>
                    <a:pt x="326351" y="602564"/>
                  </a:lnTo>
                  <a:lnTo>
                    <a:pt x="324383" y="656348"/>
                  </a:lnTo>
                  <a:lnTo>
                    <a:pt x="324980" y="687158"/>
                  </a:lnTo>
                  <a:lnTo>
                    <a:pt x="326885" y="717905"/>
                  </a:lnTo>
                  <a:lnTo>
                    <a:pt x="330085" y="748601"/>
                  </a:lnTo>
                  <a:lnTo>
                    <a:pt x="337312" y="773214"/>
                  </a:lnTo>
                  <a:lnTo>
                    <a:pt x="347802" y="797217"/>
                  </a:lnTo>
                  <a:lnTo>
                    <a:pt x="356095" y="821982"/>
                  </a:lnTo>
                  <a:lnTo>
                    <a:pt x="356704" y="848906"/>
                  </a:lnTo>
                  <a:lnTo>
                    <a:pt x="356031" y="852728"/>
                  </a:lnTo>
                  <a:lnTo>
                    <a:pt x="359816" y="857389"/>
                  </a:lnTo>
                  <a:lnTo>
                    <a:pt x="363588" y="866648"/>
                  </a:lnTo>
                  <a:lnTo>
                    <a:pt x="378256" y="876973"/>
                  </a:lnTo>
                  <a:lnTo>
                    <a:pt x="394093" y="885367"/>
                  </a:lnTo>
                  <a:lnTo>
                    <a:pt x="415099" y="889393"/>
                  </a:lnTo>
                  <a:lnTo>
                    <a:pt x="433387" y="885304"/>
                  </a:lnTo>
                  <a:lnTo>
                    <a:pt x="464312" y="850023"/>
                  </a:lnTo>
                  <a:lnTo>
                    <a:pt x="489470" y="799071"/>
                  </a:lnTo>
                  <a:lnTo>
                    <a:pt x="507530" y="745147"/>
                  </a:lnTo>
                  <a:lnTo>
                    <a:pt x="518160" y="689279"/>
                  </a:lnTo>
                  <a:lnTo>
                    <a:pt x="520992" y="651510"/>
                  </a:lnTo>
                  <a:lnTo>
                    <a:pt x="521131" y="632536"/>
                  </a:lnTo>
                  <a:close/>
                </a:path>
                <a:path w="525780" h="2185670">
                  <a:moveTo>
                    <a:pt x="525653" y="1909356"/>
                  </a:moveTo>
                  <a:lnTo>
                    <a:pt x="524649" y="1890826"/>
                  </a:lnTo>
                  <a:lnTo>
                    <a:pt x="522325" y="1872411"/>
                  </a:lnTo>
                  <a:lnTo>
                    <a:pt x="519582" y="1858759"/>
                  </a:lnTo>
                  <a:lnTo>
                    <a:pt x="518655" y="1854123"/>
                  </a:lnTo>
                  <a:lnTo>
                    <a:pt x="500075" y="1801647"/>
                  </a:lnTo>
                  <a:lnTo>
                    <a:pt x="483209" y="1773440"/>
                  </a:lnTo>
                  <a:lnTo>
                    <a:pt x="476199" y="1763268"/>
                  </a:lnTo>
                  <a:lnTo>
                    <a:pt x="469760" y="1754276"/>
                  </a:lnTo>
                  <a:lnTo>
                    <a:pt x="463321" y="1746110"/>
                  </a:lnTo>
                  <a:lnTo>
                    <a:pt x="459333" y="1738934"/>
                  </a:lnTo>
                  <a:lnTo>
                    <a:pt x="453720" y="1733410"/>
                  </a:lnTo>
                  <a:lnTo>
                    <a:pt x="439267" y="1725637"/>
                  </a:lnTo>
                  <a:lnTo>
                    <a:pt x="438213" y="1725422"/>
                  </a:lnTo>
                  <a:lnTo>
                    <a:pt x="438213" y="1913940"/>
                  </a:lnTo>
                  <a:lnTo>
                    <a:pt x="438099" y="1928012"/>
                  </a:lnTo>
                  <a:lnTo>
                    <a:pt x="431190" y="1969808"/>
                  </a:lnTo>
                  <a:lnTo>
                    <a:pt x="416737" y="2004529"/>
                  </a:lnTo>
                  <a:lnTo>
                    <a:pt x="399707" y="1964461"/>
                  </a:lnTo>
                  <a:lnTo>
                    <a:pt x="401421" y="1927580"/>
                  </a:lnTo>
                  <a:lnTo>
                    <a:pt x="413385" y="1892731"/>
                  </a:lnTo>
                  <a:lnTo>
                    <a:pt x="427101" y="1858759"/>
                  </a:lnTo>
                  <a:lnTo>
                    <a:pt x="430187" y="1867674"/>
                  </a:lnTo>
                  <a:lnTo>
                    <a:pt x="438213" y="1913940"/>
                  </a:lnTo>
                  <a:lnTo>
                    <a:pt x="438213" y="1725422"/>
                  </a:lnTo>
                  <a:lnTo>
                    <a:pt x="431558" y="1724012"/>
                  </a:lnTo>
                  <a:lnTo>
                    <a:pt x="415201" y="1725282"/>
                  </a:lnTo>
                  <a:lnTo>
                    <a:pt x="407822" y="1728063"/>
                  </a:lnTo>
                  <a:lnTo>
                    <a:pt x="394741" y="1737969"/>
                  </a:lnTo>
                  <a:lnTo>
                    <a:pt x="390055" y="1744294"/>
                  </a:lnTo>
                  <a:lnTo>
                    <a:pt x="387210" y="1752003"/>
                  </a:lnTo>
                  <a:lnTo>
                    <a:pt x="383844" y="1758010"/>
                  </a:lnTo>
                  <a:lnTo>
                    <a:pt x="380288" y="1763903"/>
                  </a:lnTo>
                  <a:lnTo>
                    <a:pt x="376555" y="1769681"/>
                  </a:lnTo>
                  <a:lnTo>
                    <a:pt x="372656" y="1775358"/>
                  </a:lnTo>
                  <a:lnTo>
                    <a:pt x="342988" y="1822297"/>
                  </a:lnTo>
                  <a:lnTo>
                    <a:pt x="326009" y="1871510"/>
                  </a:lnTo>
                  <a:lnTo>
                    <a:pt x="319366" y="1922538"/>
                  </a:lnTo>
                  <a:lnTo>
                    <a:pt x="320700" y="1974938"/>
                  </a:lnTo>
                  <a:lnTo>
                    <a:pt x="327647" y="2028278"/>
                  </a:lnTo>
                  <a:lnTo>
                    <a:pt x="333184" y="2054987"/>
                  </a:lnTo>
                  <a:lnTo>
                    <a:pt x="339915" y="2081491"/>
                  </a:lnTo>
                  <a:lnTo>
                    <a:pt x="346595" y="2107996"/>
                  </a:lnTo>
                  <a:lnTo>
                    <a:pt x="351955" y="2134705"/>
                  </a:lnTo>
                  <a:lnTo>
                    <a:pt x="361899" y="2165197"/>
                  </a:lnTo>
                  <a:lnTo>
                    <a:pt x="379412" y="2182444"/>
                  </a:lnTo>
                  <a:lnTo>
                    <a:pt x="403466" y="2185555"/>
                  </a:lnTo>
                  <a:lnTo>
                    <a:pt x="433057" y="2173630"/>
                  </a:lnTo>
                  <a:lnTo>
                    <a:pt x="482688" y="2110727"/>
                  </a:lnTo>
                  <a:lnTo>
                    <a:pt x="501421" y="2067382"/>
                  </a:lnTo>
                  <a:lnTo>
                    <a:pt x="513689" y="2022068"/>
                  </a:lnTo>
                  <a:lnTo>
                    <a:pt x="516483" y="2004529"/>
                  </a:lnTo>
                  <a:lnTo>
                    <a:pt x="521131" y="1975396"/>
                  </a:lnTo>
                  <a:lnTo>
                    <a:pt x="525322" y="1928012"/>
                  </a:lnTo>
                  <a:lnTo>
                    <a:pt x="525653" y="1909356"/>
                  </a:lnTo>
                  <a:close/>
                </a:path>
              </a:pathLst>
            </a:custGeom>
            <a:solidFill>
              <a:srgbClr val="839C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17215197" y="9947693"/>
            <a:ext cx="340995" cy="339725"/>
          </a:xfrm>
          <a:custGeom>
            <a:avLst/>
            <a:gdLst/>
            <a:ahLst/>
            <a:cxnLst/>
            <a:rect l="l" t="t" r="r" b="b"/>
            <a:pathLst>
              <a:path w="340994" h="339725">
                <a:moveTo>
                  <a:pt x="102088" y="339306"/>
                </a:moveTo>
                <a:lnTo>
                  <a:pt x="6814" y="339306"/>
                </a:lnTo>
                <a:lnTo>
                  <a:pt x="4558" y="334576"/>
                </a:lnTo>
                <a:lnTo>
                  <a:pt x="2519" y="328205"/>
                </a:lnTo>
                <a:lnTo>
                  <a:pt x="1322" y="321502"/>
                </a:lnTo>
                <a:lnTo>
                  <a:pt x="80" y="307730"/>
                </a:lnTo>
                <a:lnTo>
                  <a:pt x="0" y="292522"/>
                </a:lnTo>
                <a:lnTo>
                  <a:pt x="795" y="280268"/>
                </a:lnTo>
                <a:lnTo>
                  <a:pt x="9754" y="239931"/>
                </a:lnTo>
                <a:lnTo>
                  <a:pt x="20787" y="214684"/>
                </a:lnTo>
                <a:lnTo>
                  <a:pt x="31165" y="190971"/>
                </a:lnTo>
                <a:lnTo>
                  <a:pt x="56533" y="146171"/>
                </a:lnTo>
                <a:lnTo>
                  <a:pt x="87903" y="105044"/>
                </a:lnTo>
                <a:lnTo>
                  <a:pt x="124403" y="68723"/>
                </a:lnTo>
                <a:lnTo>
                  <a:pt x="177024" y="32241"/>
                </a:lnTo>
                <a:lnTo>
                  <a:pt x="247313" y="6020"/>
                </a:lnTo>
                <a:lnTo>
                  <a:pt x="285100" y="0"/>
                </a:lnTo>
                <a:lnTo>
                  <a:pt x="313579" y="3232"/>
                </a:lnTo>
                <a:lnTo>
                  <a:pt x="332719" y="18410"/>
                </a:lnTo>
                <a:lnTo>
                  <a:pt x="340598" y="42582"/>
                </a:lnTo>
                <a:lnTo>
                  <a:pt x="335291" y="72795"/>
                </a:lnTo>
                <a:lnTo>
                  <a:pt x="324988" y="97109"/>
                </a:lnTo>
                <a:lnTo>
                  <a:pt x="317470" y="113357"/>
                </a:lnTo>
                <a:lnTo>
                  <a:pt x="219762" y="113357"/>
                </a:lnTo>
                <a:lnTo>
                  <a:pt x="185284" y="128967"/>
                </a:lnTo>
                <a:lnTo>
                  <a:pt x="156445" y="149581"/>
                </a:lnTo>
                <a:lnTo>
                  <a:pt x="134813" y="176829"/>
                </a:lnTo>
                <a:lnTo>
                  <a:pt x="122095" y="212247"/>
                </a:lnTo>
                <a:lnTo>
                  <a:pt x="255728" y="212247"/>
                </a:lnTo>
                <a:lnTo>
                  <a:pt x="239163" y="227516"/>
                </a:lnTo>
                <a:lnTo>
                  <a:pt x="217665" y="242877"/>
                </a:lnTo>
                <a:lnTo>
                  <a:pt x="185825" y="267237"/>
                </a:lnTo>
                <a:lnTo>
                  <a:pt x="154758" y="292522"/>
                </a:lnTo>
                <a:lnTo>
                  <a:pt x="124466" y="318733"/>
                </a:lnTo>
                <a:lnTo>
                  <a:pt x="102088" y="339306"/>
                </a:lnTo>
                <a:close/>
              </a:path>
              <a:path w="340994" h="339725">
                <a:moveTo>
                  <a:pt x="255728" y="212247"/>
                </a:moveTo>
                <a:lnTo>
                  <a:pt x="122095" y="212247"/>
                </a:lnTo>
                <a:lnTo>
                  <a:pt x="137596" y="203631"/>
                </a:lnTo>
                <a:lnTo>
                  <a:pt x="152249" y="193844"/>
                </a:lnTo>
                <a:lnTo>
                  <a:pt x="190962" y="157679"/>
                </a:lnTo>
                <a:lnTo>
                  <a:pt x="219762" y="113357"/>
                </a:lnTo>
                <a:lnTo>
                  <a:pt x="317470" y="113357"/>
                </a:lnTo>
                <a:lnTo>
                  <a:pt x="289419" y="167830"/>
                </a:lnTo>
                <a:lnTo>
                  <a:pt x="258288" y="209887"/>
                </a:lnTo>
                <a:lnTo>
                  <a:pt x="255728" y="212247"/>
                </a:lnTo>
                <a:close/>
              </a:path>
            </a:pathLst>
          </a:custGeom>
          <a:solidFill>
            <a:srgbClr val="839C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7933116" y="8995864"/>
            <a:ext cx="354965" cy="240029"/>
          </a:xfrm>
          <a:custGeom>
            <a:avLst/>
            <a:gdLst/>
            <a:ahLst/>
            <a:cxnLst/>
            <a:rect l="l" t="t" r="r" b="b"/>
            <a:pathLst>
              <a:path w="354965" h="240029">
                <a:moveTo>
                  <a:pt x="59744" y="239700"/>
                </a:moveTo>
                <a:lnTo>
                  <a:pt x="19474" y="226508"/>
                </a:lnTo>
                <a:lnTo>
                  <a:pt x="0" y="194110"/>
                </a:lnTo>
                <a:lnTo>
                  <a:pt x="629" y="183999"/>
                </a:lnTo>
                <a:lnTo>
                  <a:pt x="1779" y="179141"/>
                </a:lnTo>
                <a:lnTo>
                  <a:pt x="5756" y="169825"/>
                </a:lnTo>
                <a:lnTo>
                  <a:pt x="8464" y="165633"/>
                </a:lnTo>
                <a:lnTo>
                  <a:pt x="11898" y="161907"/>
                </a:lnTo>
                <a:lnTo>
                  <a:pt x="22650" y="146969"/>
                </a:lnTo>
                <a:lnTo>
                  <a:pt x="33199" y="131887"/>
                </a:lnTo>
                <a:lnTo>
                  <a:pt x="43609" y="116700"/>
                </a:lnTo>
                <a:lnTo>
                  <a:pt x="53945" y="101450"/>
                </a:lnTo>
                <a:lnTo>
                  <a:pt x="57909" y="95106"/>
                </a:lnTo>
                <a:lnTo>
                  <a:pt x="62237" y="89038"/>
                </a:lnTo>
                <a:lnTo>
                  <a:pt x="95196" y="59056"/>
                </a:lnTo>
                <a:lnTo>
                  <a:pt x="136688" y="42801"/>
                </a:lnTo>
                <a:lnTo>
                  <a:pt x="151489" y="40870"/>
                </a:lnTo>
                <a:lnTo>
                  <a:pt x="160550" y="39159"/>
                </a:lnTo>
                <a:lnTo>
                  <a:pt x="169406" y="36784"/>
                </a:lnTo>
                <a:lnTo>
                  <a:pt x="178057" y="33746"/>
                </a:lnTo>
                <a:lnTo>
                  <a:pt x="186502" y="30043"/>
                </a:lnTo>
                <a:lnTo>
                  <a:pt x="224472" y="17385"/>
                </a:lnTo>
                <a:lnTo>
                  <a:pt x="263103" y="8159"/>
                </a:lnTo>
                <a:lnTo>
                  <a:pt x="302396" y="2363"/>
                </a:lnTo>
                <a:lnTo>
                  <a:pt x="342350" y="0"/>
                </a:lnTo>
                <a:lnTo>
                  <a:pt x="354883" y="550"/>
                </a:lnTo>
                <a:lnTo>
                  <a:pt x="354883" y="97576"/>
                </a:lnTo>
                <a:lnTo>
                  <a:pt x="167567" y="97576"/>
                </a:lnTo>
                <a:lnTo>
                  <a:pt x="146032" y="101520"/>
                </a:lnTo>
                <a:lnTo>
                  <a:pt x="132902" y="115630"/>
                </a:lnTo>
                <a:lnTo>
                  <a:pt x="123262" y="142228"/>
                </a:lnTo>
                <a:lnTo>
                  <a:pt x="337695" y="142228"/>
                </a:lnTo>
                <a:lnTo>
                  <a:pt x="319121" y="152530"/>
                </a:lnTo>
                <a:lnTo>
                  <a:pt x="227693" y="190015"/>
                </a:lnTo>
                <a:lnTo>
                  <a:pt x="181820" y="208330"/>
                </a:lnTo>
                <a:lnTo>
                  <a:pt x="135663" y="225881"/>
                </a:lnTo>
                <a:lnTo>
                  <a:pt x="98342" y="236300"/>
                </a:lnTo>
                <a:lnTo>
                  <a:pt x="79203" y="238877"/>
                </a:lnTo>
                <a:lnTo>
                  <a:pt x="59744" y="239700"/>
                </a:lnTo>
                <a:close/>
              </a:path>
              <a:path w="354965" h="240029">
                <a:moveTo>
                  <a:pt x="337695" y="142228"/>
                </a:moveTo>
                <a:lnTo>
                  <a:pt x="123262" y="142228"/>
                </a:lnTo>
                <a:lnTo>
                  <a:pt x="144077" y="137778"/>
                </a:lnTo>
                <a:lnTo>
                  <a:pt x="162367" y="127684"/>
                </a:lnTo>
                <a:lnTo>
                  <a:pt x="180894" y="114675"/>
                </a:lnTo>
                <a:lnTo>
                  <a:pt x="202420" y="101481"/>
                </a:lnTo>
                <a:lnTo>
                  <a:pt x="167567" y="97576"/>
                </a:lnTo>
                <a:lnTo>
                  <a:pt x="354883" y="97576"/>
                </a:lnTo>
                <a:lnTo>
                  <a:pt x="354883" y="131890"/>
                </a:lnTo>
                <a:lnTo>
                  <a:pt x="348980" y="135969"/>
                </a:lnTo>
                <a:lnTo>
                  <a:pt x="337695" y="142228"/>
                </a:lnTo>
                <a:close/>
              </a:path>
            </a:pathLst>
          </a:custGeom>
          <a:solidFill>
            <a:srgbClr val="839C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677246" y="9762158"/>
            <a:ext cx="157480" cy="447675"/>
          </a:xfrm>
          <a:custGeom>
            <a:avLst/>
            <a:gdLst/>
            <a:ahLst/>
            <a:cxnLst/>
            <a:rect l="l" t="t" r="r" b="b"/>
            <a:pathLst>
              <a:path w="157480" h="447675">
                <a:moveTo>
                  <a:pt x="118221" y="447444"/>
                </a:moveTo>
                <a:lnTo>
                  <a:pt x="77944" y="429541"/>
                </a:lnTo>
                <a:lnTo>
                  <a:pt x="51085" y="401299"/>
                </a:lnTo>
                <a:lnTo>
                  <a:pt x="28580" y="355293"/>
                </a:lnTo>
                <a:lnTo>
                  <a:pt x="12410" y="306696"/>
                </a:lnTo>
                <a:lnTo>
                  <a:pt x="2808" y="256387"/>
                </a:lnTo>
                <a:lnTo>
                  <a:pt x="0" y="205245"/>
                </a:lnTo>
                <a:lnTo>
                  <a:pt x="1524" y="175488"/>
                </a:lnTo>
                <a:lnTo>
                  <a:pt x="8635" y="116471"/>
                </a:lnTo>
                <a:lnTo>
                  <a:pt x="19279" y="68559"/>
                </a:lnTo>
                <a:lnTo>
                  <a:pt x="34102" y="33257"/>
                </a:lnTo>
                <a:lnTo>
                  <a:pt x="60778" y="1326"/>
                </a:lnTo>
                <a:lnTo>
                  <a:pt x="66303" y="0"/>
                </a:lnTo>
                <a:lnTo>
                  <a:pt x="78127" y="586"/>
                </a:lnTo>
                <a:lnTo>
                  <a:pt x="83495" y="2436"/>
                </a:lnTo>
                <a:lnTo>
                  <a:pt x="93132" y="9315"/>
                </a:lnTo>
                <a:lnTo>
                  <a:pt x="96643" y="13787"/>
                </a:lnTo>
                <a:lnTo>
                  <a:pt x="98839" y="19278"/>
                </a:lnTo>
                <a:lnTo>
                  <a:pt x="103519" y="28502"/>
                </a:lnTo>
                <a:lnTo>
                  <a:pt x="137842" y="201459"/>
                </a:lnTo>
                <a:lnTo>
                  <a:pt x="153195" y="297350"/>
                </a:lnTo>
                <a:lnTo>
                  <a:pt x="156959" y="349995"/>
                </a:lnTo>
                <a:lnTo>
                  <a:pt x="157325" y="376373"/>
                </a:lnTo>
                <a:lnTo>
                  <a:pt x="156681" y="402779"/>
                </a:lnTo>
                <a:lnTo>
                  <a:pt x="156915" y="411046"/>
                </a:lnTo>
                <a:lnTo>
                  <a:pt x="154925" y="418727"/>
                </a:lnTo>
                <a:lnTo>
                  <a:pt x="146507" y="432946"/>
                </a:lnTo>
                <a:lnTo>
                  <a:pt x="140723" y="438375"/>
                </a:lnTo>
                <a:lnTo>
                  <a:pt x="126014" y="445901"/>
                </a:lnTo>
                <a:lnTo>
                  <a:pt x="118221" y="447444"/>
                </a:lnTo>
                <a:close/>
              </a:path>
            </a:pathLst>
          </a:custGeom>
          <a:solidFill>
            <a:srgbClr val="839C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526884" y="9148302"/>
            <a:ext cx="237490" cy="316865"/>
          </a:xfrm>
          <a:custGeom>
            <a:avLst/>
            <a:gdLst/>
            <a:ahLst/>
            <a:cxnLst/>
            <a:rect l="l" t="t" r="r" b="b"/>
            <a:pathLst>
              <a:path w="237490" h="316865">
                <a:moveTo>
                  <a:pt x="193179" y="316776"/>
                </a:moveTo>
                <a:lnTo>
                  <a:pt x="186393" y="316563"/>
                </a:lnTo>
                <a:lnTo>
                  <a:pt x="172878" y="314225"/>
                </a:lnTo>
                <a:lnTo>
                  <a:pt x="166412" y="312149"/>
                </a:lnTo>
                <a:lnTo>
                  <a:pt x="160239" y="309164"/>
                </a:lnTo>
                <a:lnTo>
                  <a:pt x="136710" y="300269"/>
                </a:lnTo>
                <a:lnTo>
                  <a:pt x="90437" y="280636"/>
                </a:lnTo>
                <a:lnTo>
                  <a:pt x="48779" y="257158"/>
                </a:lnTo>
                <a:lnTo>
                  <a:pt x="17191" y="225464"/>
                </a:lnTo>
                <a:lnTo>
                  <a:pt x="835" y="188632"/>
                </a:lnTo>
                <a:lnTo>
                  <a:pt x="0" y="170849"/>
                </a:lnTo>
                <a:lnTo>
                  <a:pt x="2008" y="153160"/>
                </a:lnTo>
                <a:lnTo>
                  <a:pt x="6859" y="135565"/>
                </a:lnTo>
                <a:lnTo>
                  <a:pt x="15520" y="102364"/>
                </a:lnTo>
                <a:lnTo>
                  <a:pt x="45312" y="42115"/>
                </a:lnTo>
                <a:lnTo>
                  <a:pt x="81258" y="13131"/>
                </a:lnTo>
                <a:lnTo>
                  <a:pt x="111991" y="0"/>
                </a:lnTo>
                <a:lnTo>
                  <a:pt x="135959" y="33593"/>
                </a:lnTo>
                <a:lnTo>
                  <a:pt x="157630" y="68509"/>
                </a:lnTo>
                <a:lnTo>
                  <a:pt x="177006" y="104750"/>
                </a:lnTo>
                <a:lnTo>
                  <a:pt x="194086" y="142314"/>
                </a:lnTo>
                <a:lnTo>
                  <a:pt x="197686" y="151790"/>
                </a:lnTo>
                <a:lnTo>
                  <a:pt x="106871" y="151790"/>
                </a:lnTo>
                <a:lnTo>
                  <a:pt x="96823" y="167211"/>
                </a:lnTo>
                <a:lnTo>
                  <a:pt x="95946" y="178807"/>
                </a:lnTo>
                <a:lnTo>
                  <a:pt x="104341" y="187875"/>
                </a:lnTo>
                <a:lnTo>
                  <a:pt x="122110" y="195714"/>
                </a:lnTo>
                <a:lnTo>
                  <a:pt x="213306" y="195714"/>
                </a:lnTo>
                <a:lnTo>
                  <a:pt x="220837" y="220163"/>
                </a:lnTo>
                <a:lnTo>
                  <a:pt x="230377" y="260135"/>
                </a:lnTo>
                <a:lnTo>
                  <a:pt x="237361" y="300804"/>
                </a:lnTo>
                <a:lnTo>
                  <a:pt x="231972" y="305043"/>
                </a:lnTo>
                <a:lnTo>
                  <a:pt x="226101" y="308457"/>
                </a:lnTo>
                <a:lnTo>
                  <a:pt x="213401" y="313636"/>
                </a:lnTo>
                <a:lnTo>
                  <a:pt x="206818" y="315299"/>
                </a:lnTo>
                <a:lnTo>
                  <a:pt x="193179" y="316776"/>
                </a:lnTo>
                <a:close/>
              </a:path>
              <a:path w="237490" h="316865">
                <a:moveTo>
                  <a:pt x="213306" y="195714"/>
                </a:moveTo>
                <a:lnTo>
                  <a:pt x="122110" y="195714"/>
                </a:lnTo>
                <a:lnTo>
                  <a:pt x="106871" y="151790"/>
                </a:lnTo>
                <a:lnTo>
                  <a:pt x="197686" y="151790"/>
                </a:lnTo>
                <a:lnTo>
                  <a:pt x="208740" y="180890"/>
                </a:lnTo>
                <a:lnTo>
                  <a:pt x="213306" y="195714"/>
                </a:lnTo>
                <a:close/>
              </a:path>
            </a:pathLst>
          </a:custGeom>
          <a:solidFill>
            <a:srgbClr val="839C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8105496" y="7260828"/>
            <a:ext cx="182503" cy="2478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7781061" y="6575390"/>
            <a:ext cx="228600" cy="299720"/>
          </a:xfrm>
          <a:custGeom>
            <a:avLst/>
            <a:gdLst/>
            <a:ahLst/>
            <a:cxnLst/>
            <a:rect l="l" t="t" r="r" b="b"/>
            <a:pathLst>
              <a:path w="228600" h="299720">
                <a:moveTo>
                  <a:pt x="64098" y="299534"/>
                </a:moveTo>
                <a:lnTo>
                  <a:pt x="55478" y="299018"/>
                </a:lnTo>
                <a:lnTo>
                  <a:pt x="46850" y="297350"/>
                </a:lnTo>
                <a:lnTo>
                  <a:pt x="39755" y="283419"/>
                </a:lnTo>
                <a:lnTo>
                  <a:pt x="33268" y="270341"/>
                </a:lnTo>
                <a:lnTo>
                  <a:pt x="26816" y="258090"/>
                </a:lnTo>
                <a:lnTo>
                  <a:pt x="19826" y="246640"/>
                </a:lnTo>
                <a:lnTo>
                  <a:pt x="15649" y="240468"/>
                </a:lnTo>
                <a:lnTo>
                  <a:pt x="12105" y="233950"/>
                </a:lnTo>
                <a:lnTo>
                  <a:pt x="191" y="191184"/>
                </a:lnTo>
                <a:lnTo>
                  <a:pt x="0" y="176278"/>
                </a:lnTo>
                <a:lnTo>
                  <a:pt x="623" y="168886"/>
                </a:lnTo>
                <a:lnTo>
                  <a:pt x="14196" y="126617"/>
                </a:lnTo>
                <a:lnTo>
                  <a:pt x="42759" y="92629"/>
                </a:lnTo>
                <a:lnTo>
                  <a:pt x="82101" y="70062"/>
                </a:lnTo>
                <a:lnTo>
                  <a:pt x="109911" y="59175"/>
                </a:lnTo>
                <a:lnTo>
                  <a:pt x="123536" y="51265"/>
                </a:lnTo>
                <a:lnTo>
                  <a:pt x="132967" y="39075"/>
                </a:lnTo>
                <a:lnTo>
                  <a:pt x="136404" y="20049"/>
                </a:lnTo>
                <a:lnTo>
                  <a:pt x="139201" y="10366"/>
                </a:lnTo>
                <a:lnTo>
                  <a:pt x="146495" y="4125"/>
                </a:lnTo>
                <a:lnTo>
                  <a:pt x="156641" y="833"/>
                </a:lnTo>
                <a:lnTo>
                  <a:pt x="167993" y="0"/>
                </a:lnTo>
                <a:lnTo>
                  <a:pt x="174999" y="83"/>
                </a:lnTo>
                <a:lnTo>
                  <a:pt x="211437" y="18978"/>
                </a:lnTo>
                <a:lnTo>
                  <a:pt x="227901" y="64840"/>
                </a:lnTo>
                <a:lnTo>
                  <a:pt x="228080" y="79637"/>
                </a:lnTo>
                <a:lnTo>
                  <a:pt x="226589" y="94359"/>
                </a:lnTo>
                <a:lnTo>
                  <a:pt x="223428" y="109007"/>
                </a:lnTo>
                <a:lnTo>
                  <a:pt x="215273" y="133695"/>
                </a:lnTo>
                <a:lnTo>
                  <a:pt x="213199" y="138681"/>
                </a:lnTo>
                <a:lnTo>
                  <a:pt x="129278" y="138681"/>
                </a:lnTo>
                <a:lnTo>
                  <a:pt x="111450" y="147625"/>
                </a:lnTo>
                <a:lnTo>
                  <a:pt x="96879" y="158599"/>
                </a:lnTo>
                <a:lnTo>
                  <a:pt x="87293" y="172801"/>
                </a:lnTo>
                <a:lnTo>
                  <a:pt x="84423" y="191426"/>
                </a:lnTo>
                <a:lnTo>
                  <a:pt x="96516" y="197595"/>
                </a:lnTo>
                <a:lnTo>
                  <a:pt x="183337" y="197595"/>
                </a:lnTo>
                <a:lnTo>
                  <a:pt x="180153" y="202845"/>
                </a:lnTo>
                <a:lnTo>
                  <a:pt x="148508" y="243875"/>
                </a:lnTo>
                <a:lnTo>
                  <a:pt x="104489" y="285525"/>
                </a:lnTo>
                <a:lnTo>
                  <a:pt x="72710" y="298896"/>
                </a:lnTo>
                <a:lnTo>
                  <a:pt x="64098" y="299534"/>
                </a:lnTo>
                <a:close/>
              </a:path>
              <a:path w="228600" h="299720">
                <a:moveTo>
                  <a:pt x="183337" y="197595"/>
                </a:moveTo>
                <a:lnTo>
                  <a:pt x="96516" y="197595"/>
                </a:lnTo>
                <a:lnTo>
                  <a:pt x="129278" y="138681"/>
                </a:lnTo>
                <a:lnTo>
                  <a:pt x="213199" y="138681"/>
                </a:lnTo>
                <a:lnTo>
                  <a:pt x="205342" y="157564"/>
                </a:lnTo>
                <a:lnTo>
                  <a:pt x="193636" y="180614"/>
                </a:lnTo>
                <a:lnTo>
                  <a:pt x="183337" y="197595"/>
                </a:lnTo>
                <a:close/>
              </a:path>
            </a:pathLst>
          </a:custGeom>
          <a:solidFill>
            <a:srgbClr val="839C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8277951" y="7889556"/>
            <a:ext cx="10160" cy="55244"/>
          </a:xfrm>
          <a:custGeom>
            <a:avLst/>
            <a:gdLst/>
            <a:ahLst/>
            <a:cxnLst/>
            <a:rect l="l" t="t" r="r" b="b"/>
            <a:pathLst>
              <a:path w="10159" h="55245">
                <a:moveTo>
                  <a:pt x="10049" y="54927"/>
                </a:moveTo>
                <a:lnTo>
                  <a:pt x="0" y="26930"/>
                </a:lnTo>
                <a:lnTo>
                  <a:pt x="934" y="18398"/>
                </a:lnTo>
                <a:lnTo>
                  <a:pt x="2017" y="14295"/>
                </a:lnTo>
                <a:lnTo>
                  <a:pt x="5417" y="6417"/>
                </a:lnTo>
                <a:lnTo>
                  <a:pt x="7656" y="2812"/>
                </a:lnTo>
                <a:lnTo>
                  <a:pt x="10049" y="0"/>
                </a:lnTo>
                <a:lnTo>
                  <a:pt x="10049" y="54927"/>
                </a:lnTo>
                <a:close/>
              </a:path>
            </a:pathLst>
          </a:custGeom>
          <a:solidFill>
            <a:srgbClr val="839C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6233695" y="9808534"/>
            <a:ext cx="318135" cy="172085"/>
          </a:xfrm>
          <a:custGeom>
            <a:avLst/>
            <a:gdLst/>
            <a:ahLst/>
            <a:cxnLst/>
            <a:rect l="l" t="t" r="r" b="b"/>
            <a:pathLst>
              <a:path w="318134" h="172084">
                <a:moveTo>
                  <a:pt x="233034" y="171548"/>
                </a:moveTo>
                <a:lnTo>
                  <a:pt x="48685" y="99435"/>
                </a:lnTo>
                <a:lnTo>
                  <a:pt x="4813" y="65684"/>
                </a:lnTo>
                <a:lnTo>
                  <a:pt x="0" y="46445"/>
                </a:lnTo>
                <a:lnTo>
                  <a:pt x="11711" y="26545"/>
                </a:lnTo>
                <a:lnTo>
                  <a:pt x="41102" y="4610"/>
                </a:lnTo>
                <a:lnTo>
                  <a:pt x="62383" y="2233"/>
                </a:lnTo>
                <a:lnTo>
                  <a:pt x="83709" y="697"/>
                </a:lnTo>
                <a:lnTo>
                  <a:pt x="105078" y="0"/>
                </a:lnTo>
                <a:lnTo>
                  <a:pt x="126491" y="138"/>
                </a:lnTo>
                <a:lnTo>
                  <a:pt x="176288" y="8886"/>
                </a:lnTo>
                <a:lnTo>
                  <a:pt x="237269" y="23308"/>
                </a:lnTo>
                <a:lnTo>
                  <a:pt x="279818" y="45595"/>
                </a:lnTo>
                <a:lnTo>
                  <a:pt x="305260" y="71144"/>
                </a:lnTo>
                <a:lnTo>
                  <a:pt x="308950" y="74537"/>
                </a:lnTo>
                <a:lnTo>
                  <a:pt x="311880" y="78485"/>
                </a:lnTo>
                <a:lnTo>
                  <a:pt x="316214" y="87492"/>
                </a:lnTo>
                <a:lnTo>
                  <a:pt x="317464" y="92242"/>
                </a:lnTo>
                <a:lnTo>
                  <a:pt x="318130" y="102236"/>
                </a:lnTo>
                <a:lnTo>
                  <a:pt x="317522" y="107110"/>
                </a:lnTo>
                <a:lnTo>
                  <a:pt x="314425" y="116641"/>
                </a:lnTo>
                <a:lnTo>
                  <a:pt x="312047" y="120929"/>
                </a:lnTo>
                <a:lnTo>
                  <a:pt x="285518" y="153987"/>
                </a:lnTo>
                <a:lnTo>
                  <a:pt x="261393" y="169352"/>
                </a:lnTo>
                <a:lnTo>
                  <a:pt x="233034" y="171548"/>
                </a:lnTo>
                <a:close/>
              </a:path>
            </a:pathLst>
          </a:custGeom>
          <a:solidFill>
            <a:srgbClr val="839C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7769225" y="7080629"/>
            <a:ext cx="168275" cy="310515"/>
          </a:xfrm>
          <a:custGeom>
            <a:avLst/>
            <a:gdLst/>
            <a:ahLst/>
            <a:cxnLst/>
            <a:rect l="l" t="t" r="r" b="b"/>
            <a:pathLst>
              <a:path w="168275" h="310515">
                <a:moveTo>
                  <a:pt x="55873" y="310512"/>
                </a:moveTo>
                <a:lnTo>
                  <a:pt x="19324" y="288167"/>
                </a:lnTo>
                <a:lnTo>
                  <a:pt x="13102" y="279830"/>
                </a:lnTo>
                <a:lnTo>
                  <a:pt x="111" y="241083"/>
                </a:lnTo>
                <a:lnTo>
                  <a:pt x="0" y="230849"/>
                </a:lnTo>
                <a:lnTo>
                  <a:pt x="1201" y="220685"/>
                </a:lnTo>
                <a:lnTo>
                  <a:pt x="3714" y="210591"/>
                </a:lnTo>
                <a:lnTo>
                  <a:pt x="18478" y="168326"/>
                </a:lnTo>
                <a:lnTo>
                  <a:pt x="60692" y="40756"/>
                </a:lnTo>
                <a:lnTo>
                  <a:pt x="70324" y="18229"/>
                </a:lnTo>
                <a:lnTo>
                  <a:pt x="81966" y="5153"/>
                </a:lnTo>
                <a:lnTo>
                  <a:pt x="98265" y="0"/>
                </a:lnTo>
                <a:lnTo>
                  <a:pt x="121865" y="1243"/>
                </a:lnTo>
                <a:lnTo>
                  <a:pt x="164498" y="21570"/>
                </a:lnTo>
                <a:lnTo>
                  <a:pt x="167705" y="58407"/>
                </a:lnTo>
                <a:lnTo>
                  <a:pt x="167308" y="76854"/>
                </a:lnTo>
                <a:lnTo>
                  <a:pt x="151250" y="142539"/>
                </a:lnTo>
                <a:lnTo>
                  <a:pt x="135771" y="189435"/>
                </a:lnTo>
                <a:lnTo>
                  <a:pt x="119169" y="235944"/>
                </a:lnTo>
                <a:lnTo>
                  <a:pt x="98167" y="290067"/>
                </a:lnTo>
                <a:lnTo>
                  <a:pt x="71002" y="309809"/>
                </a:lnTo>
                <a:lnTo>
                  <a:pt x="55873" y="310512"/>
                </a:lnTo>
                <a:close/>
              </a:path>
            </a:pathLst>
          </a:custGeom>
          <a:solidFill>
            <a:srgbClr val="839C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2896970" y="906824"/>
            <a:ext cx="1274445" cy="707390"/>
          </a:xfrm>
          <a:custGeom>
            <a:avLst/>
            <a:gdLst/>
            <a:ahLst/>
            <a:cxnLst/>
            <a:rect l="l" t="t" r="r" b="b"/>
            <a:pathLst>
              <a:path w="1274444" h="707390">
                <a:moveTo>
                  <a:pt x="350710" y="707136"/>
                </a:moveTo>
                <a:lnTo>
                  <a:pt x="234886" y="707136"/>
                </a:lnTo>
                <a:lnTo>
                  <a:pt x="234886" y="451168"/>
                </a:lnTo>
                <a:lnTo>
                  <a:pt x="0" y="991"/>
                </a:lnTo>
                <a:lnTo>
                  <a:pt x="129159" y="991"/>
                </a:lnTo>
                <a:lnTo>
                  <a:pt x="291655" y="345506"/>
                </a:lnTo>
                <a:lnTo>
                  <a:pt x="454152" y="991"/>
                </a:lnTo>
                <a:lnTo>
                  <a:pt x="584358" y="991"/>
                </a:lnTo>
                <a:lnTo>
                  <a:pt x="350710" y="451168"/>
                </a:lnTo>
                <a:lnTo>
                  <a:pt x="350710" y="707136"/>
                </a:lnTo>
                <a:close/>
              </a:path>
              <a:path w="1274444" h="707390">
                <a:moveTo>
                  <a:pt x="1152048" y="707136"/>
                </a:moveTo>
                <a:lnTo>
                  <a:pt x="1101185" y="562782"/>
                </a:lnTo>
                <a:lnTo>
                  <a:pt x="805529" y="562782"/>
                </a:lnTo>
                <a:lnTo>
                  <a:pt x="754951" y="707136"/>
                </a:lnTo>
                <a:lnTo>
                  <a:pt x="633888" y="707136"/>
                </a:lnTo>
                <a:lnTo>
                  <a:pt x="886968" y="0"/>
                </a:lnTo>
                <a:lnTo>
                  <a:pt x="1021079" y="0"/>
                </a:lnTo>
                <a:lnTo>
                  <a:pt x="1274064" y="707136"/>
                </a:lnTo>
                <a:lnTo>
                  <a:pt x="1152048" y="707136"/>
                </a:lnTo>
                <a:close/>
              </a:path>
              <a:path w="1274444" h="707390">
                <a:moveTo>
                  <a:pt x="837057" y="472499"/>
                </a:moveTo>
                <a:lnTo>
                  <a:pt x="1069752" y="472499"/>
                </a:lnTo>
                <a:lnTo>
                  <a:pt x="954119" y="140137"/>
                </a:lnTo>
                <a:lnTo>
                  <a:pt x="837057" y="472499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280667" y="906824"/>
            <a:ext cx="580390" cy="707390"/>
          </a:xfrm>
          <a:custGeom>
            <a:avLst/>
            <a:gdLst/>
            <a:ahLst/>
            <a:cxnLst/>
            <a:rect l="l" t="t" r="r" b="b"/>
            <a:pathLst>
              <a:path w="580390" h="707390">
                <a:moveTo>
                  <a:pt x="464343" y="0"/>
                </a:moveTo>
                <a:lnTo>
                  <a:pt x="580167" y="0"/>
                </a:lnTo>
                <a:lnTo>
                  <a:pt x="580167" y="707136"/>
                </a:lnTo>
                <a:lnTo>
                  <a:pt x="464343" y="707136"/>
                </a:lnTo>
                <a:lnTo>
                  <a:pt x="115824" y="179822"/>
                </a:lnTo>
                <a:lnTo>
                  <a:pt x="115824" y="707136"/>
                </a:lnTo>
                <a:lnTo>
                  <a:pt x="0" y="707136"/>
                </a:lnTo>
                <a:lnTo>
                  <a:pt x="0" y="0"/>
                </a:lnTo>
                <a:lnTo>
                  <a:pt x="115824" y="0"/>
                </a:lnTo>
                <a:lnTo>
                  <a:pt x="464343" y="526321"/>
                </a:lnTo>
                <a:lnTo>
                  <a:pt x="464343" y="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4974659" y="898638"/>
            <a:ext cx="710565" cy="721995"/>
          </a:xfrm>
          <a:custGeom>
            <a:avLst/>
            <a:gdLst/>
            <a:ahLst/>
            <a:cxnLst/>
            <a:rect l="l" t="t" r="r" b="b"/>
            <a:pathLst>
              <a:path w="710565" h="721994">
                <a:moveTo>
                  <a:pt x="353948" y="721523"/>
                </a:moveTo>
                <a:lnTo>
                  <a:pt x="306775" y="718698"/>
                </a:lnTo>
                <a:lnTo>
                  <a:pt x="261838" y="710224"/>
                </a:lnTo>
                <a:lnTo>
                  <a:pt x="219134" y="696100"/>
                </a:lnTo>
                <a:lnTo>
                  <a:pt x="178660" y="676326"/>
                </a:lnTo>
                <a:lnTo>
                  <a:pt x="140414" y="650903"/>
                </a:lnTo>
                <a:lnTo>
                  <a:pt x="104393" y="619830"/>
                </a:lnTo>
                <a:lnTo>
                  <a:pt x="72517" y="584403"/>
                </a:lnTo>
                <a:lnTo>
                  <a:pt x="46425" y="545917"/>
                </a:lnTo>
                <a:lnTo>
                  <a:pt x="26122" y="504372"/>
                </a:lnTo>
                <a:lnTo>
                  <a:pt x="11613" y="459767"/>
                </a:lnTo>
                <a:lnTo>
                  <a:pt x="2904" y="412104"/>
                </a:lnTo>
                <a:lnTo>
                  <a:pt x="0" y="361382"/>
                </a:lnTo>
                <a:lnTo>
                  <a:pt x="2904" y="310570"/>
                </a:lnTo>
                <a:lnTo>
                  <a:pt x="11613" y="262803"/>
                </a:lnTo>
                <a:lnTo>
                  <a:pt x="26122" y="218082"/>
                </a:lnTo>
                <a:lnTo>
                  <a:pt x="46425" y="176405"/>
                </a:lnTo>
                <a:lnTo>
                  <a:pt x="72517" y="137774"/>
                </a:lnTo>
                <a:lnTo>
                  <a:pt x="104393" y="102188"/>
                </a:lnTo>
                <a:lnTo>
                  <a:pt x="140604" y="70964"/>
                </a:lnTo>
                <a:lnTo>
                  <a:pt x="179415" y="45417"/>
                </a:lnTo>
                <a:lnTo>
                  <a:pt x="220825" y="25547"/>
                </a:lnTo>
                <a:lnTo>
                  <a:pt x="264830" y="11354"/>
                </a:lnTo>
                <a:lnTo>
                  <a:pt x="311428" y="2838"/>
                </a:lnTo>
                <a:lnTo>
                  <a:pt x="360616" y="0"/>
                </a:lnTo>
                <a:lnTo>
                  <a:pt x="415410" y="3472"/>
                </a:lnTo>
                <a:lnTo>
                  <a:pt x="467070" y="13889"/>
                </a:lnTo>
                <a:lnTo>
                  <a:pt x="515604" y="31251"/>
                </a:lnTo>
                <a:lnTo>
                  <a:pt x="561022" y="55559"/>
                </a:lnTo>
                <a:lnTo>
                  <a:pt x="602063" y="86098"/>
                </a:lnTo>
                <a:lnTo>
                  <a:pt x="637031" y="122403"/>
                </a:lnTo>
                <a:lnTo>
                  <a:pt x="665928" y="164475"/>
                </a:lnTo>
                <a:lnTo>
                  <a:pt x="688752" y="212315"/>
                </a:lnTo>
                <a:lnTo>
                  <a:pt x="549401" y="212315"/>
                </a:lnTo>
                <a:lnTo>
                  <a:pt x="523660" y="173919"/>
                </a:lnTo>
                <a:lnTo>
                  <a:pt x="491919" y="144056"/>
                </a:lnTo>
                <a:lnTo>
                  <a:pt x="454171" y="122726"/>
                </a:lnTo>
                <a:lnTo>
                  <a:pt x="410407" y="109927"/>
                </a:lnTo>
                <a:lnTo>
                  <a:pt x="360616" y="105661"/>
                </a:lnTo>
                <a:lnTo>
                  <a:pt x="309752" y="110048"/>
                </a:lnTo>
                <a:lnTo>
                  <a:pt x="263747" y="123209"/>
                </a:lnTo>
                <a:lnTo>
                  <a:pt x="222599" y="145144"/>
                </a:lnTo>
                <a:lnTo>
                  <a:pt x="186308" y="175854"/>
                </a:lnTo>
                <a:lnTo>
                  <a:pt x="156790" y="213772"/>
                </a:lnTo>
                <a:lnTo>
                  <a:pt x="135683" y="257332"/>
                </a:lnTo>
                <a:lnTo>
                  <a:pt x="123006" y="306535"/>
                </a:lnTo>
                <a:lnTo>
                  <a:pt x="118776" y="361382"/>
                </a:lnTo>
                <a:lnTo>
                  <a:pt x="123006" y="416119"/>
                </a:lnTo>
                <a:lnTo>
                  <a:pt x="135683" y="465245"/>
                </a:lnTo>
                <a:lnTo>
                  <a:pt x="156790" y="508759"/>
                </a:lnTo>
                <a:lnTo>
                  <a:pt x="186308" y="546661"/>
                </a:lnTo>
                <a:lnTo>
                  <a:pt x="222207" y="577371"/>
                </a:lnTo>
                <a:lnTo>
                  <a:pt x="262187" y="599306"/>
                </a:lnTo>
                <a:lnTo>
                  <a:pt x="306257" y="612467"/>
                </a:lnTo>
                <a:lnTo>
                  <a:pt x="354425" y="616854"/>
                </a:lnTo>
                <a:lnTo>
                  <a:pt x="402199" y="613521"/>
                </a:lnTo>
                <a:lnTo>
                  <a:pt x="444793" y="603522"/>
                </a:lnTo>
                <a:lnTo>
                  <a:pt x="482209" y="586857"/>
                </a:lnTo>
                <a:lnTo>
                  <a:pt x="514445" y="563527"/>
                </a:lnTo>
                <a:lnTo>
                  <a:pt x="541255" y="534476"/>
                </a:lnTo>
                <a:lnTo>
                  <a:pt x="562117" y="500651"/>
                </a:lnTo>
                <a:lnTo>
                  <a:pt x="577051" y="462051"/>
                </a:lnTo>
                <a:lnTo>
                  <a:pt x="586073" y="418677"/>
                </a:lnTo>
                <a:lnTo>
                  <a:pt x="320992" y="418677"/>
                </a:lnTo>
                <a:lnTo>
                  <a:pt x="320992" y="328145"/>
                </a:lnTo>
                <a:lnTo>
                  <a:pt x="710088" y="328145"/>
                </a:lnTo>
                <a:lnTo>
                  <a:pt x="710088" y="418677"/>
                </a:lnTo>
                <a:lnTo>
                  <a:pt x="700317" y="467916"/>
                </a:lnTo>
                <a:lnTo>
                  <a:pt x="684040" y="514040"/>
                </a:lnTo>
                <a:lnTo>
                  <a:pt x="661266" y="557048"/>
                </a:lnTo>
                <a:lnTo>
                  <a:pt x="632005" y="596942"/>
                </a:lnTo>
                <a:lnTo>
                  <a:pt x="596264" y="633720"/>
                </a:lnTo>
                <a:lnTo>
                  <a:pt x="555391" y="665329"/>
                </a:lnTo>
                <a:lnTo>
                  <a:pt x="510722" y="689914"/>
                </a:lnTo>
                <a:lnTo>
                  <a:pt x="462259" y="707475"/>
                </a:lnTo>
                <a:lnTo>
                  <a:pt x="410001" y="718011"/>
                </a:lnTo>
                <a:lnTo>
                  <a:pt x="353948" y="721523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1621048" y="585324"/>
            <a:ext cx="14114144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73325" marR="5080" indent="-2461260">
              <a:lnSpc>
                <a:spcPct val="100000"/>
              </a:lnSpc>
              <a:spcBef>
                <a:spcPts val="100"/>
              </a:spcBef>
            </a:pPr>
            <a:r>
              <a:rPr spc="-195" dirty="0" smtClean="0"/>
              <a:t> </a:t>
            </a:r>
            <a:endParaRPr spc="-260" dirty="0"/>
          </a:p>
        </p:txBody>
      </p:sp>
      <p:sp>
        <p:nvSpPr>
          <p:cNvPr id="27" name="object 27"/>
          <p:cNvSpPr txBox="1"/>
          <p:nvPr/>
        </p:nvSpPr>
        <p:spPr>
          <a:xfrm>
            <a:off x="735565" y="3841118"/>
            <a:ext cx="10425430" cy="5969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160" marR="129539" indent="-635" algn="ctr">
              <a:lnSpc>
                <a:spcPct val="107100"/>
              </a:lnSpc>
              <a:spcBef>
                <a:spcPts val="100"/>
              </a:spcBef>
            </a:pPr>
            <a:r>
              <a:rPr sz="2800" spc="705" dirty="0">
                <a:latin typeface="Arial"/>
                <a:cs typeface="Arial"/>
              </a:rPr>
              <a:t>- </a:t>
            </a:r>
            <a:r>
              <a:rPr sz="2800" spc="240" dirty="0">
                <a:latin typeface="Arial"/>
                <a:cs typeface="Arial"/>
              </a:rPr>
              <a:t>Simpan </a:t>
            </a:r>
            <a:r>
              <a:rPr sz="2800" spc="300" dirty="0">
                <a:latin typeface="Arial"/>
                <a:cs typeface="Arial"/>
              </a:rPr>
              <a:t>bahan </a:t>
            </a:r>
            <a:r>
              <a:rPr sz="2800" spc="254" dirty="0">
                <a:latin typeface="Arial"/>
                <a:cs typeface="Arial"/>
              </a:rPr>
              <a:t>kimia </a:t>
            </a:r>
            <a:r>
              <a:rPr sz="2800" spc="285" dirty="0">
                <a:latin typeface="Arial"/>
                <a:cs typeface="Arial"/>
              </a:rPr>
              <a:t>yang </a:t>
            </a:r>
            <a:r>
              <a:rPr sz="2800" spc="265" dirty="0">
                <a:latin typeface="Arial"/>
                <a:cs typeface="Arial"/>
              </a:rPr>
              <a:t>sangat </a:t>
            </a:r>
            <a:r>
              <a:rPr sz="2800" spc="250" dirty="0">
                <a:latin typeface="Arial"/>
                <a:cs typeface="Arial"/>
              </a:rPr>
              <a:t>beracun </a:t>
            </a:r>
            <a:r>
              <a:rPr sz="2800" spc="275" dirty="0">
                <a:latin typeface="Arial"/>
                <a:cs typeface="Arial"/>
              </a:rPr>
              <a:t>dalan  </a:t>
            </a:r>
            <a:r>
              <a:rPr sz="2800" spc="290" dirty="0">
                <a:latin typeface="Arial"/>
                <a:cs typeface="Arial"/>
              </a:rPr>
              <a:t>penyimpanan </a:t>
            </a:r>
            <a:r>
              <a:rPr sz="2800" spc="190" dirty="0">
                <a:latin typeface="Arial"/>
                <a:cs typeface="Arial"/>
              </a:rPr>
              <a:t>berventilasi </a:t>
            </a:r>
            <a:r>
              <a:rPr sz="2800" spc="340" dirty="0">
                <a:latin typeface="Arial"/>
                <a:cs typeface="Arial"/>
              </a:rPr>
              <a:t>dalam</a:t>
            </a:r>
            <a:r>
              <a:rPr sz="2800" spc="-509" dirty="0">
                <a:latin typeface="Arial"/>
                <a:cs typeface="Arial"/>
              </a:rPr>
              <a:t> </a:t>
            </a:r>
            <a:r>
              <a:rPr sz="2800" spc="254" dirty="0">
                <a:latin typeface="Arial"/>
                <a:cs typeface="Arial"/>
              </a:rPr>
              <a:t>perangkat </a:t>
            </a:r>
            <a:r>
              <a:rPr sz="2800" spc="320" dirty="0">
                <a:latin typeface="Arial"/>
                <a:cs typeface="Arial"/>
              </a:rPr>
              <a:t>pengaman  </a:t>
            </a:r>
            <a:r>
              <a:rPr sz="2800" spc="190" dirty="0">
                <a:latin typeface="Arial"/>
                <a:cs typeface="Arial"/>
              </a:rPr>
              <a:t>sekunder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285" dirty="0">
                <a:latin typeface="Arial"/>
                <a:cs typeface="Arial"/>
              </a:rPr>
              <a:t>yang</a:t>
            </a:r>
            <a:r>
              <a:rPr sz="2800" spc="65" dirty="0">
                <a:latin typeface="Arial"/>
                <a:cs typeface="Arial"/>
              </a:rPr>
              <a:t> </a:t>
            </a:r>
            <a:r>
              <a:rPr sz="2800" spc="160" dirty="0">
                <a:latin typeface="Arial"/>
                <a:cs typeface="Arial"/>
              </a:rPr>
              <a:t>resisten</a:t>
            </a:r>
            <a:r>
              <a:rPr sz="2800" spc="65" dirty="0">
                <a:latin typeface="Arial"/>
                <a:cs typeface="Arial"/>
              </a:rPr>
              <a:t> </a:t>
            </a:r>
            <a:r>
              <a:rPr sz="2800" spc="220" dirty="0">
                <a:latin typeface="Arial"/>
                <a:cs typeface="Arial"/>
              </a:rPr>
              <a:t>secara</a:t>
            </a:r>
            <a:r>
              <a:rPr sz="2800" spc="65" dirty="0">
                <a:latin typeface="Arial"/>
                <a:cs typeface="Arial"/>
              </a:rPr>
              <a:t> </a:t>
            </a:r>
            <a:r>
              <a:rPr sz="2800" spc="254" dirty="0">
                <a:latin typeface="Arial"/>
                <a:cs typeface="Arial"/>
              </a:rPr>
              <a:t>kimia</a:t>
            </a:r>
            <a:r>
              <a:rPr sz="2800" spc="65" dirty="0">
                <a:latin typeface="Arial"/>
                <a:cs typeface="Arial"/>
              </a:rPr>
              <a:t> </a:t>
            </a:r>
            <a:r>
              <a:rPr sz="2800" spc="310" dirty="0">
                <a:latin typeface="Arial"/>
                <a:cs typeface="Arial"/>
              </a:rPr>
              <a:t>dan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240" dirty="0">
                <a:latin typeface="Arial"/>
                <a:cs typeface="Arial"/>
              </a:rPr>
              <a:t>anti</a:t>
            </a:r>
            <a:r>
              <a:rPr sz="2800" spc="65" dirty="0">
                <a:latin typeface="Arial"/>
                <a:cs typeface="Arial"/>
              </a:rPr>
              <a:t> </a:t>
            </a:r>
            <a:r>
              <a:rPr sz="2800" spc="204" dirty="0">
                <a:latin typeface="Arial"/>
                <a:cs typeface="Arial"/>
              </a:rPr>
              <a:t>pecah.</a:t>
            </a:r>
            <a:endParaRPr sz="2800">
              <a:latin typeface="Arial"/>
              <a:cs typeface="Arial"/>
            </a:endParaRPr>
          </a:p>
          <a:p>
            <a:pPr marR="98425" algn="ctr">
              <a:lnSpc>
                <a:spcPct val="100000"/>
              </a:lnSpc>
              <a:spcBef>
                <a:spcPts val="3840"/>
              </a:spcBef>
            </a:pPr>
            <a:r>
              <a:rPr sz="2800" spc="705" dirty="0">
                <a:latin typeface="Arial"/>
                <a:cs typeface="Arial"/>
              </a:rPr>
              <a:t>-</a:t>
            </a:r>
            <a:r>
              <a:rPr sz="2800" spc="55" dirty="0">
                <a:latin typeface="Arial"/>
                <a:cs typeface="Arial"/>
              </a:rPr>
              <a:t> </a:t>
            </a:r>
            <a:r>
              <a:rPr sz="2800" spc="295" dirty="0">
                <a:latin typeface="Arial"/>
                <a:cs typeface="Arial"/>
              </a:rPr>
              <a:t>Jaga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275" dirty="0">
                <a:latin typeface="Arial"/>
                <a:cs typeface="Arial"/>
              </a:rPr>
              <a:t>jumlah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300" dirty="0">
                <a:latin typeface="Arial"/>
                <a:cs typeface="Arial"/>
              </a:rPr>
              <a:t>bahan</a:t>
            </a:r>
            <a:r>
              <a:rPr sz="2800" spc="55" dirty="0">
                <a:latin typeface="Arial"/>
                <a:cs typeface="Arial"/>
              </a:rPr>
              <a:t> </a:t>
            </a:r>
            <a:r>
              <a:rPr sz="2800" spc="335" dirty="0">
                <a:latin typeface="Arial"/>
                <a:cs typeface="Arial"/>
              </a:rPr>
              <a:t>pada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245" dirty="0">
                <a:latin typeface="Arial"/>
                <a:cs typeface="Arial"/>
              </a:rPr>
              <a:t>tingkat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180" dirty="0">
                <a:latin typeface="Arial"/>
                <a:cs typeface="Arial"/>
              </a:rPr>
              <a:t>kerja</a:t>
            </a:r>
            <a:r>
              <a:rPr sz="2800" spc="55" dirty="0">
                <a:latin typeface="Arial"/>
                <a:cs typeface="Arial"/>
              </a:rPr>
              <a:t> </a:t>
            </a:r>
            <a:r>
              <a:rPr sz="2800" spc="295" dirty="0">
                <a:latin typeface="Arial"/>
                <a:cs typeface="Arial"/>
              </a:rPr>
              <a:t>minimal</a:t>
            </a:r>
            <a:endParaRPr sz="2800">
              <a:latin typeface="Arial"/>
              <a:cs typeface="Arial"/>
            </a:endParaRPr>
          </a:p>
          <a:p>
            <a:pPr marL="12065" marR="5080" algn="ctr">
              <a:lnSpc>
                <a:spcPct val="107100"/>
              </a:lnSpc>
              <a:spcBef>
                <a:spcPts val="3600"/>
              </a:spcBef>
            </a:pPr>
            <a:r>
              <a:rPr sz="2800" spc="705" dirty="0">
                <a:latin typeface="Arial"/>
                <a:cs typeface="Arial"/>
              </a:rPr>
              <a:t>-</a:t>
            </a:r>
            <a:r>
              <a:rPr sz="2800" spc="55" dirty="0">
                <a:latin typeface="Arial"/>
                <a:cs typeface="Arial"/>
              </a:rPr>
              <a:t> </a:t>
            </a:r>
            <a:r>
              <a:rPr sz="2800" spc="75" dirty="0">
                <a:latin typeface="Arial"/>
                <a:cs typeface="Arial"/>
              </a:rPr>
              <a:t>Beri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210" dirty="0">
                <a:latin typeface="Arial"/>
                <a:cs typeface="Arial"/>
              </a:rPr>
              <a:t>label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245" dirty="0">
                <a:latin typeface="Arial"/>
                <a:cs typeface="Arial"/>
              </a:rPr>
              <a:t>area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290" dirty="0">
                <a:latin typeface="Arial"/>
                <a:cs typeface="Arial"/>
              </a:rPr>
              <a:t>penyimpanan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280" dirty="0">
                <a:latin typeface="Arial"/>
                <a:cs typeface="Arial"/>
              </a:rPr>
              <a:t>dengan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305" dirty="0">
                <a:latin typeface="Arial"/>
                <a:cs typeface="Arial"/>
              </a:rPr>
              <a:t>tanda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250" dirty="0">
                <a:latin typeface="Arial"/>
                <a:cs typeface="Arial"/>
              </a:rPr>
              <a:t>peringatan  </a:t>
            </a:r>
            <a:r>
              <a:rPr sz="2800" spc="285" dirty="0">
                <a:latin typeface="Arial"/>
                <a:cs typeface="Arial"/>
              </a:rPr>
              <a:t>yang</a:t>
            </a:r>
            <a:r>
              <a:rPr sz="2800" spc="55" dirty="0">
                <a:latin typeface="Arial"/>
                <a:cs typeface="Arial"/>
              </a:rPr>
              <a:t> </a:t>
            </a:r>
            <a:r>
              <a:rPr sz="2800" spc="130" dirty="0">
                <a:latin typeface="Arial"/>
                <a:cs typeface="Arial"/>
              </a:rPr>
              <a:t>sesuai.</a:t>
            </a:r>
            <a:endParaRPr sz="2800">
              <a:latin typeface="Arial"/>
              <a:cs typeface="Arial"/>
            </a:endParaRPr>
          </a:p>
          <a:p>
            <a:pPr marR="98425" algn="ctr">
              <a:lnSpc>
                <a:spcPct val="100000"/>
              </a:lnSpc>
              <a:spcBef>
                <a:spcPts val="3840"/>
              </a:spcBef>
            </a:pPr>
            <a:r>
              <a:rPr sz="2800" spc="705" dirty="0">
                <a:latin typeface="Arial"/>
                <a:cs typeface="Arial"/>
              </a:rPr>
              <a:t>-</a:t>
            </a:r>
            <a:r>
              <a:rPr sz="2800" spc="-430" dirty="0">
                <a:latin typeface="Arial"/>
                <a:cs typeface="Arial"/>
              </a:rPr>
              <a:t> </a:t>
            </a:r>
            <a:r>
              <a:rPr sz="2800" spc="245" dirty="0">
                <a:latin typeface="Arial"/>
                <a:cs typeface="Arial"/>
              </a:rPr>
              <a:t>batasi </a:t>
            </a:r>
            <a:r>
              <a:rPr sz="2800" spc="165" dirty="0">
                <a:latin typeface="Arial"/>
                <a:cs typeface="Arial"/>
              </a:rPr>
              <a:t>akses </a:t>
            </a:r>
            <a:r>
              <a:rPr sz="2800" spc="245" dirty="0">
                <a:latin typeface="Arial"/>
                <a:cs typeface="Arial"/>
              </a:rPr>
              <a:t>area </a:t>
            </a:r>
            <a:r>
              <a:rPr sz="2800" spc="290" dirty="0">
                <a:latin typeface="Arial"/>
                <a:cs typeface="Arial"/>
              </a:rPr>
              <a:t>penyimpanan</a:t>
            </a:r>
            <a:endParaRPr sz="2800">
              <a:latin typeface="Arial"/>
              <a:cs typeface="Arial"/>
            </a:endParaRPr>
          </a:p>
          <a:p>
            <a:pPr marL="428625" marR="421005" algn="ctr">
              <a:lnSpc>
                <a:spcPct val="107100"/>
              </a:lnSpc>
              <a:spcBef>
                <a:spcPts val="3604"/>
              </a:spcBef>
            </a:pPr>
            <a:r>
              <a:rPr sz="2800" spc="705" dirty="0">
                <a:latin typeface="Arial"/>
                <a:cs typeface="Arial"/>
              </a:rPr>
              <a:t>-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155" dirty="0">
                <a:latin typeface="Arial"/>
                <a:cs typeface="Arial"/>
              </a:rPr>
              <a:t>Pelihara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195" dirty="0">
                <a:latin typeface="Arial"/>
                <a:cs typeface="Arial"/>
              </a:rPr>
              <a:t>inventaris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235" dirty="0">
                <a:latin typeface="Arial"/>
                <a:cs typeface="Arial"/>
              </a:rPr>
              <a:t>untuk</a:t>
            </a:r>
            <a:r>
              <a:rPr sz="2800" spc="65" dirty="0">
                <a:latin typeface="Arial"/>
                <a:cs typeface="Arial"/>
              </a:rPr>
              <a:t> </a:t>
            </a:r>
            <a:r>
              <a:rPr sz="2800" spc="280" dirty="0">
                <a:latin typeface="Arial"/>
                <a:cs typeface="Arial"/>
              </a:rPr>
              <a:t>semua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300" dirty="0">
                <a:latin typeface="Arial"/>
                <a:cs typeface="Arial"/>
              </a:rPr>
              <a:t>bahan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spc="254" dirty="0">
                <a:latin typeface="Arial"/>
                <a:cs typeface="Arial"/>
              </a:rPr>
              <a:t>kimia</a:t>
            </a:r>
            <a:r>
              <a:rPr sz="2800" spc="65" dirty="0">
                <a:latin typeface="Arial"/>
                <a:cs typeface="Arial"/>
              </a:rPr>
              <a:t> </a:t>
            </a:r>
            <a:r>
              <a:rPr sz="2800" spc="285" dirty="0">
                <a:latin typeface="Arial"/>
                <a:cs typeface="Arial"/>
              </a:rPr>
              <a:t>yang  </a:t>
            </a:r>
            <a:r>
              <a:rPr sz="2800" spc="265" dirty="0">
                <a:latin typeface="Arial"/>
                <a:cs typeface="Arial"/>
              </a:rPr>
              <a:t>sangat</a:t>
            </a:r>
            <a:r>
              <a:rPr sz="2800" spc="55" dirty="0">
                <a:latin typeface="Arial"/>
                <a:cs typeface="Arial"/>
              </a:rPr>
              <a:t> </a:t>
            </a:r>
            <a:r>
              <a:rPr sz="2800" spc="204" dirty="0">
                <a:latin typeface="Arial"/>
                <a:cs typeface="Arial"/>
              </a:rPr>
              <a:t>beracun.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C7D0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3357" y="8037242"/>
            <a:ext cx="122599" cy="1186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2260" y="7611438"/>
            <a:ext cx="122706" cy="1185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200638" y="6201576"/>
            <a:ext cx="4162425" cy="4084954"/>
            <a:chOff x="200638" y="6201576"/>
            <a:chExt cx="4162425" cy="4084954"/>
          </a:xfrm>
        </p:grpSpPr>
        <p:sp>
          <p:nvSpPr>
            <p:cNvPr id="6" name="object 6"/>
            <p:cNvSpPr/>
            <p:nvPr/>
          </p:nvSpPr>
          <p:spPr>
            <a:xfrm>
              <a:off x="516927" y="7864157"/>
              <a:ext cx="122565" cy="11853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6741" y="6201576"/>
              <a:ext cx="4105967" cy="408472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00638" y="7832758"/>
              <a:ext cx="122670" cy="11856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4023" y="8453594"/>
              <a:ext cx="122670" cy="11854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11718" y="7607472"/>
            <a:ext cx="122600" cy="11855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9126" y="7196167"/>
            <a:ext cx="122599" cy="11856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2240" y="6515934"/>
            <a:ext cx="122671" cy="11852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09416" y="6360167"/>
            <a:ext cx="122635" cy="11856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612802" y="6954114"/>
            <a:ext cx="2675255" cy="3333115"/>
          </a:xfrm>
          <a:custGeom>
            <a:avLst/>
            <a:gdLst/>
            <a:ahLst/>
            <a:cxnLst/>
            <a:rect l="l" t="t" r="r" b="b"/>
            <a:pathLst>
              <a:path w="2675255" h="3333115">
                <a:moveTo>
                  <a:pt x="2675197" y="3332885"/>
                </a:moveTo>
                <a:lnTo>
                  <a:pt x="2024739" y="3332885"/>
                </a:lnTo>
                <a:lnTo>
                  <a:pt x="2006517" y="3309591"/>
                </a:lnTo>
                <a:lnTo>
                  <a:pt x="1976460" y="3274602"/>
                </a:lnTo>
                <a:lnTo>
                  <a:pt x="1944827" y="3241030"/>
                </a:lnTo>
                <a:lnTo>
                  <a:pt x="1911617" y="3208874"/>
                </a:lnTo>
                <a:lnTo>
                  <a:pt x="1876973" y="3178283"/>
                </a:lnTo>
                <a:lnTo>
                  <a:pt x="1841037" y="3149364"/>
                </a:lnTo>
                <a:lnTo>
                  <a:pt x="1803809" y="3122118"/>
                </a:lnTo>
                <a:lnTo>
                  <a:pt x="1765290" y="3096550"/>
                </a:lnTo>
                <a:lnTo>
                  <a:pt x="1725644" y="3072782"/>
                </a:lnTo>
                <a:lnTo>
                  <a:pt x="1685034" y="3050895"/>
                </a:lnTo>
                <a:lnTo>
                  <a:pt x="1643462" y="3030892"/>
                </a:lnTo>
                <a:lnTo>
                  <a:pt x="1600925" y="3012776"/>
                </a:lnTo>
                <a:lnTo>
                  <a:pt x="1557605" y="2996638"/>
                </a:lnTo>
                <a:lnTo>
                  <a:pt x="1513683" y="2982525"/>
                </a:lnTo>
                <a:lnTo>
                  <a:pt x="1469158" y="2970439"/>
                </a:lnTo>
                <a:lnTo>
                  <a:pt x="1424031" y="2960378"/>
                </a:lnTo>
                <a:lnTo>
                  <a:pt x="1375873" y="2951875"/>
                </a:lnTo>
                <a:lnTo>
                  <a:pt x="1327608" y="2944565"/>
                </a:lnTo>
                <a:lnTo>
                  <a:pt x="1279236" y="2938449"/>
                </a:lnTo>
                <a:lnTo>
                  <a:pt x="1230758" y="2933525"/>
                </a:lnTo>
                <a:lnTo>
                  <a:pt x="1182174" y="2929794"/>
                </a:lnTo>
                <a:lnTo>
                  <a:pt x="1133483" y="2927256"/>
                </a:lnTo>
                <a:lnTo>
                  <a:pt x="1084686" y="2925909"/>
                </a:lnTo>
                <a:lnTo>
                  <a:pt x="1035782" y="2925754"/>
                </a:lnTo>
                <a:lnTo>
                  <a:pt x="983876" y="2923916"/>
                </a:lnTo>
                <a:lnTo>
                  <a:pt x="932274" y="2920773"/>
                </a:lnTo>
                <a:lnTo>
                  <a:pt x="880995" y="2916266"/>
                </a:lnTo>
                <a:lnTo>
                  <a:pt x="830059" y="2910340"/>
                </a:lnTo>
                <a:lnTo>
                  <a:pt x="779485" y="2902934"/>
                </a:lnTo>
                <a:lnTo>
                  <a:pt x="729294" y="2893992"/>
                </a:lnTo>
                <a:lnTo>
                  <a:pt x="679503" y="2883454"/>
                </a:lnTo>
                <a:lnTo>
                  <a:pt x="630132" y="2871264"/>
                </a:lnTo>
                <a:lnTo>
                  <a:pt x="581202" y="2857363"/>
                </a:lnTo>
                <a:lnTo>
                  <a:pt x="532731" y="2841694"/>
                </a:lnTo>
                <a:lnTo>
                  <a:pt x="484738" y="2824197"/>
                </a:lnTo>
                <a:lnTo>
                  <a:pt x="437244" y="2804815"/>
                </a:lnTo>
                <a:lnTo>
                  <a:pt x="390267" y="2783491"/>
                </a:lnTo>
                <a:lnTo>
                  <a:pt x="343828" y="2760165"/>
                </a:lnTo>
                <a:lnTo>
                  <a:pt x="298785" y="2733183"/>
                </a:lnTo>
                <a:lnTo>
                  <a:pt x="256445" y="2702136"/>
                </a:lnTo>
                <a:lnTo>
                  <a:pt x="217159" y="2667308"/>
                </a:lnTo>
                <a:lnTo>
                  <a:pt x="181280" y="2628984"/>
                </a:lnTo>
                <a:lnTo>
                  <a:pt x="149101" y="2587506"/>
                </a:lnTo>
                <a:lnTo>
                  <a:pt x="120915" y="2543220"/>
                </a:lnTo>
                <a:lnTo>
                  <a:pt x="96948" y="2496519"/>
                </a:lnTo>
                <a:lnTo>
                  <a:pt x="77424" y="2447796"/>
                </a:lnTo>
                <a:lnTo>
                  <a:pt x="61401" y="2400702"/>
                </a:lnTo>
                <a:lnTo>
                  <a:pt x="46669" y="2353246"/>
                </a:lnTo>
                <a:lnTo>
                  <a:pt x="33227" y="2305428"/>
                </a:lnTo>
                <a:lnTo>
                  <a:pt x="21075" y="2257248"/>
                </a:lnTo>
                <a:lnTo>
                  <a:pt x="10214" y="2208704"/>
                </a:lnTo>
                <a:lnTo>
                  <a:pt x="1925" y="2156566"/>
                </a:lnTo>
                <a:lnTo>
                  <a:pt x="0" y="2104926"/>
                </a:lnTo>
                <a:lnTo>
                  <a:pt x="3350" y="2053723"/>
                </a:lnTo>
                <a:lnTo>
                  <a:pt x="10890" y="2002895"/>
                </a:lnTo>
                <a:lnTo>
                  <a:pt x="21531" y="1952378"/>
                </a:lnTo>
                <a:lnTo>
                  <a:pt x="34186" y="1902109"/>
                </a:lnTo>
                <a:lnTo>
                  <a:pt x="47768" y="1852027"/>
                </a:lnTo>
                <a:lnTo>
                  <a:pt x="61911" y="1801338"/>
                </a:lnTo>
                <a:lnTo>
                  <a:pt x="77687" y="1751265"/>
                </a:lnTo>
                <a:lnTo>
                  <a:pt x="96905" y="1702692"/>
                </a:lnTo>
                <a:lnTo>
                  <a:pt x="121372" y="1656502"/>
                </a:lnTo>
                <a:lnTo>
                  <a:pt x="152895" y="1613579"/>
                </a:lnTo>
                <a:lnTo>
                  <a:pt x="183070" y="1585820"/>
                </a:lnTo>
                <a:lnTo>
                  <a:pt x="199128" y="1572793"/>
                </a:lnTo>
                <a:lnTo>
                  <a:pt x="214504" y="1559110"/>
                </a:lnTo>
                <a:lnTo>
                  <a:pt x="243856" y="1532625"/>
                </a:lnTo>
                <a:lnTo>
                  <a:pt x="256024" y="1518545"/>
                </a:lnTo>
                <a:lnTo>
                  <a:pt x="262476" y="1503578"/>
                </a:lnTo>
                <a:lnTo>
                  <a:pt x="275820" y="1453775"/>
                </a:lnTo>
                <a:lnTo>
                  <a:pt x="297154" y="1410685"/>
                </a:lnTo>
                <a:lnTo>
                  <a:pt x="325191" y="1373151"/>
                </a:lnTo>
                <a:lnTo>
                  <a:pt x="358642" y="1340016"/>
                </a:lnTo>
                <a:lnTo>
                  <a:pt x="396219" y="1310124"/>
                </a:lnTo>
                <a:lnTo>
                  <a:pt x="436633" y="1282316"/>
                </a:lnTo>
                <a:lnTo>
                  <a:pt x="480074" y="1255974"/>
                </a:lnTo>
                <a:lnTo>
                  <a:pt x="522968" y="1228823"/>
                </a:lnTo>
                <a:lnTo>
                  <a:pt x="565317" y="1200864"/>
                </a:lnTo>
                <a:lnTo>
                  <a:pt x="607121" y="1172096"/>
                </a:lnTo>
                <a:lnTo>
                  <a:pt x="648378" y="1142520"/>
                </a:lnTo>
                <a:lnTo>
                  <a:pt x="689091" y="1112137"/>
                </a:lnTo>
                <a:lnTo>
                  <a:pt x="728245" y="1075074"/>
                </a:lnTo>
                <a:lnTo>
                  <a:pt x="765999" y="1036728"/>
                </a:lnTo>
                <a:lnTo>
                  <a:pt x="802355" y="997100"/>
                </a:lnTo>
                <a:lnTo>
                  <a:pt x="837310" y="956189"/>
                </a:lnTo>
                <a:lnTo>
                  <a:pt x="870865" y="913995"/>
                </a:lnTo>
                <a:lnTo>
                  <a:pt x="903001" y="872192"/>
                </a:lnTo>
                <a:lnTo>
                  <a:pt x="931621" y="828445"/>
                </a:lnTo>
                <a:lnTo>
                  <a:pt x="957406" y="783133"/>
                </a:lnTo>
                <a:lnTo>
                  <a:pt x="981037" y="736632"/>
                </a:lnTo>
                <a:lnTo>
                  <a:pt x="1003194" y="689322"/>
                </a:lnTo>
                <a:lnTo>
                  <a:pt x="1024557" y="641581"/>
                </a:lnTo>
                <a:lnTo>
                  <a:pt x="1045806" y="593786"/>
                </a:lnTo>
                <a:lnTo>
                  <a:pt x="1067623" y="546317"/>
                </a:lnTo>
                <a:lnTo>
                  <a:pt x="1089051" y="496724"/>
                </a:lnTo>
                <a:lnTo>
                  <a:pt x="1111589" y="447672"/>
                </a:lnTo>
                <a:lnTo>
                  <a:pt x="1135236" y="399160"/>
                </a:lnTo>
                <a:lnTo>
                  <a:pt x="1159992" y="351187"/>
                </a:lnTo>
                <a:lnTo>
                  <a:pt x="1185856" y="303755"/>
                </a:lnTo>
                <a:lnTo>
                  <a:pt x="1215140" y="256693"/>
                </a:lnTo>
                <a:lnTo>
                  <a:pt x="1246828" y="211523"/>
                </a:lnTo>
                <a:lnTo>
                  <a:pt x="1280920" y="168244"/>
                </a:lnTo>
                <a:lnTo>
                  <a:pt x="1317417" y="126858"/>
                </a:lnTo>
                <a:lnTo>
                  <a:pt x="1356317" y="87364"/>
                </a:lnTo>
                <a:lnTo>
                  <a:pt x="1399114" y="54944"/>
                </a:lnTo>
                <a:lnTo>
                  <a:pt x="1445607" y="30712"/>
                </a:lnTo>
                <a:lnTo>
                  <a:pt x="1495148" y="13953"/>
                </a:lnTo>
                <a:lnTo>
                  <a:pt x="1547088" y="3953"/>
                </a:lnTo>
                <a:lnTo>
                  <a:pt x="1600778" y="0"/>
                </a:lnTo>
                <a:lnTo>
                  <a:pt x="1655570" y="1378"/>
                </a:lnTo>
                <a:lnTo>
                  <a:pt x="1666201" y="2472"/>
                </a:lnTo>
                <a:lnTo>
                  <a:pt x="1676769" y="4086"/>
                </a:lnTo>
                <a:lnTo>
                  <a:pt x="1697800" y="7676"/>
                </a:lnTo>
                <a:lnTo>
                  <a:pt x="1749877" y="12109"/>
                </a:lnTo>
                <a:lnTo>
                  <a:pt x="1800919" y="19837"/>
                </a:lnTo>
                <a:lnTo>
                  <a:pt x="1850990" y="30589"/>
                </a:lnTo>
                <a:lnTo>
                  <a:pt x="1900155" y="44095"/>
                </a:lnTo>
                <a:lnTo>
                  <a:pt x="1948479" y="60084"/>
                </a:lnTo>
                <a:lnTo>
                  <a:pt x="1996026" y="78285"/>
                </a:lnTo>
                <a:lnTo>
                  <a:pt x="2042863" y="98429"/>
                </a:lnTo>
                <a:lnTo>
                  <a:pt x="2089052" y="120244"/>
                </a:lnTo>
                <a:lnTo>
                  <a:pt x="2134660" y="143460"/>
                </a:lnTo>
                <a:lnTo>
                  <a:pt x="2179751" y="167807"/>
                </a:lnTo>
                <a:lnTo>
                  <a:pt x="2226205" y="195987"/>
                </a:lnTo>
                <a:lnTo>
                  <a:pt x="2271769" y="225424"/>
                </a:lnTo>
                <a:lnTo>
                  <a:pt x="2316442" y="256117"/>
                </a:lnTo>
                <a:lnTo>
                  <a:pt x="2360224" y="288066"/>
                </a:lnTo>
                <a:lnTo>
                  <a:pt x="2403116" y="321271"/>
                </a:lnTo>
                <a:lnTo>
                  <a:pt x="2445118" y="355733"/>
                </a:lnTo>
                <a:lnTo>
                  <a:pt x="2520689" y="416145"/>
                </a:lnTo>
                <a:lnTo>
                  <a:pt x="2558727" y="445898"/>
                </a:lnTo>
                <a:lnTo>
                  <a:pt x="2597113" y="475092"/>
                </a:lnTo>
                <a:lnTo>
                  <a:pt x="2635984" y="503531"/>
                </a:lnTo>
                <a:lnTo>
                  <a:pt x="2675197" y="530828"/>
                </a:lnTo>
                <a:lnTo>
                  <a:pt x="2675197" y="3332885"/>
                </a:lnTo>
                <a:close/>
              </a:path>
            </a:pathLst>
          </a:custGeom>
          <a:solidFill>
            <a:srgbClr val="F4C2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2"/>
            <a:ext cx="6249035" cy="3797300"/>
          </a:xfrm>
          <a:custGeom>
            <a:avLst/>
            <a:gdLst/>
            <a:ahLst/>
            <a:cxnLst/>
            <a:rect l="l" t="t" r="r" b="b"/>
            <a:pathLst>
              <a:path w="6249035" h="3797300">
                <a:moveTo>
                  <a:pt x="2125478" y="965200"/>
                </a:moveTo>
                <a:lnTo>
                  <a:pt x="1944366" y="965200"/>
                </a:lnTo>
                <a:lnTo>
                  <a:pt x="1995326" y="952500"/>
                </a:lnTo>
                <a:lnTo>
                  <a:pt x="2046080" y="952500"/>
                </a:lnTo>
                <a:lnTo>
                  <a:pt x="2393196" y="863600"/>
                </a:lnTo>
                <a:lnTo>
                  <a:pt x="2441273" y="838200"/>
                </a:lnTo>
                <a:lnTo>
                  <a:pt x="2488886" y="825500"/>
                </a:lnTo>
                <a:lnTo>
                  <a:pt x="2536007" y="800100"/>
                </a:lnTo>
                <a:lnTo>
                  <a:pt x="2582606" y="787400"/>
                </a:lnTo>
                <a:lnTo>
                  <a:pt x="2674125" y="736600"/>
                </a:lnTo>
                <a:lnTo>
                  <a:pt x="2763213" y="685800"/>
                </a:lnTo>
                <a:lnTo>
                  <a:pt x="2803253" y="660400"/>
                </a:lnTo>
                <a:lnTo>
                  <a:pt x="2842592" y="622300"/>
                </a:lnTo>
                <a:lnTo>
                  <a:pt x="2881275" y="596900"/>
                </a:lnTo>
                <a:lnTo>
                  <a:pt x="2919351" y="571500"/>
                </a:lnTo>
                <a:lnTo>
                  <a:pt x="2956866" y="533400"/>
                </a:lnTo>
                <a:lnTo>
                  <a:pt x="2993866" y="508000"/>
                </a:lnTo>
                <a:lnTo>
                  <a:pt x="3030398" y="469900"/>
                </a:lnTo>
                <a:lnTo>
                  <a:pt x="3066510" y="444500"/>
                </a:lnTo>
                <a:lnTo>
                  <a:pt x="3103795" y="406400"/>
                </a:lnTo>
                <a:lnTo>
                  <a:pt x="3141007" y="381000"/>
                </a:lnTo>
                <a:lnTo>
                  <a:pt x="3178156" y="342900"/>
                </a:lnTo>
                <a:lnTo>
                  <a:pt x="3215252" y="317500"/>
                </a:lnTo>
                <a:lnTo>
                  <a:pt x="3289321" y="241300"/>
                </a:lnTo>
                <a:lnTo>
                  <a:pt x="3326314" y="215900"/>
                </a:lnTo>
                <a:lnTo>
                  <a:pt x="3437244" y="114300"/>
                </a:lnTo>
                <a:lnTo>
                  <a:pt x="3474237" y="76200"/>
                </a:lnTo>
                <a:lnTo>
                  <a:pt x="3511254" y="50800"/>
                </a:lnTo>
                <a:lnTo>
                  <a:pt x="3548306" y="12700"/>
                </a:lnTo>
                <a:lnTo>
                  <a:pt x="3572504" y="0"/>
                </a:lnTo>
                <a:lnTo>
                  <a:pt x="3610843" y="0"/>
                </a:lnTo>
                <a:lnTo>
                  <a:pt x="3595536" y="12700"/>
                </a:lnTo>
                <a:lnTo>
                  <a:pt x="3556935" y="38100"/>
                </a:lnTo>
                <a:lnTo>
                  <a:pt x="3518545" y="76200"/>
                </a:lnTo>
                <a:lnTo>
                  <a:pt x="3480324" y="101600"/>
                </a:lnTo>
                <a:lnTo>
                  <a:pt x="3404227" y="177800"/>
                </a:lnTo>
                <a:lnTo>
                  <a:pt x="3328317" y="241300"/>
                </a:lnTo>
                <a:lnTo>
                  <a:pt x="3252267" y="317500"/>
                </a:lnTo>
                <a:lnTo>
                  <a:pt x="3214087" y="342900"/>
                </a:lnTo>
                <a:lnTo>
                  <a:pt x="3137212" y="419100"/>
                </a:lnTo>
                <a:lnTo>
                  <a:pt x="3098436" y="444500"/>
                </a:lnTo>
                <a:lnTo>
                  <a:pt x="3060656" y="482600"/>
                </a:lnTo>
                <a:lnTo>
                  <a:pt x="3022175" y="520700"/>
                </a:lnTo>
                <a:lnTo>
                  <a:pt x="2983039" y="546100"/>
                </a:lnTo>
                <a:lnTo>
                  <a:pt x="2943295" y="584200"/>
                </a:lnTo>
                <a:lnTo>
                  <a:pt x="2902991" y="609600"/>
                </a:lnTo>
                <a:lnTo>
                  <a:pt x="2862171" y="647700"/>
                </a:lnTo>
                <a:lnTo>
                  <a:pt x="2779176" y="698500"/>
                </a:lnTo>
                <a:lnTo>
                  <a:pt x="2692186" y="749300"/>
                </a:lnTo>
                <a:lnTo>
                  <a:pt x="2602738" y="800100"/>
                </a:lnTo>
                <a:lnTo>
                  <a:pt x="2557154" y="825500"/>
                </a:lnTo>
                <a:lnTo>
                  <a:pt x="2511029" y="838200"/>
                </a:lnTo>
                <a:lnTo>
                  <a:pt x="2464387" y="863600"/>
                </a:lnTo>
                <a:lnTo>
                  <a:pt x="2417252" y="876300"/>
                </a:lnTo>
                <a:lnTo>
                  <a:pt x="2369650" y="901700"/>
                </a:lnTo>
                <a:lnTo>
                  <a:pt x="2125478" y="965200"/>
                </a:lnTo>
                <a:close/>
              </a:path>
              <a:path w="6249035" h="3797300">
                <a:moveTo>
                  <a:pt x="2878083" y="1498600"/>
                </a:moveTo>
                <a:lnTo>
                  <a:pt x="2735839" y="1498600"/>
                </a:lnTo>
                <a:lnTo>
                  <a:pt x="2713828" y="1473200"/>
                </a:lnTo>
                <a:lnTo>
                  <a:pt x="2713516" y="1447800"/>
                </a:lnTo>
                <a:lnTo>
                  <a:pt x="2735278" y="1409700"/>
                </a:lnTo>
                <a:lnTo>
                  <a:pt x="2766084" y="1371600"/>
                </a:lnTo>
                <a:lnTo>
                  <a:pt x="2797097" y="1320800"/>
                </a:lnTo>
                <a:lnTo>
                  <a:pt x="2859845" y="1244600"/>
                </a:lnTo>
                <a:lnTo>
                  <a:pt x="2891631" y="1206500"/>
                </a:lnTo>
                <a:lnTo>
                  <a:pt x="2923726" y="1168400"/>
                </a:lnTo>
                <a:lnTo>
                  <a:pt x="2956156" y="1130300"/>
                </a:lnTo>
                <a:lnTo>
                  <a:pt x="2988946" y="1092200"/>
                </a:lnTo>
                <a:lnTo>
                  <a:pt x="3022122" y="1066800"/>
                </a:lnTo>
                <a:lnTo>
                  <a:pt x="3055708" y="1028700"/>
                </a:lnTo>
                <a:lnTo>
                  <a:pt x="3089732" y="990600"/>
                </a:lnTo>
                <a:lnTo>
                  <a:pt x="3124219" y="952500"/>
                </a:lnTo>
                <a:lnTo>
                  <a:pt x="3159193" y="914400"/>
                </a:lnTo>
                <a:lnTo>
                  <a:pt x="3194681" y="876300"/>
                </a:lnTo>
                <a:lnTo>
                  <a:pt x="3230708" y="850900"/>
                </a:lnTo>
                <a:lnTo>
                  <a:pt x="3267300" y="812800"/>
                </a:lnTo>
                <a:lnTo>
                  <a:pt x="3304483" y="787400"/>
                </a:lnTo>
                <a:lnTo>
                  <a:pt x="3342281" y="749300"/>
                </a:lnTo>
                <a:lnTo>
                  <a:pt x="3380721" y="711200"/>
                </a:lnTo>
                <a:lnTo>
                  <a:pt x="3419828" y="685800"/>
                </a:lnTo>
                <a:lnTo>
                  <a:pt x="3459628" y="660400"/>
                </a:lnTo>
                <a:lnTo>
                  <a:pt x="3500146" y="622300"/>
                </a:lnTo>
                <a:lnTo>
                  <a:pt x="3541409" y="596900"/>
                </a:lnTo>
                <a:lnTo>
                  <a:pt x="3581634" y="571500"/>
                </a:lnTo>
                <a:lnTo>
                  <a:pt x="3623058" y="546100"/>
                </a:lnTo>
                <a:lnTo>
                  <a:pt x="3665605" y="520700"/>
                </a:lnTo>
                <a:lnTo>
                  <a:pt x="3709198" y="495300"/>
                </a:lnTo>
                <a:lnTo>
                  <a:pt x="3753761" y="469900"/>
                </a:lnTo>
                <a:lnTo>
                  <a:pt x="3799218" y="457200"/>
                </a:lnTo>
                <a:lnTo>
                  <a:pt x="3988456" y="406400"/>
                </a:lnTo>
                <a:lnTo>
                  <a:pt x="4161970" y="406400"/>
                </a:lnTo>
                <a:lnTo>
                  <a:pt x="4175314" y="393700"/>
                </a:lnTo>
                <a:lnTo>
                  <a:pt x="4187909" y="393700"/>
                </a:lnTo>
                <a:lnTo>
                  <a:pt x="4531114" y="190500"/>
                </a:lnTo>
                <a:lnTo>
                  <a:pt x="4569961" y="165100"/>
                </a:lnTo>
                <a:lnTo>
                  <a:pt x="4602448" y="139700"/>
                </a:lnTo>
                <a:lnTo>
                  <a:pt x="4628201" y="101600"/>
                </a:lnTo>
                <a:lnTo>
                  <a:pt x="4646845" y="50800"/>
                </a:lnTo>
                <a:lnTo>
                  <a:pt x="4660439" y="12700"/>
                </a:lnTo>
                <a:lnTo>
                  <a:pt x="4660181" y="0"/>
                </a:lnTo>
                <a:lnTo>
                  <a:pt x="4693015" y="0"/>
                </a:lnTo>
                <a:lnTo>
                  <a:pt x="4688231" y="50800"/>
                </a:lnTo>
                <a:lnTo>
                  <a:pt x="4674972" y="88900"/>
                </a:lnTo>
                <a:lnTo>
                  <a:pt x="4653206" y="127000"/>
                </a:lnTo>
                <a:lnTo>
                  <a:pt x="4622901" y="165100"/>
                </a:lnTo>
                <a:lnTo>
                  <a:pt x="4592160" y="190500"/>
                </a:lnTo>
                <a:lnTo>
                  <a:pt x="4559548" y="215900"/>
                </a:lnTo>
                <a:lnTo>
                  <a:pt x="4524691" y="241300"/>
                </a:lnTo>
                <a:lnTo>
                  <a:pt x="4487215" y="266700"/>
                </a:lnTo>
                <a:lnTo>
                  <a:pt x="4391693" y="317500"/>
                </a:lnTo>
                <a:lnTo>
                  <a:pt x="4344411" y="355600"/>
                </a:lnTo>
                <a:lnTo>
                  <a:pt x="4251761" y="406400"/>
                </a:lnTo>
                <a:lnTo>
                  <a:pt x="4361008" y="419100"/>
                </a:lnTo>
                <a:lnTo>
                  <a:pt x="4415070" y="419100"/>
                </a:lnTo>
                <a:lnTo>
                  <a:pt x="4467262" y="431800"/>
                </a:lnTo>
                <a:lnTo>
                  <a:pt x="4200708" y="431800"/>
                </a:lnTo>
                <a:lnTo>
                  <a:pt x="4167956" y="444500"/>
                </a:lnTo>
                <a:lnTo>
                  <a:pt x="3964428" y="444500"/>
                </a:lnTo>
                <a:lnTo>
                  <a:pt x="3869416" y="469900"/>
                </a:lnTo>
                <a:lnTo>
                  <a:pt x="3779959" y="495300"/>
                </a:lnTo>
                <a:lnTo>
                  <a:pt x="3736955" y="520700"/>
                </a:lnTo>
                <a:lnTo>
                  <a:pt x="3694909" y="533400"/>
                </a:lnTo>
                <a:lnTo>
                  <a:pt x="3653676" y="558800"/>
                </a:lnTo>
                <a:lnTo>
                  <a:pt x="3573079" y="609600"/>
                </a:lnTo>
                <a:lnTo>
                  <a:pt x="3533427" y="647700"/>
                </a:lnTo>
                <a:lnTo>
                  <a:pt x="3492459" y="673100"/>
                </a:lnTo>
                <a:lnTo>
                  <a:pt x="3452254" y="698500"/>
                </a:lnTo>
                <a:lnTo>
                  <a:pt x="3412782" y="736600"/>
                </a:lnTo>
                <a:lnTo>
                  <a:pt x="3374013" y="762000"/>
                </a:lnTo>
                <a:lnTo>
                  <a:pt x="3335919" y="800100"/>
                </a:lnTo>
                <a:lnTo>
                  <a:pt x="3298471" y="825500"/>
                </a:lnTo>
                <a:lnTo>
                  <a:pt x="3261638" y="863600"/>
                </a:lnTo>
                <a:lnTo>
                  <a:pt x="3225393" y="901700"/>
                </a:lnTo>
                <a:lnTo>
                  <a:pt x="3189705" y="939800"/>
                </a:lnTo>
                <a:lnTo>
                  <a:pt x="3154546" y="965200"/>
                </a:lnTo>
                <a:lnTo>
                  <a:pt x="3119886" y="1003300"/>
                </a:lnTo>
                <a:lnTo>
                  <a:pt x="3085696" y="1041400"/>
                </a:lnTo>
                <a:lnTo>
                  <a:pt x="3051947" y="1079500"/>
                </a:lnTo>
                <a:lnTo>
                  <a:pt x="3018609" y="1117600"/>
                </a:lnTo>
                <a:lnTo>
                  <a:pt x="2985653" y="1155700"/>
                </a:lnTo>
                <a:lnTo>
                  <a:pt x="2953051" y="1193800"/>
                </a:lnTo>
                <a:lnTo>
                  <a:pt x="2920772" y="1231900"/>
                </a:lnTo>
                <a:lnTo>
                  <a:pt x="2857069" y="1308100"/>
                </a:lnTo>
                <a:lnTo>
                  <a:pt x="2794311" y="1384300"/>
                </a:lnTo>
                <a:lnTo>
                  <a:pt x="2763213" y="1422400"/>
                </a:lnTo>
                <a:lnTo>
                  <a:pt x="2737959" y="1460500"/>
                </a:lnTo>
                <a:lnTo>
                  <a:pt x="2731287" y="1473200"/>
                </a:lnTo>
                <a:lnTo>
                  <a:pt x="2749931" y="1473200"/>
                </a:lnTo>
                <a:lnTo>
                  <a:pt x="2769698" y="1485900"/>
                </a:lnTo>
                <a:lnTo>
                  <a:pt x="2926578" y="1485900"/>
                </a:lnTo>
                <a:lnTo>
                  <a:pt x="2878083" y="1498600"/>
                </a:lnTo>
                <a:close/>
              </a:path>
              <a:path w="6249035" h="3797300">
                <a:moveTo>
                  <a:pt x="4566601" y="444500"/>
                </a:moveTo>
                <a:lnTo>
                  <a:pt x="4351530" y="444500"/>
                </a:lnTo>
                <a:lnTo>
                  <a:pt x="4289034" y="431800"/>
                </a:lnTo>
                <a:lnTo>
                  <a:pt x="4516846" y="431800"/>
                </a:lnTo>
                <a:lnTo>
                  <a:pt x="4566601" y="444500"/>
                </a:lnTo>
                <a:close/>
              </a:path>
              <a:path w="6249035" h="3797300">
                <a:moveTo>
                  <a:pt x="358817" y="457200"/>
                </a:moveTo>
                <a:lnTo>
                  <a:pt x="61812" y="457200"/>
                </a:lnTo>
                <a:lnTo>
                  <a:pt x="111984" y="444500"/>
                </a:lnTo>
                <a:lnTo>
                  <a:pt x="310013" y="444500"/>
                </a:lnTo>
                <a:lnTo>
                  <a:pt x="358817" y="457200"/>
                </a:lnTo>
                <a:close/>
              </a:path>
              <a:path w="6249035" h="3797300">
                <a:moveTo>
                  <a:pt x="2974691" y="1485900"/>
                </a:moveTo>
                <a:lnTo>
                  <a:pt x="2811102" y="1485900"/>
                </a:lnTo>
                <a:lnTo>
                  <a:pt x="2861922" y="1473200"/>
                </a:lnTo>
                <a:lnTo>
                  <a:pt x="2912367" y="1473200"/>
                </a:lnTo>
                <a:lnTo>
                  <a:pt x="2962064" y="1460500"/>
                </a:lnTo>
                <a:lnTo>
                  <a:pt x="3010639" y="1435100"/>
                </a:lnTo>
                <a:lnTo>
                  <a:pt x="3057561" y="1422400"/>
                </a:lnTo>
                <a:lnTo>
                  <a:pt x="3103855" y="1397000"/>
                </a:lnTo>
                <a:lnTo>
                  <a:pt x="3149484" y="1384300"/>
                </a:lnTo>
                <a:lnTo>
                  <a:pt x="3238598" y="1333500"/>
                </a:lnTo>
                <a:lnTo>
                  <a:pt x="3282010" y="1308100"/>
                </a:lnTo>
                <a:lnTo>
                  <a:pt x="3324609" y="1282700"/>
                </a:lnTo>
                <a:lnTo>
                  <a:pt x="3366358" y="1244600"/>
                </a:lnTo>
                <a:lnTo>
                  <a:pt x="3407220" y="1219200"/>
                </a:lnTo>
                <a:lnTo>
                  <a:pt x="3447158" y="1193800"/>
                </a:lnTo>
                <a:lnTo>
                  <a:pt x="3486136" y="1155700"/>
                </a:lnTo>
                <a:lnTo>
                  <a:pt x="3524115" y="1117600"/>
                </a:lnTo>
                <a:lnTo>
                  <a:pt x="3561061" y="1092200"/>
                </a:lnTo>
                <a:lnTo>
                  <a:pt x="3596934" y="1054100"/>
                </a:lnTo>
                <a:lnTo>
                  <a:pt x="3631699" y="1016000"/>
                </a:lnTo>
                <a:lnTo>
                  <a:pt x="3665319" y="977900"/>
                </a:lnTo>
                <a:lnTo>
                  <a:pt x="3697756" y="939800"/>
                </a:lnTo>
                <a:lnTo>
                  <a:pt x="3728974" y="901700"/>
                </a:lnTo>
                <a:lnTo>
                  <a:pt x="3760599" y="863600"/>
                </a:lnTo>
                <a:lnTo>
                  <a:pt x="3791754" y="825500"/>
                </a:lnTo>
                <a:lnTo>
                  <a:pt x="3853426" y="736600"/>
                </a:lnTo>
                <a:lnTo>
                  <a:pt x="3884331" y="698500"/>
                </a:lnTo>
                <a:lnTo>
                  <a:pt x="3915541" y="660400"/>
                </a:lnTo>
                <a:lnTo>
                  <a:pt x="3947250" y="622300"/>
                </a:lnTo>
                <a:lnTo>
                  <a:pt x="3979652" y="584200"/>
                </a:lnTo>
                <a:lnTo>
                  <a:pt x="4012940" y="558800"/>
                </a:lnTo>
                <a:lnTo>
                  <a:pt x="4047310" y="520700"/>
                </a:lnTo>
                <a:lnTo>
                  <a:pt x="4082954" y="482600"/>
                </a:lnTo>
                <a:lnTo>
                  <a:pt x="4120067" y="457200"/>
                </a:lnTo>
                <a:lnTo>
                  <a:pt x="4116076" y="444500"/>
                </a:lnTo>
                <a:lnTo>
                  <a:pt x="4167956" y="444500"/>
                </a:lnTo>
                <a:lnTo>
                  <a:pt x="4138197" y="469900"/>
                </a:lnTo>
                <a:lnTo>
                  <a:pt x="4107970" y="495300"/>
                </a:lnTo>
                <a:lnTo>
                  <a:pt x="4073815" y="533400"/>
                </a:lnTo>
                <a:lnTo>
                  <a:pt x="4032270" y="571500"/>
                </a:lnTo>
                <a:lnTo>
                  <a:pt x="3997963" y="609600"/>
                </a:lnTo>
                <a:lnTo>
                  <a:pt x="3964148" y="660400"/>
                </a:lnTo>
                <a:lnTo>
                  <a:pt x="3930728" y="698500"/>
                </a:lnTo>
                <a:lnTo>
                  <a:pt x="3864675" y="774700"/>
                </a:lnTo>
                <a:lnTo>
                  <a:pt x="3799017" y="863600"/>
                </a:lnTo>
                <a:lnTo>
                  <a:pt x="3732964" y="939800"/>
                </a:lnTo>
                <a:lnTo>
                  <a:pt x="3701190" y="990600"/>
                </a:lnTo>
                <a:lnTo>
                  <a:pt x="3668401" y="1016000"/>
                </a:lnTo>
                <a:lnTo>
                  <a:pt x="3634618" y="1054100"/>
                </a:lnTo>
                <a:lnTo>
                  <a:pt x="3599863" y="1092200"/>
                </a:lnTo>
                <a:lnTo>
                  <a:pt x="3564155" y="1130300"/>
                </a:lnTo>
                <a:lnTo>
                  <a:pt x="3527515" y="1155700"/>
                </a:lnTo>
                <a:lnTo>
                  <a:pt x="3489963" y="1193800"/>
                </a:lnTo>
                <a:lnTo>
                  <a:pt x="3451521" y="1219200"/>
                </a:lnTo>
                <a:lnTo>
                  <a:pt x="3412208" y="1257300"/>
                </a:lnTo>
                <a:lnTo>
                  <a:pt x="3372045" y="1282700"/>
                </a:lnTo>
                <a:lnTo>
                  <a:pt x="3331053" y="1308100"/>
                </a:lnTo>
                <a:lnTo>
                  <a:pt x="3289253" y="1333500"/>
                </a:lnTo>
                <a:lnTo>
                  <a:pt x="3246663" y="1358900"/>
                </a:lnTo>
                <a:lnTo>
                  <a:pt x="3159202" y="1409700"/>
                </a:lnTo>
                <a:lnTo>
                  <a:pt x="3114371" y="1422400"/>
                </a:lnTo>
                <a:lnTo>
                  <a:pt x="3068834" y="1447800"/>
                </a:lnTo>
                <a:lnTo>
                  <a:pt x="3022612" y="1460500"/>
                </a:lnTo>
                <a:lnTo>
                  <a:pt x="2974691" y="1485900"/>
                </a:lnTo>
                <a:close/>
              </a:path>
              <a:path w="6249035" h="3797300">
                <a:moveTo>
                  <a:pt x="4716462" y="457200"/>
                </a:moveTo>
                <a:lnTo>
                  <a:pt x="4452929" y="457200"/>
                </a:lnTo>
                <a:lnTo>
                  <a:pt x="4402234" y="444500"/>
                </a:lnTo>
                <a:lnTo>
                  <a:pt x="4666451" y="444500"/>
                </a:lnTo>
                <a:lnTo>
                  <a:pt x="4716462" y="457200"/>
                </a:lnTo>
                <a:close/>
              </a:path>
              <a:path w="6249035" h="3797300">
                <a:moveTo>
                  <a:pt x="77240" y="482600"/>
                </a:moveTo>
                <a:lnTo>
                  <a:pt x="0" y="482600"/>
                </a:lnTo>
                <a:lnTo>
                  <a:pt x="0" y="457200"/>
                </a:lnTo>
                <a:lnTo>
                  <a:pt x="407323" y="457200"/>
                </a:lnTo>
                <a:lnTo>
                  <a:pt x="455525" y="469900"/>
                </a:lnTo>
                <a:lnTo>
                  <a:pt x="125835" y="469900"/>
                </a:lnTo>
                <a:lnTo>
                  <a:pt x="77240" y="482600"/>
                </a:lnTo>
                <a:close/>
              </a:path>
              <a:path w="6249035" h="3797300">
                <a:moveTo>
                  <a:pt x="4816440" y="469900"/>
                </a:moveTo>
                <a:lnTo>
                  <a:pt x="4604857" y="469900"/>
                </a:lnTo>
                <a:lnTo>
                  <a:pt x="4554250" y="457200"/>
                </a:lnTo>
                <a:lnTo>
                  <a:pt x="4766472" y="457200"/>
                </a:lnTo>
                <a:lnTo>
                  <a:pt x="4816440" y="469900"/>
                </a:lnTo>
                <a:close/>
              </a:path>
              <a:path w="6249035" h="3797300">
                <a:moveTo>
                  <a:pt x="1974925" y="990600"/>
                </a:moveTo>
                <a:lnTo>
                  <a:pt x="1623909" y="990600"/>
                </a:lnTo>
                <a:lnTo>
                  <a:pt x="1575350" y="977900"/>
                </a:lnTo>
                <a:lnTo>
                  <a:pt x="1527271" y="977900"/>
                </a:lnTo>
                <a:lnTo>
                  <a:pt x="1386086" y="939800"/>
                </a:lnTo>
                <a:lnTo>
                  <a:pt x="1340100" y="914400"/>
                </a:lnTo>
                <a:lnTo>
                  <a:pt x="1294681" y="901700"/>
                </a:lnTo>
                <a:lnTo>
                  <a:pt x="1205614" y="850900"/>
                </a:lnTo>
                <a:lnTo>
                  <a:pt x="1119026" y="800100"/>
                </a:lnTo>
                <a:lnTo>
                  <a:pt x="1080268" y="774700"/>
                </a:lnTo>
                <a:lnTo>
                  <a:pt x="1040743" y="749300"/>
                </a:lnTo>
                <a:lnTo>
                  <a:pt x="960162" y="698500"/>
                </a:lnTo>
                <a:lnTo>
                  <a:pt x="919488" y="660400"/>
                </a:lnTo>
                <a:lnTo>
                  <a:pt x="875213" y="647700"/>
                </a:lnTo>
                <a:lnTo>
                  <a:pt x="740172" y="571500"/>
                </a:lnTo>
                <a:lnTo>
                  <a:pt x="414160" y="482600"/>
                </a:lnTo>
                <a:lnTo>
                  <a:pt x="318774" y="482600"/>
                </a:lnTo>
                <a:lnTo>
                  <a:pt x="270787" y="469900"/>
                </a:lnTo>
                <a:lnTo>
                  <a:pt x="503413" y="469900"/>
                </a:lnTo>
                <a:lnTo>
                  <a:pt x="691681" y="520700"/>
                </a:lnTo>
                <a:lnTo>
                  <a:pt x="737887" y="546100"/>
                </a:lnTo>
                <a:lnTo>
                  <a:pt x="783733" y="558800"/>
                </a:lnTo>
                <a:lnTo>
                  <a:pt x="963358" y="660400"/>
                </a:lnTo>
                <a:lnTo>
                  <a:pt x="1007285" y="685800"/>
                </a:lnTo>
                <a:lnTo>
                  <a:pt x="1043825" y="711200"/>
                </a:lnTo>
                <a:lnTo>
                  <a:pt x="1118402" y="762000"/>
                </a:lnTo>
                <a:lnTo>
                  <a:pt x="1154942" y="787400"/>
                </a:lnTo>
                <a:lnTo>
                  <a:pt x="1240026" y="838200"/>
                </a:lnTo>
                <a:lnTo>
                  <a:pt x="1327542" y="889000"/>
                </a:lnTo>
                <a:lnTo>
                  <a:pt x="1602810" y="965200"/>
                </a:lnTo>
                <a:lnTo>
                  <a:pt x="2075582" y="965200"/>
                </a:lnTo>
                <a:lnTo>
                  <a:pt x="1974925" y="990600"/>
                </a:lnTo>
                <a:close/>
              </a:path>
              <a:path w="6249035" h="3797300">
                <a:moveTo>
                  <a:pt x="5015033" y="495300"/>
                </a:moveTo>
                <a:lnTo>
                  <a:pt x="4856965" y="495300"/>
                </a:lnTo>
                <a:lnTo>
                  <a:pt x="4806699" y="482600"/>
                </a:lnTo>
                <a:lnTo>
                  <a:pt x="4756346" y="482600"/>
                </a:lnTo>
                <a:lnTo>
                  <a:pt x="4705914" y="469900"/>
                </a:lnTo>
                <a:lnTo>
                  <a:pt x="4916077" y="469900"/>
                </a:lnTo>
                <a:lnTo>
                  <a:pt x="5015033" y="495300"/>
                </a:lnTo>
                <a:close/>
              </a:path>
              <a:path w="6249035" h="3797300">
                <a:moveTo>
                  <a:pt x="5122669" y="1739900"/>
                </a:moveTo>
                <a:lnTo>
                  <a:pt x="5039201" y="1739900"/>
                </a:lnTo>
                <a:lnTo>
                  <a:pt x="5264587" y="1676400"/>
                </a:lnTo>
                <a:lnTo>
                  <a:pt x="5308436" y="1651000"/>
                </a:lnTo>
                <a:lnTo>
                  <a:pt x="5351958" y="1638300"/>
                </a:lnTo>
                <a:lnTo>
                  <a:pt x="5395301" y="1612833"/>
                </a:lnTo>
                <a:lnTo>
                  <a:pt x="5480911" y="1562100"/>
                </a:lnTo>
                <a:lnTo>
                  <a:pt x="5467941" y="1549400"/>
                </a:lnTo>
                <a:lnTo>
                  <a:pt x="5457964" y="1536700"/>
                </a:lnTo>
                <a:lnTo>
                  <a:pt x="5520819" y="1536700"/>
                </a:lnTo>
                <a:lnTo>
                  <a:pt x="5538153" y="1524000"/>
                </a:lnTo>
                <a:lnTo>
                  <a:pt x="5571327" y="1473200"/>
                </a:lnTo>
                <a:lnTo>
                  <a:pt x="5588661" y="1460500"/>
                </a:lnTo>
                <a:lnTo>
                  <a:pt x="5621859" y="1422400"/>
                </a:lnTo>
                <a:lnTo>
                  <a:pt x="5649821" y="1384300"/>
                </a:lnTo>
                <a:lnTo>
                  <a:pt x="5672854" y="1333500"/>
                </a:lnTo>
                <a:lnTo>
                  <a:pt x="5691263" y="1295400"/>
                </a:lnTo>
                <a:lnTo>
                  <a:pt x="5705355" y="1244600"/>
                </a:lnTo>
                <a:lnTo>
                  <a:pt x="5715436" y="1193800"/>
                </a:lnTo>
                <a:lnTo>
                  <a:pt x="5721810" y="1155700"/>
                </a:lnTo>
                <a:lnTo>
                  <a:pt x="5724784" y="1104900"/>
                </a:lnTo>
                <a:lnTo>
                  <a:pt x="5724665" y="1054100"/>
                </a:lnTo>
                <a:lnTo>
                  <a:pt x="5721756" y="1003300"/>
                </a:lnTo>
                <a:lnTo>
                  <a:pt x="5716365" y="952500"/>
                </a:lnTo>
                <a:lnTo>
                  <a:pt x="5709105" y="901700"/>
                </a:lnTo>
                <a:lnTo>
                  <a:pt x="5694445" y="850900"/>
                </a:lnTo>
                <a:lnTo>
                  <a:pt x="5672804" y="812800"/>
                </a:lnTo>
                <a:lnTo>
                  <a:pt x="5644602" y="774700"/>
                </a:lnTo>
                <a:lnTo>
                  <a:pt x="5610256" y="736600"/>
                </a:lnTo>
                <a:lnTo>
                  <a:pt x="5570185" y="711200"/>
                </a:lnTo>
                <a:lnTo>
                  <a:pt x="5480108" y="660400"/>
                </a:lnTo>
                <a:lnTo>
                  <a:pt x="5434989" y="647700"/>
                </a:lnTo>
                <a:lnTo>
                  <a:pt x="5389520" y="622300"/>
                </a:lnTo>
                <a:lnTo>
                  <a:pt x="5297814" y="596900"/>
                </a:lnTo>
                <a:lnTo>
                  <a:pt x="5251717" y="571500"/>
                </a:lnTo>
                <a:lnTo>
                  <a:pt x="5205550" y="558800"/>
                </a:lnTo>
                <a:lnTo>
                  <a:pt x="5056956" y="520700"/>
                </a:lnTo>
                <a:lnTo>
                  <a:pt x="5007138" y="520700"/>
                </a:lnTo>
                <a:lnTo>
                  <a:pt x="4907133" y="495300"/>
                </a:lnTo>
                <a:lnTo>
                  <a:pt x="5064150" y="495300"/>
                </a:lnTo>
                <a:lnTo>
                  <a:pt x="5307762" y="558800"/>
                </a:lnTo>
                <a:lnTo>
                  <a:pt x="5356139" y="584200"/>
                </a:lnTo>
                <a:lnTo>
                  <a:pt x="5404028" y="596900"/>
                </a:lnTo>
                <a:lnTo>
                  <a:pt x="5451429" y="622300"/>
                </a:lnTo>
                <a:lnTo>
                  <a:pt x="5498340" y="635000"/>
                </a:lnTo>
                <a:lnTo>
                  <a:pt x="5544763" y="660400"/>
                </a:lnTo>
                <a:lnTo>
                  <a:pt x="5589324" y="685800"/>
                </a:lnTo>
                <a:lnTo>
                  <a:pt x="5627512" y="711200"/>
                </a:lnTo>
                <a:lnTo>
                  <a:pt x="5659756" y="736600"/>
                </a:lnTo>
                <a:lnTo>
                  <a:pt x="5686481" y="774700"/>
                </a:lnTo>
                <a:lnTo>
                  <a:pt x="5708115" y="812800"/>
                </a:lnTo>
                <a:lnTo>
                  <a:pt x="5725086" y="850900"/>
                </a:lnTo>
                <a:lnTo>
                  <a:pt x="5737819" y="901700"/>
                </a:lnTo>
                <a:lnTo>
                  <a:pt x="5746742" y="939800"/>
                </a:lnTo>
                <a:lnTo>
                  <a:pt x="5752282" y="990600"/>
                </a:lnTo>
                <a:lnTo>
                  <a:pt x="5755519" y="1041400"/>
                </a:lnTo>
                <a:lnTo>
                  <a:pt x="5755933" y="1092200"/>
                </a:lnTo>
                <a:lnTo>
                  <a:pt x="5753394" y="1143000"/>
                </a:lnTo>
                <a:lnTo>
                  <a:pt x="5747770" y="1193800"/>
                </a:lnTo>
                <a:lnTo>
                  <a:pt x="5738931" y="1231900"/>
                </a:lnTo>
                <a:lnTo>
                  <a:pt x="5726746" y="1282700"/>
                </a:lnTo>
                <a:lnTo>
                  <a:pt x="5711085" y="1320800"/>
                </a:lnTo>
                <a:lnTo>
                  <a:pt x="5691816" y="1358900"/>
                </a:lnTo>
                <a:lnTo>
                  <a:pt x="5668809" y="1409700"/>
                </a:lnTo>
                <a:lnTo>
                  <a:pt x="5641932" y="1447800"/>
                </a:lnTo>
                <a:lnTo>
                  <a:pt x="5611056" y="1485900"/>
                </a:lnTo>
                <a:lnTo>
                  <a:pt x="5576050" y="1524000"/>
                </a:lnTo>
                <a:lnTo>
                  <a:pt x="5536782" y="1549400"/>
                </a:lnTo>
                <a:lnTo>
                  <a:pt x="5568708" y="1574800"/>
                </a:lnTo>
                <a:lnTo>
                  <a:pt x="5488893" y="1574800"/>
                </a:lnTo>
                <a:lnTo>
                  <a:pt x="5445244" y="1600200"/>
                </a:lnTo>
                <a:lnTo>
                  <a:pt x="5360939" y="1651000"/>
                </a:lnTo>
                <a:lnTo>
                  <a:pt x="5317291" y="1676400"/>
                </a:lnTo>
                <a:lnTo>
                  <a:pt x="5269243" y="1689100"/>
                </a:lnTo>
                <a:lnTo>
                  <a:pt x="5220834" y="1714500"/>
                </a:lnTo>
                <a:lnTo>
                  <a:pt x="5122669" y="1739900"/>
                </a:lnTo>
                <a:close/>
              </a:path>
              <a:path w="6249035" h="3797300">
                <a:moveTo>
                  <a:pt x="1772284" y="1003300"/>
                </a:moveTo>
                <a:lnTo>
                  <a:pt x="1722393" y="990600"/>
                </a:lnTo>
                <a:lnTo>
                  <a:pt x="1822585" y="990600"/>
                </a:lnTo>
                <a:lnTo>
                  <a:pt x="1772284" y="1003300"/>
                </a:lnTo>
                <a:close/>
              </a:path>
              <a:path w="6249035" h="3797300">
                <a:moveTo>
                  <a:pt x="4560952" y="1168400"/>
                </a:moveTo>
                <a:lnTo>
                  <a:pt x="4254828" y="1168400"/>
                </a:lnTo>
                <a:lnTo>
                  <a:pt x="4305895" y="1155700"/>
                </a:lnTo>
                <a:lnTo>
                  <a:pt x="4510162" y="1155700"/>
                </a:lnTo>
                <a:lnTo>
                  <a:pt x="4560952" y="1168400"/>
                </a:lnTo>
                <a:close/>
              </a:path>
              <a:path w="6249035" h="3797300">
                <a:moveTo>
                  <a:pt x="4328968" y="1612833"/>
                </a:moveTo>
                <a:lnTo>
                  <a:pt x="4282538" y="1600200"/>
                </a:lnTo>
                <a:lnTo>
                  <a:pt x="4237969" y="1574800"/>
                </a:lnTo>
                <a:lnTo>
                  <a:pt x="4195891" y="1536700"/>
                </a:lnTo>
                <a:lnTo>
                  <a:pt x="4161027" y="1511300"/>
                </a:lnTo>
                <a:lnTo>
                  <a:pt x="4132482" y="1473200"/>
                </a:lnTo>
                <a:lnTo>
                  <a:pt x="4110589" y="1435100"/>
                </a:lnTo>
                <a:lnTo>
                  <a:pt x="4095679" y="1397000"/>
                </a:lnTo>
                <a:lnTo>
                  <a:pt x="4088085" y="1358900"/>
                </a:lnTo>
                <a:lnTo>
                  <a:pt x="4088141" y="1308100"/>
                </a:lnTo>
                <a:lnTo>
                  <a:pt x="4096683" y="1257300"/>
                </a:lnTo>
                <a:lnTo>
                  <a:pt x="4117573" y="1219200"/>
                </a:lnTo>
                <a:lnTo>
                  <a:pt x="4152679" y="1181100"/>
                </a:lnTo>
                <a:lnTo>
                  <a:pt x="4203872" y="1168400"/>
                </a:lnTo>
                <a:lnTo>
                  <a:pt x="4611520" y="1168400"/>
                </a:lnTo>
                <a:lnTo>
                  <a:pt x="4711769" y="1193800"/>
                </a:lnTo>
                <a:lnTo>
                  <a:pt x="4347380" y="1193800"/>
                </a:lnTo>
                <a:lnTo>
                  <a:pt x="4298136" y="1206500"/>
                </a:lnTo>
                <a:lnTo>
                  <a:pt x="4248946" y="1206500"/>
                </a:lnTo>
                <a:lnTo>
                  <a:pt x="4199882" y="1219200"/>
                </a:lnTo>
                <a:lnTo>
                  <a:pt x="4164277" y="1219200"/>
                </a:lnTo>
                <a:lnTo>
                  <a:pt x="4136529" y="1244600"/>
                </a:lnTo>
                <a:lnTo>
                  <a:pt x="4118508" y="1270000"/>
                </a:lnTo>
                <a:lnTo>
                  <a:pt x="4112085" y="1308100"/>
                </a:lnTo>
                <a:lnTo>
                  <a:pt x="4112468" y="1358900"/>
                </a:lnTo>
                <a:lnTo>
                  <a:pt x="4122812" y="1409700"/>
                </a:lnTo>
                <a:lnTo>
                  <a:pt x="4142543" y="1460500"/>
                </a:lnTo>
                <a:lnTo>
                  <a:pt x="4171084" y="1498600"/>
                </a:lnTo>
                <a:lnTo>
                  <a:pt x="4207863" y="1536700"/>
                </a:lnTo>
                <a:lnTo>
                  <a:pt x="4245276" y="1562100"/>
                </a:lnTo>
                <a:lnTo>
                  <a:pt x="4285683" y="1587500"/>
                </a:lnTo>
                <a:lnTo>
                  <a:pt x="4328968" y="1612833"/>
                </a:lnTo>
                <a:close/>
              </a:path>
              <a:path w="6249035" h="3797300">
                <a:moveTo>
                  <a:pt x="5520819" y="1536700"/>
                </a:moveTo>
                <a:lnTo>
                  <a:pt x="5441004" y="1536700"/>
                </a:lnTo>
                <a:lnTo>
                  <a:pt x="5259664" y="1435100"/>
                </a:lnTo>
                <a:lnTo>
                  <a:pt x="5213531" y="1422400"/>
                </a:lnTo>
                <a:lnTo>
                  <a:pt x="5120307" y="1371600"/>
                </a:lnTo>
                <a:lnTo>
                  <a:pt x="5025806" y="1346200"/>
                </a:lnTo>
                <a:lnTo>
                  <a:pt x="4978077" y="1320800"/>
                </a:lnTo>
                <a:lnTo>
                  <a:pt x="4881661" y="1295400"/>
                </a:lnTo>
                <a:lnTo>
                  <a:pt x="4832974" y="1270000"/>
                </a:lnTo>
                <a:lnTo>
                  <a:pt x="4591892" y="1206500"/>
                </a:lnTo>
                <a:lnTo>
                  <a:pt x="4543458" y="1206500"/>
                </a:lnTo>
                <a:lnTo>
                  <a:pt x="4494717" y="1193800"/>
                </a:lnTo>
                <a:lnTo>
                  <a:pt x="4711769" y="1193800"/>
                </a:lnTo>
                <a:lnTo>
                  <a:pt x="4810466" y="1219200"/>
                </a:lnTo>
                <a:lnTo>
                  <a:pt x="4859842" y="1244600"/>
                </a:lnTo>
                <a:lnTo>
                  <a:pt x="4957900" y="1270000"/>
                </a:lnTo>
                <a:lnTo>
                  <a:pt x="5054936" y="1320800"/>
                </a:lnTo>
                <a:lnTo>
                  <a:pt x="5103035" y="1333500"/>
                </a:lnTo>
                <a:lnTo>
                  <a:pt x="5150837" y="1358900"/>
                </a:lnTo>
                <a:lnTo>
                  <a:pt x="5198326" y="1371600"/>
                </a:lnTo>
                <a:lnTo>
                  <a:pt x="5384878" y="1473200"/>
                </a:lnTo>
                <a:lnTo>
                  <a:pt x="5430593" y="1485900"/>
                </a:lnTo>
                <a:lnTo>
                  <a:pt x="5520819" y="1536700"/>
                </a:lnTo>
                <a:close/>
              </a:path>
              <a:path w="6249035" h="3797300">
                <a:moveTo>
                  <a:pt x="953519" y="2362200"/>
                </a:moveTo>
                <a:lnTo>
                  <a:pt x="839673" y="2362200"/>
                </a:lnTo>
                <a:lnTo>
                  <a:pt x="806656" y="2311400"/>
                </a:lnTo>
                <a:lnTo>
                  <a:pt x="741340" y="2235200"/>
                </a:lnTo>
                <a:lnTo>
                  <a:pt x="708976" y="2184400"/>
                </a:lnTo>
                <a:lnTo>
                  <a:pt x="644674" y="2108200"/>
                </a:lnTo>
                <a:lnTo>
                  <a:pt x="612670" y="2057400"/>
                </a:lnTo>
                <a:lnTo>
                  <a:pt x="484871" y="1905000"/>
                </a:lnTo>
                <a:lnTo>
                  <a:pt x="452813" y="1854200"/>
                </a:lnTo>
                <a:lnTo>
                  <a:pt x="388243" y="1778000"/>
                </a:lnTo>
                <a:lnTo>
                  <a:pt x="354757" y="1739900"/>
                </a:lnTo>
                <a:lnTo>
                  <a:pt x="319990" y="1714500"/>
                </a:lnTo>
                <a:lnTo>
                  <a:pt x="283744" y="1676400"/>
                </a:lnTo>
                <a:lnTo>
                  <a:pt x="245824" y="1638300"/>
                </a:lnTo>
                <a:lnTo>
                  <a:pt x="205921" y="1612833"/>
                </a:lnTo>
                <a:lnTo>
                  <a:pt x="164170" y="1587500"/>
                </a:lnTo>
                <a:lnTo>
                  <a:pt x="120042" y="1562100"/>
                </a:lnTo>
                <a:lnTo>
                  <a:pt x="73450" y="1536700"/>
                </a:lnTo>
                <a:lnTo>
                  <a:pt x="19739" y="1524000"/>
                </a:lnTo>
                <a:lnTo>
                  <a:pt x="0" y="1524000"/>
                </a:lnTo>
                <a:lnTo>
                  <a:pt x="0" y="1485900"/>
                </a:lnTo>
                <a:lnTo>
                  <a:pt x="5608" y="1485900"/>
                </a:lnTo>
                <a:lnTo>
                  <a:pt x="55679" y="1498600"/>
                </a:lnTo>
                <a:lnTo>
                  <a:pt x="103880" y="1524000"/>
                </a:lnTo>
                <a:lnTo>
                  <a:pt x="149836" y="1549400"/>
                </a:lnTo>
                <a:lnTo>
                  <a:pt x="193173" y="1574800"/>
                </a:lnTo>
                <a:lnTo>
                  <a:pt x="231708" y="1600200"/>
                </a:lnTo>
                <a:lnTo>
                  <a:pt x="269496" y="1638300"/>
                </a:lnTo>
                <a:lnTo>
                  <a:pt x="306535" y="1663700"/>
                </a:lnTo>
                <a:lnTo>
                  <a:pt x="342826" y="1701800"/>
                </a:lnTo>
                <a:lnTo>
                  <a:pt x="378368" y="1739900"/>
                </a:lnTo>
                <a:lnTo>
                  <a:pt x="413162" y="1765300"/>
                </a:lnTo>
                <a:lnTo>
                  <a:pt x="447209" y="1803400"/>
                </a:lnTo>
                <a:lnTo>
                  <a:pt x="480506" y="1841500"/>
                </a:lnTo>
                <a:lnTo>
                  <a:pt x="513111" y="1879600"/>
                </a:lnTo>
                <a:lnTo>
                  <a:pt x="545134" y="1917700"/>
                </a:lnTo>
                <a:lnTo>
                  <a:pt x="576658" y="1955800"/>
                </a:lnTo>
                <a:lnTo>
                  <a:pt x="607767" y="2006600"/>
                </a:lnTo>
                <a:lnTo>
                  <a:pt x="638543" y="2044700"/>
                </a:lnTo>
                <a:lnTo>
                  <a:pt x="759983" y="2197100"/>
                </a:lnTo>
                <a:lnTo>
                  <a:pt x="790343" y="2247900"/>
                </a:lnTo>
                <a:lnTo>
                  <a:pt x="820870" y="2286000"/>
                </a:lnTo>
                <a:lnTo>
                  <a:pt x="851646" y="2324100"/>
                </a:lnTo>
                <a:lnTo>
                  <a:pt x="861997" y="2336800"/>
                </a:lnTo>
                <a:lnTo>
                  <a:pt x="874592" y="2349500"/>
                </a:lnTo>
                <a:lnTo>
                  <a:pt x="903525" y="2349500"/>
                </a:lnTo>
                <a:lnTo>
                  <a:pt x="953519" y="2362200"/>
                </a:lnTo>
                <a:close/>
              </a:path>
              <a:path w="6249035" h="3797300">
                <a:moveTo>
                  <a:pt x="5921371" y="2667000"/>
                </a:moveTo>
                <a:lnTo>
                  <a:pt x="5023476" y="2667000"/>
                </a:lnTo>
                <a:lnTo>
                  <a:pt x="4974063" y="2654300"/>
                </a:lnTo>
                <a:lnTo>
                  <a:pt x="5666083" y="2654300"/>
                </a:lnTo>
                <a:lnTo>
                  <a:pt x="5716365" y="2641600"/>
                </a:lnTo>
                <a:lnTo>
                  <a:pt x="5820864" y="2641600"/>
                </a:lnTo>
                <a:lnTo>
                  <a:pt x="5974840" y="2603500"/>
                </a:lnTo>
                <a:lnTo>
                  <a:pt x="6023653" y="2578100"/>
                </a:lnTo>
                <a:lnTo>
                  <a:pt x="6066829" y="2552700"/>
                </a:lnTo>
                <a:lnTo>
                  <a:pt x="6105192" y="2527300"/>
                </a:lnTo>
                <a:lnTo>
                  <a:pt x="6138478" y="2501900"/>
                </a:lnTo>
                <a:lnTo>
                  <a:pt x="6166426" y="2463800"/>
                </a:lnTo>
                <a:lnTo>
                  <a:pt x="6188770" y="2413000"/>
                </a:lnTo>
                <a:lnTo>
                  <a:pt x="6205248" y="2374900"/>
                </a:lnTo>
                <a:lnTo>
                  <a:pt x="6215596" y="2324100"/>
                </a:lnTo>
                <a:lnTo>
                  <a:pt x="6219550" y="2273300"/>
                </a:lnTo>
                <a:lnTo>
                  <a:pt x="6216849" y="2235200"/>
                </a:lnTo>
                <a:lnTo>
                  <a:pt x="6207227" y="2184400"/>
                </a:lnTo>
                <a:lnTo>
                  <a:pt x="6191148" y="2133600"/>
                </a:lnTo>
                <a:lnTo>
                  <a:pt x="6170461" y="2095500"/>
                </a:lnTo>
                <a:lnTo>
                  <a:pt x="6145446" y="2044700"/>
                </a:lnTo>
                <a:lnTo>
                  <a:pt x="6116382" y="2006600"/>
                </a:lnTo>
                <a:lnTo>
                  <a:pt x="6083549" y="1968500"/>
                </a:lnTo>
                <a:lnTo>
                  <a:pt x="6047225" y="1943100"/>
                </a:lnTo>
                <a:lnTo>
                  <a:pt x="6007690" y="1905000"/>
                </a:lnTo>
                <a:lnTo>
                  <a:pt x="5966139" y="1879600"/>
                </a:lnTo>
                <a:lnTo>
                  <a:pt x="5924229" y="1841500"/>
                </a:lnTo>
                <a:lnTo>
                  <a:pt x="5839473" y="1790700"/>
                </a:lnTo>
                <a:lnTo>
                  <a:pt x="5796699" y="1752600"/>
                </a:lnTo>
                <a:lnTo>
                  <a:pt x="5710539" y="1701800"/>
                </a:lnTo>
                <a:lnTo>
                  <a:pt x="5667226" y="1663700"/>
                </a:lnTo>
                <a:lnTo>
                  <a:pt x="5580311" y="1612900"/>
                </a:lnTo>
                <a:lnTo>
                  <a:pt x="5536782" y="1574800"/>
                </a:lnTo>
                <a:lnTo>
                  <a:pt x="5568708" y="1574800"/>
                </a:lnTo>
                <a:lnTo>
                  <a:pt x="5584671" y="1587500"/>
                </a:lnTo>
                <a:lnTo>
                  <a:pt x="5625714" y="1612975"/>
                </a:lnTo>
                <a:lnTo>
                  <a:pt x="5749792" y="1689100"/>
                </a:lnTo>
                <a:lnTo>
                  <a:pt x="5791192" y="1727200"/>
                </a:lnTo>
                <a:lnTo>
                  <a:pt x="5873130" y="1778000"/>
                </a:lnTo>
                <a:lnTo>
                  <a:pt x="5913380" y="1803400"/>
                </a:lnTo>
                <a:lnTo>
                  <a:pt x="5952961" y="1841500"/>
                </a:lnTo>
                <a:lnTo>
                  <a:pt x="5991727" y="1866900"/>
                </a:lnTo>
                <a:lnTo>
                  <a:pt x="6033422" y="1905000"/>
                </a:lnTo>
                <a:lnTo>
                  <a:pt x="6072436" y="1943100"/>
                </a:lnTo>
                <a:lnTo>
                  <a:pt x="6108959" y="1981200"/>
                </a:lnTo>
                <a:lnTo>
                  <a:pt x="6143183" y="2019300"/>
                </a:lnTo>
                <a:lnTo>
                  <a:pt x="6175301" y="2057400"/>
                </a:lnTo>
                <a:lnTo>
                  <a:pt x="6201031" y="2095500"/>
                </a:lnTo>
                <a:lnTo>
                  <a:pt x="6221181" y="2133600"/>
                </a:lnTo>
                <a:lnTo>
                  <a:pt x="6235838" y="2184400"/>
                </a:lnTo>
                <a:lnTo>
                  <a:pt x="6245089" y="2222500"/>
                </a:lnTo>
                <a:lnTo>
                  <a:pt x="6249022" y="2273300"/>
                </a:lnTo>
                <a:lnTo>
                  <a:pt x="6247723" y="2311400"/>
                </a:lnTo>
                <a:lnTo>
                  <a:pt x="6241280" y="2362200"/>
                </a:lnTo>
                <a:lnTo>
                  <a:pt x="6229780" y="2400300"/>
                </a:lnTo>
                <a:lnTo>
                  <a:pt x="6213310" y="2438400"/>
                </a:lnTo>
                <a:lnTo>
                  <a:pt x="6191958" y="2476500"/>
                </a:lnTo>
                <a:lnTo>
                  <a:pt x="6165810" y="2514600"/>
                </a:lnTo>
                <a:lnTo>
                  <a:pt x="6134954" y="2552700"/>
                </a:lnTo>
                <a:lnTo>
                  <a:pt x="6099477" y="2578100"/>
                </a:lnTo>
                <a:lnTo>
                  <a:pt x="6060567" y="2603500"/>
                </a:lnTo>
                <a:lnTo>
                  <a:pt x="6015671" y="2628900"/>
                </a:lnTo>
                <a:lnTo>
                  <a:pt x="5969131" y="2641600"/>
                </a:lnTo>
                <a:lnTo>
                  <a:pt x="5921371" y="2667000"/>
                </a:lnTo>
                <a:close/>
              </a:path>
              <a:path w="6249035" h="3797300">
                <a:moveTo>
                  <a:pt x="4329357" y="1612975"/>
                </a:moveTo>
                <a:lnTo>
                  <a:pt x="4329082" y="1612900"/>
                </a:lnTo>
                <a:lnTo>
                  <a:pt x="4329214" y="1612900"/>
                </a:lnTo>
                <a:lnTo>
                  <a:pt x="4329357" y="1612975"/>
                </a:lnTo>
                <a:close/>
              </a:path>
              <a:path w="6249035" h="3797300">
                <a:moveTo>
                  <a:pt x="5022271" y="1765300"/>
                </a:moveTo>
                <a:lnTo>
                  <a:pt x="4919114" y="1765300"/>
                </a:lnTo>
                <a:lnTo>
                  <a:pt x="4866336" y="1752600"/>
                </a:lnTo>
                <a:lnTo>
                  <a:pt x="4767942" y="1727200"/>
                </a:lnTo>
                <a:lnTo>
                  <a:pt x="4718826" y="1727200"/>
                </a:lnTo>
                <a:lnTo>
                  <a:pt x="4377614" y="1638300"/>
                </a:lnTo>
                <a:lnTo>
                  <a:pt x="4329357" y="1612975"/>
                </a:lnTo>
                <a:lnTo>
                  <a:pt x="4702895" y="1714500"/>
                </a:lnTo>
                <a:lnTo>
                  <a:pt x="4750605" y="1714500"/>
                </a:lnTo>
                <a:lnTo>
                  <a:pt x="4849422" y="1739900"/>
                </a:lnTo>
                <a:lnTo>
                  <a:pt x="5122669" y="1739900"/>
                </a:lnTo>
                <a:lnTo>
                  <a:pt x="5022271" y="1765300"/>
                </a:lnTo>
                <a:close/>
              </a:path>
              <a:path w="6249035" h="3797300">
                <a:moveTo>
                  <a:pt x="2676791" y="2019300"/>
                </a:moveTo>
                <a:lnTo>
                  <a:pt x="2241264" y="2019300"/>
                </a:lnTo>
                <a:lnTo>
                  <a:pt x="2289497" y="2006600"/>
                </a:lnTo>
                <a:lnTo>
                  <a:pt x="2628278" y="2006600"/>
                </a:lnTo>
                <a:lnTo>
                  <a:pt x="2676791" y="2019300"/>
                </a:lnTo>
                <a:close/>
              </a:path>
              <a:path w="6249035" h="3797300">
                <a:moveTo>
                  <a:pt x="1362461" y="2362200"/>
                </a:moveTo>
                <a:lnTo>
                  <a:pt x="1150687" y="2362200"/>
                </a:lnTo>
                <a:lnTo>
                  <a:pt x="1199277" y="2349500"/>
                </a:lnTo>
                <a:lnTo>
                  <a:pt x="1247587" y="2349500"/>
                </a:lnTo>
                <a:lnTo>
                  <a:pt x="1295616" y="2336800"/>
                </a:lnTo>
                <a:lnTo>
                  <a:pt x="1343365" y="2336800"/>
                </a:lnTo>
                <a:lnTo>
                  <a:pt x="1531553" y="2286000"/>
                </a:lnTo>
                <a:lnTo>
                  <a:pt x="1577899" y="2260600"/>
                </a:lnTo>
                <a:lnTo>
                  <a:pt x="1623964" y="2247900"/>
                </a:lnTo>
                <a:lnTo>
                  <a:pt x="1808913" y="2146300"/>
                </a:lnTo>
                <a:lnTo>
                  <a:pt x="1855952" y="2133600"/>
                </a:lnTo>
                <a:lnTo>
                  <a:pt x="1903551" y="2108200"/>
                </a:lnTo>
                <a:lnTo>
                  <a:pt x="1951847" y="2095500"/>
                </a:lnTo>
                <a:lnTo>
                  <a:pt x="2000981" y="2070100"/>
                </a:lnTo>
                <a:lnTo>
                  <a:pt x="2193084" y="2019300"/>
                </a:lnTo>
                <a:lnTo>
                  <a:pt x="2725319" y="2019300"/>
                </a:lnTo>
                <a:lnTo>
                  <a:pt x="2822410" y="2044700"/>
                </a:lnTo>
                <a:lnTo>
                  <a:pt x="2268049" y="2044700"/>
                </a:lnTo>
                <a:lnTo>
                  <a:pt x="1929775" y="2133600"/>
                </a:lnTo>
                <a:lnTo>
                  <a:pt x="1836278" y="2184400"/>
                </a:lnTo>
                <a:lnTo>
                  <a:pt x="1790507" y="2197100"/>
                </a:lnTo>
                <a:lnTo>
                  <a:pt x="1745573" y="2222500"/>
                </a:lnTo>
                <a:lnTo>
                  <a:pt x="1653022" y="2273300"/>
                </a:lnTo>
                <a:lnTo>
                  <a:pt x="1605852" y="2286000"/>
                </a:lnTo>
                <a:lnTo>
                  <a:pt x="1558132" y="2311400"/>
                </a:lnTo>
                <a:lnTo>
                  <a:pt x="1362461" y="2362200"/>
                </a:lnTo>
                <a:close/>
              </a:path>
              <a:path w="6249035" h="3797300">
                <a:moveTo>
                  <a:pt x="4865663" y="2603500"/>
                </a:moveTo>
                <a:lnTo>
                  <a:pt x="4630566" y="2603500"/>
                </a:lnTo>
                <a:lnTo>
                  <a:pt x="4244734" y="2501900"/>
                </a:lnTo>
                <a:lnTo>
                  <a:pt x="4197131" y="2476500"/>
                </a:lnTo>
                <a:lnTo>
                  <a:pt x="4055276" y="2438400"/>
                </a:lnTo>
                <a:lnTo>
                  <a:pt x="4008326" y="2413000"/>
                </a:lnTo>
                <a:lnTo>
                  <a:pt x="3961871" y="2400300"/>
                </a:lnTo>
                <a:lnTo>
                  <a:pt x="3915292" y="2374900"/>
                </a:lnTo>
                <a:lnTo>
                  <a:pt x="3821758" y="2349500"/>
                </a:lnTo>
                <a:lnTo>
                  <a:pt x="3774805" y="2324100"/>
                </a:lnTo>
                <a:lnTo>
                  <a:pt x="3633196" y="2286000"/>
                </a:lnTo>
                <a:lnTo>
                  <a:pt x="3585743" y="2260600"/>
                </a:lnTo>
                <a:lnTo>
                  <a:pt x="3006586" y="2108200"/>
                </a:lnTo>
                <a:lnTo>
                  <a:pt x="2957513" y="2108200"/>
                </a:lnTo>
                <a:lnTo>
                  <a:pt x="2809606" y="2070100"/>
                </a:lnTo>
                <a:lnTo>
                  <a:pt x="2760228" y="2070100"/>
                </a:lnTo>
                <a:lnTo>
                  <a:pt x="2710861" y="2057400"/>
                </a:lnTo>
                <a:lnTo>
                  <a:pt x="2661511" y="2057400"/>
                </a:lnTo>
                <a:lnTo>
                  <a:pt x="2612185" y="2044700"/>
                </a:lnTo>
                <a:lnTo>
                  <a:pt x="2870963" y="2044700"/>
                </a:lnTo>
                <a:lnTo>
                  <a:pt x="3020460" y="2082800"/>
                </a:lnTo>
                <a:lnTo>
                  <a:pt x="3070102" y="2082800"/>
                </a:lnTo>
                <a:lnTo>
                  <a:pt x="3512217" y="2197100"/>
                </a:lnTo>
                <a:lnTo>
                  <a:pt x="3560787" y="2222500"/>
                </a:lnTo>
                <a:lnTo>
                  <a:pt x="3705779" y="2260600"/>
                </a:lnTo>
                <a:lnTo>
                  <a:pt x="3753864" y="2286000"/>
                </a:lnTo>
                <a:lnTo>
                  <a:pt x="3849655" y="2311400"/>
                </a:lnTo>
                <a:lnTo>
                  <a:pt x="3897357" y="2336800"/>
                </a:lnTo>
                <a:lnTo>
                  <a:pt x="3992363" y="2362200"/>
                </a:lnTo>
                <a:lnTo>
                  <a:pt x="4039655" y="2387600"/>
                </a:lnTo>
                <a:lnTo>
                  <a:pt x="4134746" y="2413000"/>
                </a:lnTo>
                <a:lnTo>
                  <a:pt x="4182536" y="2438400"/>
                </a:lnTo>
                <a:lnTo>
                  <a:pt x="4717399" y="2578100"/>
                </a:lnTo>
                <a:lnTo>
                  <a:pt x="4766726" y="2578100"/>
                </a:lnTo>
                <a:lnTo>
                  <a:pt x="4865663" y="2603500"/>
                </a:lnTo>
                <a:close/>
              </a:path>
              <a:path w="6249035" h="3797300">
                <a:moveTo>
                  <a:pt x="1312520" y="2374900"/>
                </a:moveTo>
                <a:lnTo>
                  <a:pt x="602686" y="2374900"/>
                </a:lnTo>
                <a:lnTo>
                  <a:pt x="505136" y="2349500"/>
                </a:lnTo>
                <a:lnTo>
                  <a:pt x="319380" y="2298700"/>
                </a:lnTo>
                <a:lnTo>
                  <a:pt x="230452" y="2247900"/>
                </a:lnTo>
                <a:lnTo>
                  <a:pt x="186817" y="2235200"/>
                </a:lnTo>
                <a:lnTo>
                  <a:pt x="143675" y="2209800"/>
                </a:lnTo>
                <a:lnTo>
                  <a:pt x="16753" y="2133600"/>
                </a:lnTo>
                <a:lnTo>
                  <a:pt x="0" y="2120900"/>
                </a:lnTo>
                <a:lnTo>
                  <a:pt x="0" y="2082800"/>
                </a:lnTo>
                <a:lnTo>
                  <a:pt x="13589" y="2095500"/>
                </a:lnTo>
                <a:lnTo>
                  <a:pt x="240017" y="2222500"/>
                </a:lnTo>
                <a:lnTo>
                  <a:pt x="286332" y="2235200"/>
                </a:lnTo>
                <a:lnTo>
                  <a:pt x="380738" y="2286000"/>
                </a:lnTo>
                <a:lnTo>
                  <a:pt x="426694" y="2311400"/>
                </a:lnTo>
                <a:lnTo>
                  <a:pt x="522779" y="2336800"/>
                </a:lnTo>
                <a:lnTo>
                  <a:pt x="572775" y="2349500"/>
                </a:lnTo>
                <a:lnTo>
                  <a:pt x="676348" y="2349500"/>
                </a:lnTo>
                <a:lnTo>
                  <a:pt x="729794" y="2362200"/>
                </a:lnTo>
                <a:lnTo>
                  <a:pt x="1362461" y="2362200"/>
                </a:lnTo>
                <a:lnTo>
                  <a:pt x="1312520" y="2374900"/>
                </a:lnTo>
                <a:close/>
              </a:path>
              <a:path w="6249035" h="3797300">
                <a:moveTo>
                  <a:pt x="1354480" y="3797300"/>
                </a:moveTo>
                <a:lnTo>
                  <a:pt x="1258078" y="3797300"/>
                </a:lnTo>
                <a:lnTo>
                  <a:pt x="1231390" y="3784600"/>
                </a:lnTo>
                <a:lnTo>
                  <a:pt x="1170684" y="3784600"/>
                </a:lnTo>
                <a:lnTo>
                  <a:pt x="1122225" y="3771900"/>
                </a:lnTo>
                <a:lnTo>
                  <a:pt x="1024818" y="3771900"/>
                </a:lnTo>
                <a:lnTo>
                  <a:pt x="976150" y="3759200"/>
                </a:lnTo>
                <a:lnTo>
                  <a:pt x="1380918" y="3759200"/>
                </a:lnTo>
                <a:lnTo>
                  <a:pt x="1404364" y="3746500"/>
                </a:lnTo>
                <a:lnTo>
                  <a:pt x="1421824" y="3721100"/>
                </a:lnTo>
                <a:lnTo>
                  <a:pt x="1430304" y="3695700"/>
                </a:lnTo>
                <a:lnTo>
                  <a:pt x="1430304" y="3683000"/>
                </a:lnTo>
                <a:lnTo>
                  <a:pt x="1431326" y="3632200"/>
                </a:lnTo>
                <a:lnTo>
                  <a:pt x="1429857" y="3594100"/>
                </a:lnTo>
                <a:lnTo>
                  <a:pt x="1426281" y="3543300"/>
                </a:lnTo>
                <a:lnTo>
                  <a:pt x="1420981" y="3505200"/>
                </a:lnTo>
                <a:lnTo>
                  <a:pt x="1414341" y="3454400"/>
                </a:lnTo>
                <a:lnTo>
                  <a:pt x="1402347" y="3403600"/>
                </a:lnTo>
                <a:lnTo>
                  <a:pt x="1389236" y="3352800"/>
                </a:lnTo>
                <a:lnTo>
                  <a:pt x="1375027" y="3302000"/>
                </a:lnTo>
                <a:lnTo>
                  <a:pt x="1359742" y="3263900"/>
                </a:lnTo>
                <a:lnTo>
                  <a:pt x="1343399" y="3213100"/>
                </a:lnTo>
                <a:lnTo>
                  <a:pt x="1326020" y="3162300"/>
                </a:lnTo>
                <a:lnTo>
                  <a:pt x="1307624" y="3111500"/>
                </a:lnTo>
                <a:lnTo>
                  <a:pt x="1288232" y="3073400"/>
                </a:lnTo>
                <a:lnTo>
                  <a:pt x="1267864" y="3022600"/>
                </a:lnTo>
                <a:lnTo>
                  <a:pt x="1246541" y="2971800"/>
                </a:lnTo>
                <a:lnTo>
                  <a:pt x="1224282" y="2933700"/>
                </a:lnTo>
                <a:lnTo>
                  <a:pt x="1201107" y="2882900"/>
                </a:lnTo>
                <a:lnTo>
                  <a:pt x="1177038" y="2844800"/>
                </a:lnTo>
                <a:lnTo>
                  <a:pt x="1152094" y="2794000"/>
                </a:lnTo>
                <a:lnTo>
                  <a:pt x="1126295" y="2755900"/>
                </a:lnTo>
                <a:lnTo>
                  <a:pt x="1099663" y="2717800"/>
                </a:lnTo>
                <a:lnTo>
                  <a:pt x="1072216" y="2667000"/>
                </a:lnTo>
                <a:lnTo>
                  <a:pt x="1043975" y="2628900"/>
                </a:lnTo>
                <a:lnTo>
                  <a:pt x="1014961" y="2590800"/>
                </a:lnTo>
                <a:lnTo>
                  <a:pt x="985193" y="2540000"/>
                </a:lnTo>
                <a:lnTo>
                  <a:pt x="954693" y="2501900"/>
                </a:lnTo>
                <a:lnTo>
                  <a:pt x="923479" y="2463800"/>
                </a:lnTo>
                <a:lnTo>
                  <a:pt x="891678" y="2425700"/>
                </a:lnTo>
                <a:lnTo>
                  <a:pt x="851646" y="2400300"/>
                </a:lnTo>
                <a:lnTo>
                  <a:pt x="805627" y="2387600"/>
                </a:lnTo>
                <a:lnTo>
                  <a:pt x="755868" y="2374900"/>
                </a:lnTo>
                <a:lnTo>
                  <a:pt x="1262240" y="2374900"/>
                </a:lnTo>
                <a:lnTo>
                  <a:pt x="1211657" y="2387600"/>
                </a:lnTo>
                <a:lnTo>
                  <a:pt x="1160804" y="2387600"/>
                </a:lnTo>
                <a:lnTo>
                  <a:pt x="1109717" y="2400300"/>
                </a:lnTo>
                <a:lnTo>
                  <a:pt x="899535" y="2400300"/>
                </a:lnTo>
                <a:lnTo>
                  <a:pt x="913128" y="2413000"/>
                </a:lnTo>
                <a:lnTo>
                  <a:pt x="924477" y="2425700"/>
                </a:lnTo>
                <a:lnTo>
                  <a:pt x="934329" y="2438400"/>
                </a:lnTo>
                <a:lnTo>
                  <a:pt x="943433" y="2451100"/>
                </a:lnTo>
                <a:lnTo>
                  <a:pt x="974279" y="2489200"/>
                </a:lnTo>
                <a:lnTo>
                  <a:pt x="1004347" y="2527300"/>
                </a:lnTo>
                <a:lnTo>
                  <a:pt x="1033631" y="2565400"/>
                </a:lnTo>
                <a:lnTo>
                  <a:pt x="1062121" y="2603500"/>
                </a:lnTo>
                <a:lnTo>
                  <a:pt x="1089810" y="2654300"/>
                </a:lnTo>
                <a:lnTo>
                  <a:pt x="1116690" y="2692400"/>
                </a:lnTo>
                <a:lnTo>
                  <a:pt x="1142754" y="2730500"/>
                </a:lnTo>
                <a:lnTo>
                  <a:pt x="1167993" y="2781300"/>
                </a:lnTo>
                <a:lnTo>
                  <a:pt x="1192400" y="2819400"/>
                </a:lnTo>
                <a:lnTo>
                  <a:pt x="1215966" y="2857500"/>
                </a:lnTo>
                <a:lnTo>
                  <a:pt x="1238684" y="2908300"/>
                </a:lnTo>
                <a:lnTo>
                  <a:pt x="1260546" y="2946400"/>
                </a:lnTo>
                <a:lnTo>
                  <a:pt x="1281544" y="2997200"/>
                </a:lnTo>
                <a:lnTo>
                  <a:pt x="1301670" y="3035300"/>
                </a:lnTo>
                <a:lnTo>
                  <a:pt x="1320917" y="3086100"/>
                </a:lnTo>
                <a:lnTo>
                  <a:pt x="1339276" y="3124200"/>
                </a:lnTo>
                <a:lnTo>
                  <a:pt x="1356740" y="3175000"/>
                </a:lnTo>
                <a:lnTo>
                  <a:pt x="1373300" y="3225800"/>
                </a:lnTo>
                <a:lnTo>
                  <a:pt x="1388949" y="3263900"/>
                </a:lnTo>
                <a:lnTo>
                  <a:pt x="1403679" y="3314700"/>
                </a:lnTo>
                <a:lnTo>
                  <a:pt x="1417482" y="3365500"/>
                </a:lnTo>
                <a:lnTo>
                  <a:pt x="1430350" y="3416300"/>
                </a:lnTo>
                <a:lnTo>
                  <a:pt x="1442276" y="3454400"/>
                </a:lnTo>
                <a:lnTo>
                  <a:pt x="1450507" y="3505200"/>
                </a:lnTo>
                <a:lnTo>
                  <a:pt x="1457241" y="3543300"/>
                </a:lnTo>
                <a:lnTo>
                  <a:pt x="1462479" y="3594100"/>
                </a:lnTo>
                <a:lnTo>
                  <a:pt x="1466221" y="3632200"/>
                </a:lnTo>
                <a:lnTo>
                  <a:pt x="1464560" y="3683000"/>
                </a:lnTo>
                <a:lnTo>
                  <a:pt x="1453897" y="3721100"/>
                </a:lnTo>
                <a:lnTo>
                  <a:pt x="1432890" y="3759200"/>
                </a:lnTo>
                <a:lnTo>
                  <a:pt x="1400198" y="3771900"/>
                </a:lnTo>
                <a:lnTo>
                  <a:pt x="1354480" y="3797300"/>
                </a:lnTo>
                <a:close/>
              </a:path>
              <a:path w="6249035" h="3797300">
                <a:moveTo>
                  <a:pt x="5064521" y="2628900"/>
                </a:moveTo>
                <a:lnTo>
                  <a:pt x="4777216" y="2628900"/>
                </a:lnTo>
                <a:lnTo>
                  <a:pt x="4679346" y="2603500"/>
                </a:lnTo>
                <a:lnTo>
                  <a:pt x="4915262" y="2603500"/>
                </a:lnTo>
                <a:lnTo>
                  <a:pt x="4964941" y="2616200"/>
                </a:lnTo>
                <a:lnTo>
                  <a:pt x="5014696" y="2616200"/>
                </a:lnTo>
                <a:lnTo>
                  <a:pt x="5064521" y="2628900"/>
                </a:lnTo>
                <a:close/>
              </a:path>
              <a:path w="6249035" h="3797300">
                <a:moveTo>
                  <a:pt x="5364669" y="2654300"/>
                </a:moveTo>
                <a:lnTo>
                  <a:pt x="4924726" y="2654300"/>
                </a:lnTo>
                <a:lnTo>
                  <a:pt x="4826297" y="2628900"/>
                </a:lnTo>
                <a:lnTo>
                  <a:pt x="5114412" y="2628900"/>
                </a:lnTo>
                <a:lnTo>
                  <a:pt x="5164363" y="2641600"/>
                </a:lnTo>
                <a:lnTo>
                  <a:pt x="5314527" y="2641600"/>
                </a:lnTo>
                <a:lnTo>
                  <a:pt x="5364669" y="2654300"/>
                </a:lnTo>
                <a:close/>
              </a:path>
              <a:path w="6249035" h="3797300">
                <a:moveTo>
                  <a:pt x="5822637" y="2679700"/>
                </a:moveTo>
                <a:lnTo>
                  <a:pt x="5172116" y="2679700"/>
                </a:lnTo>
                <a:lnTo>
                  <a:pt x="5122507" y="2667000"/>
                </a:lnTo>
                <a:lnTo>
                  <a:pt x="5872503" y="2667000"/>
                </a:lnTo>
                <a:lnTo>
                  <a:pt x="5822637" y="2679700"/>
                </a:lnTo>
                <a:close/>
              </a:path>
              <a:path w="6249035" h="3797300">
                <a:moveTo>
                  <a:pt x="5720356" y="2692400"/>
                </a:moveTo>
                <a:lnTo>
                  <a:pt x="5321254" y="2692400"/>
                </a:lnTo>
                <a:lnTo>
                  <a:pt x="5271495" y="2679700"/>
                </a:lnTo>
                <a:lnTo>
                  <a:pt x="5771885" y="2679700"/>
                </a:lnTo>
                <a:lnTo>
                  <a:pt x="5720356" y="2692400"/>
                </a:lnTo>
                <a:close/>
              </a:path>
              <a:path w="6249035" h="3797300">
                <a:moveTo>
                  <a:pt x="1254240" y="3759200"/>
                </a:moveTo>
                <a:lnTo>
                  <a:pt x="927691" y="3759200"/>
                </a:lnTo>
                <a:lnTo>
                  <a:pt x="879581" y="3746500"/>
                </a:lnTo>
                <a:lnTo>
                  <a:pt x="726602" y="3708400"/>
                </a:lnTo>
                <a:lnTo>
                  <a:pt x="535046" y="3657600"/>
                </a:lnTo>
                <a:lnTo>
                  <a:pt x="489375" y="3632200"/>
                </a:lnTo>
                <a:lnTo>
                  <a:pt x="444590" y="3619500"/>
                </a:lnTo>
                <a:lnTo>
                  <a:pt x="400691" y="3594100"/>
                </a:lnTo>
                <a:lnTo>
                  <a:pt x="357680" y="3568700"/>
                </a:lnTo>
                <a:lnTo>
                  <a:pt x="315555" y="3543300"/>
                </a:lnTo>
                <a:lnTo>
                  <a:pt x="274318" y="3517900"/>
                </a:lnTo>
                <a:lnTo>
                  <a:pt x="233967" y="3492500"/>
                </a:lnTo>
                <a:lnTo>
                  <a:pt x="194503" y="3467100"/>
                </a:lnTo>
                <a:lnTo>
                  <a:pt x="155926" y="3441700"/>
                </a:lnTo>
                <a:lnTo>
                  <a:pt x="118235" y="3403600"/>
                </a:lnTo>
                <a:lnTo>
                  <a:pt x="81432" y="3378200"/>
                </a:lnTo>
                <a:lnTo>
                  <a:pt x="45515" y="3340100"/>
                </a:lnTo>
                <a:lnTo>
                  <a:pt x="10485" y="3302000"/>
                </a:lnTo>
                <a:lnTo>
                  <a:pt x="0" y="3289300"/>
                </a:lnTo>
                <a:lnTo>
                  <a:pt x="0" y="3251200"/>
                </a:lnTo>
                <a:lnTo>
                  <a:pt x="29471" y="3289300"/>
                </a:lnTo>
                <a:lnTo>
                  <a:pt x="65713" y="3327400"/>
                </a:lnTo>
                <a:lnTo>
                  <a:pt x="103666" y="3352800"/>
                </a:lnTo>
                <a:lnTo>
                  <a:pt x="143451" y="3390900"/>
                </a:lnTo>
                <a:lnTo>
                  <a:pt x="185191" y="3429000"/>
                </a:lnTo>
                <a:lnTo>
                  <a:pt x="269570" y="3479800"/>
                </a:lnTo>
                <a:lnTo>
                  <a:pt x="399893" y="3556000"/>
                </a:lnTo>
                <a:lnTo>
                  <a:pt x="444274" y="3581400"/>
                </a:lnTo>
                <a:lnTo>
                  <a:pt x="489099" y="3594100"/>
                </a:lnTo>
                <a:lnTo>
                  <a:pt x="534354" y="3619500"/>
                </a:lnTo>
                <a:lnTo>
                  <a:pt x="580022" y="3632200"/>
                </a:lnTo>
                <a:lnTo>
                  <a:pt x="626089" y="3657600"/>
                </a:lnTo>
                <a:lnTo>
                  <a:pt x="814033" y="3708400"/>
                </a:lnTo>
                <a:lnTo>
                  <a:pt x="861862" y="3708400"/>
                </a:lnTo>
                <a:lnTo>
                  <a:pt x="958424" y="3733800"/>
                </a:lnTo>
                <a:lnTo>
                  <a:pt x="1007126" y="3733800"/>
                </a:lnTo>
                <a:lnTo>
                  <a:pt x="1056089" y="3746500"/>
                </a:lnTo>
                <a:lnTo>
                  <a:pt x="1204388" y="3746500"/>
                </a:lnTo>
                <a:lnTo>
                  <a:pt x="1254240" y="3759200"/>
                </a:lnTo>
                <a:close/>
              </a:path>
            </a:pathLst>
          </a:custGeom>
          <a:solidFill>
            <a:srgbClr val="EFB6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288795" y="4344222"/>
            <a:ext cx="492759" cy="706755"/>
          </a:xfrm>
          <a:custGeom>
            <a:avLst/>
            <a:gdLst/>
            <a:ahLst/>
            <a:cxnLst/>
            <a:rect l="l" t="t" r="r" b="b"/>
            <a:pathLst>
              <a:path w="492759" h="706754">
                <a:moveTo>
                  <a:pt x="0" y="90531"/>
                </a:moveTo>
                <a:lnTo>
                  <a:pt x="0" y="0"/>
                </a:lnTo>
                <a:lnTo>
                  <a:pt x="492594" y="0"/>
                </a:lnTo>
                <a:lnTo>
                  <a:pt x="492594" y="90531"/>
                </a:lnTo>
                <a:lnTo>
                  <a:pt x="304838" y="90531"/>
                </a:lnTo>
                <a:lnTo>
                  <a:pt x="304838" y="706145"/>
                </a:lnTo>
                <a:lnTo>
                  <a:pt x="189004" y="706145"/>
                </a:lnTo>
                <a:lnTo>
                  <a:pt x="189004" y="90531"/>
                </a:lnTo>
                <a:lnTo>
                  <a:pt x="0" y="90531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898224" y="4344222"/>
            <a:ext cx="563880" cy="706755"/>
          </a:xfrm>
          <a:custGeom>
            <a:avLst/>
            <a:gdLst/>
            <a:ahLst/>
            <a:cxnLst/>
            <a:rect l="l" t="t" r="r" b="b"/>
            <a:pathLst>
              <a:path w="563879" h="706754">
                <a:moveTo>
                  <a:pt x="448198" y="0"/>
                </a:moveTo>
                <a:lnTo>
                  <a:pt x="563775" y="0"/>
                </a:lnTo>
                <a:lnTo>
                  <a:pt x="563775" y="706145"/>
                </a:lnTo>
                <a:lnTo>
                  <a:pt x="448198" y="706145"/>
                </a:lnTo>
                <a:lnTo>
                  <a:pt x="448198" y="394370"/>
                </a:lnTo>
                <a:lnTo>
                  <a:pt x="115833" y="394370"/>
                </a:lnTo>
                <a:lnTo>
                  <a:pt x="115833" y="706145"/>
                </a:lnTo>
                <a:lnTo>
                  <a:pt x="0" y="706145"/>
                </a:lnTo>
                <a:lnTo>
                  <a:pt x="0" y="0"/>
                </a:lnTo>
                <a:lnTo>
                  <a:pt x="115833" y="0"/>
                </a:lnTo>
                <a:lnTo>
                  <a:pt x="115833" y="304830"/>
                </a:lnTo>
                <a:lnTo>
                  <a:pt x="448198" y="304830"/>
                </a:lnTo>
                <a:lnTo>
                  <a:pt x="448198" y="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572765" y="4343231"/>
            <a:ext cx="640715" cy="707390"/>
          </a:xfrm>
          <a:custGeom>
            <a:avLst/>
            <a:gdLst/>
            <a:ahLst/>
            <a:cxnLst/>
            <a:rect l="l" t="t" r="r" b="b"/>
            <a:pathLst>
              <a:path w="640715" h="707389">
                <a:moveTo>
                  <a:pt x="518140" y="707136"/>
                </a:moveTo>
                <a:lnTo>
                  <a:pt x="467296" y="562782"/>
                </a:lnTo>
                <a:lnTo>
                  <a:pt x="171640" y="562782"/>
                </a:lnTo>
                <a:lnTo>
                  <a:pt x="121043" y="707136"/>
                </a:lnTo>
                <a:lnTo>
                  <a:pt x="0" y="707136"/>
                </a:lnTo>
                <a:lnTo>
                  <a:pt x="252993" y="0"/>
                </a:lnTo>
                <a:lnTo>
                  <a:pt x="387181" y="0"/>
                </a:lnTo>
                <a:lnTo>
                  <a:pt x="640175" y="707136"/>
                </a:lnTo>
                <a:lnTo>
                  <a:pt x="518140" y="707136"/>
                </a:lnTo>
                <a:close/>
              </a:path>
              <a:path w="640715" h="707389">
                <a:moveTo>
                  <a:pt x="203139" y="472499"/>
                </a:moveTo>
                <a:lnTo>
                  <a:pt x="435797" y="472499"/>
                </a:lnTo>
                <a:lnTo>
                  <a:pt x="320211" y="140137"/>
                </a:lnTo>
                <a:lnTo>
                  <a:pt x="203139" y="472499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322526" y="4343231"/>
            <a:ext cx="580390" cy="707390"/>
          </a:xfrm>
          <a:custGeom>
            <a:avLst/>
            <a:gdLst/>
            <a:ahLst/>
            <a:cxnLst/>
            <a:rect l="l" t="t" r="r" b="b"/>
            <a:pathLst>
              <a:path w="580390" h="707389">
                <a:moveTo>
                  <a:pt x="464315" y="0"/>
                </a:moveTo>
                <a:lnTo>
                  <a:pt x="580139" y="0"/>
                </a:lnTo>
                <a:lnTo>
                  <a:pt x="580139" y="707136"/>
                </a:lnTo>
                <a:lnTo>
                  <a:pt x="464315" y="707136"/>
                </a:lnTo>
                <a:lnTo>
                  <a:pt x="115824" y="179822"/>
                </a:lnTo>
                <a:lnTo>
                  <a:pt x="115824" y="707136"/>
                </a:lnTo>
                <a:lnTo>
                  <a:pt x="0" y="707136"/>
                </a:lnTo>
                <a:lnTo>
                  <a:pt x="0" y="0"/>
                </a:lnTo>
                <a:lnTo>
                  <a:pt x="115824" y="0"/>
                </a:lnTo>
                <a:lnTo>
                  <a:pt x="464315" y="526321"/>
                </a:lnTo>
                <a:lnTo>
                  <a:pt x="464315" y="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054989" y="4344222"/>
            <a:ext cx="541655" cy="706755"/>
          </a:xfrm>
          <a:custGeom>
            <a:avLst/>
            <a:gdLst/>
            <a:ahLst/>
            <a:cxnLst/>
            <a:rect l="l" t="t" r="r" b="b"/>
            <a:pathLst>
              <a:path w="541654" h="706754">
                <a:moveTo>
                  <a:pt x="115824" y="706145"/>
                </a:moveTo>
                <a:lnTo>
                  <a:pt x="0" y="706145"/>
                </a:lnTo>
                <a:lnTo>
                  <a:pt x="0" y="0"/>
                </a:lnTo>
                <a:lnTo>
                  <a:pt x="115824" y="0"/>
                </a:lnTo>
                <a:lnTo>
                  <a:pt x="115824" y="322192"/>
                </a:lnTo>
                <a:lnTo>
                  <a:pt x="390153" y="0"/>
                </a:lnTo>
                <a:lnTo>
                  <a:pt x="541448" y="0"/>
                </a:lnTo>
                <a:lnTo>
                  <a:pt x="222484" y="354685"/>
                </a:lnTo>
                <a:lnTo>
                  <a:pt x="541448" y="706145"/>
                </a:lnTo>
                <a:lnTo>
                  <a:pt x="389162" y="706145"/>
                </a:lnTo>
                <a:lnTo>
                  <a:pt x="115824" y="390153"/>
                </a:lnTo>
                <a:lnTo>
                  <a:pt x="115824" y="706145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941804" y="4344222"/>
            <a:ext cx="584835" cy="706755"/>
          </a:xfrm>
          <a:custGeom>
            <a:avLst/>
            <a:gdLst/>
            <a:ahLst/>
            <a:cxnLst/>
            <a:rect l="l" t="t" r="r" b="b"/>
            <a:pathLst>
              <a:path w="584834" h="706754">
                <a:moveTo>
                  <a:pt x="350720" y="706145"/>
                </a:moveTo>
                <a:lnTo>
                  <a:pt x="234886" y="706145"/>
                </a:lnTo>
                <a:lnTo>
                  <a:pt x="234886" y="450177"/>
                </a:lnTo>
                <a:lnTo>
                  <a:pt x="0" y="0"/>
                </a:lnTo>
                <a:lnTo>
                  <a:pt x="129225" y="0"/>
                </a:lnTo>
                <a:lnTo>
                  <a:pt x="291684" y="344515"/>
                </a:lnTo>
                <a:lnTo>
                  <a:pt x="454152" y="0"/>
                </a:lnTo>
                <a:lnTo>
                  <a:pt x="584368" y="0"/>
                </a:lnTo>
                <a:lnTo>
                  <a:pt x="350720" y="450177"/>
                </a:lnTo>
                <a:lnTo>
                  <a:pt x="350720" y="706145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0578998" y="4335045"/>
            <a:ext cx="721360" cy="722630"/>
          </a:xfrm>
          <a:custGeom>
            <a:avLst/>
            <a:gdLst/>
            <a:ahLst/>
            <a:cxnLst/>
            <a:rect l="l" t="t" r="r" b="b"/>
            <a:pathLst>
              <a:path w="721359" h="722629">
                <a:moveTo>
                  <a:pt x="360635" y="617846"/>
                </a:moveTo>
                <a:lnTo>
                  <a:pt x="411513" y="613428"/>
                </a:lnTo>
                <a:lnTo>
                  <a:pt x="457491" y="600174"/>
                </a:lnTo>
                <a:lnTo>
                  <a:pt x="498571" y="578083"/>
                </a:lnTo>
                <a:lnTo>
                  <a:pt x="534752" y="547156"/>
                </a:lnTo>
                <a:lnTo>
                  <a:pt x="564268" y="509037"/>
                </a:lnTo>
                <a:lnTo>
                  <a:pt x="585351" y="465368"/>
                </a:lnTo>
                <a:lnTo>
                  <a:pt x="598001" y="416150"/>
                </a:lnTo>
                <a:lnTo>
                  <a:pt x="602218" y="361382"/>
                </a:lnTo>
                <a:lnTo>
                  <a:pt x="598001" y="306535"/>
                </a:lnTo>
                <a:lnTo>
                  <a:pt x="585351" y="257332"/>
                </a:lnTo>
                <a:lnTo>
                  <a:pt x="564268" y="213772"/>
                </a:lnTo>
                <a:lnTo>
                  <a:pt x="534752" y="175854"/>
                </a:lnTo>
                <a:lnTo>
                  <a:pt x="498571" y="145144"/>
                </a:lnTo>
                <a:lnTo>
                  <a:pt x="457491" y="123209"/>
                </a:lnTo>
                <a:lnTo>
                  <a:pt x="411513" y="110048"/>
                </a:lnTo>
                <a:lnTo>
                  <a:pt x="360635" y="105661"/>
                </a:lnTo>
                <a:lnTo>
                  <a:pt x="309741" y="110048"/>
                </a:lnTo>
                <a:lnTo>
                  <a:pt x="263716" y="123209"/>
                </a:lnTo>
                <a:lnTo>
                  <a:pt x="222559" y="145144"/>
                </a:lnTo>
                <a:lnTo>
                  <a:pt x="186270" y="175854"/>
                </a:lnTo>
                <a:lnTo>
                  <a:pt x="156754" y="213772"/>
                </a:lnTo>
                <a:lnTo>
                  <a:pt x="135671" y="257332"/>
                </a:lnTo>
                <a:lnTo>
                  <a:pt x="123021" y="306535"/>
                </a:lnTo>
                <a:lnTo>
                  <a:pt x="118805" y="361382"/>
                </a:lnTo>
                <a:lnTo>
                  <a:pt x="123021" y="416150"/>
                </a:lnTo>
                <a:lnTo>
                  <a:pt x="135671" y="465368"/>
                </a:lnTo>
                <a:lnTo>
                  <a:pt x="156754" y="509037"/>
                </a:lnTo>
                <a:lnTo>
                  <a:pt x="186270" y="547156"/>
                </a:lnTo>
                <a:lnTo>
                  <a:pt x="222559" y="578083"/>
                </a:lnTo>
                <a:lnTo>
                  <a:pt x="263716" y="600174"/>
                </a:lnTo>
                <a:lnTo>
                  <a:pt x="309741" y="613428"/>
                </a:lnTo>
                <a:lnTo>
                  <a:pt x="360635" y="617846"/>
                </a:lnTo>
                <a:close/>
              </a:path>
              <a:path w="721359" h="722629">
                <a:moveTo>
                  <a:pt x="360883" y="722516"/>
                </a:moveTo>
                <a:lnTo>
                  <a:pt x="311595" y="719677"/>
                </a:lnTo>
                <a:lnTo>
                  <a:pt x="264925" y="711161"/>
                </a:lnTo>
                <a:lnTo>
                  <a:pt x="220872" y="696968"/>
                </a:lnTo>
                <a:lnTo>
                  <a:pt x="179438" y="677098"/>
                </a:lnTo>
                <a:lnTo>
                  <a:pt x="140621" y="651551"/>
                </a:lnTo>
                <a:lnTo>
                  <a:pt x="104422" y="620327"/>
                </a:lnTo>
                <a:lnTo>
                  <a:pt x="72514" y="584748"/>
                </a:lnTo>
                <a:lnTo>
                  <a:pt x="46408" y="546137"/>
                </a:lnTo>
                <a:lnTo>
                  <a:pt x="26104" y="504496"/>
                </a:lnTo>
                <a:lnTo>
                  <a:pt x="11601" y="459822"/>
                </a:lnTo>
                <a:lnTo>
                  <a:pt x="2900" y="412118"/>
                </a:lnTo>
                <a:lnTo>
                  <a:pt x="0" y="361382"/>
                </a:lnTo>
                <a:lnTo>
                  <a:pt x="2900" y="310570"/>
                </a:lnTo>
                <a:lnTo>
                  <a:pt x="11601" y="262803"/>
                </a:lnTo>
                <a:lnTo>
                  <a:pt x="26104" y="218082"/>
                </a:lnTo>
                <a:lnTo>
                  <a:pt x="46408" y="176405"/>
                </a:lnTo>
                <a:lnTo>
                  <a:pt x="72514" y="137774"/>
                </a:lnTo>
                <a:lnTo>
                  <a:pt x="104422" y="102188"/>
                </a:lnTo>
                <a:lnTo>
                  <a:pt x="140621" y="70964"/>
                </a:lnTo>
                <a:lnTo>
                  <a:pt x="179438" y="45417"/>
                </a:lnTo>
                <a:lnTo>
                  <a:pt x="220872" y="25547"/>
                </a:lnTo>
                <a:lnTo>
                  <a:pt x="264925" y="11354"/>
                </a:lnTo>
                <a:lnTo>
                  <a:pt x="311595" y="2838"/>
                </a:lnTo>
                <a:lnTo>
                  <a:pt x="360883" y="0"/>
                </a:lnTo>
                <a:lnTo>
                  <a:pt x="410235" y="2838"/>
                </a:lnTo>
                <a:lnTo>
                  <a:pt x="456927" y="11354"/>
                </a:lnTo>
                <a:lnTo>
                  <a:pt x="500960" y="25547"/>
                </a:lnTo>
                <a:lnTo>
                  <a:pt x="542333" y="45417"/>
                </a:lnTo>
                <a:lnTo>
                  <a:pt x="581048" y="70964"/>
                </a:lnTo>
                <a:lnTo>
                  <a:pt x="617105" y="102188"/>
                </a:lnTo>
                <a:lnTo>
                  <a:pt x="648935" y="137774"/>
                </a:lnTo>
                <a:lnTo>
                  <a:pt x="674976" y="176405"/>
                </a:lnTo>
                <a:lnTo>
                  <a:pt x="695230" y="218082"/>
                </a:lnTo>
                <a:lnTo>
                  <a:pt x="709697" y="262803"/>
                </a:lnTo>
                <a:lnTo>
                  <a:pt x="718377" y="310570"/>
                </a:lnTo>
                <a:lnTo>
                  <a:pt x="721271" y="361382"/>
                </a:lnTo>
                <a:lnTo>
                  <a:pt x="718377" y="412118"/>
                </a:lnTo>
                <a:lnTo>
                  <a:pt x="709697" y="459822"/>
                </a:lnTo>
                <a:lnTo>
                  <a:pt x="695230" y="504496"/>
                </a:lnTo>
                <a:lnTo>
                  <a:pt x="674976" y="546137"/>
                </a:lnTo>
                <a:lnTo>
                  <a:pt x="648935" y="584748"/>
                </a:lnTo>
                <a:lnTo>
                  <a:pt x="617105" y="620327"/>
                </a:lnTo>
                <a:lnTo>
                  <a:pt x="581048" y="651551"/>
                </a:lnTo>
                <a:lnTo>
                  <a:pt x="542333" y="677098"/>
                </a:lnTo>
                <a:lnTo>
                  <a:pt x="500960" y="696968"/>
                </a:lnTo>
                <a:lnTo>
                  <a:pt x="456927" y="711161"/>
                </a:lnTo>
                <a:lnTo>
                  <a:pt x="410235" y="719677"/>
                </a:lnTo>
                <a:lnTo>
                  <a:pt x="360883" y="722516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412921" y="4344222"/>
            <a:ext cx="551815" cy="713740"/>
          </a:xfrm>
          <a:custGeom>
            <a:avLst/>
            <a:gdLst/>
            <a:ahLst/>
            <a:cxnLst/>
            <a:rect l="l" t="t" r="r" b="b"/>
            <a:pathLst>
              <a:path w="551815" h="713739">
                <a:moveTo>
                  <a:pt x="0" y="448193"/>
                </a:moveTo>
                <a:lnTo>
                  <a:pt x="0" y="0"/>
                </a:lnTo>
                <a:lnTo>
                  <a:pt x="115804" y="0"/>
                </a:lnTo>
                <a:lnTo>
                  <a:pt x="115804" y="448193"/>
                </a:lnTo>
                <a:lnTo>
                  <a:pt x="118446" y="485785"/>
                </a:lnTo>
                <a:lnTo>
                  <a:pt x="139553" y="546180"/>
                </a:lnTo>
                <a:lnTo>
                  <a:pt x="181165" y="586780"/>
                </a:lnTo>
                <a:lnTo>
                  <a:pt x="240068" y="607118"/>
                </a:lnTo>
                <a:lnTo>
                  <a:pt x="275824" y="609660"/>
                </a:lnTo>
                <a:lnTo>
                  <a:pt x="311540" y="607118"/>
                </a:lnTo>
                <a:lnTo>
                  <a:pt x="370470" y="586780"/>
                </a:lnTo>
                <a:lnTo>
                  <a:pt x="412081" y="546180"/>
                </a:lnTo>
                <a:lnTo>
                  <a:pt x="433122" y="485785"/>
                </a:lnTo>
                <a:lnTo>
                  <a:pt x="435749" y="448193"/>
                </a:lnTo>
                <a:lnTo>
                  <a:pt x="435749" y="0"/>
                </a:lnTo>
                <a:lnTo>
                  <a:pt x="551573" y="0"/>
                </a:lnTo>
                <a:lnTo>
                  <a:pt x="551573" y="448193"/>
                </a:lnTo>
                <a:lnTo>
                  <a:pt x="546589" y="508479"/>
                </a:lnTo>
                <a:lnTo>
                  <a:pt x="531630" y="561357"/>
                </a:lnTo>
                <a:lnTo>
                  <a:pt x="506688" y="606824"/>
                </a:lnTo>
                <a:lnTo>
                  <a:pt x="471754" y="644881"/>
                </a:lnTo>
                <a:lnTo>
                  <a:pt x="429536" y="674831"/>
                </a:lnTo>
                <a:lnTo>
                  <a:pt x="382469" y="696224"/>
                </a:lnTo>
                <a:lnTo>
                  <a:pt x="330562" y="709060"/>
                </a:lnTo>
                <a:lnTo>
                  <a:pt x="273824" y="713338"/>
                </a:lnTo>
                <a:lnTo>
                  <a:pt x="217194" y="709091"/>
                </a:lnTo>
                <a:lnTo>
                  <a:pt x="165608" y="696348"/>
                </a:lnTo>
                <a:lnTo>
                  <a:pt x="119077" y="675110"/>
                </a:lnTo>
                <a:lnTo>
                  <a:pt x="77609" y="645377"/>
                </a:lnTo>
                <a:lnTo>
                  <a:pt x="43655" y="607475"/>
                </a:lnTo>
                <a:lnTo>
                  <a:pt x="19402" y="561977"/>
                </a:lnTo>
                <a:lnTo>
                  <a:pt x="4850" y="508883"/>
                </a:lnTo>
                <a:lnTo>
                  <a:pt x="0" y="448193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14" dirty="0" smtClean="0"/>
              <a:t>  </a:t>
            </a:r>
            <a:endParaRPr spc="-24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45248" y="3536206"/>
            <a:ext cx="593090" cy="847725"/>
          </a:xfrm>
          <a:custGeom>
            <a:avLst/>
            <a:gdLst/>
            <a:ahLst/>
            <a:cxnLst/>
            <a:rect l="l" t="t" r="r" b="b"/>
            <a:pathLst>
              <a:path w="593089" h="847725">
                <a:moveTo>
                  <a:pt x="292596" y="0"/>
                </a:moveTo>
                <a:lnTo>
                  <a:pt x="347579" y="2857"/>
                </a:lnTo>
                <a:lnTo>
                  <a:pt x="397275" y="11429"/>
                </a:lnTo>
                <a:lnTo>
                  <a:pt x="441686" y="25717"/>
                </a:lnTo>
                <a:lnTo>
                  <a:pt x="480809" y="45719"/>
                </a:lnTo>
                <a:lnTo>
                  <a:pt x="514647" y="71436"/>
                </a:lnTo>
                <a:lnTo>
                  <a:pt x="548766" y="109350"/>
                </a:lnTo>
                <a:lnTo>
                  <a:pt x="573137" y="151655"/>
                </a:lnTo>
                <a:lnTo>
                  <a:pt x="587759" y="198350"/>
                </a:lnTo>
                <a:lnTo>
                  <a:pt x="592634" y="249435"/>
                </a:lnTo>
                <a:lnTo>
                  <a:pt x="588020" y="300669"/>
                </a:lnTo>
                <a:lnTo>
                  <a:pt x="574179" y="347810"/>
                </a:lnTo>
                <a:lnTo>
                  <a:pt x="551110" y="390859"/>
                </a:lnTo>
                <a:lnTo>
                  <a:pt x="518815" y="429814"/>
                </a:lnTo>
                <a:lnTo>
                  <a:pt x="486144" y="456389"/>
                </a:lnTo>
                <a:lnTo>
                  <a:pt x="447186" y="477059"/>
                </a:lnTo>
                <a:lnTo>
                  <a:pt x="401943" y="491823"/>
                </a:lnTo>
                <a:lnTo>
                  <a:pt x="350413" y="500681"/>
                </a:lnTo>
                <a:lnTo>
                  <a:pt x="292596" y="503634"/>
                </a:lnTo>
                <a:lnTo>
                  <a:pt x="139004" y="503634"/>
                </a:lnTo>
                <a:lnTo>
                  <a:pt x="139004" y="847426"/>
                </a:lnTo>
                <a:lnTo>
                  <a:pt x="0" y="847426"/>
                </a:lnTo>
                <a:lnTo>
                  <a:pt x="0" y="0"/>
                </a:lnTo>
                <a:lnTo>
                  <a:pt x="292596" y="0"/>
                </a:lnTo>
                <a:close/>
              </a:path>
              <a:path w="593089" h="847725">
                <a:moveTo>
                  <a:pt x="139004" y="394989"/>
                </a:moveTo>
                <a:lnTo>
                  <a:pt x="292596" y="394989"/>
                </a:lnTo>
                <a:lnTo>
                  <a:pt x="329672" y="392626"/>
                </a:lnTo>
                <a:lnTo>
                  <a:pt x="388757" y="373725"/>
                </a:lnTo>
                <a:lnTo>
                  <a:pt x="427955" y="336425"/>
                </a:lnTo>
                <a:lnTo>
                  <a:pt x="447600" y="283740"/>
                </a:lnTo>
                <a:lnTo>
                  <a:pt x="450056" y="251817"/>
                </a:lnTo>
                <a:lnTo>
                  <a:pt x="447600" y="219893"/>
                </a:lnTo>
                <a:lnTo>
                  <a:pt x="427955" y="167208"/>
                </a:lnTo>
                <a:lnTo>
                  <a:pt x="388757" y="129908"/>
                </a:lnTo>
                <a:lnTo>
                  <a:pt x="329672" y="111006"/>
                </a:lnTo>
                <a:lnTo>
                  <a:pt x="292596" y="108644"/>
                </a:lnTo>
                <a:lnTo>
                  <a:pt x="139004" y="108644"/>
                </a:lnTo>
                <a:lnTo>
                  <a:pt x="139004" y="394989"/>
                </a:lnTo>
                <a:close/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70676" y="3535014"/>
            <a:ext cx="468630" cy="848994"/>
          </a:xfrm>
          <a:custGeom>
            <a:avLst/>
            <a:gdLst/>
            <a:ahLst/>
            <a:cxnLst/>
            <a:rect l="l" t="t" r="r" b="b"/>
            <a:pathLst>
              <a:path w="468630" h="848995">
                <a:moveTo>
                  <a:pt x="468210" y="0"/>
                </a:moveTo>
                <a:lnTo>
                  <a:pt x="468210" y="108645"/>
                </a:lnTo>
                <a:lnTo>
                  <a:pt x="138998" y="108645"/>
                </a:lnTo>
                <a:lnTo>
                  <a:pt x="138998" y="365820"/>
                </a:lnTo>
                <a:lnTo>
                  <a:pt x="431596" y="365820"/>
                </a:lnTo>
                <a:lnTo>
                  <a:pt x="431596" y="472976"/>
                </a:lnTo>
                <a:lnTo>
                  <a:pt x="138998" y="472976"/>
                </a:lnTo>
                <a:lnTo>
                  <a:pt x="138998" y="739976"/>
                </a:lnTo>
                <a:lnTo>
                  <a:pt x="468210" y="739976"/>
                </a:lnTo>
                <a:lnTo>
                  <a:pt x="468210" y="848618"/>
                </a:lnTo>
                <a:lnTo>
                  <a:pt x="0" y="848618"/>
                </a:lnTo>
                <a:lnTo>
                  <a:pt x="0" y="0"/>
                </a:lnTo>
                <a:lnTo>
                  <a:pt x="468210" y="0"/>
                </a:lnTo>
                <a:close/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09537" y="3535014"/>
            <a:ext cx="696595" cy="848994"/>
          </a:xfrm>
          <a:custGeom>
            <a:avLst/>
            <a:gdLst/>
            <a:ahLst/>
            <a:cxnLst/>
            <a:rect l="l" t="t" r="r" b="b"/>
            <a:pathLst>
              <a:path w="696595" h="848995">
                <a:moveTo>
                  <a:pt x="557212" y="0"/>
                </a:moveTo>
                <a:lnTo>
                  <a:pt x="696210" y="0"/>
                </a:lnTo>
                <a:lnTo>
                  <a:pt x="696210" y="848618"/>
                </a:lnTo>
                <a:lnTo>
                  <a:pt x="557212" y="848618"/>
                </a:lnTo>
                <a:lnTo>
                  <a:pt x="138998" y="215801"/>
                </a:lnTo>
                <a:lnTo>
                  <a:pt x="138998" y="848618"/>
                </a:lnTo>
                <a:lnTo>
                  <a:pt x="0" y="848618"/>
                </a:lnTo>
                <a:lnTo>
                  <a:pt x="0" y="0"/>
                </a:lnTo>
                <a:lnTo>
                  <a:pt x="138998" y="0"/>
                </a:lnTo>
                <a:lnTo>
                  <a:pt x="557212" y="631626"/>
                </a:lnTo>
                <a:lnTo>
                  <a:pt x="557212" y="0"/>
                </a:lnTo>
                <a:close/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15352" y="3536206"/>
            <a:ext cx="701675" cy="847725"/>
          </a:xfrm>
          <a:custGeom>
            <a:avLst/>
            <a:gdLst/>
            <a:ahLst/>
            <a:cxnLst/>
            <a:rect l="l" t="t" r="r" b="b"/>
            <a:pathLst>
              <a:path w="701675" h="847725">
                <a:moveTo>
                  <a:pt x="420890" y="847426"/>
                </a:moveTo>
                <a:lnTo>
                  <a:pt x="281882" y="847426"/>
                </a:lnTo>
                <a:lnTo>
                  <a:pt x="281882" y="540245"/>
                </a:lnTo>
                <a:lnTo>
                  <a:pt x="0" y="0"/>
                </a:lnTo>
                <a:lnTo>
                  <a:pt x="155076" y="0"/>
                </a:lnTo>
                <a:lnTo>
                  <a:pt x="350043" y="413444"/>
                </a:lnTo>
                <a:lnTo>
                  <a:pt x="545010" y="0"/>
                </a:lnTo>
                <a:lnTo>
                  <a:pt x="701278" y="0"/>
                </a:lnTo>
                <a:lnTo>
                  <a:pt x="420890" y="540245"/>
                </a:lnTo>
                <a:lnTo>
                  <a:pt x="420890" y="847426"/>
                </a:lnTo>
                <a:close/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26196" y="3536206"/>
            <a:ext cx="139065" cy="847725"/>
          </a:xfrm>
          <a:custGeom>
            <a:avLst/>
            <a:gdLst/>
            <a:ahLst/>
            <a:cxnLst/>
            <a:rect l="l" t="t" r="r" b="b"/>
            <a:pathLst>
              <a:path w="139064" h="847725">
                <a:moveTo>
                  <a:pt x="0" y="847426"/>
                </a:moveTo>
                <a:lnTo>
                  <a:pt x="0" y="0"/>
                </a:lnTo>
                <a:lnTo>
                  <a:pt x="138998" y="0"/>
                </a:lnTo>
                <a:lnTo>
                  <a:pt x="138998" y="847426"/>
                </a:lnTo>
                <a:lnTo>
                  <a:pt x="0" y="847426"/>
                </a:lnTo>
                <a:close/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948065" y="3536206"/>
            <a:ext cx="892810" cy="847725"/>
          </a:xfrm>
          <a:custGeom>
            <a:avLst/>
            <a:gdLst/>
            <a:ahLst/>
            <a:cxnLst/>
            <a:rect l="l" t="t" r="r" b="b"/>
            <a:pathLst>
              <a:path w="892810" h="847725">
                <a:moveTo>
                  <a:pt x="892368" y="0"/>
                </a:moveTo>
                <a:lnTo>
                  <a:pt x="892368" y="847426"/>
                </a:lnTo>
                <a:lnTo>
                  <a:pt x="753665" y="847426"/>
                </a:lnTo>
                <a:lnTo>
                  <a:pt x="753665" y="266997"/>
                </a:lnTo>
                <a:lnTo>
                  <a:pt x="494995" y="847426"/>
                </a:lnTo>
                <a:lnTo>
                  <a:pt x="398859" y="847426"/>
                </a:lnTo>
                <a:lnTo>
                  <a:pt x="138998" y="266997"/>
                </a:lnTo>
                <a:lnTo>
                  <a:pt x="138998" y="847426"/>
                </a:lnTo>
                <a:lnTo>
                  <a:pt x="0" y="847426"/>
                </a:lnTo>
                <a:lnTo>
                  <a:pt x="0" y="0"/>
                </a:lnTo>
                <a:lnTo>
                  <a:pt x="150018" y="0"/>
                </a:lnTo>
                <a:lnTo>
                  <a:pt x="447370" y="664665"/>
                </a:lnTo>
                <a:lnTo>
                  <a:pt x="743835" y="0"/>
                </a:lnTo>
                <a:lnTo>
                  <a:pt x="892368" y="0"/>
                </a:lnTo>
                <a:close/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23400" y="3535014"/>
            <a:ext cx="1443990" cy="848994"/>
          </a:xfrm>
          <a:custGeom>
            <a:avLst/>
            <a:gdLst/>
            <a:ahLst/>
            <a:cxnLst/>
            <a:rect l="l" t="t" r="r" b="b"/>
            <a:pathLst>
              <a:path w="1443990" h="848995">
                <a:moveTo>
                  <a:pt x="292588" y="1191"/>
                </a:moveTo>
                <a:lnTo>
                  <a:pt x="347575" y="4049"/>
                </a:lnTo>
                <a:lnTo>
                  <a:pt x="397274" y="12621"/>
                </a:lnTo>
                <a:lnTo>
                  <a:pt x="441685" y="26908"/>
                </a:lnTo>
                <a:lnTo>
                  <a:pt x="480809" y="46911"/>
                </a:lnTo>
                <a:lnTo>
                  <a:pt x="514645" y="72628"/>
                </a:lnTo>
                <a:lnTo>
                  <a:pt x="548762" y="110542"/>
                </a:lnTo>
                <a:lnTo>
                  <a:pt x="573131" y="152846"/>
                </a:lnTo>
                <a:lnTo>
                  <a:pt x="587752" y="199541"/>
                </a:lnTo>
                <a:lnTo>
                  <a:pt x="592626" y="250627"/>
                </a:lnTo>
                <a:lnTo>
                  <a:pt x="588013" y="301861"/>
                </a:lnTo>
                <a:lnTo>
                  <a:pt x="574172" y="349002"/>
                </a:lnTo>
                <a:lnTo>
                  <a:pt x="551104" y="392050"/>
                </a:lnTo>
                <a:lnTo>
                  <a:pt x="518807" y="431006"/>
                </a:lnTo>
                <a:lnTo>
                  <a:pt x="486139" y="457581"/>
                </a:lnTo>
                <a:lnTo>
                  <a:pt x="447183" y="478250"/>
                </a:lnTo>
                <a:lnTo>
                  <a:pt x="401939" y="493014"/>
                </a:lnTo>
                <a:lnTo>
                  <a:pt x="350407" y="501873"/>
                </a:lnTo>
                <a:lnTo>
                  <a:pt x="292588" y="504825"/>
                </a:lnTo>
                <a:lnTo>
                  <a:pt x="138998" y="504825"/>
                </a:lnTo>
                <a:lnTo>
                  <a:pt x="138998" y="848618"/>
                </a:lnTo>
                <a:lnTo>
                  <a:pt x="0" y="848618"/>
                </a:lnTo>
                <a:lnTo>
                  <a:pt x="0" y="1191"/>
                </a:lnTo>
                <a:lnTo>
                  <a:pt x="292588" y="1191"/>
                </a:lnTo>
                <a:close/>
              </a:path>
              <a:path w="1443990" h="848995">
                <a:moveTo>
                  <a:pt x="138998" y="396180"/>
                </a:moveTo>
                <a:lnTo>
                  <a:pt x="292588" y="396180"/>
                </a:lnTo>
                <a:lnTo>
                  <a:pt x="329667" y="393818"/>
                </a:lnTo>
                <a:lnTo>
                  <a:pt x="388753" y="374916"/>
                </a:lnTo>
                <a:lnTo>
                  <a:pt x="427955" y="337616"/>
                </a:lnTo>
                <a:lnTo>
                  <a:pt x="447600" y="284932"/>
                </a:lnTo>
                <a:lnTo>
                  <a:pt x="450056" y="253008"/>
                </a:lnTo>
                <a:lnTo>
                  <a:pt x="447600" y="221084"/>
                </a:lnTo>
                <a:lnTo>
                  <a:pt x="427955" y="168399"/>
                </a:lnTo>
                <a:lnTo>
                  <a:pt x="388753" y="131099"/>
                </a:lnTo>
                <a:lnTo>
                  <a:pt x="329667" y="112198"/>
                </a:lnTo>
                <a:lnTo>
                  <a:pt x="292588" y="109835"/>
                </a:lnTo>
                <a:lnTo>
                  <a:pt x="138998" y="109835"/>
                </a:lnTo>
                <a:lnTo>
                  <a:pt x="138998" y="396180"/>
                </a:lnTo>
                <a:close/>
              </a:path>
              <a:path w="1443990" h="848995">
                <a:moveTo>
                  <a:pt x="1297219" y="848618"/>
                </a:moveTo>
                <a:lnTo>
                  <a:pt x="1236202" y="675382"/>
                </a:lnTo>
                <a:lnTo>
                  <a:pt x="881395" y="675382"/>
                </a:lnTo>
                <a:lnTo>
                  <a:pt x="820673" y="848618"/>
                </a:lnTo>
                <a:lnTo>
                  <a:pt x="675417" y="848618"/>
                </a:lnTo>
                <a:lnTo>
                  <a:pt x="979027" y="0"/>
                </a:lnTo>
                <a:lnTo>
                  <a:pt x="1140056" y="0"/>
                </a:lnTo>
                <a:lnTo>
                  <a:pt x="1443666" y="848618"/>
                </a:lnTo>
                <a:lnTo>
                  <a:pt x="1297219" y="848618"/>
                </a:lnTo>
                <a:close/>
              </a:path>
              <a:path w="1443990" h="848995">
                <a:moveTo>
                  <a:pt x="919191" y="567035"/>
                </a:moveTo>
                <a:lnTo>
                  <a:pt x="1198397" y="567035"/>
                </a:lnTo>
                <a:lnTo>
                  <a:pt x="1059684" y="168176"/>
                </a:lnTo>
                <a:lnTo>
                  <a:pt x="919191" y="567035"/>
                </a:lnTo>
                <a:close/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598606" y="3535014"/>
            <a:ext cx="696595" cy="848994"/>
          </a:xfrm>
          <a:custGeom>
            <a:avLst/>
            <a:gdLst/>
            <a:ahLst/>
            <a:cxnLst/>
            <a:rect l="l" t="t" r="r" b="b"/>
            <a:pathLst>
              <a:path w="696595" h="848995">
                <a:moveTo>
                  <a:pt x="557212" y="0"/>
                </a:moveTo>
                <a:lnTo>
                  <a:pt x="696210" y="0"/>
                </a:lnTo>
                <a:lnTo>
                  <a:pt x="696210" y="848618"/>
                </a:lnTo>
                <a:lnTo>
                  <a:pt x="557212" y="848618"/>
                </a:lnTo>
                <a:lnTo>
                  <a:pt x="138998" y="215801"/>
                </a:lnTo>
                <a:lnTo>
                  <a:pt x="138998" y="848618"/>
                </a:lnTo>
                <a:lnTo>
                  <a:pt x="0" y="848618"/>
                </a:lnTo>
                <a:lnTo>
                  <a:pt x="0" y="0"/>
                </a:lnTo>
                <a:lnTo>
                  <a:pt x="138998" y="0"/>
                </a:lnTo>
                <a:lnTo>
                  <a:pt x="557212" y="631626"/>
                </a:lnTo>
                <a:lnTo>
                  <a:pt x="557212" y="0"/>
                </a:lnTo>
                <a:close/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27643" y="3535014"/>
            <a:ext cx="768350" cy="848994"/>
          </a:xfrm>
          <a:custGeom>
            <a:avLst/>
            <a:gdLst/>
            <a:ahLst/>
            <a:cxnLst/>
            <a:rect l="l" t="t" r="r" b="b"/>
            <a:pathLst>
              <a:path w="768350" h="848995">
                <a:moveTo>
                  <a:pt x="621801" y="848618"/>
                </a:moveTo>
                <a:lnTo>
                  <a:pt x="560784" y="675382"/>
                </a:lnTo>
                <a:lnTo>
                  <a:pt x="205978" y="675382"/>
                </a:lnTo>
                <a:lnTo>
                  <a:pt x="145256" y="848618"/>
                </a:lnTo>
                <a:lnTo>
                  <a:pt x="0" y="848618"/>
                </a:lnTo>
                <a:lnTo>
                  <a:pt x="303609" y="0"/>
                </a:lnTo>
                <a:lnTo>
                  <a:pt x="464639" y="0"/>
                </a:lnTo>
                <a:lnTo>
                  <a:pt x="768248" y="848618"/>
                </a:lnTo>
                <a:lnTo>
                  <a:pt x="621801" y="848618"/>
                </a:lnTo>
                <a:close/>
              </a:path>
              <a:path w="768350" h="848995">
                <a:moveTo>
                  <a:pt x="243773" y="567035"/>
                </a:moveTo>
                <a:lnTo>
                  <a:pt x="522979" y="567035"/>
                </a:lnTo>
                <a:lnTo>
                  <a:pt x="384267" y="168176"/>
                </a:lnTo>
                <a:lnTo>
                  <a:pt x="243773" y="567035"/>
                </a:lnTo>
                <a:close/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327432" y="3535014"/>
            <a:ext cx="696595" cy="848994"/>
          </a:xfrm>
          <a:custGeom>
            <a:avLst/>
            <a:gdLst/>
            <a:ahLst/>
            <a:cxnLst/>
            <a:rect l="l" t="t" r="r" b="b"/>
            <a:pathLst>
              <a:path w="696595" h="848995">
                <a:moveTo>
                  <a:pt x="557212" y="0"/>
                </a:moveTo>
                <a:lnTo>
                  <a:pt x="696210" y="0"/>
                </a:lnTo>
                <a:lnTo>
                  <a:pt x="696210" y="848618"/>
                </a:lnTo>
                <a:lnTo>
                  <a:pt x="557212" y="848618"/>
                </a:lnTo>
                <a:lnTo>
                  <a:pt x="138998" y="215801"/>
                </a:lnTo>
                <a:lnTo>
                  <a:pt x="138998" y="848618"/>
                </a:lnTo>
                <a:lnTo>
                  <a:pt x="0" y="848618"/>
                </a:lnTo>
                <a:lnTo>
                  <a:pt x="0" y="0"/>
                </a:lnTo>
                <a:lnTo>
                  <a:pt x="138998" y="0"/>
                </a:lnTo>
                <a:lnTo>
                  <a:pt x="557212" y="631626"/>
                </a:lnTo>
                <a:lnTo>
                  <a:pt x="557212" y="0"/>
                </a:lnTo>
                <a:close/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522229" y="3535014"/>
            <a:ext cx="768350" cy="848994"/>
          </a:xfrm>
          <a:custGeom>
            <a:avLst/>
            <a:gdLst/>
            <a:ahLst/>
            <a:cxnLst/>
            <a:rect l="l" t="t" r="r" b="b"/>
            <a:pathLst>
              <a:path w="768350" h="848995">
                <a:moveTo>
                  <a:pt x="621801" y="848618"/>
                </a:moveTo>
                <a:lnTo>
                  <a:pt x="560746" y="675382"/>
                </a:lnTo>
                <a:lnTo>
                  <a:pt x="205978" y="675382"/>
                </a:lnTo>
                <a:lnTo>
                  <a:pt x="145256" y="848618"/>
                </a:lnTo>
                <a:lnTo>
                  <a:pt x="0" y="848618"/>
                </a:lnTo>
                <a:lnTo>
                  <a:pt x="303609" y="0"/>
                </a:lnTo>
                <a:lnTo>
                  <a:pt x="464639" y="0"/>
                </a:lnTo>
                <a:lnTo>
                  <a:pt x="768200" y="848618"/>
                </a:lnTo>
                <a:lnTo>
                  <a:pt x="621801" y="848618"/>
                </a:lnTo>
                <a:close/>
              </a:path>
              <a:path w="768350" h="848995">
                <a:moveTo>
                  <a:pt x="243773" y="567035"/>
                </a:moveTo>
                <a:lnTo>
                  <a:pt x="522932" y="567035"/>
                </a:lnTo>
                <a:lnTo>
                  <a:pt x="384248" y="168176"/>
                </a:lnTo>
                <a:lnTo>
                  <a:pt x="243773" y="567035"/>
                </a:lnTo>
                <a:close/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421970" y="3535014"/>
            <a:ext cx="1938655" cy="848994"/>
          </a:xfrm>
          <a:custGeom>
            <a:avLst/>
            <a:gdLst/>
            <a:ahLst/>
            <a:cxnLst/>
            <a:rect l="l" t="t" r="r" b="b"/>
            <a:pathLst>
              <a:path w="1938655" h="848995">
                <a:moveTo>
                  <a:pt x="0" y="1191"/>
                </a:moveTo>
                <a:lnTo>
                  <a:pt x="139064" y="1191"/>
                </a:lnTo>
                <a:lnTo>
                  <a:pt x="139064" y="742652"/>
                </a:lnTo>
                <a:lnTo>
                  <a:pt x="425672" y="742652"/>
                </a:lnTo>
                <a:lnTo>
                  <a:pt x="425672" y="848618"/>
                </a:lnTo>
                <a:lnTo>
                  <a:pt x="0" y="848618"/>
                </a:lnTo>
                <a:lnTo>
                  <a:pt x="0" y="1191"/>
                </a:lnTo>
                <a:close/>
              </a:path>
              <a:path w="1938655" h="848995">
                <a:moveTo>
                  <a:pt x="1113186" y="848618"/>
                </a:moveTo>
                <a:lnTo>
                  <a:pt x="1052131" y="675382"/>
                </a:lnTo>
                <a:lnTo>
                  <a:pt x="697325" y="675382"/>
                </a:lnTo>
                <a:lnTo>
                  <a:pt x="636650" y="848618"/>
                </a:lnTo>
                <a:lnTo>
                  <a:pt x="491394" y="848618"/>
                </a:lnTo>
                <a:lnTo>
                  <a:pt x="794956" y="0"/>
                </a:lnTo>
                <a:lnTo>
                  <a:pt x="956024" y="0"/>
                </a:lnTo>
                <a:lnTo>
                  <a:pt x="1259585" y="848618"/>
                </a:lnTo>
                <a:lnTo>
                  <a:pt x="1113186" y="848618"/>
                </a:lnTo>
                <a:close/>
              </a:path>
              <a:path w="1938655" h="848995">
                <a:moveTo>
                  <a:pt x="735139" y="567035"/>
                </a:moveTo>
                <a:lnTo>
                  <a:pt x="1014317" y="567035"/>
                </a:lnTo>
                <a:lnTo>
                  <a:pt x="875633" y="168176"/>
                </a:lnTo>
                <a:lnTo>
                  <a:pt x="735139" y="567035"/>
                </a:lnTo>
                <a:close/>
              </a:path>
              <a:path w="1938655" h="848995">
                <a:moveTo>
                  <a:pt x="1347406" y="109835"/>
                </a:moveTo>
                <a:lnTo>
                  <a:pt x="1347406" y="1191"/>
                </a:lnTo>
                <a:lnTo>
                  <a:pt x="1938527" y="1191"/>
                </a:lnTo>
                <a:lnTo>
                  <a:pt x="1938527" y="109835"/>
                </a:lnTo>
                <a:lnTo>
                  <a:pt x="1713261" y="109835"/>
                </a:lnTo>
                <a:lnTo>
                  <a:pt x="1713261" y="848618"/>
                </a:lnTo>
                <a:lnTo>
                  <a:pt x="1574196" y="848618"/>
                </a:lnTo>
                <a:lnTo>
                  <a:pt x="1574196" y="109835"/>
                </a:lnTo>
                <a:lnTo>
                  <a:pt x="1347406" y="109835"/>
                </a:lnTo>
                <a:close/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866466" y="3535014"/>
            <a:ext cx="1583055" cy="848994"/>
          </a:xfrm>
          <a:custGeom>
            <a:avLst/>
            <a:gdLst/>
            <a:ahLst/>
            <a:cxnLst/>
            <a:rect l="l" t="t" r="r" b="b"/>
            <a:pathLst>
              <a:path w="1583055" h="848995">
                <a:moveTo>
                  <a:pt x="139065" y="742652"/>
                </a:moveTo>
                <a:lnTo>
                  <a:pt x="276891" y="742652"/>
                </a:lnTo>
                <a:lnTo>
                  <a:pt x="333218" y="739283"/>
                </a:lnTo>
                <a:lnTo>
                  <a:pt x="384121" y="729175"/>
                </a:lnTo>
                <a:lnTo>
                  <a:pt x="429598" y="712327"/>
                </a:lnTo>
                <a:lnTo>
                  <a:pt x="469644" y="688741"/>
                </a:lnTo>
                <a:lnTo>
                  <a:pt x="504253" y="658416"/>
                </a:lnTo>
                <a:lnTo>
                  <a:pt x="533000" y="622221"/>
                </a:lnTo>
                <a:lnTo>
                  <a:pt x="555351" y="581025"/>
                </a:lnTo>
                <a:lnTo>
                  <a:pt x="571311" y="534829"/>
                </a:lnTo>
                <a:lnTo>
                  <a:pt x="580883" y="483632"/>
                </a:lnTo>
                <a:lnTo>
                  <a:pt x="584073" y="427435"/>
                </a:lnTo>
                <a:lnTo>
                  <a:pt x="580883" y="371166"/>
                </a:lnTo>
                <a:lnTo>
                  <a:pt x="571311" y="319993"/>
                </a:lnTo>
                <a:lnTo>
                  <a:pt x="555351" y="273915"/>
                </a:lnTo>
                <a:lnTo>
                  <a:pt x="533000" y="232934"/>
                </a:lnTo>
                <a:lnTo>
                  <a:pt x="504253" y="197049"/>
                </a:lnTo>
                <a:lnTo>
                  <a:pt x="469644" y="166938"/>
                </a:lnTo>
                <a:lnTo>
                  <a:pt x="429598" y="143518"/>
                </a:lnTo>
                <a:lnTo>
                  <a:pt x="384121" y="126790"/>
                </a:lnTo>
                <a:lnTo>
                  <a:pt x="333218" y="116753"/>
                </a:lnTo>
                <a:lnTo>
                  <a:pt x="276891" y="113407"/>
                </a:lnTo>
                <a:lnTo>
                  <a:pt x="139065" y="113407"/>
                </a:lnTo>
                <a:lnTo>
                  <a:pt x="139065" y="742652"/>
                </a:lnTo>
                <a:close/>
              </a:path>
              <a:path w="1583055" h="848995">
                <a:moveTo>
                  <a:pt x="276891" y="1191"/>
                </a:moveTo>
                <a:lnTo>
                  <a:pt x="333709" y="3542"/>
                </a:lnTo>
                <a:lnTo>
                  <a:pt x="387165" y="10594"/>
                </a:lnTo>
                <a:lnTo>
                  <a:pt x="437259" y="22349"/>
                </a:lnTo>
                <a:lnTo>
                  <a:pt x="483990" y="38805"/>
                </a:lnTo>
                <a:lnTo>
                  <a:pt x="527354" y="59963"/>
                </a:lnTo>
                <a:lnTo>
                  <a:pt x="567352" y="85822"/>
                </a:lnTo>
                <a:lnTo>
                  <a:pt x="603980" y="116384"/>
                </a:lnTo>
                <a:lnTo>
                  <a:pt x="636508" y="150942"/>
                </a:lnTo>
                <a:lnTo>
                  <a:pt x="664041" y="188793"/>
                </a:lnTo>
                <a:lnTo>
                  <a:pt x="686576" y="229936"/>
                </a:lnTo>
                <a:lnTo>
                  <a:pt x="704108" y="274372"/>
                </a:lnTo>
                <a:lnTo>
                  <a:pt x="716636" y="322101"/>
                </a:lnTo>
                <a:lnTo>
                  <a:pt x="724155" y="373121"/>
                </a:lnTo>
                <a:lnTo>
                  <a:pt x="726662" y="427435"/>
                </a:lnTo>
                <a:lnTo>
                  <a:pt x="724155" y="481620"/>
                </a:lnTo>
                <a:lnTo>
                  <a:pt x="716636" y="532428"/>
                </a:lnTo>
                <a:lnTo>
                  <a:pt x="704108" y="579859"/>
                </a:lnTo>
                <a:lnTo>
                  <a:pt x="686576" y="623911"/>
                </a:lnTo>
                <a:lnTo>
                  <a:pt x="664041" y="664587"/>
                </a:lnTo>
                <a:lnTo>
                  <a:pt x="636508" y="701884"/>
                </a:lnTo>
                <a:lnTo>
                  <a:pt x="603980" y="735804"/>
                </a:lnTo>
                <a:lnTo>
                  <a:pt x="567352" y="765734"/>
                </a:lnTo>
                <a:lnTo>
                  <a:pt x="527354" y="791060"/>
                </a:lnTo>
                <a:lnTo>
                  <a:pt x="483990" y="811781"/>
                </a:lnTo>
                <a:lnTo>
                  <a:pt x="437259" y="827897"/>
                </a:lnTo>
                <a:lnTo>
                  <a:pt x="387165" y="839409"/>
                </a:lnTo>
                <a:lnTo>
                  <a:pt x="333709" y="846316"/>
                </a:lnTo>
                <a:lnTo>
                  <a:pt x="276891" y="848618"/>
                </a:lnTo>
                <a:lnTo>
                  <a:pt x="0" y="848618"/>
                </a:lnTo>
                <a:lnTo>
                  <a:pt x="0" y="1191"/>
                </a:lnTo>
                <a:lnTo>
                  <a:pt x="276891" y="1191"/>
                </a:lnTo>
                <a:close/>
              </a:path>
              <a:path w="1583055" h="848995">
                <a:moveTo>
                  <a:pt x="1436274" y="848618"/>
                </a:moveTo>
                <a:lnTo>
                  <a:pt x="1375219" y="675382"/>
                </a:lnTo>
                <a:lnTo>
                  <a:pt x="1020413" y="675382"/>
                </a:lnTo>
                <a:lnTo>
                  <a:pt x="959739" y="848618"/>
                </a:lnTo>
                <a:lnTo>
                  <a:pt x="814482" y="848618"/>
                </a:lnTo>
                <a:lnTo>
                  <a:pt x="1118044" y="0"/>
                </a:lnTo>
                <a:lnTo>
                  <a:pt x="1279112" y="0"/>
                </a:lnTo>
                <a:lnTo>
                  <a:pt x="1582674" y="848618"/>
                </a:lnTo>
                <a:lnTo>
                  <a:pt x="1436274" y="848618"/>
                </a:lnTo>
                <a:close/>
              </a:path>
              <a:path w="1583055" h="848995">
                <a:moveTo>
                  <a:pt x="1058227" y="567035"/>
                </a:moveTo>
                <a:lnTo>
                  <a:pt x="1337405" y="567035"/>
                </a:lnTo>
                <a:lnTo>
                  <a:pt x="1198721" y="168176"/>
                </a:lnTo>
                <a:lnTo>
                  <a:pt x="1058227" y="567035"/>
                </a:lnTo>
                <a:close/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5580679" y="3535014"/>
            <a:ext cx="696595" cy="848994"/>
          </a:xfrm>
          <a:custGeom>
            <a:avLst/>
            <a:gdLst/>
            <a:ahLst/>
            <a:cxnLst/>
            <a:rect l="l" t="t" r="r" b="b"/>
            <a:pathLst>
              <a:path w="696594" h="848995">
                <a:moveTo>
                  <a:pt x="557212" y="0"/>
                </a:moveTo>
                <a:lnTo>
                  <a:pt x="696277" y="0"/>
                </a:lnTo>
                <a:lnTo>
                  <a:pt x="696277" y="848618"/>
                </a:lnTo>
                <a:lnTo>
                  <a:pt x="557212" y="848618"/>
                </a:lnTo>
                <a:lnTo>
                  <a:pt x="139065" y="215801"/>
                </a:lnTo>
                <a:lnTo>
                  <a:pt x="139065" y="848618"/>
                </a:lnTo>
                <a:lnTo>
                  <a:pt x="0" y="848618"/>
                </a:lnTo>
                <a:lnTo>
                  <a:pt x="0" y="0"/>
                </a:lnTo>
                <a:lnTo>
                  <a:pt x="139065" y="0"/>
                </a:lnTo>
                <a:lnTo>
                  <a:pt x="557212" y="631626"/>
                </a:lnTo>
                <a:lnTo>
                  <a:pt x="557212" y="0"/>
                </a:lnTo>
                <a:close/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279030" y="4993528"/>
            <a:ext cx="617220" cy="847725"/>
          </a:xfrm>
          <a:custGeom>
            <a:avLst/>
            <a:gdLst/>
            <a:ahLst/>
            <a:cxnLst/>
            <a:rect l="l" t="t" r="r" b="b"/>
            <a:pathLst>
              <a:path w="617220" h="847725">
                <a:moveTo>
                  <a:pt x="0" y="0"/>
                </a:moveTo>
                <a:lnTo>
                  <a:pt x="323259" y="0"/>
                </a:lnTo>
                <a:lnTo>
                  <a:pt x="384781" y="3962"/>
                </a:lnTo>
                <a:lnTo>
                  <a:pt x="438973" y="15851"/>
                </a:lnTo>
                <a:lnTo>
                  <a:pt x="485836" y="35666"/>
                </a:lnTo>
                <a:lnTo>
                  <a:pt x="525370" y="63407"/>
                </a:lnTo>
                <a:lnTo>
                  <a:pt x="556881" y="97244"/>
                </a:lnTo>
                <a:lnTo>
                  <a:pt x="579390" y="135360"/>
                </a:lnTo>
                <a:lnTo>
                  <a:pt x="592896" y="177758"/>
                </a:lnTo>
                <a:lnTo>
                  <a:pt x="597398" y="224437"/>
                </a:lnTo>
                <a:lnTo>
                  <a:pt x="592826" y="269259"/>
                </a:lnTo>
                <a:lnTo>
                  <a:pt x="579110" y="308673"/>
                </a:lnTo>
                <a:lnTo>
                  <a:pt x="556249" y="342679"/>
                </a:lnTo>
                <a:lnTo>
                  <a:pt x="524243" y="371278"/>
                </a:lnTo>
                <a:lnTo>
                  <a:pt x="483092" y="394469"/>
                </a:lnTo>
                <a:lnTo>
                  <a:pt x="432796" y="412251"/>
                </a:lnTo>
                <a:lnTo>
                  <a:pt x="472294" y="421890"/>
                </a:lnTo>
                <a:lnTo>
                  <a:pt x="507734" y="437405"/>
                </a:lnTo>
                <a:lnTo>
                  <a:pt x="566442" y="486070"/>
                </a:lnTo>
                <a:lnTo>
                  <a:pt x="588582" y="517252"/>
                </a:lnTo>
                <a:lnTo>
                  <a:pt x="613885" y="586308"/>
                </a:lnTo>
                <a:lnTo>
                  <a:pt x="617048" y="624182"/>
                </a:lnTo>
                <a:lnTo>
                  <a:pt x="612322" y="670824"/>
                </a:lnTo>
                <a:lnTo>
                  <a:pt x="598146" y="713110"/>
                </a:lnTo>
                <a:lnTo>
                  <a:pt x="574518" y="751042"/>
                </a:lnTo>
                <a:lnTo>
                  <a:pt x="541439" y="784621"/>
                </a:lnTo>
                <a:lnTo>
                  <a:pt x="500439" y="812100"/>
                </a:lnTo>
                <a:lnTo>
                  <a:pt x="453037" y="831727"/>
                </a:lnTo>
                <a:lnTo>
                  <a:pt x="399234" y="843504"/>
                </a:lnTo>
                <a:lnTo>
                  <a:pt x="339032" y="847429"/>
                </a:lnTo>
                <a:lnTo>
                  <a:pt x="0" y="847429"/>
                </a:lnTo>
                <a:lnTo>
                  <a:pt x="0" y="0"/>
                </a:lnTo>
                <a:close/>
              </a:path>
              <a:path w="617220" h="847725">
                <a:moveTo>
                  <a:pt x="139007" y="108642"/>
                </a:moveTo>
                <a:lnTo>
                  <a:pt x="139007" y="359864"/>
                </a:lnTo>
                <a:lnTo>
                  <a:pt x="311057" y="359864"/>
                </a:lnTo>
                <a:lnTo>
                  <a:pt x="371779" y="351605"/>
                </a:lnTo>
                <a:lnTo>
                  <a:pt x="417614" y="326831"/>
                </a:lnTo>
                <a:lnTo>
                  <a:pt x="446412" y="287315"/>
                </a:lnTo>
                <a:lnTo>
                  <a:pt x="456009" y="234848"/>
                </a:lnTo>
                <a:lnTo>
                  <a:pt x="453610" y="206854"/>
                </a:lnTo>
                <a:lnTo>
                  <a:pt x="434414" y="160570"/>
                </a:lnTo>
                <a:lnTo>
                  <a:pt x="396557" y="127568"/>
                </a:lnTo>
                <a:lnTo>
                  <a:pt x="343279" y="110745"/>
                </a:lnTo>
                <a:lnTo>
                  <a:pt x="311057" y="108642"/>
                </a:lnTo>
                <a:lnTo>
                  <a:pt x="139007" y="108642"/>
                </a:lnTo>
                <a:close/>
              </a:path>
              <a:path w="617220" h="847725">
                <a:moveTo>
                  <a:pt x="139007" y="738787"/>
                </a:moveTo>
                <a:lnTo>
                  <a:pt x="326831" y="738787"/>
                </a:lnTo>
                <a:lnTo>
                  <a:pt x="360203" y="736592"/>
                </a:lnTo>
                <a:lnTo>
                  <a:pt x="415567" y="719029"/>
                </a:lnTo>
                <a:lnTo>
                  <a:pt x="455268" y="684238"/>
                </a:lnTo>
                <a:lnTo>
                  <a:pt x="475510" y="635128"/>
                </a:lnTo>
                <a:lnTo>
                  <a:pt x="478040" y="605437"/>
                </a:lnTo>
                <a:lnTo>
                  <a:pt x="475361" y="575633"/>
                </a:lnTo>
                <a:lnTo>
                  <a:pt x="453930" y="525627"/>
                </a:lnTo>
                <a:lnTo>
                  <a:pt x="412148" y="489146"/>
                </a:lnTo>
                <a:lnTo>
                  <a:pt x="355594" y="470537"/>
                </a:lnTo>
                <a:lnTo>
                  <a:pt x="322068" y="468210"/>
                </a:lnTo>
                <a:lnTo>
                  <a:pt x="139007" y="468210"/>
                </a:lnTo>
                <a:lnTo>
                  <a:pt x="139007" y="738787"/>
                </a:lnTo>
                <a:close/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997130" y="4992337"/>
            <a:ext cx="768350" cy="848994"/>
          </a:xfrm>
          <a:custGeom>
            <a:avLst/>
            <a:gdLst/>
            <a:ahLst/>
            <a:cxnLst/>
            <a:rect l="l" t="t" r="r" b="b"/>
            <a:pathLst>
              <a:path w="768350" h="848995">
                <a:moveTo>
                  <a:pt x="621801" y="848620"/>
                </a:moveTo>
                <a:lnTo>
                  <a:pt x="560784" y="675379"/>
                </a:lnTo>
                <a:lnTo>
                  <a:pt x="205978" y="675379"/>
                </a:lnTo>
                <a:lnTo>
                  <a:pt x="145256" y="848620"/>
                </a:lnTo>
                <a:lnTo>
                  <a:pt x="0" y="848620"/>
                </a:lnTo>
                <a:lnTo>
                  <a:pt x="303609" y="0"/>
                </a:lnTo>
                <a:lnTo>
                  <a:pt x="464639" y="0"/>
                </a:lnTo>
                <a:lnTo>
                  <a:pt x="768248" y="848620"/>
                </a:lnTo>
                <a:lnTo>
                  <a:pt x="621801" y="848620"/>
                </a:lnTo>
                <a:close/>
              </a:path>
              <a:path w="768350" h="848995">
                <a:moveTo>
                  <a:pt x="243773" y="567032"/>
                </a:moveTo>
                <a:lnTo>
                  <a:pt x="522979" y="567032"/>
                </a:lnTo>
                <a:lnTo>
                  <a:pt x="384267" y="168182"/>
                </a:lnTo>
                <a:lnTo>
                  <a:pt x="243773" y="567032"/>
                </a:lnTo>
                <a:close/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896918" y="4993528"/>
            <a:ext cx="676910" cy="847725"/>
          </a:xfrm>
          <a:custGeom>
            <a:avLst/>
            <a:gdLst/>
            <a:ahLst/>
            <a:cxnLst/>
            <a:rect l="l" t="t" r="r" b="b"/>
            <a:pathLst>
              <a:path w="676909" h="847725">
                <a:moveTo>
                  <a:pt x="537857" y="0"/>
                </a:moveTo>
                <a:lnTo>
                  <a:pt x="676570" y="0"/>
                </a:lnTo>
                <a:lnTo>
                  <a:pt x="676570" y="847429"/>
                </a:lnTo>
                <a:lnTo>
                  <a:pt x="537857" y="847429"/>
                </a:lnTo>
                <a:lnTo>
                  <a:pt x="537857" y="473278"/>
                </a:lnTo>
                <a:lnTo>
                  <a:pt x="138998" y="473278"/>
                </a:lnTo>
                <a:lnTo>
                  <a:pt x="138998" y="847429"/>
                </a:lnTo>
                <a:lnTo>
                  <a:pt x="0" y="847429"/>
                </a:lnTo>
                <a:lnTo>
                  <a:pt x="0" y="0"/>
                </a:lnTo>
                <a:lnTo>
                  <a:pt x="138998" y="0"/>
                </a:lnTo>
                <a:lnTo>
                  <a:pt x="138998" y="365817"/>
                </a:lnTo>
                <a:lnTo>
                  <a:pt x="537857" y="365817"/>
                </a:lnTo>
                <a:lnTo>
                  <a:pt x="537857" y="0"/>
                </a:lnTo>
                <a:close/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706448" y="4992337"/>
            <a:ext cx="768350" cy="848994"/>
          </a:xfrm>
          <a:custGeom>
            <a:avLst/>
            <a:gdLst/>
            <a:ahLst/>
            <a:cxnLst/>
            <a:rect l="l" t="t" r="r" b="b"/>
            <a:pathLst>
              <a:path w="768350" h="848995">
                <a:moveTo>
                  <a:pt x="621801" y="848620"/>
                </a:moveTo>
                <a:lnTo>
                  <a:pt x="560784" y="675379"/>
                </a:lnTo>
                <a:lnTo>
                  <a:pt x="205978" y="675379"/>
                </a:lnTo>
                <a:lnTo>
                  <a:pt x="145256" y="848620"/>
                </a:lnTo>
                <a:lnTo>
                  <a:pt x="0" y="848620"/>
                </a:lnTo>
                <a:lnTo>
                  <a:pt x="303609" y="0"/>
                </a:lnTo>
                <a:lnTo>
                  <a:pt x="464639" y="0"/>
                </a:lnTo>
                <a:lnTo>
                  <a:pt x="768248" y="848620"/>
                </a:lnTo>
                <a:lnTo>
                  <a:pt x="621801" y="848620"/>
                </a:lnTo>
                <a:close/>
              </a:path>
              <a:path w="768350" h="848995">
                <a:moveTo>
                  <a:pt x="243773" y="567032"/>
                </a:moveTo>
                <a:lnTo>
                  <a:pt x="522979" y="567032"/>
                </a:lnTo>
                <a:lnTo>
                  <a:pt x="384267" y="168182"/>
                </a:lnTo>
                <a:lnTo>
                  <a:pt x="243773" y="567032"/>
                </a:lnTo>
                <a:close/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606237" y="4992337"/>
            <a:ext cx="696595" cy="848994"/>
          </a:xfrm>
          <a:custGeom>
            <a:avLst/>
            <a:gdLst/>
            <a:ahLst/>
            <a:cxnLst/>
            <a:rect l="l" t="t" r="r" b="b"/>
            <a:pathLst>
              <a:path w="696595" h="848995">
                <a:moveTo>
                  <a:pt x="557212" y="0"/>
                </a:moveTo>
                <a:lnTo>
                  <a:pt x="696210" y="0"/>
                </a:lnTo>
                <a:lnTo>
                  <a:pt x="696210" y="848620"/>
                </a:lnTo>
                <a:lnTo>
                  <a:pt x="557212" y="848620"/>
                </a:lnTo>
                <a:lnTo>
                  <a:pt x="138998" y="215807"/>
                </a:lnTo>
                <a:lnTo>
                  <a:pt x="138998" y="848620"/>
                </a:lnTo>
                <a:lnTo>
                  <a:pt x="0" y="848620"/>
                </a:lnTo>
                <a:lnTo>
                  <a:pt x="0" y="0"/>
                </a:lnTo>
                <a:lnTo>
                  <a:pt x="138998" y="0"/>
                </a:lnTo>
                <a:lnTo>
                  <a:pt x="557212" y="631631"/>
                </a:lnTo>
                <a:lnTo>
                  <a:pt x="557212" y="0"/>
                </a:lnTo>
                <a:close/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851040" y="4993528"/>
            <a:ext cx="650240" cy="847725"/>
          </a:xfrm>
          <a:custGeom>
            <a:avLst/>
            <a:gdLst/>
            <a:ahLst/>
            <a:cxnLst/>
            <a:rect l="l" t="t" r="r" b="b"/>
            <a:pathLst>
              <a:path w="650240" h="847725">
                <a:moveTo>
                  <a:pt x="138998" y="847429"/>
                </a:moveTo>
                <a:lnTo>
                  <a:pt x="0" y="847429"/>
                </a:lnTo>
                <a:lnTo>
                  <a:pt x="0" y="0"/>
                </a:lnTo>
                <a:lnTo>
                  <a:pt x="138998" y="0"/>
                </a:lnTo>
                <a:lnTo>
                  <a:pt x="138998" y="386657"/>
                </a:lnTo>
                <a:lnTo>
                  <a:pt x="468210" y="0"/>
                </a:lnTo>
                <a:lnTo>
                  <a:pt x="649776" y="0"/>
                </a:lnTo>
                <a:lnTo>
                  <a:pt x="266995" y="425653"/>
                </a:lnTo>
                <a:lnTo>
                  <a:pt x="649776" y="847429"/>
                </a:lnTo>
                <a:lnTo>
                  <a:pt x="467020" y="847429"/>
                </a:lnTo>
                <a:lnTo>
                  <a:pt x="138998" y="468210"/>
                </a:lnTo>
                <a:lnTo>
                  <a:pt x="138998" y="847429"/>
                </a:lnTo>
                <a:close/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0622794" y="4993528"/>
            <a:ext cx="139065" cy="847725"/>
          </a:xfrm>
          <a:custGeom>
            <a:avLst/>
            <a:gdLst/>
            <a:ahLst/>
            <a:cxnLst/>
            <a:rect l="l" t="t" r="r" b="b"/>
            <a:pathLst>
              <a:path w="139065" h="847725">
                <a:moveTo>
                  <a:pt x="0" y="847429"/>
                </a:moveTo>
                <a:lnTo>
                  <a:pt x="0" y="0"/>
                </a:lnTo>
                <a:lnTo>
                  <a:pt x="138998" y="0"/>
                </a:lnTo>
                <a:lnTo>
                  <a:pt x="138998" y="847429"/>
                </a:lnTo>
                <a:lnTo>
                  <a:pt x="0" y="847429"/>
                </a:lnTo>
                <a:close/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944672" y="4993528"/>
            <a:ext cx="892810" cy="847725"/>
          </a:xfrm>
          <a:custGeom>
            <a:avLst/>
            <a:gdLst/>
            <a:ahLst/>
            <a:cxnLst/>
            <a:rect l="l" t="t" r="r" b="b"/>
            <a:pathLst>
              <a:path w="892809" h="847725">
                <a:moveTo>
                  <a:pt x="892397" y="0"/>
                </a:moveTo>
                <a:lnTo>
                  <a:pt x="892397" y="847429"/>
                </a:lnTo>
                <a:lnTo>
                  <a:pt x="753618" y="847429"/>
                </a:lnTo>
                <a:lnTo>
                  <a:pt x="753618" y="266995"/>
                </a:lnTo>
                <a:lnTo>
                  <a:pt x="495014" y="847429"/>
                </a:lnTo>
                <a:lnTo>
                  <a:pt x="398811" y="847429"/>
                </a:lnTo>
                <a:lnTo>
                  <a:pt x="138969" y="266995"/>
                </a:lnTo>
                <a:lnTo>
                  <a:pt x="138969" y="847429"/>
                </a:lnTo>
                <a:lnTo>
                  <a:pt x="0" y="847429"/>
                </a:lnTo>
                <a:lnTo>
                  <a:pt x="0" y="0"/>
                </a:lnTo>
                <a:lnTo>
                  <a:pt x="150018" y="0"/>
                </a:lnTo>
                <a:lnTo>
                  <a:pt x="447389" y="664664"/>
                </a:lnTo>
                <a:lnTo>
                  <a:pt x="743807" y="0"/>
                </a:lnTo>
                <a:lnTo>
                  <a:pt x="892397" y="0"/>
                </a:lnTo>
                <a:close/>
              </a:path>
            </a:pathLst>
          </a:custGeom>
          <a:ln w="457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2019949" y="4993528"/>
            <a:ext cx="139065" cy="847725"/>
          </a:xfrm>
          <a:custGeom>
            <a:avLst/>
            <a:gdLst/>
            <a:ahLst/>
            <a:cxnLst/>
            <a:rect l="l" t="t" r="r" b="b"/>
            <a:pathLst>
              <a:path w="139065" h="847725">
                <a:moveTo>
                  <a:pt x="0" y="847429"/>
                </a:moveTo>
                <a:lnTo>
                  <a:pt x="0" y="0"/>
                </a:lnTo>
                <a:lnTo>
                  <a:pt x="139064" y="0"/>
                </a:lnTo>
                <a:lnTo>
                  <a:pt x="139064" y="847429"/>
                </a:lnTo>
                <a:lnTo>
                  <a:pt x="0" y="847429"/>
                </a:lnTo>
                <a:close/>
              </a:path>
            </a:pathLst>
          </a:custGeom>
          <a:ln w="457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2291888" y="4992337"/>
            <a:ext cx="768350" cy="848994"/>
          </a:xfrm>
          <a:custGeom>
            <a:avLst/>
            <a:gdLst/>
            <a:ahLst/>
            <a:cxnLst/>
            <a:rect l="l" t="t" r="r" b="b"/>
            <a:pathLst>
              <a:path w="768350" h="848995">
                <a:moveTo>
                  <a:pt x="621791" y="848620"/>
                </a:moveTo>
                <a:lnTo>
                  <a:pt x="560736" y="675379"/>
                </a:lnTo>
                <a:lnTo>
                  <a:pt x="205930" y="675379"/>
                </a:lnTo>
                <a:lnTo>
                  <a:pt x="145256" y="848620"/>
                </a:lnTo>
                <a:lnTo>
                  <a:pt x="0" y="848620"/>
                </a:lnTo>
                <a:lnTo>
                  <a:pt x="303561" y="0"/>
                </a:lnTo>
                <a:lnTo>
                  <a:pt x="464629" y="0"/>
                </a:lnTo>
                <a:lnTo>
                  <a:pt x="768191" y="848620"/>
                </a:lnTo>
                <a:lnTo>
                  <a:pt x="621791" y="848620"/>
                </a:lnTo>
                <a:close/>
              </a:path>
              <a:path w="768350" h="848995">
                <a:moveTo>
                  <a:pt x="243744" y="567032"/>
                </a:moveTo>
                <a:lnTo>
                  <a:pt x="522922" y="567032"/>
                </a:lnTo>
                <a:lnTo>
                  <a:pt x="384238" y="168182"/>
                </a:lnTo>
                <a:lnTo>
                  <a:pt x="243744" y="567032"/>
                </a:lnTo>
                <a:close/>
              </a:path>
            </a:pathLst>
          </a:custGeom>
          <a:ln w="457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1541167" y="3151733"/>
            <a:ext cx="14839950" cy="1540806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3646170" marR="5080" indent="-3634104">
              <a:lnSpc>
                <a:spcPts val="11480"/>
              </a:lnSpc>
              <a:spcBef>
                <a:spcPts val="515"/>
              </a:spcBef>
            </a:pPr>
            <a:r>
              <a:rPr sz="9600" dirty="0" smtClean="0"/>
              <a:t>  </a:t>
            </a:r>
            <a:endParaRPr sz="9600" dirty="0"/>
          </a:p>
        </p:txBody>
      </p:sp>
      <p:grpSp>
        <p:nvGrpSpPr>
          <p:cNvPr id="27" name="object 27"/>
          <p:cNvGrpSpPr/>
          <p:nvPr/>
        </p:nvGrpSpPr>
        <p:grpSpPr>
          <a:xfrm>
            <a:off x="-42580" y="0"/>
            <a:ext cx="18317845" cy="10303510"/>
            <a:chOff x="-42580" y="0"/>
            <a:chExt cx="18317845" cy="10303510"/>
          </a:xfrm>
        </p:grpSpPr>
        <p:sp>
          <p:nvSpPr>
            <p:cNvPr id="28" name="object 28"/>
            <p:cNvSpPr/>
            <p:nvPr/>
          </p:nvSpPr>
          <p:spPr>
            <a:xfrm>
              <a:off x="-42580" y="0"/>
              <a:ext cx="18317845" cy="8102600"/>
            </a:xfrm>
            <a:custGeom>
              <a:avLst/>
              <a:gdLst/>
              <a:ahLst/>
              <a:cxnLst/>
              <a:rect l="l" t="t" r="r" b="b"/>
              <a:pathLst>
                <a:path w="18317845" h="8102600">
                  <a:moveTo>
                    <a:pt x="115554" y="6026567"/>
                  </a:moveTo>
                  <a:lnTo>
                    <a:pt x="0" y="6121069"/>
                  </a:lnTo>
                  <a:lnTo>
                    <a:pt x="42580" y="15930"/>
                  </a:lnTo>
                  <a:lnTo>
                    <a:pt x="1873" y="5955474"/>
                  </a:lnTo>
                  <a:lnTo>
                    <a:pt x="14527" y="5945126"/>
                  </a:lnTo>
                  <a:lnTo>
                    <a:pt x="115554" y="6026567"/>
                  </a:lnTo>
                  <a:close/>
                </a:path>
                <a:path w="18317845" h="8102600">
                  <a:moveTo>
                    <a:pt x="281563" y="6054864"/>
                  </a:moveTo>
                  <a:lnTo>
                    <a:pt x="114257" y="6191690"/>
                  </a:lnTo>
                  <a:lnTo>
                    <a:pt x="12900" y="6110519"/>
                  </a:lnTo>
                  <a:lnTo>
                    <a:pt x="179288" y="5974443"/>
                  </a:lnTo>
                  <a:lnTo>
                    <a:pt x="281563" y="6054864"/>
                  </a:lnTo>
                  <a:close/>
                </a:path>
                <a:path w="18317845" h="8102600">
                  <a:moveTo>
                    <a:pt x="429522" y="6097922"/>
                  </a:moveTo>
                  <a:lnTo>
                    <a:pt x="281521" y="6218961"/>
                  </a:lnTo>
                  <a:lnTo>
                    <a:pt x="178944" y="6138787"/>
                  </a:lnTo>
                  <a:lnTo>
                    <a:pt x="326276" y="6018296"/>
                  </a:lnTo>
                  <a:lnTo>
                    <a:pt x="429522" y="6097922"/>
                  </a:lnTo>
                  <a:close/>
                </a:path>
                <a:path w="18317845" h="8102600">
                  <a:moveTo>
                    <a:pt x="580459" y="6138546"/>
                  </a:moveTo>
                  <a:lnTo>
                    <a:pt x="430342" y="6261315"/>
                  </a:lnTo>
                  <a:lnTo>
                    <a:pt x="326817" y="6181917"/>
                  </a:lnTo>
                  <a:lnTo>
                    <a:pt x="476210" y="6059740"/>
                  </a:lnTo>
                  <a:lnTo>
                    <a:pt x="580459" y="6138546"/>
                  </a:lnTo>
                  <a:close/>
                </a:path>
                <a:path w="18317845" h="8102600">
                  <a:moveTo>
                    <a:pt x="759699" y="6156022"/>
                  </a:moveTo>
                  <a:lnTo>
                    <a:pt x="582062" y="6301297"/>
                  </a:lnTo>
                  <a:lnTo>
                    <a:pt x="477561" y="6222698"/>
                  </a:lnTo>
                  <a:lnTo>
                    <a:pt x="654066" y="6078349"/>
                  </a:lnTo>
                  <a:lnTo>
                    <a:pt x="759699" y="6156022"/>
                  </a:lnTo>
                  <a:close/>
                </a:path>
                <a:path w="18317845" h="8102600">
                  <a:moveTo>
                    <a:pt x="917944" y="6190669"/>
                  </a:moveTo>
                  <a:lnTo>
                    <a:pt x="762216" y="6318027"/>
                  </a:lnTo>
                  <a:lnTo>
                    <a:pt x="656369" y="6240528"/>
                  </a:lnTo>
                  <a:lnTo>
                    <a:pt x="811235" y="6113875"/>
                  </a:lnTo>
                  <a:lnTo>
                    <a:pt x="917944" y="6190669"/>
                  </a:lnTo>
                  <a:close/>
                </a:path>
                <a:path w="18317845" h="8102600">
                  <a:moveTo>
                    <a:pt x="1107266" y="6199901"/>
                  </a:moveTo>
                  <a:lnTo>
                    <a:pt x="921037" y="6352203"/>
                  </a:lnTo>
                  <a:lnTo>
                    <a:pt x="814147" y="6275557"/>
                  </a:lnTo>
                  <a:lnTo>
                    <a:pt x="999076" y="6124318"/>
                  </a:lnTo>
                  <a:lnTo>
                    <a:pt x="1107266" y="6199901"/>
                  </a:lnTo>
                  <a:close/>
                </a:path>
                <a:path w="18317845" h="8102600">
                  <a:moveTo>
                    <a:pt x="1302650" y="6204174"/>
                  </a:moveTo>
                  <a:lnTo>
                    <a:pt x="1110969" y="6360935"/>
                  </a:lnTo>
                  <a:lnTo>
                    <a:pt x="1002644" y="6285463"/>
                  </a:lnTo>
                  <a:lnTo>
                    <a:pt x="1192924" y="6129848"/>
                  </a:lnTo>
                  <a:lnTo>
                    <a:pt x="1302650" y="6204174"/>
                  </a:lnTo>
                  <a:close/>
                </a:path>
                <a:path w="18317845" h="8102600">
                  <a:moveTo>
                    <a:pt x="1504319" y="6203308"/>
                  </a:moveTo>
                  <a:lnTo>
                    <a:pt x="1306767" y="6364870"/>
                  </a:lnTo>
                  <a:lnTo>
                    <a:pt x="1196956" y="6290613"/>
                  </a:lnTo>
                  <a:lnTo>
                    <a:pt x="1393001" y="6130284"/>
                  </a:lnTo>
                  <a:lnTo>
                    <a:pt x="1504319" y="6203308"/>
                  </a:lnTo>
                  <a:close/>
                </a:path>
                <a:path w="18317845" h="8102600">
                  <a:moveTo>
                    <a:pt x="1712491" y="6197124"/>
                  </a:moveTo>
                  <a:lnTo>
                    <a:pt x="1508635" y="6363841"/>
                  </a:lnTo>
                  <a:lnTo>
                    <a:pt x="1397288" y="6290840"/>
                  </a:lnTo>
                  <a:lnTo>
                    <a:pt x="1599526" y="6125446"/>
                  </a:lnTo>
                  <a:lnTo>
                    <a:pt x="1712491" y="6197124"/>
                  </a:lnTo>
                  <a:close/>
                </a:path>
                <a:path w="18317845" h="8102600">
                  <a:moveTo>
                    <a:pt x="1925319" y="6187131"/>
                  </a:moveTo>
                  <a:lnTo>
                    <a:pt x="1716776" y="6357682"/>
                  </a:lnTo>
                  <a:lnTo>
                    <a:pt x="1603842" y="6285979"/>
                  </a:lnTo>
                  <a:lnTo>
                    <a:pt x="1812721" y="6115154"/>
                  </a:lnTo>
                  <a:lnTo>
                    <a:pt x="1925319" y="6187131"/>
                  </a:lnTo>
                  <a:close/>
                </a:path>
                <a:path w="18317845" h="8102600">
                  <a:moveTo>
                    <a:pt x="2133159" y="6181218"/>
                  </a:moveTo>
                  <a:lnTo>
                    <a:pt x="1926896" y="6349904"/>
                  </a:lnTo>
                  <a:lnTo>
                    <a:pt x="1814368" y="6277869"/>
                  </a:lnTo>
                  <a:lnTo>
                    <a:pt x="2021104" y="6108797"/>
                  </a:lnTo>
                  <a:lnTo>
                    <a:pt x="2133159" y="6181218"/>
                  </a:lnTo>
                  <a:close/>
                </a:path>
                <a:path w="18317845" h="8102600">
                  <a:moveTo>
                    <a:pt x="2369767" y="6151779"/>
                  </a:moveTo>
                  <a:lnTo>
                    <a:pt x="2134477" y="6344203"/>
                  </a:lnTo>
                  <a:lnTo>
                    <a:pt x="2022483" y="6271732"/>
                  </a:lnTo>
                  <a:lnTo>
                    <a:pt x="2258403" y="6078791"/>
                  </a:lnTo>
                  <a:lnTo>
                    <a:pt x="2369767" y="6151779"/>
                  </a:lnTo>
                  <a:close/>
                </a:path>
                <a:path w="18317845" h="8102600">
                  <a:moveTo>
                    <a:pt x="2572615" y="6149948"/>
                  </a:moveTo>
                  <a:lnTo>
                    <a:pt x="2370813" y="6314986"/>
                  </a:lnTo>
                  <a:lnTo>
                    <a:pt x="2259499" y="6241958"/>
                  </a:lnTo>
                  <a:lnTo>
                    <a:pt x="2461815" y="6076499"/>
                  </a:lnTo>
                  <a:lnTo>
                    <a:pt x="2572615" y="6149948"/>
                  </a:lnTo>
                  <a:close/>
                </a:path>
                <a:path w="18317845" h="8102600">
                  <a:moveTo>
                    <a:pt x="2773188" y="6149979"/>
                  </a:moveTo>
                  <a:lnTo>
                    <a:pt x="2573488" y="6313297"/>
                  </a:lnTo>
                  <a:lnTo>
                    <a:pt x="2462728" y="6239816"/>
                  </a:lnTo>
                  <a:lnTo>
                    <a:pt x="2662960" y="6076062"/>
                  </a:lnTo>
                  <a:lnTo>
                    <a:pt x="2773188" y="6149979"/>
                  </a:lnTo>
                  <a:close/>
                </a:path>
                <a:path w="18317845" h="8102600">
                  <a:moveTo>
                    <a:pt x="2942201" y="6175819"/>
                  </a:moveTo>
                  <a:lnTo>
                    <a:pt x="2773926" y="6313437"/>
                  </a:lnTo>
                  <a:lnTo>
                    <a:pt x="2663728" y="6239496"/>
                  </a:lnTo>
                  <a:lnTo>
                    <a:pt x="2832409" y="6101546"/>
                  </a:lnTo>
                  <a:lnTo>
                    <a:pt x="2942201" y="6175819"/>
                  </a:lnTo>
                  <a:close/>
                </a:path>
                <a:path w="18317845" h="8102600">
                  <a:moveTo>
                    <a:pt x="3138703" y="6179178"/>
                  </a:moveTo>
                  <a:lnTo>
                    <a:pt x="2942866" y="6339337"/>
                  </a:lnTo>
                  <a:lnTo>
                    <a:pt x="2833096" y="6265047"/>
                  </a:lnTo>
                  <a:lnTo>
                    <a:pt x="3029499" y="6104425"/>
                  </a:lnTo>
                  <a:lnTo>
                    <a:pt x="3138703" y="6179178"/>
                  </a:lnTo>
                  <a:close/>
                </a:path>
                <a:path w="18317845" h="8102600">
                  <a:moveTo>
                    <a:pt x="3332829" y="6184480"/>
                  </a:moveTo>
                  <a:lnTo>
                    <a:pt x="3139308" y="6342746"/>
                  </a:lnTo>
                  <a:lnTo>
                    <a:pt x="3030115" y="6267983"/>
                  </a:lnTo>
                  <a:lnTo>
                    <a:pt x="3224223" y="6109239"/>
                  </a:lnTo>
                  <a:lnTo>
                    <a:pt x="3332829" y="6184480"/>
                  </a:lnTo>
                  <a:close/>
                </a:path>
                <a:path w="18317845" h="8102600">
                  <a:moveTo>
                    <a:pt x="3524545" y="6191754"/>
                  </a:moveTo>
                  <a:lnTo>
                    <a:pt x="3333418" y="6348062"/>
                  </a:lnTo>
                  <a:lnTo>
                    <a:pt x="3224811" y="6272820"/>
                  </a:lnTo>
                  <a:lnTo>
                    <a:pt x="3416544" y="6116017"/>
                  </a:lnTo>
                  <a:lnTo>
                    <a:pt x="3524545" y="6191754"/>
                  </a:lnTo>
                  <a:close/>
                </a:path>
                <a:path w="18317845" h="8102600">
                  <a:moveTo>
                    <a:pt x="3686828" y="6223099"/>
                  </a:moveTo>
                  <a:lnTo>
                    <a:pt x="3497550" y="6377894"/>
                  </a:lnTo>
                  <a:lnTo>
                    <a:pt x="3389388" y="6302288"/>
                  </a:lnTo>
                  <a:lnTo>
                    <a:pt x="3579288" y="6146985"/>
                  </a:lnTo>
                  <a:lnTo>
                    <a:pt x="3686828" y="6223099"/>
                  </a:lnTo>
                  <a:close/>
                </a:path>
                <a:path w="18317845" h="8102600">
                  <a:moveTo>
                    <a:pt x="3874238" y="6233894"/>
                  </a:moveTo>
                  <a:lnTo>
                    <a:pt x="3687497" y="6386614"/>
                  </a:lnTo>
                  <a:lnTo>
                    <a:pt x="3579936" y="6310517"/>
                  </a:lnTo>
                  <a:lnTo>
                    <a:pt x="3767320" y="6157271"/>
                  </a:lnTo>
                  <a:lnTo>
                    <a:pt x="3874238" y="6233894"/>
                  </a:lnTo>
                  <a:close/>
                </a:path>
                <a:path w="18317845" h="8102600">
                  <a:moveTo>
                    <a:pt x="4033251" y="6267913"/>
                  </a:moveTo>
                  <a:lnTo>
                    <a:pt x="3848466" y="6419033"/>
                  </a:lnTo>
                  <a:lnTo>
                    <a:pt x="3741362" y="6342562"/>
                  </a:lnTo>
                  <a:lnTo>
                    <a:pt x="3926804" y="6190904"/>
                  </a:lnTo>
                  <a:lnTo>
                    <a:pt x="4033251" y="6267913"/>
                  </a:lnTo>
                  <a:close/>
                </a:path>
                <a:path w="18317845" h="8102600">
                  <a:moveTo>
                    <a:pt x="4190836" y="6303098"/>
                  </a:moveTo>
                  <a:lnTo>
                    <a:pt x="4034144" y="6431244"/>
                  </a:lnTo>
                  <a:lnTo>
                    <a:pt x="3927657" y="6354269"/>
                  </a:lnTo>
                  <a:lnTo>
                    <a:pt x="4084867" y="6225699"/>
                  </a:lnTo>
                  <a:lnTo>
                    <a:pt x="4190836" y="6303098"/>
                  </a:lnTo>
                  <a:close/>
                </a:path>
                <a:path w="18317845" h="8102600">
                  <a:moveTo>
                    <a:pt x="4371905" y="6319079"/>
                  </a:moveTo>
                  <a:lnTo>
                    <a:pt x="4191873" y="6466314"/>
                  </a:lnTo>
                  <a:lnTo>
                    <a:pt x="4085853" y="6388956"/>
                  </a:lnTo>
                  <a:lnTo>
                    <a:pt x="4266581" y="6241153"/>
                  </a:lnTo>
                  <a:lnTo>
                    <a:pt x="4371905" y="6319079"/>
                  </a:lnTo>
                  <a:close/>
                </a:path>
                <a:path w="18317845" h="8102600">
                  <a:moveTo>
                    <a:pt x="4526103" y="6357036"/>
                  </a:moveTo>
                  <a:lnTo>
                    <a:pt x="4348187" y="6502539"/>
                  </a:lnTo>
                  <a:lnTo>
                    <a:pt x="4242641" y="6424795"/>
                  </a:lnTo>
                  <a:lnTo>
                    <a:pt x="4421267" y="6278710"/>
                  </a:lnTo>
                  <a:lnTo>
                    <a:pt x="4526103" y="6357036"/>
                  </a:lnTo>
                  <a:close/>
                </a:path>
                <a:path w="18317845" h="8102600">
                  <a:moveTo>
                    <a:pt x="4678824" y="6396201"/>
                  </a:moveTo>
                  <a:lnTo>
                    <a:pt x="4527584" y="6519888"/>
                  </a:lnTo>
                  <a:lnTo>
                    <a:pt x="4422675" y="6441622"/>
                  </a:lnTo>
                  <a:lnTo>
                    <a:pt x="4574482" y="6317471"/>
                  </a:lnTo>
                  <a:lnTo>
                    <a:pt x="4678824" y="6396201"/>
                  </a:lnTo>
                  <a:close/>
                </a:path>
                <a:path w="18317845" h="8102600">
                  <a:moveTo>
                    <a:pt x="4830052" y="6436586"/>
                  </a:moveTo>
                  <a:lnTo>
                    <a:pt x="4680544" y="6558857"/>
                  </a:lnTo>
                  <a:lnTo>
                    <a:pt x="4576119" y="6480195"/>
                  </a:lnTo>
                  <a:lnTo>
                    <a:pt x="4726210" y="6357448"/>
                  </a:lnTo>
                  <a:lnTo>
                    <a:pt x="4830052" y="6436586"/>
                  </a:lnTo>
                  <a:close/>
                </a:path>
                <a:path w="18317845" h="8102600">
                  <a:moveTo>
                    <a:pt x="5002543" y="6459582"/>
                  </a:moveTo>
                  <a:lnTo>
                    <a:pt x="4832042" y="6599021"/>
                  </a:lnTo>
                  <a:lnTo>
                    <a:pt x="4728106" y="6519959"/>
                  </a:lnTo>
                  <a:lnTo>
                    <a:pt x="4899373" y="6379894"/>
                  </a:lnTo>
                  <a:lnTo>
                    <a:pt x="5002543" y="6459582"/>
                  </a:lnTo>
                  <a:close/>
                </a:path>
                <a:path w="18317845" h="8102600">
                  <a:moveTo>
                    <a:pt x="5150230" y="6502863"/>
                  </a:moveTo>
                  <a:lnTo>
                    <a:pt x="4982064" y="6640393"/>
                  </a:lnTo>
                  <a:lnTo>
                    <a:pt x="4878621" y="6560927"/>
                  </a:lnTo>
                  <a:lnTo>
                    <a:pt x="5047572" y="6422757"/>
                  </a:lnTo>
                  <a:lnTo>
                    <a:pt x="5150230" y="6502863"/>
                  </a:lnTo>
                  <a:close/>
                </a:path>
                <a:path w="18317845" h="8102600">
                  <a:moveTo>
                    <a:pt x="5296375" y="6547406"/>
                  </a:moveTo>
                  <a:lnTo>
                    <a:pt x="5130594" y="6682985"/>
                  </a:lnTo>
                  <a:lnTo>
                    <a:pt x="5027651" y="6603111"/>
                  </a:lnTo>
                  <a:lnTo>
                    <a:pt x="5194232" y="6466877"/>
                  </a:lnTo>
                  <a:lnTo>
                    <a:pt x="5296375" y="6547406"/>
                  </a:lnTo>
                  <a:close/>
                </a:path>
                <a:path w="18317845" h="8102600">
                  <a:moveTo>
                    <a:pt x="5440962" y="6593222"/>
                  </a:moveTo>
                  <a:lnTo>
                    <a:pt x="5277619" y="6726807"/>
                  </a:lnTo>
                  <a:lnTo>
                    <a:pt x="5175179" y="6646522"/>
                  </a:lnTo>
                  <a:lnTo>
                    <a:pt x="5339340" y="6512268"/>
                  </a:lnTo>
                  <a:lnTo>
                    <a:pt x="5440962" y="6593222"/>
                  </a:lnTo>
                  <a:close/>
                </a:path>
                <a:path w="18317845" h="8102600">
                  <a:moveTo>
                    <a:pt x="5583976" y="6640325"/>
                  </a:moveTo>
                  <a:lnTo>
                    <a:pt x="5423123" y="6771874"/>
                  </a:lnTo>
                  <a:lnTo>
                    <a:pt x="5321192" y="6691173"/>
                  </a:lnTo>
                  <a:lnTo>
                    <a:pt x="5482880" y="6558941"/>
                  </a:lnTo>
                  <a:lnTo>
                    <a:pt x="5583976" y="6640325"/>
                  </a:lnTo>
                  <a:close/>
                </a:path>
                <a:path w="18317845" h="8102600">
                  <a:moveTo>
                    <a:pt x="5725401" y="6688727"/>
                  </a:moveTo>
                  <a:lnTo>
                    <a:pt x="5567093" y="6818195"/>
                  </a:lnTo>
                  <a:lnTo>
                    <a:pt x="5465675" y="6737074"/>
                  </a:lnTo>
                  <a:lnTo>
                    <a:pt x="5624837" y="6606908"/>
                  </a:lnTo>
                  <a:lnTo>
                    <a:pt x="5725401" y="6688727"/>
                  </a:lnTo>
                  <a:close/>
                </a:path>
                <a:path w="18317845" h="8102600">
                  <a:moveTo>
                    <a:pt x="6007274" y="6786331"/>
                  </a:moveTo>
                  <a:lnTo>
                    <a:pt x="5850552" y="6914502"/>
                  </a:lnTo>
                  <a:lnTo>
                    <a:pt x="5749992" y="6832679"/>
                  </a:lnTo>
                  <a:lnTo>
                    <a:pt x="5709513" y="6865784"/>
                  </a:lnTo>
                  <a:lnTo>
                    <a:pt x="5608613" y="6784239"/>
                  </a:lnTo>
                  <a:lnTo>
                    <a:pt x="5765196" y="6656183"/>
                  </a:lnTo>
                  <a:lnTo>
                    <a:pt x="6007274" y="6786331"/>
                  </a:lnTo>
                  <a:close/>
                </a:path>
                <a:path w="18317845" h="8102600">
                  <a:moveTo>
                    <a:pt x="6290202" y="6883073"/>
                  </a:moveTo>
                  <a:lnTo>
                    <a:pt x="6133603" y="7011142"/>
                  </a:lnTo>
                  <a:lnTo>
                    <a:pt x="6032683" y="6929614"/>
                  </a:lnTo>
                  <a:lnTo>
                    <a:pt x="5991811" y="6963040"/>
                  </a:lnTo>
                  <a:lnTo>
                    <a:pt x="5891063" y="6881371"/>
                  </a:lnTo>
                  <a:lnTo>
                    <a:pt x="6047944" y="6753071"/>
                  </a:lnTo>
                  <a:lnTo>
                    <a:pt x="6290202" y="6883073"/>
                  </a:lnTo>
                  <a:close/>
                </a:path>
                <a:path w="18317845" h="8102600">
                  <a:moveTo>
                    <a:pt x="6431847" y="6931296"/>
                  </a:moveTo>
                  <a:lnTo>
                    <a:pt x="6275882" y="7058847"/>
                  </a:lnTo>
                  <a:lnTo>
                    <a:pt x="6174805" y="6977447"/>
                  </a:lnTo>
                  <a:lnTo>
                    <a:pt x="6331014" y="6849696"/>
                  </a:lnTo>
                  <a:lnTo>
                    <a:pt x="6431847" y="6931296"/>
                  </a:lnTo>
                  <a:close/>
                </a:path>
                <a:path w="18317845" h="8102600">
                  <a:moveTo>
                    <a:pt x="6573667" y="6979375"/>
                  </a:moveTo>
                  <a:lnTo>
                    <a:pt x="6418599" y="7106192"/>
                  </a:lnTo>
                  <a:lnTo>
                    <a:pt x="6317381" y="7024908"/>
                  </a:lnTo>
                  <a:lnTo>
                    <a:pt x="6472772" y="6897827"/>
                  </a:lnTo>
                  <a:lnTo>
                    <a:pt x="6573667" y="6979375"/>
                  </a:lnTo>
                  <a:close/>
                </a:path>
                <a:path w="18317845" h="8102600">
                  <a:moveTo>
                    <a:pt x="6695130" y="7044103"/>
                  </a:moveTo>
                  <a:lnTo>
                    <a:pt x="6561709" y="7153217"/>
                  </a:lnTo>
                  <a:lnTo>
                    <a:pt x="6460365" y="7072035"/>
                  </a:lnTo>
                  <a:lnTo>
                    <a:pt x="6594186" y="6962594"/>
                  </a:lnTo>
                  <a:lnTo>
                    <a:pt x="6695130" y="7044103"/>
                  </a:lnTo>
                  <a:close/>
                </a:path>
                <a:path w="18317845" h="8102600">
                  <a:moveTo>
                    <a:pt x="6837331" y="7091871"/>
                  </a:moveTo>
                  <a:lnTo>
                    <a:pt x="6705164" y="7199960"/>
                  </a:lnTo>
                  <a:lnTo>
                    <a:pt x="6603710" y="7118868"/>
                  </a:lnTo>
                  <a:lnTo>
                    <a:pt x="6736301" y="7010432"/>
                  </a:lnTo>
                  <a:lnTo>
                    <a:pt x="6837331" y="7091871"/>
                  </a:lnTo>
                  <a:close/>
                </a:path>
                <a:path w="18317845" h="8102600">
                  <a:moveTo>
                    <a:pt x="6979814" y="7139408"/>
                  </a:moveTo>
                  <a:lnTo>
                    <a:pt x="6848916" y="7246459"/>
                  </a:lnTo>
                  <a:lnTo>
                    <a:pt x="6747369" y="7165443"/>
                  </a:lnTo>
                  <a:lnTo>
                    <a:pt x="6878686" y="7058050"/>
                  </a:lnTo>
                  <a:lnTo>
                    <a:pt x="6979814" y="7139408"/>
                  </a:lnTo>
                  <a:close/>
                </a:path>
                <a:path w="18317845" h="8102600">
                  <a:moveTo>
                    <a:pt x="7553377" y="7326587"/>
                  </a:moveTo>
                  <a:lnTo>
                    <a:pt x="7425965" y="7430787"/>
                  </a:lnTo>
                  <a:lnTo>
                    <a:pt x="7179755" y="7304017"/>
                  </a:lnTo>
                  <a:lnTo>
                    <a:pt x="6891294" y="7211801"/>
                  </a:lnTo>
                  <a:lnTo>
                    <a:pt x="7021380" y="7105414"/>
                  </a:lnTo>
                  <a:lnTo>
                    <a:pt x="7122620" y="7186681"/>
                  </a:lnTo>
                  <a:lnTo>
                    <a:pt x="7164423" y="7152493"/>
                  </a:lnTo>
                  <a:lnTo>
                    <a:pt x="7265789" y="7233657"/>
                  </a:lnTo>
                  <a:lnTo>
                    <a:pt x="7307856" y="7199254"/>
                  </a:lnTo>
                  <a:lnTo>
                    <a:pt x="7409361" y="7280304"/>
                  </a:lnTo>
                  <a:lnTo>
                    <a:pt x="7451720" y="7245662"/>
                  </a:lnTo>
                  <a:lnTo>
                    <a:pt x="7553377" y="7326587"/>
                  </a:lnTo>
                  <a:close/>
                </a:path>
                <a:path w="18317845" h="8102600">
                  <a:moveTo>
                    <a:pt x="7697876" y="7372475"/>
                  </a:moveTo>
                  <a:lnTo>
                    <a:pt x="7570501" y="7476645"/>
                  </a:lnTo>
                  <a:lnTo>
                    <a:pt x="7468719" y="7395822"/>
                  </a:lnTo>
                  <a:lnTo>
                    <a:pt x="7596054" y="7291685"/>
                  </a:lnTo>
                  <a:lnTo>
                    <a:pt x="7697876" y="7372475"/>
                  </a:lnTo>
                  <a:close/>
                </a:path>
                <a:path w="18317845" h="8102600">
                  <a:moveTo>
                    <a:pt x="7843694" y="7417286"/>
                  </a:moveTo>
                  <a:lnTo>
                    <a:pt x="7694144" y="7539590"/>
                  </a:lnTo>
                  <a:lnTo>
                    <a:pt x="7591886" y="7459156"/>
                  </a:lnTo>
                  <a:lnTo>
                    <a:pt x="7741277" y="7336982"/>
                  </a:lnTo>
                  <a:lnTo>
                    <a:pt x="7843694" y="7417286"/>
                  </a:lnTo>
                  <a:close/>
                </a:path>
                <a:path w="18317845" h="8102600">
                  <a:moveTo>
                    <a:pt x="7990736" y="7461094"/>
                  </a:moveTo>
                  <a:lnTo>
                    <a:pt x="7840702" y="7583795"/>
                  </a:lnTo>
                  <a:lnTo>
                    <a:pt x="7738152" y="7503600"/>
                  </a:lnTo>
                  <a:lnTo>
                    <a:pt x="7888023" y="7381032"/>
                  </a:lnTo>
                  <a:lnTo>
                    <a:pt x="7990736" y="7461094"/>
                  </a:lnTo>
                  <a:close/>
                </a:path>
                <a:path w="18317845" h="8102600">
                  <a:moveTo>
                    <a:pt x="8138666" y="7504177"/>
                  </a:moveTo>
                  <a:lnTo>
                    <a:pt x="7988138" y="7627281"/>
                  </a:lnTo>
                  <a:lnTo>
                    <a:pt x="7885295" y="7547326"/>
                  </a:lnTo>
                  <a:lnTo>
                    <a:pt x="8035657" y="7424357"/>
                  </a:lnTo>
                  <a:lnTo>
                    <a:pt x="8138666" y="7504177"/>
                  </a:lnTo>
                  <a:close/>
                </a:path>
                <a:path w="18317845" h="8102600">
                  <a:moveTo>
                    <a:pt x="8287488" y="7546530"/>
                  </a:moveTo>
                  <a:lnTo>
                    <a:pt x="8136455" y="7670047"/>
                  </a:lnTo>
                  <a:lnTo>
                    <a:pt x="8033318" y="7590332"/>
                  </a:lnTo>
                  <a:lnTo>
                    <a:pt x="8184181" y="7466954"/>
                  </a:lnTo>
                  <a:lnTo>
                    <a:pt x="8287488" y="7546530"/>
                  </a:lnTo>
                  <a:close/>
                </a:path>
                <a:path w="18317845" h="8102600">
                  <a:moveTo>
                    <a:pt x="8460510" y="7569092"/>
                  </a:moveTo>
                  <a:lnTo>
                    <a:pt x="8285657" y="7712090"/>
                  </a:lnTo>
                  <a:lnTo>
                    <a:pt x="8182225" y="7632616"/>
                  </a:lnTo>
                  <a:lnTo>
                    <a:pt x="8356805" y="7489841"/>
                  </a:lnTo>
                  <a:lnTo>
                    <a:pt x="8460510" y="7569092"/>
                  </a:lnTo>
                  <a:close/>
                </a:path>
                <a:path w="18317845" h="8102600">
                  <a:moveTo>
                    <a:pt x="8611427" y="7609732"/>
                  </a:moveTo>
                  <a:lnTo>
                    <a:pt x="8459174" y="7734247"/>
                  </a:lnTo>
                  <a:lnTo>
                    <a:pt x="8355346" y="7655097"/>
                  </a:lnTo>
                  <a:lnTo>
                    <a:pt x="8507421" y="7530727"/>
                  </a:lnTo>
                  <a:lnTo>
                    <a:pt x="8611427" y="7609732"/>
                  </a:lnTo>
                  <a:close/>
                </a:path>
                <a:path w="18317845" h="8102600">
                  <a:moveTo>
                    <a:pt x="8763247" y="7649632"/>
                  </a:moveTo>
                  <a:lnTo>
                    <a:pt x="8610451" y="7774592"/>
                  </a:lnTo>
                  <a:lnTo>
                    <a:pt x="8506326" y="7695685"/>
                  </a:lnTo>
                  <a:lnTo>
                    <a:pt x="8658940" y="7570874"/>
                  </a:lnTo>
                  <a:lnTo>
                    <a:pt x="8763247" y="7649632"/>
                  </a:lnTo>
                  <a:close/>
                </a:path>
                <a:path w="18317845" h="8102600">
                  <a:moveTo>
                    <a:pt x="8915975" y="7688791"/>
                  </a:moveTo>
                  <a:lnTo>
                    <a:pt x="8762624" y="7814205"/>
                  </a:lnTo>
                  <a:lnTo>
                    <a:pt x="8658200" y="7735542"/>
                  </a:lnTo>
                  <a:lnTo>
                    <a:pt x="8811365" y="7610281"/>
                  </a:lnTo>
                  <a:lnTo>
                    <a:pt x="8915975" y="7688791"/>
                  </a:lnTo>
                  <a:close/>
                </a:path>
                <a:path w="18317845" h="8102600">
                  <a:moveTo>
                    <a:pt x="9069614" y="7727205"/>
                  </a:moveTo>
                  <a:lnTo>
                    <a:pt x="8915694" y="7853084"/>
                  </a:lnTo>
                  <a:lnTo>
                    <a:pt x="8810971" y="7774666"/>
                  </a:lnTo>
                  <a:lnTo>
                    <a:pt x="8964700" y="7648943"/>
                  </a:lnTo>
                  <a:lnTo>
                    <a:pt x="9069614" y="7727205"/>
                  </a:lnTo>
                  <a:close/>
                </a:path>
                <a:path w="18317845" h="8102600">
                  <a:moveTo>
                    <a:pt x="18275911" y="5284057"/>
                  </a:moveTo>
                  <a:lnTo>
                    <a:pt x="18261406" y="5295919"/>
                  </a:lnTo>
                  <a:lnTo>
                    <a:pt x="18317551" y="0"/>
                  </a:lnTo>
                  <a:lnTo>
                    <a:pt x="18275911" y="5284057"/>
                  </a:lnTo>
                  <a:close/>
                </a:path>
                <a:path w="18317845" h="8102600">
                  <a:moveTo>
                    <a:pt x="9249089" y="7744490"/>
                  </a:moveTo>
                  <a:lnTo>
                    <a:pt x="9069666" y="7891225"/>
                  </a:lnTo>
                  <a:lnTo>
                    <a:pt x="8964642" y="7813054"/>
                  </a:lnTo>
                  <a:lnTo>
                    <a:pt x="9143767" y="7666561"/>
                  </a:lnTo>
                  <a:lnTo>
                    <a:pt x="9249089" y="7744490"/>
                  </a:lnTo>
                  <a:close/>
                </a:path>
                <a:path w="18317845" h="8102600">
                  <a:moveTo>
                    <a:pt x="9404867" y="7781153"/>
                  </a:moveTo>
                  <a:lnTo>
                    <a:pt x="9249568" y="7908160"/>
                  </a:lnTo>
                  <a:lnTo>
                    <a:pt x="9144142" y="7830317"/>
                  </a:lnTo>
                  <a:lnTo>
                    <a:pt x="9299239" y="7703476"/>
                  </a:lnTo>
                  <a:lnTo>
                    <a:pt x="9404867" y="7781153"/>
                  </a:lnTo>
                  <a:close/>
                </a:path>
                <a:path w="18317845" h="8102600">
                  <a:moveTo>
                    <a:pt x="9561569" y="7817063"/>
                  </a:moveTo>
                  <a:lnTo>
                    <a:pt x="9405655" y="7944572"/>
                  </a:lnTo>
                  <a:lnTo>
                    <a:pt x="9299925" y="7866977"/>
                  </a:lnTo>
                  <a:lnTo>
                    <a:pt x="9455632" y="7739637"/>
                  </a:lnTo>
                  <a:lnTo>
                    <a:pt x="9561569" y="7817063"/>
                  </a:lnTo>
                  <a:close/>
                </a:path>
                <a:path w="18317845" h="8102600">
                  <a:moveTo>
                    <a:pt x="9745146" y="7830992"/>
                  </a:moveTo>
                  <a:lnTo>
                    <a:pt x="9562653" y="7980238"/>
                  </a:lnTo>
                  <a:lnTo>
                    <a:pt x="9456619" y="7902892"/>
                  </a:lnTo>
                  <a:lnTo>
                    <a:pt x="9638797" y="7753904"/>
                  </a:lnTo>
                  <a:lnTo>
                    <a:pt x="9745146" y="7830992"/>
                  </a:lnTo>
                  <a:close/>
                </a:path>
                <a:path w="18317845" h="8102600">
                  <a:moveTo>
                    <a:pt x="9904015" y="7865129"/>
                  </a:moveTo>
                  <a:lnTo>
                    <a:pt x="9746608" y="7993859"/>
                  </a:lnTo>
                  <a:lnTo>
                    <a:pt x="9640167" y="7916846"/>
                  </a:lnTo>
                  <a:lnTo>
                    <a:pt x="9797355" y="7788294"/>
                  </a:lnTo>
                  <a:lnTo>
                    <a:pt x="9904015" y="7865129"/>
                  </a:lnTo>
                  <a:close/>
                </a:path>
                <a:path w="18317845" h="8102600">
                  <a:moveTo>
                    <a:pt x="10090496" y="7876684"/>
                  </a:moveTo>
                  <a:lnTo>
                    <a:pt x="9905746" y="8027776"/>
                  </a:lnTo>
                  <a:lnTo>
                    <a:pt x="9798998" y="7951014"/>
                  </a:lnTo>
                  <a:lnTo>
                    <a:pt x="9983419" y="7800190"/>
                  </a:lnTo>
                  <a:lnTo>
                    <a:pt x="10090496" y="7876684"/>
                  </a:lnTo>
                  <a:close/>
                </a:path>
                <a:path w="18317845" h="8102600">
                  <a:moveTo>
                    <a:pt x="10278647" y="7886872"/>
                  </a:moveTo>
                  <a:lnTo>
                    <a:pt x="10092565" y="8039054"/>
                  </a:lnTo>
                  <a:lnTo>
                    <a:pt x="9985406" y="7962628"/>
                  </a:lnTo>
                  <a:lnTo>
                    <a:pt x="10171152" y="7810721"/>
                  </a:lnTo>
                  <a:lnTo>
                    <a:pt x="10278647" y="7886872"/>
                  </a:lnTo>
                  <a:close/>
                </a:path>
                <a:path w="18317845" h="8102600">
                  <a:moveTo>
                    <a:pt x="10468478" y="7895688"/>
                  </a:moveTo>
                  <a:lnTo>
                    <a:pt x="10281031" y="8048986"/>
                  </a:lnTo>
                  <a:lnTo>
                    <a:pt x="10173459" y="7972897"/>
                  </a:lnTo>
                  <a:lnTo>
                    <a:pt x="10360562" y="7819880"/>
                  </a:lnTo>
                  <a:lnTo>
                    <a:pt x="10468478" y="7895688"/>
                  </a:lnTo>
                  <a:close/>
                </a:path>
                <a:path w="18317845" h="8102600">
                  <a:moveTo>
                    <a:pt x="10632058" y="7925971"/>
                  </a:moveTo>
                  <a:lnTo>
                    <a:pt x="10471151" y="8057564"/>
                  </a:lnTo>
                  <a:lnTo>
                    <a:pt x="10363165" y="7981814"/>
                  </a:lnTo>
                  <a:lnTo>
                    <a:pt x="10523826" y="7850423"/>
                  </a:lnTo>
                  <a:lnTo>
                    <a:pt x="10632058" y="7925971"/>
                  </a:lnTo>
                  <a:close/>
                </a:path>
                <a:path w="18317845" h="8102600">
                  <a:moveTo>
                    <a:pt x="10824848" y="7932366"/>
                  </a:moveTo>
                  <a:lnTo>
                    <a:pt x="10634931" y="8087684"/>
                  </a:lnTo>
                  <a:lnTo>
                    <a:pt x="10526634" y="8012189"/>
                  </a:lnTo>
                  <a:lnTo>
                    <a:pt x="10716191" y="7857165"/>
                  </a:lnTo>
                  <a:lnTo>
                    <a:pt x="10824848" y="7932366"/>
                  </a:lnTo>
                  <a:close/>
                </a:path>
                <a:path w="18317845" h="8102600">
                  <a:moveTo>
                    <a:pt x="11019341" y="7937369"/>
                  </a:moveTo>
                  <a:lnTo>
                    <a:pt x="10827964" y="8093880"/>
                  </a:lnTo>
                  <a:lnTo>
                    <a:pt x="10719249" y="8018727"/>
                  </a:lnTo>
                  <a:lnTo>
                    <a:pt x="10910258" y="7862517"/>
                  </a:lnTo>
                  <a:lnTo>
                    <a:pt x="11019341" y="7937369"/>
                  </a:lnTo>
                  <a:close/>
                </a:path>
                <a:path w="18317845" h="8102600">
                  <a:moveTo>
                    <a:pt x="11215545" y="7940972"/>
                  </a:moveTo>
                  <a:lnTo>
                    <a:pt x="11022673" y="8098707"/>
                  </a:lnTo>
                  <a:lnTo>
                    <a:pt x="10913538" y="8023896"/>
                  </a:lnTo>
                  <a:lnTo>
                    <a:pt x="11106033" y="7866470"/>
                  </a:lnTo>
                  <a:lnTo>
                    <a:pt x="11215545" y="7940972"/>
                  </a:lnTo>
                  <a:close/>
                </a:path>
                <a:path w="18317845" h="8102600">
                  <a:moveTo>
                    <a:pt x="11413469" y="7943168"/>
                  </a:moveTo>
                  <a:lnTo>
                    <a:pt x="11219063" y="8102157"/>
                  </a:lnTo>
                  <a:lnTo>
                    <a:pt x="11109508" y="8027691"/>
                  </a:lnTo>
                  <a:lnTo>
                    <a:pt x="11303527" y="7869019"/>
                  </a:lnTo>
                  <a:lnTo>
                    <a:pt x="11413469" y="7943168"/>
                  </a:lnTo>
                  <a:close/>
                </a:path>
                <a:path w="18317845" h="8102600">
                  <a:moveTo>
                    <a:pt x="11643206" y="7919348"/>
                  </a:moveTo>
                  <a:lnTo>
                    <a:pt x="11446829" y="8079949"/>
                  </a:lnTo>
                  <a:lnTo>
                    <a:pt x="11336744" y="8005916"/>
                  </a:lnTo>
                  <a:lnTo>
                    <a:pt x="11532722" y="7845641"/>
                  </a:lnTo>
                  <a:lnTo>
                    <a:pt x="11643206" y="7919348"/>
                  </a:lnTo>
                  <a:close/>
                </a:path>
                <a:path w="18317845" h="8102600">
                  <a:moveTo>
                    <a:pt x="11845031" y="7918354"/>
                  </a:moveTo>
                  <a:lnTo>
                    <a:pt x="11647032" y="8080281"/>
                  </a:lnTo>
                  <a:lnTo>
                    <a:pt x="11536522" y="8006596"/>
                  </a:lnTo>
                  <a:lnTo>
                    <a:pt x="11734112" y="7845003"/>
                  </a:lnTo>
                  <a:lnTo>
                    <a:pt x="11845031" y="7918354"/>
                  </a:lnTo>
                  <a:close/>
                </a:path>
                <a:path w="18317845" h="8102600">
                  <a:moveTo>
                    <a:pt x="12079671" y="7890523"/>
                  </a:moveTo>
                  <a:lnTo>
                    <a:pt x="11848943" y="8079218"/>
                  </a:lnTo>
                  <a:lnTo>
                    <a:pt x="11738005" y="8005882"/>
                  </a:lnTo>
                  <a:lnTo>
                    <a:pt x="11968204" y="7817621"/>
                  </a:lnTo>
                  <a:lnTo>
                    <a:pt x="12079671" y="7890523"/>
                  </a:lnTo>
                  <a:close/>
                </a:path>
                <a:path w="18317845" h="8102600">
                  <a:moveTo>
                    <a:pt x="12285441" y="7886304"/>
                  </a:moveTo>
                  <a:lnTo>
                    <a:pt x="12083642" y="8051339"/>
                  </a:lnTo>
                  <a:lnTo>
                    <a:pt x="11972167" y="7978442"/>
                  </a:lnTo>
                  <a:lnTo>
                    <a:pt x="12173533" y="7813761"/>
                  </a:lnTo>
                  <a:lnTo>
                    <a:pt x="12285441" y="7886304"/>
                  </a:lnTo>
                  <a:close/>
                </a:path>
                <a:path w="18317845" h="8102600">
                  <a:moveTo>
                    <a:pt x="12525038" y="7854419"/>
                  </a:moveTo>
                  <a:lnTo>
                    <a:pt x="12321034" y="8021258"/>
                  </a:lnTo>
                  <a:lnTo>
                    <a:pt x="12209019" y="7948803"/>
                  </a:lnTo>
                  <a:lnTo>
                    <a:pt x="12412577" y="7782329"/>
                  </a:lnTo>
                  <a:lnTo>
                    <a:pt x="12525038" y="7854419"/>
                  </a:lnTo>
                  <a:close/>
                </a:path>
                <a:path w="18317845" h="8102600">
                  <a:moveTo>
                    <a:pt x="12767413" y="7820262"/>
                  </a:moveTo>
                  <a:lnTo>
                    <a:pt x="12528976" y="8015261"/>
                  </a:lnTo>
                  <a:lnTo>
                    <a:pt x="12416527" y="7943161"/>
                  </a:lnTo>
                  <a:lnTo>
                    <a:pt x="12654395" y="7748628"/>
                  </a:lnTo>
                  <a:lnTo>
                    <a:pt x="12767413" y="7820262"/>
                  </a:lnTo>
                  <a:close/>
                </a:path>
                <a:path w="18317845" h="8102600">
                  <a:moveTo>
                    <a:pt x="13045872" y="7756595"/>
                  </a:moveTo>
                  <a:lnTo>
                    <a:pt x="12771252" y="7981186"/>
                  </a:lnTo>
                  <a:lnTo>
                    <a:pt x="12658259" y="7909531"/>
                  </a:lnTo>
                  <a:lnTo>
                    <a:pt x="12932182" y="7685511"/>
                  </a:lnTo>
                  <a:lnTo>
                    <a:pt x="13045872" y="7756595"/>
                  </a:lnTo>
                  <a:close/>
                </a:path>
                <a:path w="18317845" h="8102600">
                  <a:moveTo>
                    <a:pt x="13294416" y="7717394"/>
                  </a:moveTo>
                  <a:lnTo>
                    <a:pt x="13049513" y="7917681"/>
                  </a:lnTo>
                  <a:lnTo>
                    <a:pt x="12935862" y="7846564"/>
                  </a:lnTo>
                  <a:lnTo>
                    <a:pt x="13180162" y="7646771"/>
                  </a:lnTo>
                  <a:lnTo>
                    <a:pt x="13294416" y="7717394"/>
                  </a:lnTo>
                  <a:close/>
                </a:path>
                <a:path w="18317845" h="8102600">
                  <a:moveTo>
                    <a:pt x="13580327" y="7647633"/>
                  </a:moveTo>
                  <a:lnTo>
                    <a:pt x="13297823" y="7878671"/>
                  </a:lnTo>
                  <a:lnTo>
                    <a:pt x="13183620" y="7808005"/>
                  </a:lnTo>
                  <a:lnTo>
                    <a:pt x="13465391" y="7577567"/>
                  </a:lnTo>
                  <a:lnTo>
                    <a:pt x="13580327" y="7647633"/>
                  </a:lnTo>
                  <a:close/>
                </a:path>
                <a:path w="18317845" h="8102600">
                  <a:moveTo>
                    <a:pt x="13870343" y="7574515"/>
                  </a:moveTo>
                  <a:lnTo>
                    <a:pt x="13583366" y="7809210"/>
                  </a:lnTo>
                  <a:lnTo>
                    <a:pt x="13468498" y="7739089"/>
                  </a:lnTo>
                  <a:lnTo>
                    <a:pt x="13754721" y="7505010"/>
                  </a:lnTo>
                  <a:lnTo>
                    <a:pt x="13870343" y="7574515"/>
                  </a:lnTo>
                  <a:close/>
                </a:path>
                <a:path w="18317845" h="8102600">
                  <a:moveTo>
                    <a:pt x="14164493" y="7498016"/>
                  </a:moveTo>
                  <a:lnTo>
                    <a:pt x="13872918" y="7736472"/>
                  </a:lnTo>
                  <a:lnTo>
                    <a:pt x="13757380" y="7666898"/>
                  </a:lnTo>
                  <a:lnTo>
                    <a:pt x="14048180" y="7429077"/>
                  </a:lnTo>
                  <a:lnTo>
                    <a:pt x="14164493" y="7498016"/>
                  </a:lnTo>
                  <a:close/>
                </a:path>
                <a:path w="18317845" h="8102600">
                  <a:moveTo>
                    <a:pt x="14499532" y="7388078"/>
                  </a:moveTo>
                  <a:lnTo>
                    <a:pt x="14166503" y="7660435"/>
                  </a:lnTo>
                  <a:lnTo>
                    <a:pt x="14050291" y="7591412"/>
                  </a:lnTo>
                  <a:lnTo>
                    <a:pt x="14382406" y="7319802"/>
                  </a:lnTo>
                  <a:lnTo>
                    <a:pt x="14499532" y="7388078"/>
                  </a:lnTo>
                  <a:close/>
                </a:path>
                <a:path w="18317845" h="8102600">
                  <a:moveTo>
                    <a:pt x="14877944" y="7242667"/>
                  </a:moveTo>
                  <a:lnTo>
                    <a:pt x="14500751" y="7551143"/>
                  </a:lnTo>
                  <a:lnTo>
                    <a:pt x="14383747" y="7482768"/>
                  </a:lnTo>
                  <a:lnTo>
                    <a:pt x="14759882" y="7175158"/>
                  </a:lnTo>
                  <a:lnTo>
                    <a:pt x="14877944" y="7242667"/>
                  </a:lnTo>
                  <a:close/>
                </a:path>
                <a:path w="18317845" h="8102600">
                  <a:moveTo>
                    <a:pt x="15263124" y="7091722"/>
                  </a:moveTo>
                  <a:lnTo>
                    <a:pt x="14840562" y="7437302"/>
                  </a:lnTo>
                  <a:lnTo>
                    <a:pt x="14722761" y="7369579"/>
                  </a:lnTo>
                  <a:lnTo>
                    <a:pt x="15144549" y="7024633"/>
                  </a:lnTo>
                  <a:lnTo>
                    <a:pt x="15263124" y="7091722"/>
                  </a:lnTo>
                  <a:close/>
                </a:path>
                <a:path w="18317845" h="8102600">
                  <a:moveTo>
                    <a:pt x="15687867" y="6908422"/>
                  </a:moveTo>
                  <a:lnTo>
                    <a:pt x="15224297" y="7287539"/>
                  </a:lnTo>
                  <a:lnTo>
                    <a:pt x="15105578" y="7220567"/>
                  </a:lnTo>
                  <a:lnTo>
                    <a:pt x="15569141" y="6841455"/>
                  </a:lnTo>
                  <a:lnTo>
                    <a:pt x="15687867" y="6908422"/>
                  </a:lnTo>
                  <a:close/>
                </a:path>
                <a:path w="18317845" h="8102600">
                  <a:moveTo>
                    <a:pt x="16190856" y="6661130"/>
                  </a:moveTo>
                  <a:lnTo>
                    <a:pt x="15689313" y="7071302"/>
                  </a:lnTo>
                  <a:lnTo>
                    <a:pt x="15570525" y="7004386"/>
                  </a:lnTo>
                  <a:lnTo>
                    <a:pt x="16071966" y="6594298"/>
                  </a:lnTo>
                  <a:lnTo>
                    <a:pt x="16190856" y="6661130"/>
                  </a:lnTo>
                  <a:close/>
                </a:path>
                <a:path w="18317845" h="8102600">
                  <a:moveTo>
                    <a:pt x="16811506" y="6317613"/>
                  </a:moveTo>
                  <a:lnTo>
                    <a:pt x="16154105" y="6855249"/>
                  </a:lnTo>
                  <a:lnTo>
                    <a:pt x="16035223" y="6788409"/>
                  </a:lnTo>
                  <a:lnTo>
                    <a:pt x="16692436" y="6250928"/>
                  </a:lnTo>
                  <a:lnTo>
                    <a:pt x="16811506" y="6317613"/>
                  </a:lnTo>
                  <a:close/>
                </a:path>
                <a:path w="18317845" h="8102600">
                  <a:moveTo>
                    <a:pt x="17589778" y="5845190"/>
                  </a:moveTo>
                  <a:lnTo>
                    <a:pt x="16735615" y="6543741"/>
                  </a:lnTo>
                  <a:lnTo>
                    <a:pt x="16616612" y="6477001"/>
                  </a:lnTo>
                  <a:lnTo>
                    <a:pt x="17470526" y="5778654"/>
                  </a:lnTo>
                  <a:lnTo>
                    <a:pt x="17589778" y="5845190"/>
                  </a:lnTo>
                  <a:close/>
                </a:path>
                <a:path w="18317845" h="8102600">
                  <a:moveTo>
                    <a:pt x="18259651" y="5461417"/>
                  </a:moveTo>
                  <a:lnTo>
                    <a:pt x="17434941" y="6135881"/>
                  </a:lnTo>
                  <a:lnTo>
                    <a:pt x="17315788" y="6069264"/>
                  </a:lnTo>
                  <a:lnTo>
                    <a:pt x="18261406" y="5295919"/>
                  </a:lnTo>
                  <a:lnTo>
                    <a:pt x="18259651" y="5461417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10104" y="6562305"/>
              <a:ext cx="1574165" cy="3724910"/>
            </a:xfrm>
            <a:custGeom>
              <a:avLst/>
              <a:gdLst/>
              <a:ahLst/>
              <a:cxnLst/>
              <a:rect l="l" t="t" r="r" b="b"/>
              <a:pathLst>
                <a:path w="1574164" h="3724909">
                  <a:moveTo>
                    <a:pt x="1036480" y="1223726"/>
                  </a:moveTo>
                  <a:lnTo>
                    <a:pt x="952042" y="1219249"/>
                  </a:lnTo>
                  <a:lnTo>
                    <a:pt x="1007048" y="950553"/>
                  </a:lnTo>
                  <a:lnTo>
                    <a:pt x="1118478" y="540124"/>
                  </a:lnTo>
                  <a:lnTo>
                    <a:pt x="1228065" y="164444"/>
                  </a:lnTo>
                  <a:lnTo>
                    <a:pt x="1277542" y="0"/>
                  </a:lnTo>
                  <a:lnTo>
                    <a:pt x="1427140" y="7932"/>
                  </a:lnTo>
                  <a:lnTo>
                    <a:pt x="1427078" y="9097"/>
                  </a:lnTo>
                  <a:lnTo>
                    <a:pt x="1297267" y="435845"/>
                  </a:lnTo>
                  <a:lnTo>
                    <a:pt x="1478904" y="445477"/>
                  </a:lnTo>
                  <a:lnTo>
                    <a:pt x="1475204" y="449186"/>
                  </a:lnTo>
                  <a:lnTo>
                    <a:pt x="1365253" y="527294"/>
                  </a:lnTo>
                  <a:lnTo>
                    <a:pt x="1263421" y="591088"/>
                  </a:lnTo>
                  <a:lnTo>
                    <a:pt x="1218610" y="617482"/>
                  </a:lnTo>
                  <a:lnTo>
                    <a:pt x="1040967" y="1204881"/>
                  </a:lnTo>
                  <a:lnTo>
                    <a:pt x="1036480" y="1223726"/>
                  </a:lnTo>
                  <a:close/>
                </a:path>
                <a:path w="1574164" h="3724909">
                  <a:moveTo>
                    <a:pt x="1478904" y="445477"/>
                  </a:moveTo>
                  <a:lnTo>
                    <a:pt x="1297267" y="435845"/>
                  </a:lnTo>
                  <a:lnTo>
                    <a:pt x="1550041" y="272935"/>
                  </a:lnTo>
                  <a:lnTo>
                    <a:pt x="1571118" y="292480"/>
                  </a:lnTo>
                  <a:lnTo>
                    <a:pt x="1573666" y="299469"/>
                  </a:lnTo>
                  <a:lnTo>
                    <a:pt x="1572275" y="325704"/>
                  </a:lnTo>
                  <a:lnTo>
                    <a:pt x="1568815" y="335912"/>
                  </a:lnTo>
                  <a:lnTo>
                    <a:pt x="1544372" y="379845"/>
                  </a:lnTo>
                  <a:lnTo>
                    <a:pt x="1478904" y="445477"/>
                  </a:lnTo>
                  <a:close/>
                </a:path>
                <a:path w="1574164" h="3724909">
                  <a:moveTo>
                    <a:pt x="810750" y="2475617"/>
                  </a:moveTo>
                  <a:lnTo>
                    <a:pt x="679807" y="2468673"/>
                  </a:lnTo>
                  <a:lnTo>
                    <a:pt x="820451" y="1477879"/>
                  </a:lnTo>
                  <a:lnTo>
                    <a:pt x="650405" y="822059"/>
                  </a:lnTo>
                  <a:lnTo>
                    <a:pt x="749853" y="788010"/>
                  </a:lnTo>
                  <a:lnTo>
                    <a:pt x="952042" y="1219249"/>
                  </a:lnTo>
                  <a:lnTo>
                    <a:pt x="1036480" y="1223726"/>
                  </a:lnTo>
                  <a:lnTo>
                    <a:pt x="936768" y="1642481"/>
                  </a:lnTo>
                  <a:lnTo>
                    <a:pt x="1117942" y="1652089"/>
                  </a:lnTo>
                  <a:lnTo>
                    <a:pt x="1060563" y="1733647"/>
                  </a:lnTo>
                  <a:lnTo>
                    <a:pt x="857923" y="2006427"/>
                  </a:lnTo>
                  <a:lnTo>
                    <a:pt x="810750" y="2475617"/>
                  </a:lnTo>
                  <a:close/>
                </a:path>
                <a:path w="1574164" h="3724909">
                  <a:moveTo>
                    <a:pt x="1117942" y="1652089"/>
                  </a:moveTo>
                  <a:lnTo>
                    <a:pt x="936768" y="1642481"/>
                  </a:lnTo>
                  <a:lnTo>
                    <a:pt x="1440329" y="1040214"/>
                  </a:lnTo>
                  <a:lnTo>
                    <a:pt x="1504920" y="1102034"/>
                  </a:lnTo>
                  <a:lnTo>
                    <a:pt x="1117942" y="1652089"/>
                  </a:lnTo>
                  <a:close/>
                </a:path>
                <a:path w="1574164" h="3724909">
                  <a:moveTo>
                    <a:pt x="859010" y="3201253"/>
                  </a:moveTo>
                  <a:lnTo>
                    <a:pt x="611882" y="3188149"/>
                  </a:lnTo>
                  <a:lnTo>
                    <a:pt x="650311" y="2642220"/>
                  </a:lnTo>
                  <a:lnTo>
                    <a:pt x="364628" y="2135383"/>
                  </a:lnTo>
                  <a:lnTo>
                    <a:pt x="161535" y="1624765"/>
                  </a:lnTo>
                  <a:lnTo>
                    <a:pt x="40253" y="1230381"/>
                  </a:lnTo>
                  <a:lnTo>
                    <a:pt x="0" y="1072250"/>
                  </a:lnTo>
                  <a:lnTo>
                    <a:pt x="128068" y="1059969"/>
                  </a:lnTo>
                  <a:lnTo>
                    <a:pt x="208377" y="1391348"/>
                  </a:lnTo>
                  <a:lnTo>
                    <a:pt x="398693" y="1863227"/>
                  </a:lnTo>
                  <a:lnTo>
                    <a:pt x="591631" y="2285653"/>
                  </a:lnTo>
                  <a:lnTo>
                    <a:pt x="679807" y="2468673"/>
                  </a:lnTo>
                  <a:lnTo>
                    <a:pt x="810750" y="2475617"/>
                  </a:lnTo>
                  <a:lnTo>
                    <a:pt x="739506" y="3184207"/>
                  </a:lnTo>
                  <a:lnTo>
                    <a:pt x="864379" y="3190829"/>
                  </a:lnTo>
                  <a:lnTo>
                    <a:pt x="859010" y="3201253"/>
                  </a:lnTo>
                  <a:close/>
                </a:path>
                <a:path w="1574164" h="3724909">
                  <a:moveTo>
                    <a:pt x="864379" y="3190829"/>
                  </a:moveTo>
                  <a:lnTo>
                    <a:pt x="739506" y="3184207"/>
                  </a:lnTo>
                  <a:lnTo>
                    <a:pt x="1144976" y="2364687"/>
                  </a:lnTo>
                  <a:lnTo>
                    <a:pt x="1262740" y="2322116"/>
                  </a:lnTo>
                  <a:lnTo>
                    <a:pt x="1255496" y="2458723"/>
                  </a:lnTo>
                  <a:lnTo>
                    <a:pt x="968212" y="2989247"/>
                  </a:lnTo>
                  <a:lnTo>
                    <a:pt x="864379" y="3190829"/>
                  </a:lnTo>
                  <a:close/>
                </a:path>
                <a:path w="1574164" h="3724909">
                  <a:moveTo>
                    <a:pt x="579426" y="3724694"/>
                  </a:moveTo>
                  <a:lnTo>
                    <a:pt x="588682" y="3530832"/>
                  </a:lnTo>
                  <a:lnTo>
                    <a:pt x="599975" y="3412684"/>
                  </a:lnTo>
                  <a:lnTo>
                    <a:pt x="438329" y="3211469"/>
                  </a:lnTo>
                  <a:lnTo>
                    <a:pt x="302258" y="2943043"/>
                  </a:lnTo>
                  <a:lnTo>
                    <a:pt x="208408" y="2708125"/>
                  </a:lnTo>
                  <a:lnTo>
                    <a:pt x="173425" y="2607437"/>
                  </a:lnTo>
                  <a:lnTo>
                    <a:pt x="188103" y="2510499"/>
                  </a:lnTo>
                  <a:lnTo>
                    <a:pt x="303070" y="2565448"/>
                  </a:lnTo>
                  <a:lnTo>
                    <a:pt x="611882" y="3188149"/>
                  </a:lnTo>
                  <a:lnTo>
                    <a:pt x="859010" y="3201253"/>
                  </a:lnTo>
                  <a:lnTo>
                    <a:pt x="817706" y="3281441"/>
                  </a:lnTo>
                  <a:lnTo>
                    <a:pt x="754708" y="3439123"/>
                  </a:lnTo>
                  <a:lnTo>
                    <a:pt x="729949" y="3566109"/>
                  </a:lnTo>
                  <a:lnTo>
                    <a:pt x="720939" y="3724694"/>
                  </a:lnTo>
                  <a:lnTo>
                    <a:pt x="579426" y="3724694"/>
                  </a:lnTo>
                  <a:close/>
                </a:path>
              </a:pathLst>
            </a:custGeom>
            <a:solidFill>
              <a:srgbClr val="667E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18870" y="4964272"/>
              <a:ext cx="3139719" cy="521815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01" y="0"/>
            <a:ext cx="11739567" cy="102981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267593" y="0"/>
            <a:ext cx="5020407" cy="56826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533830" y="5207015"/>
            <a:ext cx="13711555" cy="3568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0850" marR="5080" indent="-344170">
              <a:lnSpc>
                <a:spcPct val="107600"/>
              </a:lnSpc>
              <a:spcBef>
                <a:spcPts val="100"/>
              </a:spcBef>
              <a:tabLst>
                <a:tab pos="9828530" algn="l"/>
              </a:tabLst>
            </a:pPr>
            <a:r>
              <a:rPr sz="3600" spc="905" dirty="0">
                <a:latin typeface="Arial"/>
                <a:cs typeface="Arial"/>
              </a:rPr>
              <a:t>-</a:t>
            </a:r>
            <a:r>
              <a:rPr sz="3600" spc="75" dirty="0">
                <a:latin typeface="Arial"/>
                <a:cs typeface="Arial"/>
              </a:rPr>
              <a:t> </a:t>
            </a:r>
            <a:r>
              <a:rPr sz="3600" spc="254" dirty="0">
                <a:latin typeface="Arial"/>
                <a:cs typeface="Arial"/>
              </a:rPr>
              <a:t>Alat</a:t>
            </a:r>
            <a:r>
              <a:rPr sz="3600" spc="80" dirty="0">
                <a:latin typeface="Arial"/>
                <a:cs typeface="Arial"/>
              </a:rPr>
              <a:t> </a:t>
            </a:r>
            <a:r>
              <a:rPr sz="3600" spc="310" dirty="0">
                <a:latin typeface="Arial"/>
                <a:cs typeface="Arial"/>
              </a:rPr>
              <a:t>dikelompokkan</a:t>
            </a:r>
            <a:r>
              <a:rPr sz="3600" spc="80" dirty="0">
                <a:latin typeface="Arial"/>
                <a:cs typeface="Arial"/>
              </a:rPr>
              <a:t> </a:t>
            </a:r>
            <a:r>
              <a:rPr sz="3600" spc="330" dirty="0">
                <a:latin typeface="Arial"/>
                <a:cs typeface="Arial"/>
              </a:rPr>
              <a:t>atas</a:t>
            </a:r>
            <a:r>
              <a:rPr sz="3600" spc="80" dirty="0">
                <a:latin typeface="Arial"/>
                <a:cs typeface="Arial"/>
              </a:rPr>
              <a:t> </a:t>
            </a:r>
            <a:r>
              <a:rPr sz="3600" spc="195" dirty="0">
                <a:latin typeface="Arial"/>
                <a:cs typeface="Arial"/>
              </a:rPr>
              <a:t>jenis</a:t>
            </a:r>
            <a:r>
              <a:rPr sz="3600" spc="80" dirty="0">
                <a:latin typeface="Arial"/>
                <a:cs typeface="Arial"/>
              </a:rPr>
              <a:t> </a:t>
            </a:r>
            <a:r>
              <a:rPr sz="3600" spc="215" dirty="0">
                <a:latin typeface="Arial"/>
                <a:cs typeface="Arial"/>
              </a:rPr>
              <a:t>alat,</a:t>
            </a:r>
            <a:r>
              <a:rPr sz="3600" spc="80" dirty="0">
                <a:latin typeface="Arial"/>
                <a:cs typeface="Arial"/>
              </a:rPr>
              <a:t> </a:t>
            </a:r>
            <a:r>
              <a:rPr sz="3600" spc="195" dirty="0">
                <a:latin typeface="Arial"/>
                <a:cs typeface="Arial"/>
              </a:rPr>
              <a:t>jenis</a:t>
            </a:r>
            <a:r>
              <a:rPr sz="3600" spc="80" dirty="0">
                <a:latin typeface="Arial"/>
                <a:cs typeface="Arial"/>
              </a:rPr>
              <a:t> </a:t>
            </a:r>
            <a:r>
              <a:rPr sz="3600" spc="395" dirty="0">
                <a:latin typeface="Arial"/>
                <a:cs typeface="Arial"/>
              </a:rPr>
              <a:t>bahan</a:t>
            </a:r>
            <a:r>
              <a:rPr sz="3600" spc="80" dirty="0">
                <a:latin typeface="Arial"/>
                <a:cs typeface="Arial"/>
              </a:rPr>
              <a:t> </a:t>
            </a:r>
            <a:r>
              <a:rPr sz="3600" spc="415" dirty="0">
                <a:latin typeface="Arial"/>
                <a:cs typeface="Arial"/>
              </a:rPr>
              <a:t>pembut  </a:t>
            </a:r>
            <a:r>
              <a:rPr sz="3600" spc="215" dirty="0">
                <a:latin typeface="Arial"/>
                <a:cs typeface="Arial"/>
              </a:rPr>
              <a:t>alat, </a:t>
            </a:r>
            <a:r>
              <a:rPr sz="3600" spc="355" dirty="0">
                <a:latin typeface="Arial"/>
                <a:cs typeface="Arial"/>
              </a:rPr>
              <a:t>berapa </a:t>
            </a:r>
            <a:r>
              <a:rPr sz="3600" spc="440" dirty="0">
                <a:latin typeface="Arial"/>
                <a:cs typeface="Arial"/>
              </a:rPr>
              <a:t>lama </a:t>
            </a:r>
            <a:r>
              <a:rPr sz="3600" spc="340" dirty="0">
                <a:latin typeface="Arial"/>
                <a:cs typeface="Arial"/>
              </a:rPr>
              <a:t>alat</a:t>
            </a:r>
            <a:r>
              <a:rPr sz="3600" spc="-645" dirty="0">
                <a:latin typeface="Arial"/>
                <a:cs typeface="Arial"/>
              </a:rPr>
              <a:t> </a:t>
            </a:r>
            <a:r>
              <a:rPr sz="3600" spc="340" dirty="0">
                <a:latin typeface="Arial"/>
                <a:cs typeface="Arial"/>
              </a:rPr>
              <a:t>digunakan</a:t>
            </a:r>
            <a:r>
              <a:rPr sz="3600" spc="90" dirty="0">
                <a:latin typeface="Arial"/>
                <a:cs typeface="Arial"/>
              </a:rPr>
              <a:t> </a:t>
            </a:r>
            <a:r>
              <a:rPr sz="3600" spc="385" dirty="0">
                <a:latin typeface="Arial"/>
                <a:cs typeface="Arial"/>
              </a:rPr>
              <a:t>atau	</a:t>
            </a:r>
            <a:r>
              <a:rPr sz="3600" spc="195" dirty="0">
                <a:latin typeface="Arial"/>
                <a:cs typeface="Arial"/>
              </a:rPr>
              <a:t>jenis</a:t>
            </a:r>
            <a:r>
              <a:rPr sz="3600" spc="20" dirty="0">
                <a:latin typeface="Arial"/>
                <a:cs typeface="Arial"/>
              </a:rPr>
              <a:t> </a:t>
            </a:r>
            <a:r>
              <a:rPr sz="3600" spc="295" dirty="0">
                <a:latin typeface="Arial"/>
                <a:cs typeface="Arial"/>
              </a:rPr>
              <a:t>percobaan.</a:t>
            </a:r>
            <a:endParaRPr sz="3600">
              <a:latin typeface="Arial"/>
              <a:cs typeface="Arial"/>
            </a:endParaRPr>
          </a:p>
          <a:p>
            <a:pPr marL="423545" marR="1098550" indent="-411480">
              <a:lnSpc>
                <a:spcPct val="107600"/>
              </a:lnSpc>
              <a:spcBef>
                <a:spcPts val="4650"/>
              </a:spcBef>
            </a:pPr>
            <a:r>
              <a:rPr sz="3600" spc="905" dirty="0">
                <a:latin typeface="Arial"/>
                <a:cs typeface="Arial"/>
              </a:rPr>
              <a:t>-</a:t>
            </a:r>
            <a:r>
              <a:rPr sz="3600" spc="75" dirty="0">
                <a:latin typeface="Arial"/>
                <a:cs typeface="Arial"/>
              </a:rPr>
              <a:t> </a:t>
            </a:r>
            <a:r>
              <a:rPr sz="3600" spc="325" dirty="0">
                <a:latin typeface="Arial"/>
                <a:cs typeface="Arial"/>
              </a:rPr>
              <a:t>Bahan/zat</a:t>
            </a:r>
            <a:r>
              <a:rPr sz="3600" spc="75" dirty="0">
                <a:latin typeface="Arial"/>
                <a:cs typeface="Arial"/>
              </a:rPr>
              <a:t> </a:t>
            </a:r>
            <a:r>
              <a:rPr sz="3600" spc="310" dirty="0">
                <a:latin typeface="Arial"/>
                <a:cs typeface="Arial"/>
              </a:rPr>
              <a:t>dikelompokkan</a:t>
            </a:r>
            <a:r>
              <a:rPr sz="3600" spc="80" dirty="0">
                <a:latin typeface="Arial"/>
                <a:cs typeface="Arial"/>
              </a:rPr>
              <a:t> </a:t>
            </a:r>
            <a:r>
              <a:rPr sz="3600" spc="434" dirty="0">
                <a:latin typeface="Arial"/>
                <a:cs typeface="Arial"/>
              </a:rPr>
              <a:t>pada</a:t>
            </a:r>
            <a:r>
              <a:rPr sz="3600" spc="75" dirty="0">
                <a:latin typeface="Arial"/>
                <a:cs typeface="Arial"/>
              </a:rPr>
              <a:t> </a:t>
            </a:r>
            <a:r>
              <a:rPr sz="3600" spc="195" dirty="0">
                <a:latin typeface="Arial"/>
                <a:cs typeface="Arial"/>
              </a:rPr>
              <a:t>jenis</a:t>
            </a:r>
            <a:r>
              <a:rPr sz="3600" spc="80" dirty="0">
                <a:latin typeface="Arial"/>
                <a:cs typeface="Arial"/>
              </a:rPr>
              <a:t> </a:t>
            </a:r>
            <a:r>
              <a:rPr sz="3600" spc="395" dirty="0">
                <a:latin typeface="Arial"/>
                <a:cs typeface="Arial"/>
              </a:rPr>
              <a:t>bahan</a:t>
            </a:r>
            <a:r>
              <a:rPr sz="3600" spc="75" dirty="0">
                <a:latin typeface="Arial"/>
                <a:cs typeface="Arial"/>
              </a:rPr>
              <a:t> </a:t>
            </a:r>
            <a:r>
              <a:rPr sz="3600" spc="459" dirty="0">
                <a:latin typeface="Arial"/>
                <a:cs typeface="Arial"/>
              </a:rPr>
              <a:t>(fasa/  </a:t>
            </a:r>
            <a:r>
              <a:rPr sz="3600" spc="325" dirty="0">
                <a:latin typeface="Arial"/>
                <a:cs typeface="Arial"/>
              </a:rPr>
              <a:t>wujud</a:t>
            </a:r>
            <a:r>
              <a:rPr sz="3600" spc="75" dirty="0">
                <a:latin typeface="Arial"/>
                <a:cs typeface="Arial"/>
              </a:rPr>
              <a:t> </a:t>
            </a:r>
            <a:r>
              <a:rPr sz="3600" spc="100" dirty="0">
                <a:latin typeface="Arial"/>
                <a:cs typeface="Arial"/>
              </a:rPr>
              <a:t>zat,</a:t>
            </a:r>
            <a:r>
              <a:rPr sz="3600" spc="75" dirty="0">
                <a:latin typeface="Arial"/>
                <a:cs typeface="Arial"/>
              </a:rPr>
              <a:t> </a:t>
            </a:r>
            <a:r>
              <a:rPr sz="3600" spc="245" dirty="0">
                <a:latin typeface="Arial"/>
                <a:cs typeface="Arial"/>
              </a:rPr>
              <a:t>sifat</a:t>
            </a:r>
            <a:r>
              <a:rPr sz="3600" spc="80" dirty="0">
                <a:latin typeface="Arial"/>
                <a:cs typeface="Arial"/>
              </a:rPr>
              <a:t> </a:t>
            </a:r>
            <a:r>
              <a:rPr sz="3600" spc="434" dirty="0">
                <a:latin typeface="Arial"/>
                <a:cs typeface="Arial"/>
              </a:rPr>
              <a:t>asam</a:t>
            </a:r>
            <a:r>
              <a:rPr sz="3600" spc="75" dirty="0">
                <a:latin typeface="Arial"/>
                <a:cs typeface="Arial"/>
              </a:rPr>
              <a:t> </a:t>
            </a:r>
            <a:r>
              <a:rPr sz="3600" spc="355" dirty="0">
                <a:latin typeface="Arial"/>
                <a:cs typeface="Arial"/>
              </a:rPr>
              <a:t>basa</a:t>
            </a:r>
            <a:r>
              <a:rPr sz="3600" spc="75" dirty="0">
                <a:latin typeface="Arial"/>
                <a:cs typeface="Arial"/>
              </a:rPr>
              <a:t> </a:t>
            </a:r>
            <a:r>
              <a:rPr sz="3600" spc="300" dirty="0">
                <a:latin typeface="Arial"/>
                <a:cs typeface="Arial"/>
              </a:rPr>
              <a:t>dari</a:t>
            </a:r>
            <a:r>
              <a:rPr sz="3600" spc="80" dirty="0">
                <a:latin typeface="Arial"/>
                <a:cs typeface="Arial"/>
              </a:rPr>
              <a:t> </a:t>
            </a:r>
            <a:r>
              <a:rPr sz="3600" spc="225" dirty="0">
                <a:latin typeface="Arial"/>
                <a:cs typeface="Arial"/>
              </a:rPr>
              <a:t>zat),</a:t>
            </a:r>
            <a:r>
              <a:rPr sz="3600" spc="75" dirty="0">
                <a:latin typeface="Arial"/>
                <a:cs typeface="Arial"/>
              </a:rPr>
              <a:t> </a:t>
            </a:r>
            <a:r>
              <a:rPr sz="3600" spc="315" dirty="0">
                <a:latin typeface="Arial"/>
                <a:cs typeface="Arial"/>
              </a:rPr>
              <a:t>tingkat</a:t>
            </a:r>
            <a:r>
              <a:rPr sz="3600" spc="80" dirty="0">
                <a:latin typeface="Arial"/>
                <a:cs typeface="Arial"/>
              </a:rPr>
              <a:t> </a:t>
            </a:r>
            <a:r>
              <a:rPr sz="3600" spc="395" dirty="0">
                <a:latin typeface="Arial"/>
                <a:cs typeface="Arial"/>
              </a:rPr>
              <a:t>bahaya  </a:t>
            </a:r>
            <a:r>
              <a:rPr sz="3600" spc="285" dirty="0">
                <a:latin typeface="Arial"/>
                <a:cs typeface="Arial"/>
              </a:rPr>
              <a:t>bahan,</a:t>
            </a:r>
            <a:r>
              <a:rPr sz="3600" spc="70" dirty="0">
                <a:latin typeface="Arial"/>
                <a:cs typeface="Arial"/>
              </a:rPr>
              <a:t> </a:t>
            </a:r>
            <a:r>
              <a:rPr sz="3600" spc="400" dirty="0">
                <a:latin typeface="Arial"/>
                <a:cs typeface="Arial"/>
              </a:rPr>
              <a:t>dan</a:t>
            </a:r>
            <a:r>
              <a:rPr sz="3600" spc="75" dirty="0">
                <a:latin typeface="Arial"/>
                <a:cs typeface="Arial"/>
              </a:rPr>
              <a:t> </a:t>
            </a:r>
            <a:r>
              <a:rPr sz="3600" spc="315" dirty="0">
                <a:latin typeface="Arial"/>
                <a:cs typeface="Arial"/>
              </a:rPr>
              <a:t>tingkat</a:t>
            </a:r>
            <a:r>
              <a:rPr sz="3600" spc="75" dirty="0">
                <a:latin typeface="Arial"/>
                <a:cs typeface="Arial"/>
              </a:rPr>
              <a:t> </a:t>
            </a:r>
            <a:r>
              <a:rPr sz="3600" spc="440" dirty="0">
                <a:latin typeface="Arial"/>
                <a:cs typeface="Arial"/>
              </a:rPr>
              <a:t>lama</a:t>
            </a:r>
            <a:r>
              <a:rPr sz="3600" spc="70" dirty="0">
                <a:latin typeface="Arial"/>
                <a:cs typeface="Arial"/>
              </a:rPr>
              <a:t> </a:t>
            </a:r>
            <a:r>
              <a:rPr sz="3600" spc="375" dirty="0">
                <a:latin typeface="Arial"/>
                <a:cs typeface="Arial"/>
              </a:rPr>
              <a:t>pemakaian</a:t>
            </a:r>
            <a:r>
              <a:rPr sz="3600" spc="75" dirty="0">
                <a:latin typeface="Arial"/>
                <a:cs typeface="Arial"/>
              </a:rPr>
              <a:t> </a:t>
            </a:r>
            <a:r>
              <a:rPr sz="3600" spc="305" dirty="0">
                <a:latin typeface="Arial"/>
                <a:cs typeface="Arial"/>
              </a:rPr>
              <a:t>bahan.</a:t>
            </a:r>
            <a:endParaRPr sz="36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16000" y="1395386"/>
            <a:ext cx="8045450" cy="1410643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5080">
              <a:lnSpc>
                <a:spcPts val="10500"/>
              </a:lnSpc>
              <a:spcBef>
                <a:spcPts val="500"/>
              </a:spcBef>
            </a:pPr>
            <a:r>
              <a:rPr sz="8800" dirty="0" smtClean="0"/>
              <a:t> </a:t>
            </a:r>
            <a:endParaRPr sz="8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9D5C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906" y="0"/>
            <a:ext cx="6113145" cy="7304405"/>
            <a:chOff x="1906" y="0"/>
            <a:chExt cx="6113145" cy="7304405"/>
          </a:xfrm>
        </p:grpSpPr>
        <p:sp>
          <p:nvSpPr>
            <p:cNvPr id="4" name="object 4"/>
            <p:cNvSpPr/>
            <p:nvPr/>
          </p:nvSpPr>
          <p:spPr>
            <a:xfrm>
              <a:off x="1906" y="0"/>
              <a:ext cx="6113145" cy="7304405"/>
            </a:xfrm>
            <a:custGeom>
              <a:avLst/>
              <a:gdLst/>
              <a:ahLst/>
              <a:cxnLst/>
              <a:rect l="l" t="t" r="r" b="b"/>
              <a:pathLst>
                <a:path w="6113145" h="7304405">
                  <a:moveTo>
                    <a:pt x="0" y="7303866"/>
                  </a:moveTo>
                  <a:lnTo>
                    <a:pt x="4333" y="0"/>
                  </a:lnTo>
                  <a:lnTo>
                    <a:pt x="6020129" y="3067"/>
                  </a:lnTo>
                  <a:lnTo>
                    <a:pt x="6041252" y="46041"/>
                  </a:lnTo>
                  <a:lnTo>
                    <a:pt x="6046452" y="85409"/>
                  </a:lnTo>
                  <a:lnTo>
                    <a:pt x="6062973" y="119020"/>
                  </a:lnTo>
                  <a:lnTo>
                    <a:pt x="6100698" y="426092"/>
                  </a:lnTo>
                  <a:lnTo>
                    <a:pt x="6113059" y="537608"/>
                  </a:lnTo>
                  <a:lnTo>
                    <a:pt x="6105529" y="579870"/>
                  </a:lnTo>
                  <a:lnTo>
                    <a:pt x="6112861" y="652367"/>
                  </a:lnTo>
                  <a:lnTo>
                    <a:pt x="6104919" y="693789"/>
                  </a:lnTo>
                  <a:lnTo>
                    <a:pt x="6108227" y="729309"/>
                  </a:lnTo>
                  <a:lnTo>
                    <a:pt x="6099987" y="770125"/>
                  </a:lnTo>
                  <a:lnTo>
                    <a:pt x="6102989" y="805023"/>
                  </a:lnTo>
                  <a:lnTo>
                    <a:pt x="6085714" y="885039"/>
                  </a:lnTo>
                  <a:lnTo>
                    <a:pt x="6088223" y="918934"/>
                  </a:lnTo>
                  <a:lnTo>
                    <a:pt x="6079162" y="958079"/>
                  </a:lnTo>
                  <a:lnTo>
                    <a:pt x="6069923" y="996864"/>
                  </a:lnTo>
                  <a:lnTo>
                    <a:pt x="6060503" y="1035278"/>
                  </a:lnTo>
                  <a:lnTo>
                    <a:pt x="6050896" y="1073314"/>
                  </a:lnTo>
                  <a:lnTo>
                    <a:pt x="6041098" y="1110961"/>
                  </a:lnTo>
                  <a:lnTo>
                    <a:pt x="6042503" y="1142610"/>
                  </a:lnTo>
                  <a:lnTo>
                    <a:pt x="6032311" y="1179454"/>
                  </a:lnTo>
                  <a:lnTo>
                    <a:pt x="6021915" y="1215884"/>
                  </a:lnTo>
                  <a:lnTo>
                    <a:pt x="6011310" y="1251889"/>
                  </a:lnTo>
                  <a:lnTo>
                    <a:pt x="5989095" y="1293064"/>
                  </a:lnTo>
                  <a:lnTo>
                    <a:pt x="5978061" y="1328195"/>
                  </a:lnTo>
                  <a:lnTo>
                    <a:pt x="5955322" y="1397095"/>
                  </a:lnTo>
                  <a:lnTo>
                    <a:pt x="5931662" y="1464120"/>
                  </a:lnTo>
                  <a:lnTo>
                    <a:pt x="5908078" y="1502509"/>
                  </a:lnTo>
                  <a:lnTo>
                    <a:pt x="5895647" y="1534800"/>
                  </a:lnTo>
                  <a:lnTo>
                    <a:pt x="5882969" y="1566586"/>
                  </a:lnTo>
                  <a:lnTo>
                    <a:pt x="5858640" y="1603461"/>
                  </a:lnTo>
                  <a:lnTo>
                    <a:pt x="5845452" y="1634210"/>
                  </a:lnTo>
                  <a:lnTo>
                    <a:pt x="5820605" y="1670030"/>
                  </a:lnTo>
                  <a:lnTo>
                    <a:pt x="5806889" y="1699707"/>
                  </a:lnTo>
                  <a:lnTo>
                    <a:pt x="5792904" y="1728835"/>
                  </a:lnTo>
                  <a:lnTo>
                    <a:pt x="5767246" y="1763006"/>
                  </a:lnTo>
                  <a:lnTo>
                    <a:pt x="5752707" y="1791007"/>
                  </a:lnTo>
                  <a:lnTo>
                    <a:pt x="5726487" y="1824034"/>
                  </a:lnTo>
                  <a:lnTo>
                    <a:pt x="5711377" y="1850873"/>
                  </a:lnTo>
                  <a:lnTo>
                    <a:pt x="5684577" y="1882719"/>
                  </a:lnTo>
                  <a:lnTo>
                    <a:pt x="5657480" y="1913962"/>
                  </a:lnTo>
                  <a:lnTo>
                    <a:pt x="5641480" y="1938991"/>
                  </a:lnTo>
                  <a:lnTo>
                    <a:pt x="5613776" y="1969000"/>
                  </a:lnTo>
                  <a:lnTo>
                    <a:pt x="5585763" y="1998378"/>
                  </a:lnTo>
                  <a:lnTo>
                    <a:pt x="5568833" y="2021514"/>
                  </a:lnTo>
                  <a:lnTo>
                    <a:pt x="5540186" y="2049605"/>
                  </a:lnTo>
                  <a:lnTo>
                    <a:pt x="5511216" y="2077038"/>
                  </a:lnTo>
                  <a:lnTo>
                    <a:pt x="5493317" y="2098202"/>
                  </a:lnTo>
                  <a:lnTo>
                    <a:pt x="5463688" y="2124293"/>
                  </a:lnTo>
                  <a:lnTo>
                    <a:pt x="5433722" y="2149699"/>
                  </a:lnTo>
                  <a:lnTo>
                    <a:pt x="5414813" y="2168810"/>
                  </a:lnTo>
                  <a:lnTo>
                    <a:pt x="5384161" y="2192821"/>
                  </a:lnTo>
                  <a:lnTo>
                    <a:pt x="5353160" y="2216120"/>
                  </a:lnTo>
                  <a:lnTo>
                    <a:pt x="5321804" y="2238699"/>
                  </a:lnTo>
                  <a:lnTo>
                    <a:pt x="5290090" y="2260549"/>
                  </a:lnTo>
                  <a:lnTo>
                    <a:pt x="5269411" y="2276058"/>
                  </a:lnTo>
                  <a:lnTo>
                    <a:pt x="5236967" y="2296422"/>
                  </a:lnTo>
                  <a:lnTo>
                    <a:pt x="5204151" y="2316030"/>
                  </a:lnTo>
                  <a:lnTo>
                    <a:pt x="5170959" y="2334872"/>
                  </a:lnTo>
                  <a:lnTo>
                    <a:pt x="5137386" y="2352940"/>
                  </a:lnTo>
                  <a:lnTo>
                    <a:pt x="5080479" y="2381116"/>
                  </a:lnTo>
                  <a:lnTo>
                    <a:pt x="5045738" y="2396807"/>
                  </a:lnTo>
                  <a:lnTo>
                    <a:pt x="5010599" y="2411689"/>
                  </a:lnTo>
                  <a:lnTo>
                    <a:pt x="4975057" y="2425751"/>
                  </a:lnTo>
                  <a:lnTo>
                    <a:pt x="4939108" y="2438985"/>
                  </a:lnTo>
                  <a:lnTo>
                    <a:pt x="4902748" y="2451382"/>
                  </a:lnTo>
                  <a:lnTo>
                    <a:pt x="4877369" y="2457330"/>
                  </a:lnTo>
                  <a:lnTo>
                    <a:pt x="4840173" y="2468026"/>
                  </a:lnTo>
                  <a:lnTo>
                    <a:pt x="4802551" y="2477858"/>
                  </a:lnTo>
                  <a:lnTo>
                    <a:pt x="4764501" y="2486816"/>
                  </a:lnTo>
                  <a:lnTo>
                    <a:pt x="4726017" y="2494893"/>
                  </a:lnTo>
                  <a:lnTo>
                    <a:pt x="4687095" y="2502078"/>
                  </a:lnTo>
                  <a:lnTo>
                    <a:pt x="4659129" y="2502761"/>
                  </a:lnTo>
                  <a:lnTo>
                    <a:pt x="4619317" y="2508138"/>
                  </a:lnTo>
                  <a:lnTo>
                    <a:pt x="4579055" y="2512596"/>
                  </a:lnTo>
                  <a:lnTo>
                    <a:pt x="4538550" y="2516561"/>
                  </a:lnTo>
                  <a:lnTo>
                    <a:pt x="4497991" y="2520416"/>
                  </a:lnTo>
                  <a:lnTo>
                    <a:pt x="4468786" y="2518580"/>
                  </a:lnTo>
                  <a:lnTo>
                    <a:pt x="4387488" y="2525923"/>
                  </a:lnTo>
                  <a:lnTo>
                    <a:pt x="4306132" y="2533148"/>
                  </a:lnTo>
                  <a:lnTo>
                    <a:pt x="4195556" y="2538507"/>
                  </a:lnTo>
                  <a:lnTo>
                    <a:pt x="4166350" y="2536671"/>
                  </a:lnTo>
                  <a:lnTo>
                    <a:pt x="4125792" y="2540526"/>
                  </a:lnTo>
                  <a:lnTo>
                    <a:pt x="4085286" y="2544490"/>
                  </a:lnTo>
                  <a:lnTo>
                    <a:pt x="4044844" y="2548582"/>
                  </a:lnTo>
                  <a:lnTo>
                    <a:pt x="4015873" y="2547222"/>
                  </a:lnTo>
                  <a:lnTo>
                    <a:pt x="3975586" y="2551631"/>
                  </a:lnTo>
                  <a:lnTo>
                    <a:pt x="3935393" y="2556229"/>
                  </a:lnTo>
                  <a:lnTo>
                    <a:pt x="3906699" y="2555433"/>
                  </a:lnTo>
                  <a:lnTo>
                    <a:pt x="3866720" y="2560467"/>
                  </a:lnTo>
                  <a:lnTo>
                    <a:pt x="3826862" y="2565749"/>
                  </a:lnTo>
                  <a:lnTo>
                    <a:pt x="3798533" y="2565696"/>
                  </a:lnTo>
                  <a:lnTo>
                    <a:pt x="3758948" y="2571533"/>
                  </a:lnTo>
                  <a:lnTo>
                    <a:pt x="3730912" y="2572074"/>
                  </a:lnTo>
                  <a:lnTo>
                    <a:pt x="3691639" y="2578545"/>
                  </a:lnTo>
                  <a:lnTo>
                    <a:pt x="3652536" y="2585362"/>
                  </a:lnTo>
                  <a:lnTo>
                    <a:pt x="3625011" y="2586944"/>
                  </a:lnTo>
                  <a:lnTo>
                    <a:pt x="3586278" y="2594515"/>
                  </a:lnTo>
                  <a:lnTo>
                    <a:pt x="3547745" y="2602492"/>
                  </a:lnTo>
                  <a:lnTo>
                    <a:pt x="3520819" y="2605292"/>
                  </a:lnTo>
                  <a:lnTo>
                    <a:pt x="3482715" y="2614141"/>
                  </a:lnTo>
                  <a:lnTo>
                    <a:pt x="3456237" y="2617853"/>
                  </a:lnTo>
                  <a:lnTo>
                    <a:pt x="3418600" y="2627653"/>
                  </a:lnTo>
                  <a:lnTo>
                    <a:pt x="3381212" y="2637958"/>
                  </a:lnTo>
                  <a:lnTo>
                    <a:pt x="3355479" y="2643187"/>
                  </a:lnTo>
                  <a:lnTo>
                    <a:pt x="3318617" y="2654562"/>
                  </a:lnTo>
                  <a:lnTo>
                    <a:pt x="3282032" y="2666502"/>
                  </a:lnTo>
                  <a:lnTo>
                    <a:pt x="3257132" y="2673425"/>
                  </a:lnTo>
                  <a:lnTo>
                    <a:pt x="3221132" y="2686554"/>
                  </a:lnTo>
                  <a:lnTo>
                    <a:pt x="3196836" y="2694705"/>
                  </a:lnTo>
                  <a:lnTo>
                    <a:pt x="3161459" y="2709103"/>
                  </a:lnTo>
                  <a:lnTo>
                    <a:pt x="3126408" y="2724164"/>
                  </a:lnTo>
                  <a:lnTo>
                    <a:pt x="3068723" y="2750756"/>
                  </a:lnTo>
                  <a:lnTo>
                    <a:pt x="3034710" y="2767928"/>
                  </a:lnTo>
                  <a:lnTo>
                    <a:pt x="2979186" y="2798919"/>
                  </a:lnTo>
                  <a:lnTo>
                    <a:pt x="2957696" y="2812778"/>
                  </a:lnTo>
                  <a:lnTo>
                    <a:pt x="2925202" y="2833041"/>
                  </a:lnTo>
                  <a:lnTo>
                    <a:pt x="2893113" y="2854127"/>
                  </a:lnTo>
                  <a:lnTo>
                    <a:pt x="2872835" y="2870453"/>
                  </a:lnTo>
                  <a:lnTo>
                    <a:pt x="2841583" y="2893243"/>
                  </a:lnTo>
                  <a:lnTo>
                    <a:pt x="2810765" y="2916915"/>
                  </a:lnTo>
                  <a:lnTo>
                    <a:pt x="2791788" y="2935887"/>
                  </a:lnTo>
                  <a:lnTo>
                    <a:pt x="2761866" y="2961382"/>
                  </a:lnTo>
                  <a:lnTo>
                    <a:pt x="2732407" y="2987819"/>
                  </a:lnTo>
                  <a:lnTo>
                    <a:pt x="2714817" y="3009615"/>
                  </a:lnTo>
                  <a:lnTo>
                    <a:pt x="2686313" y="3037994"/>
                  </a:lnTo>
                  <a:lnTo>
                    <a:pt x="2658300" y="3067373"/>
                  </a:lnTo>
                  <a:lnTo>
                    <a:pt x="2642186" y="3092171"/>
                  </a:lnTo>
                  <a:lnTo>
                    <a:pt x="2615187" y="3123612"/>
                  </a:lnTo>
                  <a:lnTo>
                    <a:pt x="2588708" y="3156113"/>
                  </a:lnTo>
                  <a:lnTo>
                    <a:pt x="2562760" y="3189694"/>
                  </a:lnTo>
                  <a:lnTo>
                    <a:pt x="2548751" y="3218772"/>
                  </a:lnTo>
                  <a:lnTo>
                    <a:pt x="2523894" y="3254573"/>
                  </a:lnTo>
                  <a:lnTo>
                    <a:pt x="2499598" y="3291513"/>
                  </a:lnTo>
                  <a:lnTo>
                    <a:pt x="2475871" y="3329613"/>
                  </a:lnTo>
                  <a:lnTo>
                    <a:pt x="2464122" y="3363289"/>
                  </a:lnTo>
                  <a:lnTo>
                    <a:pt x="2441564" y="3403766"/>
                  </a:lnTo>
                  <a:lnTo>
                    <a:pt x="2419605" y="3445463"/>
                  </a:lnTo>
                  <a:lnTo>
                    <a:pt x="2398255" y="3488398"/>
                  </a:lnTo>
                  <a:lnTo>
                    <a:pt x="2388922" y="3526989"/>
                  </a:lnTo>
                  <a:lnTo>
                    <a:pt x="2368818" y="3572460"/>
                  </a:lnTo>
                  <a:lnTo>
                    <a:pt x="2349354" y="3619230"/>
                  </a:lnTo>
                  <a:lnTo>
                    <a:pt x="2330536" y="3667318"/>
                  </a:lnTo>
                  <a:lnTo>
                    <a:pt x="2312377" y="3716743"/>
                  </a:lnTo>
                  <a:lnTo>
                    <a:pt x="2294884" y="3767526"/>
                  </a:lnTo>
                  <a:lnTo>
                    <a:pt x="2278069" y="3819686"/>
                  </a:lnTo>
                  <a:lnTo>
                    <a:pt x="2273338" y="3867641"/>
                  </a:lnTo>
                  <a:lnTo>
                    <a:pt x="2257906" y="3922615"/>
                  </a:lnTo>
                  <a:lnTo>
                    <a:pt x="2243180" y="3979026"/>
                  </a:lnTo>
                  <a:lnTo>
                    <a:pt x="2229170" y="4036894"/>
                  </a:lnTo>
                  <a:lnTo>
                    <a:pt x="2215885" y="4096238"/>
                  </a:lnTo>
                  <a:lnTo>
                    <a:pt x="2203337" y="4157078"/>
                  </a:lnTo>
                  <a:lnTo>
                    <a:pt x="2191533" y="4219435"/>
                  </a:lnTo>
                  <a:lnTo>
                    <a:pt x="2180484" y="4283327"/>
                  </a:lnTo>
                  <a:lnTo>
                    <a:pt x="2170200" y="4348775"/>
                  </a:lnTo>
                  <a:lnTo>
                    <a:pt x="2160691" y="4415799"/>
                  </a:lnTo>
                  <a:lnTo>
                    <a:pt x="2151965" y="4484418"/>
                  </a:lnTo>
                  <a:lnTo>
                    <a:pt x="2144034" y="4554652"/>
                  </a:lnTo>
                  <a:lnTo>
                    <a:pt x="2136906" y="4626521"/>
                  </a:lnTo>
                  <a:lnTo>
                    <a:pt x="2130592" y="4700044"/>
                  </a:lnTo>
                  <a:lnTo>
                    <a:pt x="2125100" y="4775243"/>
                  </a:lnTo>
                  <a:lnTo>
                    <a:pt x="2109044" y="4857738"/>
                  </a:lnTo>
                  <a:lnTo>
                    <a:pt x="2109635" y="4916519"/>
                  </a:lnTo>
                  <a:lnTo>
                    <a:pt x="2098331" y="4979894"/>
                  </a:lnTo>
                  <a:lnTo>
                    <a:pt x="2097932" y="5036662"/>
                  </a:lnTo>
                  <a:lnTo>
                    <a:pt x="2085645" y="5098034"/>
                  </a:lnTo>
                  <a:lnTo>
                    <a:pt x="2072870" y="5158414"/>
                  </a:lnTo>
                  <a:lnTo>
                    <a:pt x="2071008" y="5212206"/>
                  </a:lnTo>
                  <a:lnTo>
                    <a:pt x="2057266" y="5270619"/>
                  </a:lnTo>
                  <a:lnTo>
                    <a:pt x="2043045" y="5328058"/>
                  </a:lnTo>
                  <a:lnTo>
                    <a:pt x="2028348" y="5384528"/>
                  </a:lnTo>
                  <a:lnTo>
                    <a:pt x="2024576" y="5434433"/>
                  </a:lnTo>
                  <a:lnTo>
                    <a:pt x="2008935" y="5488983"/>
                  </a:lnTo>
                  <a:lnTo>
                    <a:pt x="1992827" y="5542582"/>
                  </a:lnTo>
                  <a:lnTo>
                    <a:pt x="1976254" y="5595236"/>
                  </a:lnTo>
                  <a:lnTo>
                    <a:pt x="1959220" y="5646950"/>
                  </a:lnTo>
                  <a:lnTo>
                    <a:pt x="1941726" y="5697731"/>
                  </a:lnTo>
                  <a:lnTo>
                    <a:pt x="1923777" y="5747584"/>
                  </a:lnTo>
                  <a:lnTo>
                    <a:pt x="1905374" y="5796514"/>
                  </a:lnTo>
                  <a:lnTo>
                    <a:pt x="1886521" y="5844529"/>
                  </a:lnTo>
                  <a:lnTo>
                    <a:pt x="1855823" y="5897236"/>
                  </a:lnTo>
                  <a:lnTo>
                    <a:pt x="1836078" y="5943436"/>
                  </a:lnTo>
                  <a:lnTo>
                    <a:pt x="1815892" y="5988738"/>
                  </a:lnTo>
                  <a:lnTo>
                    <a:pt x="1795266" y="6033147"/>
                  </a:lnTo>
                  <a:lnTo>
                    <a:pt x="1774205" y="6076669"/>
                  </a:lnTo>
                  <a:lnTo>
                    <a:pt x="1752711" y="6119310"/>
                  </a:lnTo>
                  <a:lnTo>
                    <a:pt x="1719389" y="6166679"/>
                  </a:lnTo>
                  <a:lnTo>
                    <a:pt x="1697037" y="6207576"/>
                  </a:lnTo>
                  <a:lnTo>
                    <a:pt x="1674261" y="6247609"/>
                  </a:lnTo>
                  <a:lnTo>
                    <a:pt x="1651064" y="6286785"/>
                  </a:lnTo>
                  <a:lnTo>
                    <a:pt x="1616050" y="6330712"/>
                  </a:lnTo>
                  <a:lnTo>
                    <a:pt x="1592018" y="6368190"/>
                  </a:lnTo>
                  <a:lnTo>
                    <a:pt x="1567573" y="6404829"/>
                  </a:lnTo>
                  <a:lnTo>
                    <a:pt x="1531321" y="6446235"/>
                  </a:lnTo>
                  <a:lnTo>
                    <a:pt x="1506059" y="6481211"/>
                  </a:lnTo>
                  <a:lnTo>
                    <a:pt x="1480393" y="6515365"/>
                  </a:lnTo>
                  <a:lnTo>
                    <a:pt x="1442928" y="6554304"/>
                  </a:lnTo>
                  <a:lnTo>
                    <a:pt x="1416461" y="6586830"/>
                  </a:lnTo>
                  <a:lnTo>
                    <a:pt x="1389600" y="6618552"/>
                  </a:lnTo>
                  <a:lnTo>
                    <a:pt x="1350948" y="6655076"/>
                  </a:lnTo>
                  <a:lnTo>
                    <a:pt x="1323303" y="6685206"/>
                  </a:lnTo>
                  <a:lnTo>
                    <a:pt x="1295272" y="6714548"/>
                  </a:lnTo>
                  <a:lnTo>
                    <a:pt x="1255459" y="6748710"/>
                  </a:lnTo>
                  <a:lnTo>
                    <a:pt x="1226662" y="6776495"/>
                  </a:lnTo>
                  <a:lnTo>
                    <a:pt x="1197487" y="6803510"/>
                  </a:lnTo>
                  <a:lnTo>
                    <a:pt x="1156539" y="6835363"/>
                  </a:lnTo>
                  <a:lnTo>
                    <a:pt x="1126616" y="6860857"/>
                  </a:lnTo>
                  <a:lnTo>
                    <a:pt x="1096323" y="6885597"/>
                  </a:lnTo>
                  <a:lnTo>
                    <a:pt x="1054266" y="6915194"/>
                  </a:lnTo>
                  <a:lnTo>
                    <a:pt x="1023242" y="6938448"/>
                  </a:lnTo>
                  <a:lnTo>
                    <a:pt x="991858" y="6960968"/>
                  </a:lnTo>
                  <a:lnTo>
                    <a:pt x="960115" y="6982758"/>
                  </a:lnTo>
                  <a:lnTo>
                    <a:pt x="916619" y="7009428"/>
                  </a:lnTo>
                  <a:lnTo>
                    <a:pt x="884168" y="7029779"/>
                  </a:lnTo>
                  <a:lnTo>
                    <a:pt x="851367" y="7049418"/>
                  </a:lnTo>
                  <a:lnTo>
                    <a:pt x="818220" y="7068352"/>
                  </a:lnTo>
                  <a:lnTo>
                    <a:pt x="784729" y="7086586"/>
                  </a:lnTo>
                  <a:lnTo>
                    <a:pt x="739500" y="7109729"/>
                  </a:lnTo>
                  <a:lnTo>
                    <a:pt x="705330" y="7126582"/>
                  </a:lnTo>
                  <a:lnTo>
                    <a:pt x="670824" y="7142753"/>
                  </a:lnTo>
                  <a:lnTo>
                    <a:pt x="635987" y="7158248"/>
                  </a:lnTo>
                  <a:lnTo>
                    <a:pt x="600820" y="7173072"/>
                  </a:lnTo>
                  <a:lnTo>
                    <a:pt x="565326" y="7187232"/>
                  </a:lnTo>
                  <a:lnTo>
                    <a:pt x="529509" y="7200734"/>
                  </a:lnTo>
                  <a:lnTo>
                    <a:pt x="493370" y="7213583"/>
                  </a:lnTo>
                  <a:lnTo>
                    <a:pt x="456914" y="7225785"/>
                  </a:lnTo>
                  <a:lnTo>
                    <a:pt x="420143" y="7237346"/>
                  </a:lnTo>
                  <a:lnTo>
                    <a:pt x="394457" y="7242669"/>
                  </a:lnTo>
                  <a:lnTo>
                    <a:pt x="357064" y="7252966"/>
                  </a:lnTo>
                  <a:lnTo>
                    <a:pt x="319365" y="7262639"/>
                  </a:lnTo>
                  <a:lnTo>
                    <a:pt x="281362" y="7271694"/>
                  </a:lnTo>
                  <a:lnTo>
                    <a:pt x="243059" y="7280138"/>
                  </a:lnTo>
                  <a:lnTo>
                    <a:pt x="215855" y="7282373"/>
                  </a:lnTo>
                  <a:lnTo>
                    <a:pt x="176959" y="7289611"/>
                  </a:lnTo>
                  <a:lnTo>
                    <a:pt x="149168" y="7290652"/>
                  </a:lnTo>
                  <a:lnTo>
                    <a:pt x="109691" y="7296707"/>
                  </a:lnTo>
                  <a:lnTo>
                    <a:pt x="81325" y="7296578"/>
                  </a:lnTo>
                  <a:lnTo>
                    <a:pt x="41278" y="7301474"/>
                  </a:lnTo>
                  <a:lnTo>
                    <a:pt x="12347" y="7300197"/>
                  </a:lnTo>
                  <a:lnTo>
                    <a:pt x="0" y="7303866"/>
                  </a:lnTo>
                  <a:close/>
                </a:path>
              </a:pathLst>
            </a:custGeom>
            <a:solidFill>
              <a:srgbClr val="8AB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311974" y="3504314"/>
              <a:ext cx="2929890" cy="650875"/>
            </a:xfrm>
            <a:custGeom>
              <a:avLst/>
              <a:gdLst/>
              <a:ahLst/>
              <a:cxnLst/>
              <a:rect l="l" t="t" r="r" b="b"/>
              <a:pathLst>
                <a:path w="2929890" h="650875">
                  <a:moveTo>
                    <a:pt x="104251" y="564356"/>
                  </a:moveTo>
                  <a:lnTo>
                    <a:pt x="207606" y="564356"/>
                  </a:lnTo>
                  <a:lnTo>
                    <a:pt x="259790" y="560407"/>
                  </a:lnTo>
                  <a:lnTo>
                    <a:pt x="305612" y="548562"/>
                  </a:lnTo>
                  <a:lnTo>
                    <a:pt x="345072" y="528819"/>
                  </a:lnTo>
                  <a:lnTo>
                    <a:pt x="378171" y="501178"/>
                  </a:lnTo>
                  <a:lnTo>
                    <a:pt x="404343" y="466660"/>
                  </a:lnTo>
                  <a:lnTo>
                    <a:pt x="423039" y="426281"/>
                  </a:lnTo>
                  <a:lnTo>
                    <a:pt x="434257" y="380042"/>
                  </a:lnTo>
                  <a:lnTo>
                    <a:pt x="437997" y="327942"/>
                  </a:lnTo>
                  <a:lnTo>
                    <a:pt x="434257" y="275788"/>
                  </a:lnTo>
                  <a:lnTo>
                    <a:pt x="423039" y="229605"/>
                  </a:lnTo>
                  <a:lnTo>
                    <a:pt x="404343" y="189393"/>
                  </a:lnTo>
                  <a:lnTo>
                    <a:pt x="378171" y="155153"/>
                  </a:lnTo>
                  <a:lnTo>
                    <a:pt x="345072" y="127708"/>
                  </a:lnTo>
                  <a:lnTo>
                    <a:pt x="305612" y="108105"/>
                  </a:lnTo>
                  <a:lnTo>
                    <a:pt x="259790" y="96343"/>
                  </a:lnTo>
                  <a:lnTo>
                    <a:pt x="207606" y="92422"/>
                  </a:lnTo>
                  <a:lnTo>
                    <a:pt x="104251" y="92422"/>
                  </a:lnTo>
                  <a:lnTo>
                    <a:pt x="104251" y="564356"/>
                  </a:lnTo>
                  <a:close/>
                </a:path>
                <a:path w="2929890" h="650875">
                  <a:moveTo>
                    <a:pt x="207606" y="8260"/>
                  </a:moveTo>
                  <a:lnTo>
                    <a:pt x="266569" y="11715"/>
                  </a:lnTo>
                  <a:lnTo>
                    <a:pt x="320585" y="22083"/>
                  </a:lnTo>
                  <a:lnTo>
                    <a:pt x="369654" y="39362"/>
                  </a:lnTo>
                  <a:lnTo>
                    <a:pt x="413776" y="63552"/>
                  </a:lnTo>
                  <a:lnTo>
                    <a:pt x="452951" y="94654"/>
                  </a:lnTo>
                  <a:lnTo>
                    <a:pt x="486064" y="131632"/>
                  </a:lnTo>
                  <a:lnTo>
                    <a:pt x="511817" y="173450"/>
                  </a:lnTo>
                  <a:lnTo>
                    <a:pt x="530211" y="220108"/>
                  </a:lnTo>
                  <a:lnTo>
                    <a:pt x="541246" y="271605"/>
                  </a:lnTo>
                  <a:lnTo>
                    <a:pt x="544925" y="327942"/>
                  </a:lnTo>
                  <a:lnTo>
                    <a:pt x="541246" y="384128"/>
                  </a:lnTo>
                  <a:lnTo>
                    <a:pt x="530211" y="435349"/>
                  </a:lnTo>
                  <a:lnTo>
                    <a:pt x="511817" y="481605"/>
                  </a:lnTo>
                  <a:lnTo>
                    <a:pt x="486064" y="522896"/>
                  </a:lnTo>
                  <a:lnTo>
                    <a:pt x="452951" y="559222"/>
                  </a:lnTo>
                  <a:lnTo>
                    <a:pt x="413776" y="589681"/>
                  </a:lnTo>
                  <a:lnTo>
                    <a:pt x="369654" y="613371"/>
                  </a:lnTo>
                  <a:lnTo>
                    <a:pt x="320585" y="630293"/>
                  </a:lnTo>
                  <a:lnTo>
                    <a:pt x="266569" y="640446"/>
                  </a:lnTo>
                  <a:lnTo>
                    <a:pt x="207606" y="643830"/>
                  </a:lnTo>
                  <a:lnTo>
                    <a:pt x="0" y="643830"/>
                  </a:lnTo>
                  <a:lnTo>
                    <a:pt x="0" y="8260"/>
                  </a:lnTo>
                  <a:lnTo>
                    <a:pt x="207606" y="8260"/>
                  </a:lnTo>
                  <a:close/>
                </a:path>
                <a:path w="2929890" h="650875">
                  <a:moveTo>
                    <a:pt x="1077153" y="643830"/>
                  </a:moveTo>
                  <a:lnTo>
                    <a:pt x="1031386" y="513904"/>
                  </a:lnTo>
                  <a:lnTo>
                    <a:pt x="765286" y="513904"/>
                  </a:lnTo>
                  <a:lnTo>
                    <a:pt x="719747" y="643830"/>
                  </a:lnTo>
                  <a:lnTo>
                    <a:pt x="610800" y="643830"/>
                  </a:lnTo>
                  <a:lnTo>
                    <a:pt x="838504" y="7367"/>
                  </a:lnTo>
                  <a:lnTo>
                    <a:pt x="959281" y="7367"/>
                  </a:lnTo>
                  <a:lnTo>
                    <a:pt x="1186986" y="643830"/>
                  </a:lnTo>
                  <a:lnTo>
                    <a:pt x="1077153" y="643830"/>
                  </a:lnTo>
                  <a:close/>
                </a:path>
                <a:path w="2929890" h="650875">
                  <a:moveTo>
                    <a:pt x="793632" y="432643"/>
                  </a:moveTo>
                  <a:lnTo>
                    <a:pt x="1003039" y="432643"/>
                  </a:lnTo>
                  <a:lnTo>
                    <a:pt x="899007" y="133499"/>
                  </a:lnTo>
                  <a:lnTo>
                    <a:pt x="793632" y="432643"/>
                  </a:lnTo>
                  <a:close/>
                </a:path>
                <a:path w="2929890" h="650875">
                  <a:moveTo>
                    <a:pt x="1483213" y="85055"/>
                  </a:moveTo>
                  <a:lnTo>
                    <a:pt x="1440907" y="91027"/>
                  </a:lnTo>
                  <a:lnTo>
                    <a:pt x="1394514" y="122127"/>
                  </a:lnTo>
                  <a:lnTo>
                    <a:pt x="1378067" y="177924"/>
                  </a:lnTo>
                  <a:lnTo>
                    <a:pt x="1380230" y="199243"/>
                  </a:lnTo>
                  <a:lnTo>
                    <a:pt x="1397528" y="233846"/>
                  </a:lnTo>
                  <a:lnTo>
                    <a:pt x="1430984" y="258166"/>
                  </a:lnTo>
                  <a:lnTo>
                    <a:pt x="1473064" y="275467"/>
                  </a:lnTo>
                  <a:lnTo>
                    <a:pt x="1521592" y="287410"/>
                  </a:lnTo>
                  <a:lnTo>
                    <a:pt x="1546331" y="293508"/>
                  </a:lnTo>
                  <a:lnTo>
                    <a:pt x="1595723" y="306958"/>
                  </a:lnTo>
                  <a:lnTo>
                    <a:pt x="1641377" y="327106"/>
                  </a:lnTo>
                  <a:lnTo>
                    <a:pt x="1679667" y="359420"/>
                  </a:lnTo>
                  <a:lnTo>
                    <a:pt x="1705783" y="405854"/>
                  </a:lnTo>
                  <a:lnTo>
                    <a:pt x="1714490" y="468362"/>
                  </a:lnTo>
                  <a:lnTo>
                    <a:pt x="1710779" y="502616"/>
                  </a:lnTo>
                  <a:lnTo>
                    <a:pt x="1681089" y="565682"/>
                  </a:lnTo>
                  <a:lnTo>
                    <a:pt x="1655111" y="594494"/>
                  </a:lnTo>
                  <a:lnTo>
                    <a:pt x="1622891" y="618911"/>
                  </a:lnTo>
                  <a:lnTo>
                    <a:pt x="1585623" y="636352"/>
                  </a:lnTo>
                  <a:lnTo>
                    <a:pt x="1543306" y="646816"/>
                  </a:lnTo>
                  <a:lnTo>
                    <a:pt x="1495939" y="650305"/>
                  </a:lnTo>
                  <a:lnTo>
                    <a:pt x="1448485" y="647389"/>
                  </a:lnTo>
                  <a:lnTo>
                    <a:pt x="1405691" y="638640"/>
                  </a:lnTo>
                  <a:lnTo>
                    <a:pt x="1367556" y="624060"/>
                  </a:lnTo>
                  <a:lnTo>
                    <a:pt x="1334081" y="603647"/>
                  </a:lnTo>
                  <a:lnTo>
                    <a:pt x="1287540" y="548060"/>
                  </a:lnTo>
                  <a:lnTo>
                    <a:pt x="1272025" y="474613"/>
                  </a:lnTo>
                  <a:lnTo>
                    <a:pt x="1383420" y="474613"/>
                  </a:lnTo>
                  <a:lnTo>
                    <a:pt x="1386799" y="494621"/>
                  </a:lnTo>
                  <a:lnTo>
                    <a:pt x="1393134" y="512453"/>
                  </a:lnTo>
                  <a:lnTo>
                    <a:pt x="1429993" y="552329"/>
                  </a:lnTo>
                  <a:lnTo>
                    <a:pt x="1470180" y="564607"/>
                  </a:lnTo>
                  <a:lnTo>
                    <a:pt x="1495044" y="566142"/>
                  </a:lnTo>
                  <a:lnTo>
                    <a:pt x="1520201" y="564426"/>
                  </a:lnTo>
                  <a:lnTo>
                    <a:pt x="1562056" y="550696"/>
                  </a:lnTo>
                  <a:lnTo>
                    <a:pt x="1592141" y="524326"/>
                  </a:lnTo>
                  <a:lnTo>
                    <a:pt x="1609344" y="473720"/>
                  </a:lnTo>
                  <a:lnTo>
                    <a:pt x="1608172" y="456000"/>
                  </a:lnTo>
                  <a:lnTo>
                    <a:pt x="1590589" y="415230"/>
                  </a:lnTo>
                  <a:lnTo>
                    <a:pt x="1556307" y="389655"/>
                  </a:lnTo>
                  <a:lnTo>
                    <a:pt x="1510948" y="373819"/>
                  </a:lnTo>
                  <a:lnTo>
                    <a:pt x="1458949" y="360704"/>
                  </a:lnTo>
                  <a:lnTo>
                    <a:pt x="1441076" y="356071"/>
                  </a:lnTo>
                  <a:lnTo>
                    <a:pt x="1387399" y="339928"/>
                  </a:lnTo>
                  <a:lnTo>
                    <a:pt x="1339224" y="317451"/>
                  </a:lnTo>
                  <a:lnTo>
                    <a:pt x="1300837" y="282415"/>
                  </a:lnTo>
                  <a:lnTo>
                    <a:pt x="1276713" y="229549"/>
                  </a:lnTo>
                  <a:lnTo>
                    <a:pt x="1272025" y="184845"/>
                  </a:lnTo>
                  <a:lnTo>
                    <a:pt x="1275765" y="145247"/>
                  </a:lnTo>
                  <a:lnTo>
                    <a:pt x="1305679" y="78274"/>
                  </a:lnTo>
                  <a:lnTo>
                    <a:pt x="1364001" y="28631"/>
                  </a:lnTo>
                  <a:lnTo>
                    <a:pt x="1400613" y="12725"/>
                  </a:lnTo>
                  <a:lnTo>
                    <a:pt x="1441690" y="3181"/>
                  </a:lnTo>
                  <a:lnTo>
                    <a:pt x="1487233" y="0"/>
                  </a:lnTo>
                  <a:lnTo>
                    <a:pt x="1532605" y="2748"/>
                  </a:lnTo>
                  <a:lnTo>
                    <a:pt x="1573178" y="10994"/>
                  </a:lnTo>
                  <a:lnTo>
                    <a:pt x="1608953" y="24738"/>
                  </a:lnTo>
                  <a:lnTo>
                    <a:pt x="1665335" y="68410"/>
                  </a:lnTo>
                  <a:lnTo>
                    <a:pt x="1697147" y="131922"/>
                  </a:lnTo>
                  <a:lnTo>
                    <a:pt x="1703555" y="171004"/>
                  </a:lnTo>
                  <a:lnTo>
                    <a:pt x="1588360" y="171004"/>
                  </a:lnTo>
                  <a:lnTo>
                    <a:pt x="1585081" y="153535"/>
                  </a:lnTo>
                  <a:lnTo>
                    <a:pt x="1578816" y="137517"/>
                  </a:lnTo>
                  <a:lnTo>
                    <a:pt x="1542397" y="98994"/>
                  </a:lnTo>
                  <a:lnTo>
                    <a:pt x="1505339" y="86604"/>
                  </a:lnTo>
                  <a:lnTo>
                    <a:pt x="1483213" y="85055"/>
                  </a:lnTo>
                  <a:close/>
                </a:path>
                <a:path w="2929890" h="650875">
                  <a:moveTo>
                    <a:pt x="2266788" y="643830"/>
                  </a:moveTo>
                  <a:lnTo>
                    <a:pt x="2221020" y="513904"/>
                  </a:lnTo>
                  <a:lnTo>
                    <a:pt x="1954920" y="513904"/>
                  </a:lnTo>
                  <a:lnTo>
                    <a:pt x="1909371" y="643830"/>
                  </a:lnTo>
                  <a:lnTo>
                    <a:pt x="1800434" y="643830"/>
                  </a:lnTo>
                  <a:lnTo>
                    <a:pt x="2028139" y="7367"/>
                  </a:lnTo>
                  <a:lnTo>
                    <a:pt x="2148916" y="7367"/>
                  </a:lnTo>
                  <a:lnTo>
                    <a:pt x="2376620" y="643830"/>
                  </a:lnTo>
                  <a:lnTo>
                    <a:pt x="2266788" y="643830"/>
                  </a:lnTo>
                  <a:close/>
                </a:path>
                <a:path w="2929890" h="650875">
                  <a:moveTo>
                    <a:pt x="1983266" y="432643"/>
                  </a:moveTo>
                  <a:lnTo>
                    <a:pt x="2192674" y="432643"/>
                  </a:lnTo>
                  <a:lnTo>
                    <a:pt x="2088641" y="133499"/>
                  </a:lnTo>
                  <a:lnTo>
                    <a:pt x="1983266" y="432643"/>
                  </a:lnTo>
                  <a:close/>
                </a:path>
                <a:path w="2929890" h="650875">
                  <a:moveTo>
                    <a:pt x="2579531" y="385986"/>
                  </a:moveTo>
                  <a:lnTo>
                    <a:pt x="2579531" y="643830"/>
                  </a:lnTo>
                  <a:lnTo>
                    <a:pt x="2475271" y="643830"/>
                  </a:lnTo>
                  <a:lnTo>
                    <a:pt x="2475271" y="8260"/>
                  </a:lnTo>
                  <a:lnTo>
                    <a:pt x="2694727" y="8260"/>
                  </a:lnTo>
                  <a:lnTo>
                    <a:pt x="2745651" y="11608"/>
                  </a:lnTo>
                  <a:lnTo>
                    <a:pt x="2790382" y="21654"/>
                  </a:lnTo>
                  <a:lnTo>
                    <a:pt x="2828919" y="38397"/>
                  </a:lnTo>
                  <a:lnTo>
                    <a:pt x="2861262" y="61838"/>
                  </a:lnTo>
                  <a:lnTo>
                    <a:pt x="2886853" y="90413"/>
                  </a:lnTo>
                  <a:lnTo>
                    <a:pt x="2916099" y="158278"/>
                  </a:lnTo>
                  <a:lnTo>
                    <a:pt x="2919755" y="197569"/>
                  </a:lnTo>
                  <a:lnTo>
                    <a:pt x="2917326" y="228809"/>
                  </a:lnTo>
                  <a:lnTo>
                    <a:pt x="2897899" y="286517"/>
                  </a:lnTo>
                  <a:lnTo>
                    <a:pt x="2858875" y="336314"/>
                  </a:lnTo>
                  <a:lnTo>
                    <a:pt x="2799157" y="369577"/>
                  </a:lnTo>
                  <a:lnTo>
                    <a:pt x="2761468" y="379512"/>
                  </a:lnTo>
                  <a:lnTo>
                    <a:pt x="2929794" y="643830"/>
                  </a:lnTo>
                  <a:lnTo>
                    <a:pt x="2802769" y="643830"/>
                  </a:lnTo>
                  <a:lnTo>
                    <a:pt x="2643597" y="385986"/>
                  </a:lnTo>
                  <a:lnTo>
                    <a:pt x="2579531" y="385986"/>
                  </a:lnTo>
                  <a:close/>
                </a:path>
                <a:path w="2929890" h="650875">
                  <a:moveTo>
                    <a:pt x="2579531" y="89743"/>
                  </a:moveTo>
                  <a:lnTo>
                    <a:pt x="2579531" y="304502"/>
                  </a:lnTo>
                  <a:lnTo>
                    <a:pt x="2694727" y="304502"/>
                  </a:lnTo>
                  <a:lnTo>
                    <a:pt x="2746570" y="297414"/>
                  </a:lnTo>
                  <a:lnTo>
                    <a:pt x="2783347" y="276150"/>
                  </a:lnTo>
                  <a:lnTo>
                    <a:pt x="2805451" y="242218"/>
                  </a:lnTo>
                  <a:lnTo>
                    <a:pt x="2812818" y="197123"/>
                  </a:lnTo>
                  <a:lnTo>
                    <a:pt x="2810976" y="173180"/>
                  </a:lnTo>
                  <a:lnTo>
                    <a:pt x="2796242" y="133666"/>
                  </a:lnTo>
                  <a:lnTo>
                    <a:pt x="2766842" y="105691"/>
                  </a:lnTo>
                  <a:lnTo>
                    <a:pt x="2722532" y="91515"/>
                  </a:lnTo>
                  <a:lnTo>
                    <a:pt x="2694727" y="89743"/>
                  </a:lnTo>
                  <a:lnTo>
                    <a:pt x="2579531" y="89743"/>
                  </a:lnTo>
                  <a:close/>
                </a:path>
              </a:pathLst>
            </a:custGeom>
            <a:ln w="3429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230732" y="3221044"/>
            <a:ext cx="307911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95" dirty="0">
                <a:latin typeface="Arial"/>
                <a:cs typeface="Arial"/>
              </a:rPr>
              <a:t> </a:t>
            </a:r>
            <a:endParaRPr sz="72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28129" y="4607059"/>
            <a:ext cx="5663565" cy="636905"/>
          </a:xfrm>
          <a:custGeom>
            <a:avLst/>
            <a:gdLst/>
            <a:ahLst/>
            <a:cxnLst/>
            <a:rect l="l" t="t" r="r" b="b"/>
            <a:pathLst>
              <a:path w="5663565" h="636904">
                <a:moveTo>
                  <a:pt x="219447" y="885"/>
                </a:moveTo>
                <a:lnTo>
                  <a:pt x="270374" y="4234"/>
                </a:lnTo>
                <a:lnTo>
                  <a:pt x="315106" y="14280"/>
                </a:lnTo>
                <a:lnTo>
                  <a:pt x="353644" y="31023"/>
                </a:lnTo>
                <a:lnTo>
                  <a:pt x="385988" y="54463"/>
                </a:lnTo>
                <a:lnTo>
                  <a:pt x="411577" y="82899"/>
                </a:lnTo>
                <a:lnTo>
                  <a:pt x="440817" y="149650"/>
                </a:lnTo>
                <a:lnTo>
                  <a:pt x="444471" y="187966"/>
                </a:lnTo>
                <a:lnTo>
                  <a:pt x="441012" y="226392"/>
                </a:lnTo>
                <a:lnTo>
                  <a:pt x="413333" y="294033"/>
                </a:lnTo>
                <a:lnTo>
                  <a:pt x="357746" y="347472"/>
                </a:lnTo>
                <a:lnTo>
                  <a:pt x="319013" y="364775"/>
                </a:lnTo>
                <a:lnTo>
                  <a:pt x="272914" y="375157"/>
                </a:lnTo>
                <a:lnTo>
                  <a:pt x="219447" y="378618"/>
                </a:lnTo>
                <a:lnTo>
                  <a:pt x="104253" y="378618"/>
                </a:lnTo>
                <a:lnTo>
                  <a:pt x="104253" y="636460"/>
                </a:lnTo>
                <a:lnTo>
                  <a:pt x="0" y="636460"/>
                </a:lnTo>
                <a:lnTo>
                  <a:pt x="0" y="885"/>
                </a:lnTo>
                <a:lnTo>
                  <a:pt x="219447" y="885"/>
                </a:lnTo>
                <a:close/>
              </a:path>
              <a:path w="5663565" h="636904">
                <a:moveTo>
                  <a:pt x="104253" y="297132"/>
                </a:moveTo>
                <a:lnTo>
                  <a:pt x="219447" y="297132"/>
                </a:lnTo>
                <a:lnTo>
                  <a:pt x="247254" y="295360"/>
                </a:lnTo>
                <a:lnTo>
                  <a:pt x="291568" y="281183"/>
                </a:lnTo>
                <a:lnTo>
                  <a:pt x="320968" y="253206"/>
                </a:lnTo>
                <a:lnTo>
                  <a:pt x="335702" y="213695"/>
                </a:lnTo>
                <a:lnTo>
                  <a:pt x="337544" y="189757"/>
                </a:lnTo>
                <a:lnTo>
                  <a:pt x="335702" y="165813"/>
                </a:lnTo>
                <a:lnTo>
                  <a:pt x="320968" y="126297"/>
                </a:lnTo>
                <a:lnTo>
                  <a:pt x="291568" y="98321"/>
                </a:lnTo>
                <a:lnTo>
                  <a:pt x="247254" y="84143"/>
                </a:lnTo>
                <a:lnTo>
                  <a:pt x="219447" y="82372"/>
                </a:lnTo>
                <a:lnTo>
                  <a:pt x="104253" y="82372"/>
                </a:lnTo>
                <a:lnTo>
                  <a:pt x="104253" y="297132"/>
                </a:lnTo>
                <a:close/>
              </a:path>
              <a:path w="5663565" h="636904">
                <a:moveTo>
                  <a:pt x="895223" y="0"/>
                </a:moveTo>
                <a:lnTo>
                  <a:pt x="895223" y="81476"/>
                </a:lnTo>
                <a:lnTo>
                  <a:pt x="648325" y="81476"/>
                </a:lnTo>
                <a:lnTo>
                  <a:pt x="648325" y="274358"/>
                </a:lnTo>
                <a:lnTo>
                  <a:pt x="867772" y="274358"/>
                </a:lnTo>
                <a:lnTo>
                  <a:pt x="867772" y="354730"/>
                </a:lnTo>
                <a:lnTo>
                  <a:pt x="648325" y="354730"/>
                </a:lnTo>
                <a:lnTo>
                  <a:pt x="648325" y="554974"/>
                </a:lnTo>
                <a:lnTo>
                  <a:pt x="895223" y="554974"/>
                </a:lnTo>
                <a:lnTo>
                  <a:pt x="895223" y="636460"/>
                </a:lnTo>
                <a:lnTo>
                  <a:pt x="544065" y="636460"/>
                </a:lnTo>
                <a:lnTo>
                  <a:pt x="544065" y="0"/>
                </a:lnTo>
                <a:lnTo>
                  <a:pt x="895223" y="0"/>
                </a:lnTo>
                <a:close/>
              </a:path>
              <a:path w="5663565" h="636904">
                <a:moveTo>
                  <a:pt x="1441120" y="0"/>
                </a:moveTo>
                <a:lnTo>
                  <a:pt x="1545380" y="0"/>
                </a:lnTo>
                <a:lnTo>
                  <a:pt x="1545380" y="636460"/>
                </a:lnTo>
                <a:lnTo>
                  <a:pt x="1441120" y="636460"/>
                </a:lnTo>
                <a:lnTo>
                  <a:pt x="1127471" y="161848"/>
                </a:lnTo>
                <a:lnTo>
                  <a:pt x="1127471" y="636460"/>
                </a:lnTo>
                <a:lnTo>
                  <a:pt x="1023210" y="636460"/>
                </a:lnTo>
                <a:lnTo>
                  <a:pt x="1023210" y="0"/>
                </a:lnTo>
                <a:lnTo>
                  <a:pt x="1127471" y="0"/>
                </a:lnTo>
                <a:lnTo>
                  <a:pt x="1441120" y="473716"/>
                </a:lnTo>
                <a:lnTo>
                  <a:pt x="1441120" y="0"/>
                </a:lnTo>
                <a:close/>
              </a:path>
              <a:path w="5663565" h="636904">
                <a:moveTo>
                  <a:pt x="1943240" y="636460"/>
                </a:moveTo>
                <a:lnTo>
                  <a:pt x="1838988" y="636460"/>
                </a:lnTo>
                <a:lnTo>
                  <a:pt x="1838988" y="406079"/>
                </a:lnTo>
                <a:lnTo>
                  <a:pt x="1627581" y="885"/>
                </a:lnTo>
                <a:lnTo>
                  <a:pt x="1743891" y="885"/>
                </a:lnTo>
                <a:lnTo>
                  <a:pt x="1890109" y="310972"/>
                </a:lnTo>
                <a:lnTo>
                  <a:pt x="2036337" y="885"/>
                </a:lnTo>
                <a:lnTo>
                  <a:pt x="2153532" y="885"/>
                </a:lnTo>
                <a:lnTo>
                  <a:pt x="1943240" y="406079"/>
                </a:lnTo>
                <a:lnTo>
                  <a:pt x="1943240" y="636460"/>
                </a:lnTo>
                <a:close/>
              </a:path>
              <a:path w="5663565" h="636904">
                <a:moveTo>
                  <a:pt x="2235705" y="636460"/>
                </a:moveTo>
                <a:lnTo>
                  <a:pt x="2235705" y="885"/>
                </a:lnTo>
                <a:lnTo>
                  <a:pt x="2339965" y="885"/>
                </a:lnTo>
                <a:lnTo>
                  <a:pt x="2339965" y="636460"/>
                </a:lnTo>
                <a:lnTo>
                  <a:pt x="2235705" y="636460"/>
                </a:lnTo>
                <a:close/>
              </a:path>
              <a:path w="5663565" h="636904">
                <a:moveTo>
                  <a:pt x="3146390" y="885"/>
                </a:moveTo>
                <a:lnTo>
                  <a:pt x="3146390" y="636460"/>
                </a:lnTo>
                <a:lnTo>
                  <a:pt x="3042358" y="636460"/>
                </a:lnTo>
                <a:lnTo>
                  <a:pt x="3042358" y="201139"/>
                </a:lnTo>
                <a:lnTo>
                  <a:pt x="2848362" y="636460"/>
                </a:lnTo>
                <a:lnTo>
                  <a:pt x="2776248" y="636460"/>
                </a:lnTo>
                <a:lnTo>
                  <a:pt x="2581367" y="201139"/>
                </a:lnTo>
                <a:lnTo>
                  <a:pt x="2581367" y="636460"/>
                </a:lnTo>
                <a:lnTo>
                  <a:pt x="2477106" y="636460"/>
                </a:lnTo>
                <a:lnTo>
                  <a:pt x="2477106" y="885"/>
                </a:lnTo>
                <a:lnTo>
                  <a:pt x="2589625" y="885"/>
                </a:lnTo>
                <a:lnTo>
                  <a:pt x="2812643" y="499386"/>
                </a:lnTo>
                <a:lnTo>
                  <a:pt x="3034995" y="885"/>
                </a:lnTo>
                <a:lnTo>
                  <a:pt x="3146390" y="885"/>
                </a:lnTo>
                <a:close/>
              </a:path>
              <a:path w="5663565" h="636904">
                <a:moveTo>
                  <a:pt x="3503054" y="885"/>
                </a:moveTo>
                <a:lnTo>
                  <a:pt x="3553983" y="4234"/>
                </a:lnTo>
                <a:lnTo>
                  <a:pt x="3598717" y="14280"/>
                </a:lnTo>
                <a:lnTo>
                  <a:pt x="3637255" y="31023"/>
                </a:lnTo>
                <a:lnTo>
                  <a:pt x="3669598" y="54463"/>
                </a:lnTo>
                <a:lnTo>
                  <a:pt x="3695183" y="82899"/>
                </a:lnTo>
                <a:lnTo>
                  <a:pt x="3724426" y="149650"/>
                </a:lnTo>
                <a:lnTo>
                  <a:pt x="3728082" y="187966"/>
                </a:lnTo>
                <a:lnTo>
                  <a:pt x="3724622" y="226392"/>
                </a:lnTo>
                <a:lnTo>
                  <a:pt x="3696943" y="294033"/>
                </a:lnTo>
                <a:lnTo>
                  <a:pt x="3641356" y="347472"/>
                </a:lnTo>
                <a:lnTo>
                  <a:pt x="3602622" y="364775"/>
                </a:lnTo>
                <a:lnTo>
                  <a:pt x="3556521" y="375157"/>
                </a:lnTo>
                <a:lnTo>
                  <a:pt x="3503054" y="378618"/>
                </a:lnTo>
                <a:lnTo>
                  <a:pt x="3387858" y="378618"/>
                </a:lnTo>
                <a:lnTo>
                  <a:pt x="3387858" y="636460"/>
                </a:lnTo>
                <a:lnTo>
                  <a:pt x="3283607" y="636460"/>
                </a:lnTo>
                <a:lnTo>
                  <a:pt x="3283607" y="885"/>
                </a:lnTo>
                <a:lnTo>
                  <a:pt x="3503054" y="885"/>
                </a:lnTo>
                <a:close/>
              </a:path>
              <a:path w="5663565" h="636904">
                <a:moveTo>
                  <a:pt x="3387858" y="297132"/>
                </a:moveTo>
                <a:lnTo>
                  <a:pt x="3503054" y="297132"/>
                </a:lnTo>
                <a:lnTo>
                  <a:pt x="3530860" y="295360"/>
                </a:lnTo>
                <a:lnTo>
                  <a:pt x="3575176" y="281183"/>
                </a:lnTo>
                <a:lnTo>
                  <a:pt x="3604574" y="253206"/>
                </a:lnTo>
                <a:lnTo>
                  <a:pt x="3619311" y="213695"/>
                </a:lnTo>
                <a:lnTo>
                  <a:pt x="3621154" y="189757"/>
                </a:lnTo>
                <a:lnTo>
                  <a:pt x="3619311" y="165813"/>
                </a:lnTo>
                <a:lnTo>
                  <a:pt x="3604574" y="126297"/>
                </a:lnTo>
                <a:lnTo>
                  <a:pt x="3575176" y="98321"/>
                </a:lnTo>
                <a:lnTo>
                  <a:pt x="3530860" y="84143"/>
                </a:lnTo>
                <a:lnTo>
                  <a:pt x="3503054" y="82372"/>
                </a:lnTo>
                <a:lnTo>
                  <a:pt x="3387858" y="82372"/>
                </a:lnTo>
                <a:lnTo>
                  <a:pt x="3387858" y="297132"/>
                </a:lnTo>
                <a:close/>
              </a:path>
              <a:path w="5663565" h="636904">
                <a:moveTo>
                  <a:pt x="4256529" y="636460"/>
                </a:moveTo>
                <a:lnTo>
                  <a:pt x="4210761" y="506529"/>
                </a:lnTo>
                <a:lnTo>
                  <a:pt x="3944652" y="506529"/>
                </a:lnTo>
                <a:lnTo>
                  <a:pt x="3899113" y="636460"/>
                </a:lnTo>
                <a:lnTo>
                  <a:pt x="3790175" y="636460"/>
                </a:lnTo>
                <a:lnTo>
                  <a:pt x="4017880" y="0"/>
                </a:lnTo>
                <a:lnTo>
                  <a:pt x="4138657" y="0"/>
                </a:lnTo>
                <a:lnTo>
                  <a:pt x="4366361" y="636460"/>
                </a:lnTo>
                <a:lnTo>
                  <a:pt x="4256529" y="636460"/>
                </a:lnTo>
                <a:close/>
              </a:path>
              <a:path w="5663565" h="636904">
                <a:moveTo>
                  <a:pt x="3973007" y="425272"/>
                </a:moveTo>
                <a:lnTo>
                  <a:pt x="4182405" y="425272"/>
                </a:lnTo>
                <a:lnTo>
                  <a:pt x="4078373" y="126130"/>
                </a:lnTo>
                <a:lnTo>
                  <a:pt x="3973007" y="425272"/>
                </a:lnTo>
                <a:close/>
              </a:path>
              <a:path w="5663565" h="636904">
                <a:moveTo>
                  <a:pt x="4882921" y="0"/>
                </a:moveTo>
                <a:lnTo>
                  <a:pt x="4987172" y="0"/>
                </a:lnTo>
                <a:lnTo>
                  <a:pt x="4987172" y="636460"/>
                </a:lnTo>
                <a:lnTo>
                  <a:pt x="4882921" y="636460"/>
                </a:lnTo>
                <a:lnTo>
                  <a:pt x="4569263" y="161848"/>
                </a:lnTo>
                <a:lnTo>
                  <a:pt x="4569263" y="636460"/>
                </a:lnTo>
                <a:lnTo>
                  <a:pt x="4465012" y="636460"/>
                </a:lnTo>
                <a:lnTo>
                  <a:pt x="4465012" y="0"/>
                </a:lnTo>
                <a:lnTo>
                  <a:pt x="4569263" y="0"/>
                </a:lnTo>
                <a:lnTo>
                  <a:pt x="4882921" y="473716"/>
                </a:lnTo>
                <a:lnTo>
                  <a:pt x="4882921" y="0"/>
                </a:lnTo>
                <a:close/>
              </a:path>
              <a:path w="5663565" h="636904">
                <a:moveTo>
                  <a:pt x="5553148" y="636460"/>
                </a:moveTo>
                <a:lnTo>
                  <a:pt x="5507380" y="506529"/>
                </a:lnTo>
                <a:lnTo>
                  <a:pt x="5241271" y="506529"/>
                </a:lnTo>
                <a:lnTo>
                  <a:pt x="5195732" y="636460"/>
                </a:lnTo>
                <a:lnTo>
                  <a:pt x="5086794" y="636460"/>
                </a:lnTo>
                <a:lnTo>
                  <a:pt x="5314499" y="0"/>
                </a:lnTo>
                <a:lnTo>
                  <a:pt x="5435276" y="0"/>
                </a:lnTo>
                <a:lnTo>
                  <a:pt x="5662981" y="636460"/>
                </a:lnTo>
                <a:lnTo>
                  <a:pt x="5553148" y="636460"/>
                </a:lnTo>
                <a:close/>
              </a:path>
              <a:path w="5663565" h="636904">
                <a:moveTo>
                  <a:pt x="5269627" y="425272"/>
                </a:moveTo>
                <a:lnTo>
                  <a:pt x="5479024" y="425272"/>
                </a:lnTo>
                <a:lnTo>
                  <a:pt x="5374992" y="126130"/>
                </a:lnTo>
                <a:lnTo>
                  <a:pt x="5269627" y="425272"/>
                </a:lnTo>
                <a:close/>
              </a:path>
            </a:pathLst>
          </a:custGeom>
          <a:ln w="342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389760" y="4607059"/>
            <a:ext cx="522605" cy="636905"/>
          </a:xfrm>
          <a:custGeom>
            <a:avLst/>
            <a:gdLst/>
            <a:ahLst/>
            <a:cxnLst/>
            <a:rect l="l" t="t" r="r" b="b"/>
            <a:pathLst>
              <a:path w="522604" h="636904">
                <a:moveTo>
                  <a:pt x="417909" y="0"/>
                </a:moveTo>
                <a:lnTo>
                  <a:pt x="522160" y="0"/>
                </a:lnTo>
                <a:lnTo>
                  <a:pt x="522160" y="636460"/>
                </a:lnTo>
                <a:lnTo>
                  <a:pt x="417909" y="636460"/>
                </a:lnTo>
                <a:lnTo>
                  <a:pt x="104251" y="161848"/>
                </a:lnTo>
                <a:lnTo>
                  <a:pt x="104251" y="636460"/>
                </a:lnTo>
                <a:lnTo>
                  <a:pt x="0" y="636460"/>
                </a:lnTo>
                <a:lnTo>
                  <a:pt x="0" y="0"/>
                </a:lnTo>
                <a:lnTo>
                  <a:pt x="104251" y="0"/>
                </a:lnTo>
                <a:lnTo>
                  <a:pt x="417909" y="473716"/>
                </a:lnTo>
                <a:lnTo>
                  <a:pt x="417909" y="0"/>
                </a:lnTo>
                <a:close/>
              </a:path>
            </a:pathLst>
          </a:custGeom>
          <a:ln w="342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46893" y="4316419"/>
            <a:ext cx="644652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spc="-450" dirty="0">
                <a:latin typeface="Arial"/>
                <a:cs typeface="Arial"/>
              </a:rPr>
              <a:t> </a:t>
            </a:r>
            <a:r>
              <a:rPr sz="7200" spc="-450" dirty="0" smtClean="0">
                <a:latin typeface="Arial"/>
                <a:cs typeface="Arial"/>
              </a:rPr>
              <a:t> </a:t>
            </a:r>
            <a:endParaRPr sz="7200" dirty="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702937" y="5702434"/>
            <a:ext cx="2129155" cy="636905"/>
          </a:xfrm>
          <a:custGeom>
            <a:avLst/>
            <a:gdLst/>
            <a:ahLst/>
            <a:cxnLst/>
            <a:rect l="l" t="t" r="r" b="b"/>
            <a:pathLst>
              <a:path w="2129154" h="636904">
                <a:moveTo>
                  <a:pt x="466353" y="636460"/>
                </a:moveTo>
                <a:lnTo>
                  <a:pt x="420595" y="506529"/>
                </a:lnTo>
                <a:lnTo>
                  <a:pt x="154485" y="506529"/>
                </a:lnTo>
                <a:lnTo>
                  <a:pt x="108946" y="636460"/>
                </a:lnTo>
                <a:lnTo>
                  <a:pt x="0" y="636460"/>
                </a:lnTo>
                <a:lnTo>
                  <a:pt x="227714" y="0"/>
                </a:lnTo>
                <a:lnTo>
                  <a:pt x="348481" y="0"/>
                </a:lnTo>
                <a:lnTo>
                  <a:pt x="576195" y="636460"/>
                </a:lnTo>
                <a:lnTo>
                  <a:pt x="466353" y="636460"/>
                </a:lnTo>
                <a:close/>
              </a:path>
              <a:path w="2129154" h="636904">
                <a:moveTo>
                  <a:pt x="182841" y="425272"/>
                </a:moveTo>
                <a:lnTo>
                  <a:pt x="392239" y="425272"/>
                </a:lnTo>
                <a:lnTo>
                  <a:pt x="288207" y="126130"/>
                </a:lnTo>
                <a:lnTo>
                  <a:pt x="182841" y="425272"/>
                </a:lnTo>
                <a:close/>
              </a:path>
              <a:path w="2129154" h="636904">
                <a:moveTo>
                  <a:pt x="674846" y="885"/>
                </a:moveTo>
                <a:lnTo>
                  <a:pt x="779097" y="885"/>
                </a:lnTo>
                <a:lnTo>
                  <a:pt x="779097" y="556983"/>
                </a:lnTo>
                <a:lnTo>
                  <a:pt x="994086" y="556983"/>
                </a:lnTo>
                <a:lnTo>
                  <a:pt x="994086" y="636460"/>
                </a:lnTo>
                <a:lnTo>
                  <a:pt x="674846" y="636460"/>
                </a:lnTo>
                <a:lnTo>
                  <a:pt x="674846" y="885"/>
                </a:lnTo>
                <a:close/>
              </a:path>
              <a:path w="2129154" h="636904">
                <a:moveTo>
                  <a:pt x="1509683" y="636460"/>
                </a:moveTo>
                <a:lnTo>
                  <a:pt x="1463925" y="506529"/>
                </a:lnTo>
                <a:lnTo>
                  <a:pt x="1197816" y="506529"/>
                </a:lnTo>
                <a:lnTo>
                  <a:pt x="1152277" y="636460"/>
                </a:lnTo>
                <a:lnTo>
                  <a:pt x="1043330" y="636460"/>
                </a:lnTo>
                <a:lnTo>
                  <a:pt x="1271044" y="0"/>
                </a:lnTo>
                <a:lnTo>
                  <a:pt x="1391812" y="0"/>
                </a:lnTo>
                <a:lnTo>
                  <a:pt x="1619526" y="636460"/>
                </a:lnTo>
                <a:lnTo>
                  <a:pt x="1509683" y="636460"/>
                </a:lnTo>
                <a:close/>
              </a:path>
              <a:path w="2129154" h="636904">
                <a:moveTo>
                  <a:pt x="1226172" y="425272"/>
                </a:moveTo>
                <a:lnTo>
                  <a:pt x="1435569" y="425272"/>
                </a:lnTo>
                <a:lnTo>
                  <a:pt x="1331537" y="126130"/>
                </a:lnTo>
                <a:lnTo>
                  <a:pt x="1226172" y="425272"/>
                </a:lnTo>
                <a:close/>
              </a:path>
              <a:path w="2129154" h="636904">
                <a:moveTo>
                  <a:pt x="1685363" y="82372"/>
                </a:moveTo>
                <a:lnTo>
                  <a:pt x="1685363" y="885"/>
                </a:lnTo>
                <a:lnTo>
                  <a:pt x="2128713" y="885"/>
                </a:lnTo>
                <a:lnTo>
                  <a:pt x="2128713" y="82372"/>
                </a:lnTo>
                <a:lnTo>
                  <a:pt x="1959721" y="82372"/>
                </a:lnTo>
                <a:lnTo>
                  <a:pt x="1959721" y="636460"/>
                </a:lnTo>
                <a:lnTo>
                  <a:pt x="1855470" y="636460"/>
                </a:lnTo>
                <a:lnTo>
                  <a:pt x="1855470" y="82372"/>
                </a:lnTo>
                <a:lnTo>
                  <a:pt x="1685363" y="82372"/>
                </a:lnTo>
                <a:close/>
              </a:path>
            </a:pathLst>
          </a:custGeom>
          <a:ln w="342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659214" y="5411794"/>
            <a:ext cx="222186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200" dirty="0" smtClean="0">
                <a:latin typeface="Arial"/>
                <a:cs typeface="Arial"/>
              </a:rPr>
              <a:t> </a:t>
            </a:r>
            <a:endParaRPr sz="72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7527411" y="951235"/>
            <a:ext cx="313245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25" dirty="0"/>
              <a:t>1. </a:t>
            </a:r>
            <a:r>
              <a:rPr sz="4200" spc="245" dirty="0"/>
              <a:t>Jenis</a:t>
            </a:r>
            <a:r>
              <a:rPr sz="4200" spc="-15" dirty="0"/>
              <a:t> </a:t>
            </a:r>
            <a:r>
              <a:rPr sz="4200" spc="300" dirty="0"/>
              <a:t>Alat</a:t>
            </a:r>
            <a:endParaRPr sz="4200"/>
          </a:p>
        </p:txBody>
      </p:sp>
      <p:sp>
        <p:nvSpPr>
          <p:cNvPr id="13" name="object 13"/>
          <p:cNvSpPr/>
          <p:nvPr/>
        </p:nvSpPr>
        <p:spPr>
          <a:xfrm>
            <a:off x="15393395" y="5957876"/>
            <a:ext cx="2894965" cy="4329430"/>
          </a:xfrm>
          <a:custGeom>
            <a:avLst/>
            <a:gdLst/>
            <a:ahLst/>
            <a:cxnLst/>
            <a:rect l="l" t="t" r="r" b="b"/>
            <a:pathLst>
              <a:path w="2894965" h="4329430">
                <a:moveTo>
                  <a:pt x="2894604" y="4329122"/>
                </a:moveTo>
                <a:lnTo>
                  <a:pt x="0" y="4329122"/>
                </a:lnTo>
                <a:lnTo>
                  <a:pt x="9996" y="4312025"/>
                </a:lnTo>
                <a:lnTo>
                  <a:pt x="34001" y="4272376"/>
                </a:lnTo>
                <a:lnTo>
                  <a:pt x="58874" y="4232580"/>
                </a:lnTo>
                <a:lnTo>
                  <a:pt x="84570" y="4192645"/>
                </a:lnTo>
                <a:lnTo>
                  <a:pt x="111045" y="4152580"/>
                </a:lnTo>
                <a:lnTo>
                  <a:pt x="138252" y="4112394"/>
                </a:lnTo>
                <a:lnTo>
                  <a:pt x="166147" y="4072097"/>
                </a:lnTo>
                <a:lnTo>
                  <a:pt x="194684" y="4031697"/>
                </a:lnTo>
                <a:lnTo>
                  <a:pt x="253503" y="3950623"/>
                </a:lnTo>
                <a:lnTo>
                  <a:pt x="314349" y="3869244"/>
                </a:lnTo>
                <a:lnTo>
                  <a:pt x="408624" y="3746760"/>
                </a:lnTo>
                <a:lnTo>
                  <a:pt x="862192" y="3175280"/>
                </a:lnTo>
                <a:lnTo>
                  <a:pt x="954611" y="3054359"/>
                </a:lnTo>
                <a:lnTo>
                  <a:pt x="1013855" y="2974328"/>
                </a:lnTo>
                <a:lnTo>
                  <a:pt x="1070781" y="2894847"/>
                </a:lnTo>
                <a:lnTo>
                  <a:pt x="1098262" y="2855335"/>
                </a:lnTo>
                <a:lnTo>
                  <a:pt x="1125029" y="2815987"/>
                </a:lnTo>
                <a:lnTo>
                  <a:pt x="1151034" y="2776813"/>
                </a:lnTo>
                <a:lnTo>
                  <a:pt x="1176235" y="2737821"/>
                </a:lnTo>
                <a:lnTo>
                  <a:pt x="1200584" y="2699019"/>
                </a:lnTo>
                <a:lnTo>
                  <a:pt x="1224037" y="2660417"/>
                </a:lnTo>
                <a:lnTo>
                  <a:pt x="1246550" y="2622025"/>
                </a:lnTo>
                <a:lnTo>
                  <a:pt x="1268075" y="2583849"/>
                </a:lnTo>
                <a:lnTo>
                  <a:pt x="1288569" y="2545901"/>
                </a:lnTo>
                <a:lnTo>
                  <a:pt x="1307986" y="2508188"/>
                </a:lnTo>
                <a:lnTo>
                  <a:pt x="1326281" y="2470719"/>
                </a:lnTo>
                <a:lnTo>
                  <a:pt x="1343408" y="2433503"/>
                </a:lnTo>
                <a:lnTo>
                  <a:pt x="1359322" y="2396550"/>
                </a:lnTo>
                <a:lnTo>
                  <a:pt x="1373978" y="2359868"/>
                </a:lnTo>
                <a:lnTo>
                  <a:pt x="1387331" y="2323466"/>
                </a:lnTo>
                <a:lnTo>
                  <a:pt x="1515002" y="1920167"/>
                </a:lnTo>
                <a:lnTo>
                  <a:pt x="1564103" y="1771148"/>
                </a:lnTo>
                <a:lnTo>
                  <a:pt x="1603674" y="1655860"/>
                </a:lnTo>
                <a:lnTo>
                  <a:pt x="1631430" y="1577774"/>
                </a:lnTo>
                <a:lnTo>
                  <a:pt x="1660327" y="1498988"/>
                </a:lnTo>
                <a:lnTo>
                  <a:pt x="1690401" y="1419744"/>
                </a:lnTo>
                <a:lnTo>
                  <a:pt x="1721689" y="1340281"/>
                </a:lnTo>
                <a:lnTo>
                  <a:pt x="1754226" y="1260842"/>
                </a:lnTo>
                <a:lnTo>
                  <a:pt x="1770973" y="1221207"/>
                </a:lnTo>
                <a:lnTo>
                  <a:pt x="1788047" y="1181668"/>
                </a:lnTo>
                <a:lnTo>
                  <a:pt x="1805450" y="1142255"/>
                </a:lnTo>
                <a:lnTo>
                  <a:pt x="1823189" y="1102998"/>
                </a:lnTo>
                <a:lnTo>
                  <a:pt x="1841266" y="1063928"/>
                </a:lnTo>
                <a:lnTo>
                  <a:pt x="1859687" y="1025075"/>
                </a:lnTo>
                <a:lnTo>
                  <a:pt x="1878455" y="986469"/>
                </a:lnTo>
                <a:lnTo>
                  <a:pt x="1897577" y="948140"/>
                </a:lnTo>
                <a:lnTo>
                  <a:pt x="1917055" y="910118"/>
                </a:lnTo>
                <a:lnTo>
                  <a:pt x="1936895" y="872434"/>
                </a:lnTo>
                <a:lnTo>
                  <a:pt x="1957100" y="835116"/>
                </a:lnTo>
                <a:lnTo>
                  <a:pt x="1977676" y="798197"/>
                </a:lnTo>
                <a:lnTo>
                  <a:pt x="1998627" y="761705"/>
                </a:lnTo>
                <a:lnTo>
                  <a:pt x="2019957" y="725671"/>
                </a:lnTo>
                <a:lnTo>
                  <a:pt x="2041671" y="690125"/>
                </a:lnTo>
                <a:lnTo>
                  <a:pt x="2063774" y="655097"/>
                </a:lnTo>
                <a:lnTo>
                  <a:pt x="2086269" y="620617"/>
                </a:lnTo>
                <a:lnTo>
                  <a:pt x="2109161" y="586716"/>
                </a:lnTo>
                <a:lnTo>
                  <a:pt x="2132455" y="553423"/>
                </a:lnTo>
                <a:lnTo>
                  <a:pt x="2156156" y="520769"/>
                </a:lnTo>
                <a:lnTo>
                  <a:pt x="2180266" y="488784"/>
                </a:lnTo>
                <a:lnTo>
                  <a:pt x="2204793" y="457497"/>
                </a:lnTo>
                <a:lnTo>
                  <a:pt x="2229738" y="426940"/>
                </a:lnTo>
                <a:lnTo>
                  <a:pt x="2255108" y="397142"/>
                </a:lnTo>
                <a:lnTo>
                  <a:pt x="2280906" y="368133"/>
                </a:lnTo>
                <a:lnTo>
                  <a:pt x="2307138" y="339944"/>
                </a:lnTo>
                <a:lnTo>
                  <a:pt x="2333807" y="312604"/>
                </a:lnTo>
                <a:lnTo>
                  <a:pt x="2388475" y="260594"/>
                </a:lnTo>
                <a:lnTo>
                  <a:pt x="2444947" y="212344"/>
                </a:lnTo>
                <a:lnTo>
                  <a:pt x="2503258" y="168096"/>
                </a:lnTo>
                <a:lnTo>
                  <a:pt x="2563445" y="128089"/>
                </a:lnTo>
                <a:lnTo>
                  <a:pt x="2625542" y="92566"/>
                </a:lnTo>
                <a:lnTo>
                  <a:pt x="2689587" y="61767"/>
                </a:lnTo>
                <a:lnTo>
                  <a:pt x="2755615" y="35934"/>
                </a:lnTo>
                <a:lnTo>
                  <a:pt x="2823661" y="15307"/>
                </a:lnTo>
                <a:lnTo>
                  <a:pt x="2893761" y="128"/>
                </a:lnTo>
                <a:lnTo>
                  <a:pt x="2894604" y="0"/>
                </a:lnTo>
                <a:lnTo>
                  <a:pt x="2894604" y="4329122"/>
                </a:lnTo>
                <a:close/>
              </a:path>
            </a:pathLst>
          </a:custGeom>
          <a:solidFill>
            <a:srgbClr val="FFCC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527411" y="1686305"/>
            <a:ext cx="10057130" cy="7978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6415" marR="5080">
              <a:lnSpc>
                <a:spcPct val="125000"/>
              </a:lnSpc>
              <a:spcBef>
                <a:spcPts val="100"/>
              </a:spcBef>
            </a:pPr>
            <a:r>
              <a:rPr sz="3200" spc="70" dirty="0">
                <a:latin typeface="Arial"/>
                <a:cs typeface="Arial"/>
              </a:rPr>
              <a:t>Misal </a:t>
            </a:r>
            <a:r>
              <a:rPr sz="3200" spc="170" dirty="0">
                <a:latin typeface="Arial"/>
                <a:cs typeface="Arial"/>
              </a:rPr>
              <a:t>gelas </a:t>
            </a:r>
            <a:r>
              <a:rPr sz="3200" spc="70" dirty="0">
                <a:latin typeface="Arial"/>
                <a:cs typeface="Arial"/>
              </a:rPr>
              <a:t>kimia, </a:t>
            </a:r>
            <a:r>
              <a:rPr sz="3200" spc="135" dirty="0">
                <a:latin typeface="Arial"/>
                <a:cs typeface="Arial"/>
              </a:rPr>
              <a:t>corong, </a:t>
            </a:r>
            <a:r>
              <a:rPr sz="3200" spc="270" dirty="0">
                <a:latin typeface="Arial"/>
                <a:cs typeface="Arial"/>
              </a:rPr>
              <a:t>cawan </a:t>
            </a:r>
            <a:r>
              <a:rPr sz="3200" spc="60" dirty="0">
                <a:latin typeface="Arial"/>
                <a:cs typeface="Arial"/>
              </a:rPr>
              <a:t>petri,</a:t>
            </a:r>
            <a:r>
              <a:rPr sz="3200" spc="-285" dirty="0">
                <a:latin typeface="Arial"/>
                <a:cs typeface="Arial"/>
              </a:rPr>
              <a:t> </a:t>
            </a:r>
            <a:r>
              <a:rPr sz="3200" spc="265" dirty="0">
                <a:latin typeface="Arial"/>
                <a:cs typeface="Arial"/>
              </a:rPr>
              <a:t>lumpang  </a:t>
            </a:r>
            <a:r>
              <a:rPr sz="3200" spc="275" dirty="0">
                <a:latin typeface="Arial"/>
                <a:cs typeface="Arial"/>
              </a:rPr>
              <a:t>dan</a:t>
            </a:r>
            <a:r>
              <a:rPr sz="3200" spc="65" dirty="0">
                <a:latin typeface="Arial"/>
                <a:cs typeface="Arial"/>
              </a:rPr>
              <a:t> </a:t>
            </a:r>
            <a:r>
              <a:rPr sz="3200" spc="70" dirty="0">
                <a:latin typeface="Arial"/>
                <a:cs typeface="Arial"/>
              </a:rPr>
              <a:t>alu.</a:t>
            </a:r>
            <a:endParaRPr sz="3200">
              <a:latin typeface="Arial"/>
              <a:cs typeface="Arial"/>
            </a:endParaRPr>
          </a:p>
          <a:p>
            <a:pPr marL="605790" indent="-593725">
              <a:lnSpc>
                <a:spcPct val="100000"/>
              </a:lnSpc>
              <a:spcBef>
                <a:spcPts val="2725"/>
              </a:spcBef>
              <a:buAutoNum type="arabicPeriod" startAt="2"/>
              <a:tabLst>
                <a:tab pos="606425" algn="l"/>
              </a:tabLst>
            </a:pPr>
            <a:r>
              <a:rPr sz="4200" spc="245" dirty="0">
                <a:latin typeface="Arial"/>
                <a:cs typeface="Arial"/>
              </a:rPr>
              <a:t>Jenis </a:t>
            </a:r>
            <a:r>
              <a:rPr sz="4200" spc="325" dirty="0">
                <a:latin typeface="Arial"/>
                <a:cs typeface="Arial"/>
              </a:rPr>
              <a:t>Bahan</a:t>
            </a:r>
            <a:r>
              <a:rPr sz="4200" spc="-75" dirty="0">
                <a:latin typeface="Arial"/>
                <a:cs typeface="Arial"/>
              </a:rPr>
              <a:t> </a:t>
            </a:r>
            <a:r>
              <a:rPr sz="4200" spc="375" dirty="0">
                <a:latin typeface="Arial"/>
                <a:cs typeface="Arial"/>
              </a:rPr>
              <a:t>Pembuat</a:t>
            </a:r>
            <a:endParaRPr sz="4200">
              <a:latin typeface="Arial"/>
              <a:cs typeface="Arial"/>
            </a:endParaRPr>
          </a:p>
          <a:p>
            <a:pPr marL="526415">
              <a:lnSpc>
                <a:spcPct val="100000"/>
              </a:lnSpc>
              <a:spcBef>
                <a:spcPts val="2735"/>
              </a:spcBef>
            </a:pPr>
            <a:r>
              <a:rPr sz="3200" spc="70" dirty="0">
                <a:latin typeface="Arial"/>
                <a:cs typeface="Arial"/>
              </a:rPr>
              <a:t>Misal </a:t>
            </a:r>
            <a:r>
              <a:rPr sz="3200" spc="110" dirty="0">
                <a:latin typeface="Arial"/>
                <a:cs typeface="Arial"/>
              </a:rPr>
              <a:t>kaca, </a:t>
            </a:r>
            <a:r>
              <a:rPr sz="3200" spc="65" dirty="0">
                <a:latin typeface="Arial"/>
                <a:cs typeface="Arial"/>
              </a:rPr>
              <a:t>porselin, </a:t>
            </a:r>
            <a:r>
              <a:rPr sz="3200" spc="280" dirty="0">
                <a:latin typeface="Arial"/>
                <a:cs typeface="Arial"/>
              </a:rPr>
              <a:t>logam </a:t>
            </a:r>
            <a:r>
              <a:rPr sz="3200" spc="275" dirty="0">
                <a:latin typeface="Arial"/>
                <a:cs typeface="Arial"/>
              </a:rPr>
              <a:t>dan</a:t>
            </a:r>
            <a:r>
              <a:rPr sz="3200" spc="-180" dirty="0">
                <a:latin typeface="Arial"/>
                <a:cs typeface="Arial"/>
              </a:rPr>
              <a:t> </a:t>
            </a:r>
            <a:r>
              <a:rPr sz="3200" spc="65" dirty="0">
                <a:latin typeface="Arial"/>
                <a:cs typeface="Arial"/>
              </a:rPr>
              <a:t>kayu.</a:t>
            </a:r>
            <a:endParaRPr sz="3200">
              <a:latin typeface="Arial"/>
              <a:cs typeface="Arial"/>
            </a:endParaRPr>
          </a:p>
          <a:p>
            <a:pPr marL="614680" indent="-602615">
              <a:lnSpc>
                <a:spcPct val="100000"/>
              </a:lnSpc>
              <a:spcBef>
                <a:spcPts val="2670"/>
              </a:spcBef>
              <a:buAutoNum type="arabicPeriod" startAt="3"/>
              <a:tabLst>
                <a:tab pos="615315" algn="l"/>
              </a:tabLst>
            </a:pPr>
            <a:r>
              <a:rPr sz="4200" spc="315" dirty="0">
                <a:latin typeface="Arial"/>
                <a:cs typeface="Arial"/>
              </a:rPr>
              <a:t>Percobaan</a:t>
            </a:r>
            <a:endParaRPr sz="4200">
              <a:latin typeface="Arial"/>
              <a:cs typeface="Arial"/>
            </a:endParaRPr>
          </a:p>
          <a:p>
            <a:pPr marL="526415">
              <a:lnSpc>
                <a:spcPct val="100000"/>
              </a:lnSpc>
              <a:spcBef>
                <a:spcPts val="2915"/>
              </a:spcBef>
            </a:pPr>
            <a:r>
              <a:rPr sz="3200" spc="70" dirty="0">
                <a:latin typeface="Arial"/>
                <a:cs typeface="Arial"/>
              </a:rPr>
              <a:t>Misal </a:t>
            </a:r>
            <a:r>
              <a:rPr sz="3200" spc="114" dirty="0">
                <a:latin typeface="Arial"/>
                <a:cs typeface="Arial"/>
              </a:rPr>
              <a:t>laju </a:t>
            </a:r>
            <a:r>
              <a:rPr sz="3200" spc="20" dirty="0">
                <a:latin typeface="Arial"/>
                <a:cs typeface="Arial"/>
              </a:rPr>
              <a:t>reaksi, </a:t>
            </a:r>
            <a:r>
              <a:rPr sz="3200" spc="165" dirty="0">
                <a:latin typeface="Arial"/>
                <a:cs typeface="Arial"/>
              </a:rPr>
              <a:t>kesetimbangan,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25" dirty="0">
                <a:latin typeface="Arial"/>
                <a:cs typeface="Arial"/>
              </a:rPr>
              <a:t>dll.</a:t>
            </a:r>
            <a:endParaRPr sz="3200">
              <a:latin typeface="Arial"/>
              <a:cs typeface="Arial"/>
            </a:endParaRPr>
          </a:p>
          <a:p>
            <a:pPr marL="642620" indent="-630555">
              <a:lnSpc>
                <a:spcPct val="100000"/>
              </a:lnSpc>
              <a:spcBef>
                <a:spcPts val="3835"/>
              </a:spcBef>
              <a:buAutoNum type="arabicPeriod" startAt="4"/>
              <a:tabLst>
                <a:tab pos="643255" algn="l"/>
              </a:tabLst>
            </a:pPr>
            <a:r>
              <a:rPr sz="4200" spc="310" dirty="0">
                <a:latin typeface="Arial"/>
                <a:cs typeface="Arial"/>
              </a:rPr>
              <a:t>Seberapa </a:t>
            </a:r>
            <a:r>
              <a:rPr sz="4200" spc="280" dirty="0">
                <a:latin typeface="Arial"/>
                <a:cs typeface="Arial"/>
              </a:rPr>
              <a:t>sering </a:t>
            </a:r>
            <a:r>
              <a:rPr sz="4200" spc="300" dirty="0">
                <a:latin typeface="Arial"/>
                <a:cs typeface="Arial"/>
              </a:rPr>
              <a:t>Alat</a:t>
            </a:r>
            <a:r>
              <a:rPr sz="4200" spc="-330" dirty="0">
                <a:latin typeface="Arial"/>
                <a:cs typeface="Arial"/>
              </a:rPr>
              <a:t> </a:t>
            </a:r>
            <a:r>
              <a:rPr sz="4200" spc="335" dirty="0">
                <a:latin typeface="Arial"/>
                <a:cs typeface="Arial"/>
              </a:rPr>
              <a:t>Digunakan</a:t>
            </a:r>
            <a:endParaRPr sz="4200">
              <a:latin typeface="Arial"/>
              <a:cs typeface="Arial"/>
            </a:endParaRPr>
          </a:p>
          <a:p>
            <a:pPr marL="526415" marR="2336800">
              <a:lnSpc>
                <a:spcPct val="125000"/>
              </a:lnSpc>
              <a:spcBef>
                <a:spcPts val="940"/>
              </a:spcBef>
            </a:pPr>
            <a:r>
              <a:rPr sz="3200" spc="70" dirty="0">
                <a:latin typeface="Arial"/>
                <a:cs typeface="Arial"/>
              </a:rPr>
              <a:t>Misal </a:t>
            </a:r>
            <a:r>
              <a:rPr sz="3200" spc="170" dirty="0">
                <a:latin typeface="Arial"/>
                <a:cs typeface="Arial"/>
              </a:rPr>
              <a:t>gelas </a:t>
            </a:r>
            <a:r>
              <a:rPr sz="3200" spc="150" dirty="0">
                <a:latin typeface="Arial"/>
                <a:cs typeface="Arial"/>
              </a:rPr>
              <a:t>kimia </a:t>
            </a:r>
            <a:r>
              <a:rPr sz="3200" spc="125" dirty="0">
                <a:latin typeface="Arial"/>
                <a:cs typeface="Arial"/>
              </a:rPr>
              <a:t>sering </a:t>
            </a:r>
            <a:r>
              <a:rPr sz="3200" spc="190" dirty="0">
                <a:latin typeface="Arial"/>
                <a:cs typeface="Arial"/>
              </a:rPr>
              <a:t>digunakan  </a:t>
            </a:r>
            <a:r>
              <a:rPr sz="3200" spc="195" dirty="0">
                <a:latin typeface="Arial"/>
                <a:cs typeface="Arial"/>
              </a:rPr>
              <a:t>sedangkan </a:t>
            </a:r>
            <a:r>
              <a:rPr sz="3200" spc="265" dirty="0">
                <a:latin typeface="Arial"/>
                <a:cs typeface="Arial"/>
              </a:rPr>
              <a:t>lumpang </a:t>
            </a:r>
            <a:r>
              <a:rPr sz="3200" spc="275" dirty="0">
                <a:latin typeface="Arial"/>
                <a:cs typeface="Arial"/>
              </a:rPr>
              <a:t>dan </a:t>
            </a:r>
            <a:r>
              <a:rPr sz="3200" spc="160" dirty="0">
                <a:latin typeface="Arial"/>
                <a:cs typeface="Arial"/>
              </a:rPr>
              <a:t>alu</a:t>
            </a:r>
            <a:r>
              <a:rPr sz="3200" spc="-475" dirty="0">
                <a:latin typeface="Arial"/>
                <a:cs typeface="Arial"/>
              </a:rPr>
              <a:t> </a:t>
            </a:r>
            <a:r>
              <a:rPr sz="3200" spc="200" dirty="0">
                <a:latin typeface="Arial"/>
                <a:cs typeface="Arial"/>
              </a:rPr>
              <a:t>jarang  </a:t>
            </a:r>
            <a:r>
              <a:rPr sz="3200" spc="150" dirty="0">
                <a:latin typeface="Arial"/>
                <a:cs typeface="Arial"/>
              </a:rPr>
              <a:t>digunakan.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-75340" y="0"/>
            <a:ext cx="18350865" cy="10303510"/>
            <a:chOff x="-75340" y="0"/>
            <a:chExt cx="18350865" cy="10303510"/>
          </a:xfrm>
        </p:grpSpPr>
        <p:sp>
          <p:nvSpPr>
            <p:cNvPr id="4" name="object 4"/>
            <p:cNvSpPr/>
            <p:nvPr/>
          </p:nvSpPr>
          <p:spPr>
            <a:xfrm>
              <a:off x="3801022" y="610735"/>
              <a:ext cx="10642600" cy="9676765"/>
            </a:xfrm>
            <a:custGeom>
              <a:avLst/>
              <a:gdLst/>
              <a:ahLst/>
              <a:cxnLst/>
              <a:rect l="l" t="t" r="r" b="b"/>
              <a:pathLst>
                <a:path w="10642600" h="9676765">
                  <a:moveTo>
                    <a:pt x="10629899" y="6206944"/>
                  </a:moveTo>
                  <a:lnTo>
                    <a:pt x="10629899" y="5504296"/>
                  </a:lnTo>
                  <a:lnTo>
                    <a:pt x="10642599" y="5564048"/>
                  </a:lnTo>
                  <a:lnTo>
                    <a:pt x="10642599" y="6149775"/>
                  </a:lnTo>
                  <a:lnTo>
                    <a:pt x="10629899" y="6206944"/>
                  </a:lnTo>
                  <a:close/>
                </a:path>
                <a:path w="10642600" h="9676765">
                  <a:moveTo>
                    <a:pt x="10604499" y="6432552"/>
                  </a:moveTo>
                  <a:lnTo>
                    <a:pt x="10604499" y="5263656"/>
                  </a:lnTo>
                  <a:lnTo>
                    <a:pt x="10629899" y="5384282"/>
                  </a:lnTo>
                  <a:lnTo>
                    <a:pt x="10629899" y="6263816"/>
                  </a:lnTo>
                  <a:lnTo>
                    <a:pt x="10617199" y="6320381"/>
                  </a:lnTo>
                  <a:lnTo>
                    <a:pt x="10617199" y="6376630"/>
                  </a:lnTo>
                  <a:lnTo>
                    <a:pt x="10604499" y="6432552"/>
                  </a:lnTo>
                  <a:close/>
                </a:path>
                <a:path w="10642600" h="9676765">
                  <a:moveTo>
                    <a:pt x="38099" y="5479279"/>
                  </a:moveTo>
                  <a:lnTo>
                    <a:pt x="38099" y="4374685"/>
                  </a:lnTo>
                  <a:lnTo>
                    <a:pt x="50799" y="4327495"/>
                  </a:lnTo>
                  <a:lnTo>
                    <a:pt x="50799" y="4280231"/>
                  </a:lnTo>
                  <a:lnTo>
                    <a:pt x="88899" y="4138024"/>
                  </a:lnTo>
                  <a:lnTo>
                    <a:pt x="88899" y="4090490"/>
                  </a:lnTo>
                  <a:lnTo>
                    <a:pt x="165099" y="3804069"/>
                  </a:lnTo>
                  <a:lnTo>
                    <a:pt x="190499" y="3756150"/>
                  </a:lnTo>
                  <a:lnTo>
                    <a:pt x="215899" y="3660178"/>
                  </a:lnTo>
                  <a:lnTo>
                    <a:pt x="241299" y="3612129"/>
                  </a:lnTo>
                  <a:lnTo>
                    <a:pt x="266699" y="3515916"/>
                  </a:lnTo>
                  <a:lnTo>
                    <a:pt x="317499" y="3419566"/>
                  </a:lnTo>
                  <a:lnTo>
                    <a:pt x="330199" y="3371346"/>
                  </a:lnTo>
                  <a:lnTo>
                    <a:pt x="584199" y="2888007"/>
                  </a:lnTo>
                  <a:lnTo>
                    <a:pt x="622299" y="2839611"/>
                  </a:lnTo>
                  <a:lnTo>
                    <a:pt x="647699" y="2791212"/>
                  </a:lnTo>
                  <a:lnTo>
                    <a:pt x="685799" y="2742813"/>
                  </a:lnTo>
                  <a:lnTo>
                    <a:pt x="711199" y="2694417"/>
                  </a:lnTo>
                  <a:lnTo>
                    <a:pt x="787399" y="2597641"/>
                  </a:lnTo>
                  <a:lnTo>
                    <a:pt x="812799" y="2549266"/>
                  </a:lnTo>
                  <a:lnTo>
                    <a:pt x="1041399" y="2259337"/>
                  </a:lnTo>
                  <a:lnTo>
                    <a:pt x="1092199" y="2211091"/>
                  </a:lnTo>
                  <a:lnTo>
                    <a:pt x="1168399" y="2114684"/>
                  </a:lnTo>
                  <a:lnTo>
                    <a:pt x="1219199" y="2066528"/>
                  </a:lnTo>
                  <a:lnTo>
                    <a:pt x="1257299" y="2018406"/>
                  </a:lnTo>
                  <a:lnTo>
                    <a:pt x="1409699" y="1874270"/>
                  </a:lnTo>
                  <a:lnTo>
                    <a:pt x="1447799" y="1826309"/>
                  </a:lnTo>
                  <a:lnTo>
                    <a:pt x="1549399" y="1730528"/>
                  </a:lnTo>
                  <a:lnTo>
                    <a:pt x="1612899" y="1682712"/>
                  </a:lnTo>
                  <a:lnTo>
                    <a:pt x="1765299" y="1539590"/>
                  </a:lnTo>
                  <a:lnTo>
                    <a:pt x="1828799" y="1491999"/>
                  </a:lnTo>
                  <a:lnTo>
                    <a:pt x="1879599" y="1444470"/>
                  </a:lnTo>
                  <a:lnTo>
                    <a:pt x="1943099" y="1397006"/>
                  </a:lnTo>
                  <a:lnTo>
                    <a:pt x="1993899" y="1349608"/>
                  </a:lnTo>
                  <a:lnTo>
                    <a:pt x="2438399" y="1019881"/>
                  </a:lnTo>
                  <a:lnTo>
                    <a:pt x="2514599" y="973099"/>
                  </a:lnTo>
                  <a:lnTo>
                    <a:pt x="2578099" y="926404"/>
                  </a:lnTo>
                  <a:lnTo>
                    <a:pt x="2654299" y="879799"/>
                  </a:lnTo>
                  <a:lnTo>
                    <a:pt x="2717799" y="833285"/>
                  </a:lnTo>
                  <a:lnTo>
                    <a:pt x="2793999" y="786866"/>
                  </a:lnTo>
                  <a:lnTo>
                    <a:pt x="2870199" y="741235"/>
                  </a:lnTo>
                  <a:lnTo>
                    <a:pt x="2933699" y="697079"/>
                  </a:lnTo>
                  <a:lnTo>
                    <a:pt x="3009899" y="654387"/>
                  </a:lnTo>
                  <a:lnTo>
                    <a:pt x="3086099" y="613149"/>
                  </a:lnTo>
                  <a:lnTo>
                    <a:pt x="3162299" y="573355"/>
                  </a:lnTo>
                  <a:lnTo>
                    <a:pt x="3225799" y="534994"/>
                  </a:lnTo>
                  <a:lnTo>
                    <a:pt x="3301999" y="498056"/>
                  </a:lnTo>
                  <a:lnTo>
                    <a:pt x="3378199" y="462532"/>
                  </a:lnTo>
                  <a:lnTo>
                    <a:pt x="3441699" y="428411"/>
                  </a:lnTo>
                  <a:lnTo>
                    <a:pt x="3517899" y="395682"/>
                  </a:lnTo>
                  <a:lnTo>
                    <a:pt x="3594099" y="364335"/>
                  </a:lnTo>
                  <a:lnTo>
                    <a:pt x="3657599" y="334361"/>
                  </a:lnTo>
                  <a:lnTo>
                    <a:pt x="3733799" y="305748"/>
                  </a:lnTo>
                  <a:lnTo>
                    <a:pt x="3809999" y="278487"/>
                  </a:lnTo>
                  <a:lnTo>
                    <a:pt x="3873499" y="252568"/>
                  </a:lnTo>
                  <a:lnTo>
                    <a:pt x="3949699" y="227979"/>
                  </a:lnTo>
                  <a:lnTo>
                    <a:pt x="4025899" y="204712"/>
                  </a:lnTo>
                  <a:lnTo>
                    <a:pt x="4089399" y="182755"/>
                  </a:lnTo>
                  <a:lnTo>
                    <a:pt x="4165599" y="162099"/>
                  </a:lnTo>
                  <a:lnTo>
                    <a:pt x="4229099" y="142733"/>
                  </a:lnTo>
                  <a:lnTo>
                    <a:pt x="4305299" y="124648"/>
                  </a:lnTo>
                  <a:lnTo>
                    <a:pt x="4368799" y="107831"/>
                  </a:lnTo>
                  <a:lnTo>
                    <a:pt x="4444999" y="92275"/>
                  </a:lnTo>
                  <a:lnTo>
                    <a:pt x="4508499" y="77968"/>
                  </a:lnTo>
                  <a:lnTo>
                    <a:pt x="4584699" y="64899"/>
                  </a:lnTo>
                  <a:lnTo>
                    <a:pt x="4648199" y="53060"/>
                  </a:lnTo>
                  <a:lnTo>
                    <a:pt x="4724399" y="42439"/>
                  </a:lnTo>
                  <a:lnTo>
                    <a:pt x="4787899" y="33027"/>
                  </a:lnTo>
                  <a:lnTo>
                    <a:pt x="4864099" y="24812"/>
                  </a:lnTo>
                  <a:lnTo>
                    <a:pt x="4927599" y="17786"/>
                  </a:lnTo>
                  <a:lnTo>
                    <a:pt x="5003799" y="11937"/>
                  </a:lnTo>
                  <a:lnTo>
                    <a:pt x="5067299" y="7256"/>
                  </a:lnTo>
                  <a:lnTo>
                    <a:pt x="5130799" y="3731"/>
                  </a:lnTo>
                  <a:lnTo>
                    <a:pt x="5206999" y="1354"/>
                  </a:lnTo>
                  <a:lnTo>
                    <a:pt x="5270499" y="114"/>
                  </a:lnTo>
                  <a:lnTo>
                    <a:pt x="5346699" y="0"/>
                  </a:lnTo>
                  <a:lnTo>
                    <a:pt x="5410199" y="1002"/>
                  </a:lnTo>
                  <a:lnTo>
                    <a:pt x="5473699" y="3110"/>
                  </a:lnTo>
                  <a:lnTo>
                    <a:pt x="5537199" y="6314"/>
                  </a:lnTo>
                  <a:lnTo>
                    <a:pt x="5613399" y="10603"/>
                  </a:lnTo>
                  <a:lnTo>
                    <a:pt x="5676899" y="15968"/>
                  </a:lnTo>
                  <a:lnTo>
                    <a:pt x="5740399" y="22398"/>
                  </a:lnTo>
                  <a:lnTo>
                    <a:pt x="5803899" y="29882"/>
                  </a:lnTo>
                  <a:lnTo>
                    <a:pt x="5880099" y="38411"/>
                  </a:lnTo>
                  <a:lnTo>
                    <a:pt x="5943599" y="47975"/>
                  </a:lnTo>
                  <a:lnTo>
                    <a:pt x="6007099" y="58563"/>
                  </a:lnTo>
                  <a:lnTo>
                    <a:pt x="6070599" y="70164"/>
                  </a:lnTo>
                  <a:lnTo>
                    <a:pt x="6134099" y="82769"/>
                  </a:lnTo>
                  <a:lnTo>
                    <a:pt x="6197599" y="96368"/>
                  </a:lnTo>
                  <a:lnTo>
                    <a:pt x="6261099" y="110950"/>
                  </a:lnTo>
                  <a:lnTo>
                    <a:pt x="6324599" y="126504"/>
                  </a:lnTo>
                  <a:lnTo>
                    <a:pt x="6388099" y="143022"/>
                  </a:lnTo>
                  <a:lnTo>
                    <a:pt x="6451599" y="160492"/>
                  </a:lnTo>
                  <a:lnTo>
                    <a:pt x="6515099" y="178904"/>
                  </a:lnTo>
                  <a:lnTo>
                    <a:pt x="6578599" y="198248"/>
                  </a:lnTo>
                  <a:lnTo>
                    <a:pt x="6642099" y="218513"/>
                  </a:lnTo>
                  <a:lnTo>
                    <a:pt x="6705599" y="239691"/>
                  </a:lnTo>
                  <a:lnTo>
                    <a:pt x="6769099" y="261769"/>
                  </a:lnTo>
                  <a:lnTo>
                    <a:pt x="6832599" y="284739"/>
                  </a:lnTo>
                  <a:lnTo>
                    <a:pt x="6896099" y="308590"/>
                  </a:lnTo>
                  <a:lnTo>
                    <a:pt x="6946899" y="333311"/>
                  </a:lnTo>
                  <a:lnTo>
                    <a:pt x="7010399" y="358892"/>
                  </a:lnTo>
                  <a:lnTo>
                    <a:pt x="7073899" y="385324"/>
                  </a:lnTo>
                  <a:lnTo>
                    <a:pt x="7137399" y="412595"/>
                  </a:lnTo>
                  <a:lnTo>
                    <a:pt x="7188199" y="440696"/>
                  </a:lnTo>
                  <a:lnTo>
                    <a:pt x="7251699" y="469616"/>
                  </a:lnTo>
                  <a:lnTo>
                    <a:pt x="7315199" y="499346"/>
                  </a:lnTo>
                  <a:lnTo>
                    <a:pt x="7365999" y="529875"/>
                  </a:lnTo>
                  <a:lnTo>
                    <a:pt x="7429499" y="561192"/>
                  </a:lnTo>
                  <a:lnTo>
                    <a:pt x="7480299" y="593287"/>
                  </a:lnTo>
                  <a:lnTo>
                    <a:pt x="7543799" y="626151"/>
                  </a:lnTo>
                  <a:lnTo>
                    <a:pt x="7594599" y="659773"/>
                  </a:lnTo>
                  <a:lnTo>
                    <a:pt x="7658099" y="694143"/>
                  </a:lnTo>
                  <a:lnTo>
                    <a:pt x="7708899" y="729250"/>
                  </a:lnTo>
                  <a:lnTo>
                    <a:pt x="7772399" y="765084"/>
                  </a:lnTo>
                  <a:lnTo>
                    <a:pt x="7823199" y="801636"/>
                  </a:lnTo>
                  <a:lnTo>
                    <a:pt x="7873999" y="838894"/>
                  </a:lnTo>
                  <a:lnTo>
                    <a:pt x="7937499" y="876849"/>
                  </a:lnTo>
                  <a:lnTo>
                    <a:pt x="7988299" y="915490"/>
                  </a:lnTo>
                  <a:lnTo>
                    <a:pt x="8039099" y="954807"/>
                  </a:lnTo>
                  <a:lnTo>
                    <a:pt x="8089899" y="994791"/>
                  </a:lnTo>
                  <a:lnTo>
                    <a:pt x="8153399" y="1035429"/>
                  </a:lnTo>
                  <a:lnTo>
                    <a:pt x="8204199" y="1076713"/>
                  </a:lnTo>
                  <a:lnTo>
                    <a:pt x="8254999" y="1118633"/>
                  </a:lnTo>
                  <a:lnTo>
                    <a:pt x="8305799" y="1161177"/>
                  </a:lnTo>
                  <a:lnTo>
                    <a:pt x="8356599" y="1204336"/>
                  </a:lnTo>
                  <a:lnTo>
                    <a:pt x="8407399" y="1248099"/>
                  </a:lnTo>
                  <a:lnTo>
                    <a:pt x="8458199" y="1292457"/>
                  </a:lnTo>
                  <a:lnTo>
                    <a:pt x="8508999" y="1337399"/>
                  </a:lnTo>
                  <a:lnTo>
                    <a:pt x="8559799" y="1382914"/>
                  </a:lnTo>
                  <a:lnTo>
                    <a:pt x="8610599" y="1428993"/>
                  </a:lnTo>
                  <a:lnTo>
                    <a:pt x="8648699" y="1475625"/>
                  </a:lnTo>
                  <a:lnTo>
                    <a:pt x="8699499" y="1522800"/>
                  </a:lnTo>
                  <a:lnTo>
                    <a:pt x="8750299" y="1570508"/>
                  </a:lnTo>
                  <a:lnTo>
                    <a:pt x="8801099" y="1618738"/>
                  </a:lnTo>
                  <a:lnTo>
                    <a:pt x="8839199" y="1667481"/>
                  </a:lnTo>
                  <a:lnTo>
                    <a:pt x="8889999" y="1716726"/>
                  </a:lnTo>
                  <a:lnTo>
                    <a:pt x="8940799" y="1766463"/>
                  </a:lnTo>
                  <a:lnTo>
                    <a:pt x="8978899" y="1816681"/>
                  </a:lnTo>
                  <a:lnTo>
                    <a:pt x="9029699" y="1867371"/>
                  </a:lnTo>
                  <a:lnTo>
                    <a:pt x="9067799" y="1918522"/>
                  </a:lnTo>
                  <a:lnTo>
                    <a:pt x="9118599" y="1970124"/>
                  </a:lnTo>
                  <a:lnTo>
                    <a:pt x="9194799" y="2074639"/>
                  </a:lnTo>
                  <a:lnTo>
                    <a:pt x="9245599" y="2127532"/>
                  </a:lnTo>
                  <a:lnTo>
                    <a:pt x="9359899" y="2288631"/>
                  </a:lnTo>
                  <a:lnTo>
                    <a:pt x="9410699" y="2343103"/>
                  </a:lnTo>
                  <a:lnTo>
                    <a:pt x="9448799" y="2397943"/>
                  </a:lnTo>
                  <a:lnTo>
                    <a:pt x="9601199" y="2620792"/>
                  </a:lnTo>
                  <a:lnTo>
                    <a:pt x="9626599" y="2677324"/>
                  </a:lnTo>
                  <a:lnTo>
                    <a:pt x="9778999" y="2906427"/>
                  </a:lnTo>
                  <a:lnTo>
                    <a:pt x="9804399" y="2964395"/>
                  </a:lnTo>
                  <a:lnTo>
                    <a:pt x="9842499" y="3022619"/>
                  </a:lnTo>
                  <a:lnTo>
                    <a:pt x="9867899" y="3081090"/>
                  </a:lnTo>
                  <a:lnTo>
                    <a:pt x="9905999" y="3139797"/>
                  </a:lnTo>
                  <a:lnTo>
                    <a:pt x="9931399" y="3198729"/>
                  </a:lnTo>
                  <a:lnTo>
                    <a:pt x="9969499" y="3257877"/>
                  </a:lnTo>
                  <a:lnTo>
                    <a:pt x="9994899" y="3317230"/>
                  </a:lnTo>
                  <a:lnTo>
                    <a:pt x="10032999" y="3376778"/>
                  </a:lnTo>
                  <a:lnTo>
                    <a:pt x="10312399" y="4041752"/>
                  </a:lnTo>
                  <a:lnTo>
                    <a:pt x="10325099" y="4102842"/>
                  </a:lnTo>
                  <a:lnTo>
                    <a:pt x="10375899" y="4225197"/>
                  </a:lnTo>
                  <a:lnTo>
                    <a:pt x="10388599" y="4286442"/>
                  </a:lnTo>
                  <a:lnTo>
                    <a:pt x="10413999" y="4347719"/>
                  </a:lnTo>
                  <a:lnTo>
                    <a:pt x="10426699" y="4409016"/>
                  </a:lnTo>
                  <a:lnTo>
                    <a:pt x="10452099" y="4470325"/>
                  </a:lnTo>
                  <a:lnTo>
                    <a:pt x="10490199" y="4654212"/>
                  </a:lnTo>
                  <a:lnTo>
                    <a:pt x="10515599" y="4715461"/>
                  </a:lnTo>
                  <a:lnTo>
                    <a:pt x="10579099" y="5020895"/>
                  </a:lnTo>
                  <a:lnTo>
                    <a:pt x="10579099" y="5081748"/>
                  </a:lnTo>
                  <a:lnTo>
                    <a:pt x="10604499" y="5203139"/>
                  </a:lnTo>
                  <a:lnTo>
                    <a:pt x="10604499" y="6488136"/>
                  </a:lnTo>
                  <a:lnTo>
                    <a:pt x="10502899" y="6919444"/>
                  </a:lnTo>
                  <a:lnTo>
                    <a:pt x="10477499" y="6971533"/>
                  </a:lnTo>
                  <a:lnTo>
                    <a:pt x="10464799" y="7023182"/>
                  </a:lnTo>
                  <a:lnTo>
                    <a:pt x="10439399" y="7074381"/>
                  </a:lnTo>
                  <a:lnTo>
                    <a:pt x="10426699" y="7125121"/>
                  </a:lnTo>
                  <a:lnTo>
                    <a:pt x="10401299" y="7175390"/>
                  </a:lnTo>
                  <a:lnTo>
                    <a:pt x="10388599" y="7225178"/>
                  </a:lnTo>
                  <a:lnTo>
                    <a:pt x="10312399" y="7371558"/>
                  </a:lnTo>
                  <a:lnTo>
                    <a:pt x="10236199" y="7513245"/>
                  </a:lnTo>
                  <a:lnTo>
                    <a:pt x="10210799" y="7559383"/>
                  </a:lnTo>
                  <a:lnTo>
                    <a:pt x="9423399" y="8675841"/>
                  </a:lnTo>
                  <a:lnTo>
                    <a:pt x="8826499" y="9288565"/>
                  </a:lnTo>
                  <a:lnTo>
                    <a:pt x="8445499" y="9546774"/>
                  </a:lnTo>
                  <a:lnTo>
                    <a:pt x="8305799" y="9599684"/>
                  </a:lnTo>
                  <a:lnTo>
                    <a:pt x="8254999" y="9622502"/>
                  </a:lnTo>
                  <a:lnTo>
                    <a:pt x="8204199" y="9644863"/>
                  </a:lnTo>
                  <a:lnTo>
                    <a:pt x="8153399" y="9666769"/>
                  </a:lnTo>
                  <a:lnTo>
                    <a:pt x="8127999" y="9676264"/>
                  </a:lnTo>
                  <a:lnTo>
                    <a:pt x="3047999" y="9676264"/>
                  </a:lnTo>
                  <a:lnTo>
                    <a:pt x="2984499" y="9646161"/>
                  </a:lnTo>
                  <a:lnTo>
                    <a:pt x="2946399" y="9626578"/>
                  </a:lnTo>
                  <a:lnTo>
                    <a:pt x="2908299" y="9606689"/>
                  </a:lnTo>
                  <a:lnTo>
                    <a:pt x="2870199" y="9586495"/>
                  </a:lnTo>
                  <a:lnTo>
                    <a:pt x="2832099" y="9565998"/>
                  </a:lnTo>
                  <a:lnTo>
                    <a:pt x="2793999" y="9545198"/>
                  </a:lnTo>
                  <a:lnTo>
                    <a:pt x="2755899" y="9524098"/>
                  </a:lnTo>
                  <a:lnTo>
                    <a:pt x="2717799" y="9502698"/>
                  </a:lnTo>
                  <a:lnTo>
                    <a:pt x="2679699" y="9481001"/>
                  </a:lnTo>
                  <a:lnTo>
                    <a:pt x="2654299" y="9459006"/>
                  </a:lnTo>
                  <a:lnTo>
                    <a:pt x="2616199" y="9436716"/>
                  </a:lnTo>
                  <a:lnTo>
                    <a:pt x="2578099" y="9414132"/>
                  </a:lnTo>
                  <a:lnTo>
                    <a:pt x="2539999" y="9391256"/>
                  </a:lnTo>
                  <a:lnTo>
                    <a:pt x="2501899" y="9368088"/>
                  </a:lnTo>
                  <a:lnTo>
                    <a:pt x="2476499" y="9344630"/>
                  </a:lnTo>
                  <a:lnTo>
                    <a:pt x="2438399" y="9320884"/>
                  </a:lnTo>
                  <a:lnTo>
                    <a:pt x="2400299" y="9296850"/>
                  </a:lnTo>
                  <a:lnTo>
                    <a:pt x="2374899" y="9272531"/>
                  </a:lnTo>
                  <a:lnTo>
                    <a:pt x="2336799" y="9247927"/>
                  </a:lnTo>
                  <a:lnTo>
                    <a:pt x="2311399" y="9223040"/>
                  </a:lnTo>
                  <a:lnTo>
                    <a:pt x="2273299" y="9197871"/>
                  </a:lnTo>
                  <a:lnTo>
                    <a:pt x="2247899" y="9172421"/>
                  </a:lnTo>
                  <a:lnTo>
                    <a:pt x="2209799" y="9146693"/>
                  </a:lnTo>
                  <a:lnTo>
                    <a:pt x="2184399" y="9120686"/>
                  </a:lnTo>
                  <a:lnTo>
                    <a:pt x="2146299" y="9094404"/>
                  </a:lnTo>
                  <a:lnTo>
                    <a:pt x="2120899" y="9067846"/>
                  </a:lnTo>
                  <a:lnTo>
                    <a:pt x="2082799" y="9041014"/>
                  </a:lnTo>
                  <a:lnTo>
                    <a:pt x="2031999" y="8986536"/>
                  </a:lnTo>
                  <a:lnTo>
                    <a:pt x="1993899" y="8958891"/>
                  </a:lnTo>
                  <a:lnTo>
                    <a:pt x="1968499" y="8930978"/>
                  </a:lnTo>
                  <a:lnTo>
                    <a:pt x="1943099" y="8911025"/>
                  </a:lnTo>
                  <a:lnTo>
                    <a:pt x="1930399" y="8890711"/>
                  </a:lnTo>
                  <a:lnTo>
                    <a:pt x="1904999" y="8870039"/>
                  </a:lnTo>
                  <a:lnTo>
                    <a:pt x="1879599" y="8849012"/>
                  </a:lnTo>
                  <a:lnTo>
                    <a:pt x="1866899" y="8827632"/>
                  </a:lnTo>
                  <a:lnTo>
                    <a:pt x="1841499" y="8805900"/>
                  </a:lnTo>
                  <a:lnTo>
                    <a:pt x="1816099" y="8783820"/>
                  </a:lnTo>
                  <a:lnTo>
                    <a:pt x="1803399" y="8761394"/>
                  </a:lnTo>
                  <a:lnTo>
                    <a:pt x="1777999" y="8738623"/>
                  </a:lnTo>
                  <a:lnTo>
                    <a:pt x="1752599" y="8715511"/>
                  </a:lnTo>
                  <a:lnTo>
                    <a:pt x="1727199" y="8692059"/>
                  </a:lnTo>
                  <a:lnTo>
                    <a:pt x="1714499" y="8668270"/>
                  </a:lnTo>
                  <a:lnTo>
                    <a:pt x="1689099" y="8644146"/>
                  </a:lnTo>
                  <a:lnTo>
                    <a:pt x="1663699" y="8619689"/>
                  </a:lnTo>
                  <a:lnTo>
                    <a:pt x="1638299" y="8594902"/>
                  </a:lnTo>
                  <a:lnTo>
                    <a:pt x="1625599" y="8569787"/>
                  </a:lnTo>
                  <a:lnTo>
                    <a:pt x="1600199" y="8544347"/>
                  </a:lnTo>
                  <a:lnTo>
                    <a:pt x="1574799" y="8518583"/>
                  </a:lnTo>
                  <a:lnTo>
                    <a:pt x="1549399" y="8492497"/>
                  </a:lnTo>
                  <a:lnTo>
                    <a:pt x="1523999" y="8466093"/>
                  </a:lnTo>
                  <a:lnTo>
                    <a:pt x="1511299" y="8439372"/>
                  </a:lnTo>
                  <a:lnTo>
                    <a:pt x="1485899" y="8412338"/>
                  </a:lnTo>
                  <a:lnTo>
                    <a:pt x="1460499" y="8384991"/>
                  </a:lnTo>
                  <a:lnTo>
                    <a:pt x="1435099" y="8357334"/>
                  </a:lnTo>
                  <a:lnTo>
                    <a:pt x="1384299" y="8301101"/>
                  </a:lnTo>
                  <a:lnTo>
                    <a:pt x="1371599" y="8272529"/>
                  </a:lnTo>
                  <a:lnTo>
                    <a:pt x="1320799" y="8214486"/>
                  </a:lnTo>
                  <a:lnTo>
                    <a:pt x="1269999" y="8155260"/>
                  </a:lnTo>
                  <a:lnTo>
                    <a:pt x="1244599" y="8125208"/>
                  </a:lnTo>
                  <a:lnTo>
                    <a:pt x="1231899" y="8094868"/>
                  </a:lnTo>
                  <a:lnTo>
                    <a:pt x="1181099" y="8033329"/>
                  </a:lnTo>
                  <a:lnTo>
                    <a:pt x="1130299" y="7970662"/>
                  </a:lnTo>
                  <a:lnTo>
                    <a:pt x="1117599" y="7938911"/>
                  </a:lnTo>
                  <a:lnTo>
                    <a:pt x="1041399" y="7842015"/>
                  </a:lnTo>
                  <a:lnTo>
                    <a:pt x="990599" y="7776073"/>
                  </a:lnTo>
                  <a:lnTo>
                    <a:pt x="977899" y="7742704"/>
                  </a:lnTo>
                  <a:lnTo>
                    <a:pt x="901699" y="7641040"/>
                  </a:lnTo>
                  <a:lnTo>
                    <a:pt x="888999" y="7606640"/>
                  </a:lnTo>
                  <a:lnTo>
                    <a:pt x="812799" y="7501934"/>
                  </a:lnTo>
                  <a:lnTo>
                    <a:pt x="800099" y="7466538"/>
                  </a:lnTo>
                  <a:lnTo>
                    <a:pt x="749299" y="7395019"/>
                  </a:lnTo>
                  <a:lnTo>
                    <a:pt x="736599" y="7358901"/>
                  </a:lnTo>
                  <a:lnTo>
                    <a:pt x="685799" y="7285958"/>
                  </a:lnTo>
                  <a:lnTo>
                    <a:pt x="673099" y="7249138"/>
                  </a:lnTo>
                  <a:lnTo>
                    <a:pt x="647699" y="7212088"/>
                  </a:lnTo>
                  <a:lnTo>
                    <a:pt x="634999" y="7174811"/>
                  </a:lnTo>
                  <a:lnTo>
                    <a:pt x="584199" y="7099586"/>
                  </a:lnTo>
                  <a:lnTo>
                    <a:pt x="571499" y="7061642"/>
                  </a:lnTo>
                  <a:lnTo>
                    <a:pt x="546099" y="7023480"/>
                  </a:lnTo>
                  <a:lnTo>
                    <a:pt x="533399" y="6985102"/>
                  </a:lnTo>
                  <a:lnTo>
                    <a:pt x="507999" y="6946511"/>
                  </a:lnTo>
                  <a:lnTo>
                    <a:pt x="495299" y="6907709"/>
                  </a:lnTo>
                  <a:lnTo>
                    <a:pt x="469899" y="6868699"/>
                  </a:lnTo>
                  <a:lnTo>
                    <a:pt x="457199" y="6829482"/>
                  </a:lnTo>
                  <a:lnTo>
                    <a:pt x="431799" y="6790061"/>
                  </a:lnTo>
                  <a:lnTo>
                    <a:pt x="406399" y="6710615"/>
                  </a:lnTo>
                  <a:lnTo>
                    <a:pt x="380999" y="6670595"/>
                  </a:lnTo>
                  <a:lnTo>
                    <a:pt x="355599" y="6589973"/>
                  </a:lnTo>
                  <a:lnTo>
                    <a:pt x="330199" y="6549376"/>
                  </a:lnTo>
                  <a:lnTo>
                    <a:pt x="279399" y="6385127"/>
                  </a:lnTo>
                  <a:lnTo>
                    <a:pt x="253999" y="6343612"/>
                  </a:lnTo>
                  <a:lnTo>
                    <a:pt x="114299" y="5875796"/>
                  </a:lnTo>
                  <a:lnTo>
                    <a:pt x="114299" y="5832313"/>
                  </a:lnTo>
                  <a:lnTo>
                    <a:pt x="76199" y="5700980"/>
                  </a:lnTo>
                  <a:lnTo>
                    <a:pt x="76199" y="5656915"/>
                  </a:lnTo>
                  <a:lnTo>
                    <a:pt x="63499" y="5612710"/>
                  </a:lnTo>
                  <a:lnTo>
                    <a:pt x="63499" y="5568367"/>
                  </a:lnTo>
                  <a:lnTo>
                    <a:pt x="38099" y="5479279"/>
                  </a:lnTo>
                  <a:close/>
                </a:path>
                <a:path w="10642600" h="9676765">
                  <a:moveTo>
                    <a:pt x="25399" y="5344671"/>
                  </a:moveTo>
                  <a:lnTo>
                    <a:pt x="25399" y="4468835"/>
                  </a:lnTo>
                  <a:lnTo>
                    <a:pt x="38099" y="4421799"/>
                  </a:lnTo>
                  <a:lnTo>
                    <a:pt x="38099" y="5389667"/>
                  </a:lnTo>
                  <a:lnTo>
                    <a:pt x="25399" y="5344671"/>
                  </a:lnTo>
                  <a:close/>
                </a:path>
                <a:path w="10642600" h="9676765">
                  <a:moveTo>
                    <a:pt x="12699" y="5254309"/>
                  </a:moveTo>
                  <a:lnTo>
                    <a:pt x="12699" y="4562665"/>
                  </a:lnTo>
                  <a:lnTo>
                    <a:pt x="25399" y="4515792"/>
                  </a:lnTo>
                  <a:lnTo>
                    <a:pt x="25399" y="5299551"/>
                  </a:lnTo>
                  <a:lnTo>
                    <a:pt x="12699" y="5254309"/>
                  </a:lnTo>
                  <a:close/>
                </a:path>
                <a:path w="10642600" h="9676765">
                  <a:moveTo>
                    <a:pt x="0" y="5072174"/>
                  </a:moveTo>
                  <a:lnTo>
                    <a:pt x="0" y="4749289"/>
                  </a:lnTo>
                  <a:lnTo>
                    <a:pt x="12699" y="4702769"/>
                  </a:lnTo>
                  <a:lnTo>
                    <a:pt x="12699" y="5117879"/>
                  </a:lnTo>
                  <a:lnTo>
                    <a:pt x="0" y="5072174"/>
                  </a:lnTo>
                  <a:close/>
                </a:path>
              </a:pathLst>
            </a:custGeom>
            <a:solidFill>
              <a:srgbClr val="FFD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-75340" y="0"/>
              <a:ext cx="18350865" cy="9100820"/>
            </a:xfrm>
            <a:custGeom>
              <a:avLst/>
              <a:gdLst/>
              <a:ahLst/>
              <a:cxnLst/>
              <a:rect l="l" t="t" r="r" b="b"/>
              <a:pathLst>
                <a:path w="18350865" h="9100820">
                  <a:moveTo>
                    <a:pt x="244659" y="6932150"/>
                  </a:moveTo>
                  <a:lnTo>
                    <a:pt x="84898" y="7062805"/>
                  </a:lnTo>
                  <a:lnTo>
                    <a:pt x="0" y="6968175"/>
                  </a:lnTo>
                  <a:lnTo>
                    <a:pt x="75340" y="15930"/>
                  </a:lnTo>
                  <a:lnTo>
                    <a:pt x="3519" y="6801234"/>
                  </a:lnTo>
                  <a:lnTo>
                    <a:pt x="8982" y="6796766"/>
                  </a:lnTo>
                  <a:lnTo>
                    <a:pt x="107679" y="6880112"/>
                  </a:lnTo>
                  <a:lnTo>
                    <a:pt x="145114" y="6849497"/>
                  </a:lnTo>
                  <a:lnTo>
                    <a:pt x="244659" y="6932150"/>
                  </a:lnTo>
                  <a:close/>
                </a:path>
                <a:path w="18350865" h="9100820">
                  <a:moveTo>
                    <a:pt x="384244" y="6982057"/>
                  </a:moveTo>
                  <a:lnTo>
                    <a:pt x="222141" y="7114628"/>
                  </a:lnTo>
                  <a:lnTo>
                    <a:pt x="122517" y="7032040"/>
                  </a:lnTo>
                  <a:lnTo>
                    <a:pt x="283821" y="6900123"/>
                  </a:lnTo>
                  <a:lnTo>
                    <a:pt x="384244" y="6982057"/>
                  </a:lnTo>
                  <a:close/>
                </a:path>
                <a:path w="18350865" h="9100820">
                  <a:moveTo>
                    <a:pt x="526529" y="7029757"/>
                  </a:moveTo>
                  <a:lnTo>
                    <a:pt x="382280" y="7147726"/>
                  </a:lnTo>
                  <a:lnTo>
                    <a:pt x="281513" y="7066073"/>
                  </a:lnTo>
                  <a:lnTo>
                    <a:pt x="425195" y="6948566"/>
                  </a:lnTo>
                  <a:lnTo>
                    <a:pt x="526529" y="7029757"/>
                  </a:lnTo>
                  <a:close/>
                </a:path>
                <a:path w="18350865" h="9100820">
                  <a:moveTo>
                    <a:pt x="671604" y="7075174"/>
                  </a:moveTo>
                  <a:lnTo>
                    <a:pt x="525557" y="7194614"/>
                  </a:lnTo>
                  <a:lnTo>
                    <a:pt x="423899" y="7113689"/>
                  </a:lnTo>
                  <a:lnTo>
                    <a:pt x="569330" y="6994753"/>
                  </a:lnTo>
                  <a:lnTo>
                    <a:pt x="671604" y="7075174"/>
                  </a:lnTo>
                  <a:close/>
                </a:path>
                <a:path w="18350865" h="9100820">
                  <a:moveTo>
                    <a:pt x="819564" y="7118232"/>
                  </a:moveTo>
                  <a:lnTo>
                    <a:pt x="671563" y="7239270"/>
                  </a:lnTo>
                  <a:lnTo>
                    <a:pt x="568986" y="7159097"/>
                  </a:lnTo>
                  <a:lnTo>
                    <a:pt x="716318" y="7038606"/>
                  </a:lnTo>
                  <a:lnTo>
                    <a:pt x="819564" y="7118232"/>
                  </a:lnTo>
                  <a:close/>
                </a:path>
                <a:path w="18350865" h="9100820">
                  <a:moveTo>
                    <a:pt x="994690" y="7139073"/>
                  </a:moveTo>
                  <a:lnTo>
                    <a:pt x="820383" y="7281625"/>
                  </a:lnTo>
                  <a:lnTo>
                    <a:pt x="716858" y="7202226"/>
                  </a:lnTo>
                  <a:lnTo>
                    <a:pt x="890100" y="7060546"/>
                  </a:lnTo>
                  <a:lnTo>
                    <a:pt x="994690" y="7139073"/>
                  </a:lnTo>
                  <a:close/>
                </a:path>
                <a:path w="18350865" h="9100820">
                  <a:moveTo>
                    <a:pt x="1149741" y="7176332"/>
                  </a:moveTo>
                  <a:lnTo>
                    <a:pt x="972104" y="7321607"/>
                  </a:lnTo>
                  <a:lnTo>
                    <a:pt x="867603" y="7243007"/>
                  </a:lnTo>
                  <a:lnTo>
                    <a:pt x="1044107" y="7098659"/>
                  </a:lnTo>
                  <a:lnTo>
                    <a:pt x="1149741" y="7176332"/>
                  </a:lnTo>
                  <a:close/>
                </a:path>
                <a:path w="18350865" h="9100820">
                  <a:moveTo>
                    <a:pt x="1334659" y="7189164"/>
                  </a:moveTo>
                  <a:lnTo>
                    <a:pt x="1152257" y="7338337"/>
                  </a:lnTo>
                  <a:lnTo>
                    <a:pt x="1046410" y="7260838"/>
                  </a:lnTo>
                  <a:lnTo>
                    <a:pt x="1227586" y="7112669"/>
                  </a:lnTo>
                  <a:lnTo>
                    <a:pt x="1334659" y="7189164"/>
                  </a:lnTo>
                  <a:close/>
                </a:path>
                <a:path w="18350865" h="9100820">
                  <a:moveTo>
                    <a:pt x="1497307" y="7220211"/>
                  </a:moveTo>
                  <a:lnTo>
                    <a:pt x="1311078" y="7372512"/>
                  </a:lnTo>
                  <a:lnTo>
                    <a:pt x="1204188" y="7295866"/>
                  </a:lnTo>
                  <a:lnTo>
                    <a:pt x="1389117" y="7144628"/>
                  </a:lnTo>
                  <a:lnTo>
                    <a:pt x="1497307" y="7220211"/>
                  </a:lnTo>
                  <a:close/>
                </a:path>
                <a:path w="18350865" h="9100820">
                  <a:moveTo>
                    <a:pt x="1692692" y="7224484"/>
                  </a:moveTo>
                  <a:lnTo>
                    <a:pt x="1501010" y="7381245"/>
                  </a:lnTo>
                  <a:lnTo>
                    <a:pt x="1392685" y="7305773"/>
                  </a:lnTo>
                  <a:lnTo>
                    <a:pt x="1582965" y="7150158"/>
                  </a:lnTo>
                  <a:lnTo>
                    <a:pt x="1692692" y="7224484"/>
                  </a:lnTo>
                  <a:close/>
                </a:path>
                <a:path w="18350865" h="9100820">
                  <a:moveTo>
                    <a:pt x="1894360" y="7223618"/>
                  </a:moveTo>
                  <a:lnTo>
                    <a:pt x="1696808" y="7385180"/>
                  </a:lnTo>
                  <a:lnTo>
                    <a:pt x="1586998" y="7310922"/>
                  </a:lnTo>
                  <a:lnTo>
                    <a:pt x="1783042" y="7150594"/>
                  </a:lnTo>
                  <a:lnTo>
                    <a:pt x="1894360" y="7223618"/>
                  </a:lnTo>
                  <a:close/>
                </a:path>
                <a:path w="18350865" h="9100820">
                  <a:moveTo>
                    <a:pt x="2102532" y="7217433"/>
                  </a:moveTo>
                  <a:lnTo>
                    <a:pt x="1898676" y="7384151"/>
                  </a:lnTo>
                  <a:lnTo>
                    <a:pt x="1787329" y="7311150"/>
                  </a:lnTo>
                  <a:lnTo>
                    <a:pt x="1989568" y="7145756"/>
                  </a:lnTo>
                  <a:lnTo>
                    <a:pt x="2102532" y="7217433"/>
                  </a:lnTo>
                  <a:close/>
                </a:path>
                <a:path w="18350865" h="9100820">
                  <a:moveTo>
                    <a:pt x="2315361" y="7207441"/>
                  </a:moveTo>
                  <a:lnTo>
                    <a:pt x="2106817" y="7377992"/>
                  </a:lnTo>
                  <a:lnTo>
                    <a:pt x="1993883" y="7306289"/>
                  </a:lnTo>
                  <a:lnTo>
                    <a:pt x="2202762" y="7135464"/>
                  </a:lnTo>
                  <a:lnTo>
                    <a:pt x="2315361" y="7207441"/>
                  </a:lnTo>
                  <a:close/>
                </a:path>
                <a:path w="18350865" h="9100820">
                  <a:moveTo>
                    <a:pt x="2554719" y="7175752"/>
                  </a:moveTo>
                  <a:lnTo>
                    <a:pt x="2348933" y="7344047"/>
                  </a:lnTo>
                  <a:lnTo>
                    <a:pt x="2236538" y="7271904"/>
                  </a:lnTo>
                  <a:lnTo>
                    <a:pt x="2442801" y="7103218"/>
                  </a:lnTo>
                  <a:lnTo>
                    <a:pt x="2554719" y="7175752"/>
                  </a:lnTo>
                  <a:close/>
                </a:path>
                <a:path w="18350865" h="9100820">
                  <a:moveTo>
                    <a:pt x="2759808" y="7172088"/>
                  </a:moveTo>
                  <a:lnTo>
                    <a:pt x="2555978" y="7338785"/>
                  </a:lnTo>
                  <a:lnTo>
                    <a:pt x="2444119" y="7266203"/>
                  </a:lnTo>
                  <a:lnTo>
                    <a:pt x="2648445" y="7099101"/>
                  </a:lnTo>
                  <a:lnTo>
                    <a:pt x="2759808" y="7172088"/>
                  </a:lnTo>
                  <a:close/>
                </a:path>
                <a:path w="18350865" h="9100820">
                  <a:moveTo>
                    <a:pt x="2962657" y="7170257"/>
                  </a:moveTo>
                  <a:lnTo>
                    <a:pt x="2760854" y="7335295"/>
                  </a:lnTo>
                  <a:lnTo>
                    <a:pt x="2649540" y="7262267"/>
                  </a:lnTo>
                  <a:lnTo>
                    <a:pt x="2851857" y="7096809"/>
                  </a:lnTo>
                  <a:lnTo>
                    <a:pt x="2962657" y="7170257"/>
                  </a:lnTo>
                  <a:close/>
                </a:path>
                <a:path w="18350865" h="9100820">
                  <a:moveTo>
                    <a:pt x="3163229" y="7170288"/>
                  </a:moveTo>
                  <a:lnTo>
                    <a:pt x="2963529" y="7333606"/>
                  </a:lnTo>
                  <a:lnTo>
                    <a:pt x="2852769" y="7260126"/>
                  </a:lnTo>
                  <a:lnTo>
                    <a:pt x="3053001" y="7096372"/>
                  </a:lnTo>
                  <a:lnTo>
                    <a:pt x="3163229" y="7170288"/>
                  </a:lnTo>
                  <a:close/>
                </a:path>
                <a:path w="18350865" h="9100820">
                  <a:moveTo>
                    <a:pt x="3361489" y="7172210"/>
                  </a:moveTo>
                  <a:lnTo>
                    <a:pt x="3163968" y="7333747"/>
                  </a:lnTo>
                  <a:lnTo>
                    <a:pt x="3053770" y="7259806"/>
                  </a:lnTo>
                  <a:lnTo>
                    <a:pt x="3251843" y="7097818"/>
                  </a:lnTo>
                  <a:lnTo>
                    <a:pt x="3361489" y="7172210"/>
                  </a:lnTo>
                  <a:close/>
                </a:path>
                <a:path w="18350865" h="9100820">
                  <a:moveTo>
                    <a:pt x="3557400" y="7176053"/>
                  </a:moveTo>
                  <a:lnTo>
                    <a:pt x="3362135" y="7335744"/>
                  </a:lnTo>
                  <a:lnTo>
                    <a:pt x="3252508" y="7261337"/>
                  </a:lnTo>
                  <a:lnTo>
                    <a:pt x="3448344" y="7101178"/>
                  </a:lnTo>
                  <a:lnTo>
                    <a:pt x="3557400" y="7176053"/>
                  </a:lnTo>
                  <a:close/>
                </a:path>
                <a:path w="18350865" h="9100820">
                  <a:moveTo>
                    <a:pt x="3722871" y="7204790"/>
                  </a:moveTo>
                  <a:lnTo>
                    <a:pt x="3529349" y="7363056"/>
                  </a:lnTo>
                  <a:lnTo>
                    <a:pt x="3420156" y="7288293"/>
                  </a:lnTo>
                  <a:lnTo>
                    <a:pt x="3614264" y="7129548"/>
                  </a:lnTo>
                  <a:lnTo>
                    <a:pt x="3722871" y="7204790"/>
                  </a:lnTo>
                  <a:close/>
                </a:path>
                <a:path w="18350865" h="9100820">
                  <a:moveTo>
                    <a:pt x="3914586" y="7212064"/>
                  </a:moveTo>
                  <a:lnTo>
                    <a:pt x="3723459" y="7368371"/>
                  </a:lnTo>
                  <a:lnTo>
                    <a:pt x="3614852" y="7293129"/>
                  </a:lnTo>
                  <a:lnTo>
                    <a:pt x="3806586" y="7136326"/>
                  </a:lnTo>
                  <a:lnTo>
                    <a:pt x="3914586" y="7212064"/>
                  </a:lnTo>
                  <a:close/>
                </a:path>
                <a:path w="18350865" h="9100820">
                  <a:moveTo>
                    <a:pt x="4076869" y="7243408"/>
                  </a:moveTo>
                  <a:lnTo>
                    <a:pt x="3915203" y="7375622"/>
                  </a:lnTo>
                  <a:lnTo>
                    <a:pt x="3807191" y="7299894"/>
                  </a:lnTo>
                  <a:lnTo>
                    <a:pt x="3969329" y="7167294"/>
                  </a:lnTo>
                  <a:lnTo>
                    <a:pt x="4076869" y="7243408"/>
                  </a:lnTo>
                  <a:close/>
                </a:path>
                <a:path w="18350865" h="9100820">
                  <a:moveTo>
                    <a:pt x="4264279" y="7254203"/>
                  </a:moveTo>
                  <a:lnTo>
                    <a:pt x="4077538" y="7406924"/>
                  </a:lnTo>
                  <a:lnTo>
                    <a:pt x="3969978" y="7330826"/>
                  </a:lnTo>
                  <a:lnTo>
                    <a:pt x="4157361" y="7177581"/>
                  </a:lnTo>
                  <a:lnTo>
                    <a:pt x="4264279" y="7254203"/>
                  </a:lnTo>
                  <a:close/>
                </a:path>
                <a:path w="18350865" h="9100820">
                  <a:moveTo>
                    <a:pt x="4423292" y="7288222"/>
                  </a:moveTo>
                  <a:lnTo>
                    <a:pt x="4265058" y="7417629"/>
                  </a:lnTo>
                  <a:lnTo>
                    <a:pt x="4158108" y="7341032"/>
                  </a:lnTo>
                  <a:lnTo>
                    <a:pt x="4316846" y="7211213"/>
                  </a:lnTo>
                  <a:lnTo>
                    <a:pt x="4423292" y="7288222"/>
                  </a:lnTo>
                  <a:close/>
                </a:path>
                <a:path w="18350865" h="9100820">
                  <a:moveTo>
                    <a:pt x="4606287" y="7302628"/>
                  </a:moveTo>
                  <a:lnTo>
                    <a:pt x="4424186" y="7451554"/>
                  </a:lnTo>
                  <a:lnTo>
                    <a:pt x="4317698" y="7374579"/>
                  </a:lnTo>
                  <a:lnTo>
                    <a:pt x="4500478" y="7225098"/>
                  </a:lnTo>
                  <a:lnTo>
                    <a:pt x="4606287" y="7302628"/>
                  </a:lnTo>
                  <a:close/>
                </a:path>
                <a:path w="18350865" h="9100820">
                  <a:moveTo>
                    <a:pt x="4761947" y="7339389"/>
                  </a:moveTo>
                  <a:lnTo>
                    <a:pt x="4581914" y="7486623"/>
                  </a:lnTo>
                  <a:lnTo>
                    <a:pt x="4475894" y="7409266"/>
                  </a:lnTo>
                  <a:lnTo>
                    <a:pt x="4656622" y="7261463"/>
                  </a:lnTo>
                  <a:lnTo>
                    <a:pt x="4761947" y="7339389"/>
                  </a:lnTo>
                  <a:close/>
                </a:path>
                <a:path w="18350865" h="9100820">
                  <a:moveTo>
                    <a:pt x="4916145" y="7377346"/>
                  </a:moveTo>
                  <a:lnTo>
                    <a:pt x="4763217" y="7502413"/>
                  </a:lnTo>
                  <a:lnTo>
                    <a:pt x="4657829" y="7424538"/>
                  </a:lnTo>
                  <a:lnTo>
                    <a:pt x="4811309" y="7299020"/>
                  </a:lnTo>
                  <a:lnTo>
                    <a:pt x="4916145" y="7377346"/>
                  </a:lnTo>
                  <a:close/>
                </a:path>
                <a:path w="18350865" h="9100820">
                  <a:moveTo>
                    <a:pt x="5092641" y="7397066"/>
                  </a:moveTo>
                  <a:lnTo>
                    <a:pt x="4917625" y="7540198"/>
                  </a:lnTo>
                  <a:lnTo>
                    <a:pt x="4812716" y="7461932"/>
                  </a:lnTo>
                  <a:lnTo>
                    <a:pt x="4988465" y="7318200"/>
                  </a:lnTo>
                  <a:lnTo>
                    <a:pt x="5092641" y="7397066"/>
                  </a:lnTo>
                  <a:close/>
                </a:path>
                <a:path w="18350865" h="9100820">
                  <a:moveTo>
                    <a:pt x="5243369" y="7437860"/>
                  </a:moveTo>
                  <a:lnTo>
                    <a:pt x="5070585" y="7579166"/>
                  </a:lnTo>
                  <a:lnTo>
                    <a:pt x="4966160" y="7500504"/>
                  </a:lnTo>
                  <a:lnTo>
                    <a:pt x="5139694" y="7358585"/>
                  </a:lnTo>
                  <a:lnTo>
                    <a:pt x="5243369" y="7437860"/>
                  </a:lnTo>
                  <a:close/>
                </a:path>
                <a:path w="18350865" h="9100820">
                  <a:moveTo>
                    <a:pt x="5392584" y="7479892"/>
                  </a:moveTo>
                  <a:lnTo>
                    <a:pt x="5222083" y="7619331"/>
                  </a:lnTo>
                  <a:lnTo>
                    <a:pt x="5118147" y="7540269"/>
                  </a:lnTo>
                  <a:lnTo>
                    <a:pt x="5289415" y="7400203"/>
                  </a:lnTo>
                  <a:lnTo>
                    <a:pt x="5392584" y="7479892"/>
                  </a:lnTo>
                  <a:close/>
                </a:path>
                <a:path w="18350865" h="9100820">
                  <a:moveTo>
                    <a:pt x="5540271" y="7523173"/>
                  </a:moveTo>
                  <a:lnTo>
                    <a:pt x="5394982" y="7641994"/>
                  </a:lnTo>
                  <a:lnTo>
                    <a:pt x="5291705" y="7562393"/>
                  </a:lnTo>
                  <a:lnTo>
                    <a:pt x="5437613" y="7443066"/>
                  </a:lnTo>
                  <a:lnTo>
                    <a:pt x="5540271" y="7523173"/>
                  </a:lnTo>
                  <a:close/>
                </a:path>
                <a:path w="18350865" h="9100820">
                  <a:moveTo>
                    <a:pt x="5686416" y="7567715"/>
                  </a:moveTo>
                  <a:lnTo>
                    <a:pt x="5543012" y="7684994"/>
                  </a:lnTo>
                  <a:lnTo>
                    <a:pt x="5440236" y="7604984"/>
                  </a:lnTo>
                  <a:lnTo>
                    <a:pt x="5584274" y="7487187"/>
                  </a:lnTo>
                  <a:lnTo>
                    <a:pt x="5686416" y="7567715"/>
                  </a:lnTo>
                  <a:close/>
                </a:path>
                <a:path w="18350865" h="9100820">
                  <a:moveTo>
                    <a:pt x="5831003" y="7613532"/>
                  </a:moveTo>
                  <a:lnTo>
                    <a:pt x="5689531" y="7729230"/>
                  </a:lnTo>
                  <a:lnTo>
                    <a:pt x="5587260" y="7648807"/>
                  </a:lnTo>
                  <a:lnTo>
                    <a:pt x="5729382" y="7532577"/>
                  </a:lnTo>
                  <a:lnTo>
                    <a:pt x="5831003" y="7613532"/>
                  </a:lnTo>
                  <a:close/>
                </a:path>
                <a:path w="18350865" h="9100820">
                  <a:moveTo>
                    <a:pt x="5974017" y="7660635"/>
                  </a:moveTo>
                  <a:lnTo>
                    <a:pt x="5834526" y="7774714"/>
                  </a:lnTo>
                  <a:lnTo>
                    <a:pt x="5732765" y="7693873"/>
                  </a:lnTo>
                  <a:lnTo>
                    <a:pt x="5872922" y="7579250"/>
                  </a:lnTo>
                  <a:lnTo>
                    <a:pt x="5974017" y="7660635"/>
                  </a:lnTo>
                  <a:close/>
                </a:path>
                <a:path w="18350865" h="9100820">
                  <a:moveTo>
                    <a:pt x="6115443" y="7709037"/>
                  </a:moveTo>
                  <a:lnTo>
                    <a:pt x="5977981" y="7821456"/>
                  </a:lnTo>
                  <a:lnTo>
                    <a:pt x="5876734" y="7740195"/>
                  </a:lnTo>
                  <a:lnTo>
                    <a:pt x="6014878" y="7627218"/>
                  </a:lnTo>
                  <a:lnTo>
                    <a:pt x="6115443" y="7709037"/>
                  </a:lnTo>
                  <a:close/>
                </a:path>
                <a:path w="18350865" h="9100820">
                  <a:moveTo>
                    <a:pt x="6397316" y="7806641"/>
                  </a:moveTo>
                  <a:lnTo>
                    <a:pt x="6260817" y="7918272"/>
                  </a:lnTo>
                  <a:lnTo>
                    <a:pt x="6160193" y="7836502"/>
                  </a:lnTo>
                  <a:lnTo>
                    <a:pt x="6119881" y="7869470"/>
                  </a:lnTo>
                  <a:lnTo>
                    <a:pt x="6019155" y="7787783"/>
                  </a:lnTo>
                  <a:lnTo>
                    <a:pt x="6155237" y="7676492"/>
                  </a:lnTo>
                  <a:lnTo>
                    <a:pt x="6397316" y="7806641"/>
                  </a:lnTo>
                  <a:close/>
                </a:path>
                <a:path w="18350865" h="9100820">
                  <a:moveTo>
                    <a:pt x="6680243" y="7903383"/>
                  </a:moveTo>
                  <a:lnTo>
                    <a:pt x="6523645" y="8031452"/>
                  </a:lnTo>
                  <a:lnTo>
                    <a:pt x="6422724" y="7949924"/>
                  </a:lnTo>
                  <a:lnTo>
                    <a:pt x="6402260" y="7966660"/>
                  </a:lnTo>
                  <a:lnTo>
                    <a:pt x="6301452" y="7885040"/>
                  </a:lnTo>
                  <a:lnTo>
                    <a:pt x="6437985" y="7773381"/>
                  </a:lnTo>
                  <a:lnTo>
                    <a:pt x="6680243" y="7903383"/>
                  </a:lnTo>
                  <a:close/>
                </a:path>
                <a:path w="18350865" h="9100820">
                  <a:moveTo>
                    <a:pt x="6821888" y="7951605"/>
                  </a:moveTo>
                  <a:lnTo>
                    <a:pt x="6665923" y="8079156"/>
                  </a:lnTo>
                  <a:lnTo>
                    <a:pt x="6564846" y="7997757"/>
                  </a:lnTo>
                  <a:lnTo>
                    <a:pt x="6721056" y="7870005"/>
                  </a:lnTo>
                  <a:lnTo>
                    <a:pt x="6821888" y="7951605"/>
                  </a:lnTo>
                  <a:close/>
                </a:path>
                <a:path w="18350865" h="9100820">
                  <a:moveTo>
                    <a:pt x="6963708" y="7999685"/>
                  </a:moveTo>
                  <a:lnTo>
                    <a:pt x="6808641" y="8126502"/>
                  </a:lnTo>
                  <a:lnTo>
                    <a:pt x="6707423" y="8045217"/>
                  </a:lnTo>
                  <a:lnTo>
                    <a:pt x="6862813" y="7918136"/>
                  </a:lnTo>
                  <a:lnTo>
                    <a:pt x="6963708" y="7999685"/>
                  </a:lnTo>
                  <a:close/>
                </a:path>
                <a:path w="18350865" h="9100820">
                  <a:moveTo>
                    <a:pt x="7105743" y="8047588"/>
                  </a:moveTo>
                  <a:lnTo>
                    <a:pt x="6951750" y="8173527"/>
                  </a:lnTo>
                  <a:lnTo>
                    <a:pt x="6850407" y="8092345"/>
                  </a:lnTo>
                  <a:lnTo>
                    <a:pt x="7004772" y="7966102"/>
                  </a:lnTo>
                  <a:lnTo>
                    <a:pt x="7105743" y="8047588"/>
                  </a:lnTo>
                  <a:close/>
                </a:path>
                <a:path w="18350865" h="9100820">
                  <a:moveTo>
                    <a:pt x="7248033" y="8095283"/>
                  </a:moveTo>
                  <a:lnTo>
                    <a:pt x="7095205" y="8220269"/>
                  </a:lnTo>
                  <a:lnTo>
                    <a:pt x="6993752" y="8139177"/>
                  </a:lnTo>
                  <a:lnTo>
                    <a:pt x="7146973" y="8013870"/>
                  </a:lnTo>
                  <a:lnTo>
                    <a:pt x="7248033" y="8095283"/>
                  </a:lnTo>
                  <a:close/>
                </a:path>
                <a:path w="18350865" h="9100820">
                  <a:moveTo>
                    <a:pt x="7390620" y="8142736"/>
                  </a:moveTo>
                  <a:lnTo>
                    <a:pt x="7238958" y="8266768"/>
                  </a:lnTo>
                  <a:lnTo>
                    <a:pt x="7137410" y="8185753"/>
                  </a:lnTo>
                  <a:lnTo>
                    <a:pt x="7289456" y="8061407"/>
                  </a:lnTo>
                  <a:lnTo>
                    <a:pt x="7390620" y="8142736"/>
                  </a:lnTo>
                  <a:close/>
                </a:path>
                <a:path w="18350865" h="9100820">
                  <a:moveTo>
                    <a:pt x="7964729" y="8329469"/>
                  </a:moveTo>
                  <a:lnTo>
                    <a:pt x="7816006" y="8451097"/>
                  </a:lnTo>
                  <a:lnTo>
                    <a:pt x="7569797" y="8324327"/>
                  </a:lnTo>
                  <a:lnTo>
                    <a:pt x="7281335" y="8232111"/>
                  </a:lnTo>
                  <a:lnTo>
                    <a:pt x="7432261" y="8108680"/>
                  </a:lnTo>
                  <a:lnTo>
                    <a:pt x="7533542" y="8189914"/>
                  </a:lnTo>
                  <a:lnTo>
                    <a:pt x="7575430" y="8155657"/>
                  </a:lnTo>
                  <a:lnTo>
                    <a:pt x="7676841" y="8236784"/>
                  </a:lnTo>
                  <a:lnTo>
                    <a:pt x="7719002" y="8202303"/>
                  </a:lnTo>
                  <a:lnTo>
                    <a:pt x="7820556" y="8283313"/>
                  </a:lnTo>
                  <a:lnTo>
                    <a:pt x="7863018" y="8248587"/>
                  </a:lnTo>
                  <a:lnTo>
                    <a:pt x="7964729" y="8329469"/>
                  </a:lnTo>
                  <a:close/>
                </a:path>
                <a:path w="18350865" h="9100820">
                  <a:moveTo>
                    <a:pt x="8109399" y="8375217"/>
                  </a:moveTo>
                  <a:lnTo>
                    <a:pt x="7960543" y="8496955"/>
                  </a:lnTo>
                  <a:lnTo>
                    <a:pt x="7858760" y="8416132"/>
                  </a:lnTo>
                  <a:lnTo>
                    <a:pt x="8007518" y="8294475"/>
                  </a:lnTo>
                  <a:lnTo>
                    <a:pt x="8109399" y="8375217"/>
                  </a:lnTo>
                  <a:close/>
                </a:path>
                <a:path w="18350865" h="9100820">
                  <a:moveTo>
                    <a:pt x="8255851" y="8419509"/>
                  </a:moveTo>
                  <a:lnTo>
                    <a:pt x="8106141" y="8541944"/>
                  </a:lnTo>
                  <a:lnTo>
                    <a:pt x="8003786" y="8461590"/>
                  </a:lnTo>
                  <a:lnTo>
                    <a:pt x="8153335" y="8339285"/>
                  </a:lnTo>
                  <a:lnTo>
                    <a:pt x="8255851" y="8419509"/>
                  </a:lnTo>
                  <a:close/>
                </a:path>
                <a:path w="18350865" h="9100820">
                  <a:moveTo>
                    <a:pt x="18338580" y="6572098"/>
                  </a:moveTo>
                  <a:lnTo>
                    <a:pt x="18324541" y="6583579"/>
                  </a:lnTo>
                  <a:lnTo>
                    <a:pt x="18350312" y="0"/>
                  </a:lnTo>
                  <a:lnTo>
                    <a:pt x="18338580" y="6572098"/>
                  </a:lnTo>
                  <a:close/>
                </a:path>
                <a:path w="18350865" h="9100820">
                  <a:moveTo>
                    <a:pt x="8403188" y="8463076"/>
                  </a:moveTo>
                  <a:lnTo>
                    <a:pt x="8252991" y="8585910"/>
                  </a:lnTo>
                  <a:lnTo>
                    <a:pt x="8150344" y="8505795"/>
                  </a:lnTo>
                  <a:lnTo>
                    <a:pt x="8300377" y="8383094"/>
                  </a:lnTo>
                  <a:lnTo>
                    <a:pt x="8403188" y="8463076"/>
                  </a:lnTo>
                  <a:close/>
                </a:path>
                <a:path w="18350865" h="9100820">
                  <a:moveTo>
                    <a:pt x="8551415" y="8505916"/>
                  </a:moveTo>
                  <a:lnTo>
                    <a:pt x="8400721" y="8629157"/>
                  </a:lnTo>
                  <a:lnTo>
                    <a:pt x="8297780" y="8549281"/>
                  </a:lnTo>
                  <a:lnTo>
                    <a:pt x="8448307" y="8426177"/>
                  </a:lnTo>
                  <a:lnTo>
                    <a:pt x="8551415" y="8505916"/>
                  </a:lnTo>
                  <a:close/>
                </a:path>
                <a:path w="18350865" h="9100820">
                  <a:moveTo>
                    <a:pt x="8700535" y="8548025"/>
                  </a:moveTo>
                  <a:lnTo>
                    <a:pt x="8549332" y="8671682"/>
                  </a:lnTo>
                  <a:lnTo>
                    <a:pt x="8446097" y="8592047"/>
                  </a:lnTo>
                  <a:lnTo>
                    <a:pt x="8597129" y="8468530"/>
                  </a:lnTo>
                  <a:lnTo>
                    <a:pt x="8700535" y="8548025"/>
                  </a:lnTo>
                  <a:close/>
                </a:path>
                <a:path w="18350865" h="9100820">
                  <a:moveTo>
                    <a:pt x="8850552" y="8589401"/>
                  </a:moveTo>
                  <a:lnTo>
                    <a:pt x="8698829" y="8713483"/>
                  </a:lnTo>
                  <a:lnTo>
                    <a:pt x="8595299" y="8634089"/>
                  </a:lnTo>
                  <a:lnTo>
                    <a:pt x="8746846" y="8510151"/>
                  </a:lnTo>
                  <a:lnTo>
                    <a:pt x="8850552" y="8589401"/>
                  </a:lnTo>
                  <a:close/>
                </a:path>
                <a:path w="18350865" h="9100820">
                  <a:moveTo>
                    <a:pt x="9001468" y="8630041"/>
                  </a:moveTo>
                  <a:lnTo>
                    <a:pt x="8849215" y="8754557"/>
                  </a:lnTo>
                  <a:lnTo>
                    <a:pt x="8745388" y="8675406"/>
                  </a:lnTo>
                  <a:lnTo>
                    <a:pt x="8897463" y="8551036"/>
                  </a:lnTo>
                  <a:lnTo>
                    <a:pt x="9001468" y="8630041"/>
                  </a:lnTo>
                  <a:close/>
                </a:path>
                <a:path w="18350865" h="9100820">
                  <a:moveTo>
                    <a:pt x="9153289" y="8669942"/>
                  </a:moveTo>
                  <a:lnTo>
                    <a:pt x="9000493" y="8794902"/>
                  </a:lnTo>
                  <a:lnTo>
                    <a:pt x="8896368" y="8715994"/>
                  </a:lnTo>
                  <a:lnTo>
                    <a:pt x="9048981" y="8591184"/>
                  </a:lnTo>
                  <a:lnTo>
                    <a:pt x="9153289" y="8669942"/>
                  </a:lnTo>
                  <a:close/>
                </a:path>
                <a:path w="18350865" h="9100820">
                  <a:moveTo>
                    <a:pt x="9306016" y="8709101"/>
                  </a:moveTo>
                  <a:lnTo>
                    <a:pt x="9152665" y="8834515"/>
                  </a:lnTo>
                  <a:lnTo>
                    <a:pt x="9048241" y="8755852"/>
                  </a:lnTo>
                  <a:lnTo>
                    <a:pt x="9201406" y="8630591"/>
                  </a:lnTo>
                  <a:lnTo>
                    <a:pt x="9306016" y="8709101"/>
                  </a:lnTo>
                  <a:close/>
                </a:path>
                <a:path w="18350865" h="9100820">
                  <a:moveTo>
                    <a:pt x="9484271" y="8727383"/>
                  </a:moveTo>
                  <a:lnTo>
                    <a:pt x="9305735" y="8873393"/>
                  </a:lnTo>
                  <a:lnTo>
                    <a:pt x="9201012" y="8794976"/>
                  </a:lnTo>
                  <a:lnTo>
                    <a:pt x="9379255" y="8649205"/>
                  </a:lnTo>
                  <a:lnTo>
                    <a:pt x="9484271" y="8727383"/>
                  </a:lnTo>
                  <a:close/>
                </a:path>
                <a:path w="18350865" h="9100820">
                  <a:moveTo>
                    <a:pt x="9639130" y="8764799"/>
                  </a:moveTo>
                  <a:lnTo>
                    <a:pt x="9484432" y="8891315"/>
                  </a:lnTo>
                  <a:lnTo>
                    <a:pt x="9379307" y="8813225"/>
                  </a:lnTo>
                  <a:lnTo>
                    <a:pt x="9533809" y="8686871"/>
                  </a:lnTo>
                  <a:lnTo>
                    <a:pt x="9639130" y="8764799"/>
                  </a:lnTo>
                  <a:close/>
                </a:path>
                <a:path w="18350865" h="9100820">
                  <a:moveTo>
                    <a:pt x="9794909" y="8801463"/>
                  </a:moveTo>
                  <a:lnTo>
                    <a:pt x="9639610" y="8928470"/>
                  </a:lnTo>
                  <a:lnTo>
                    <a:pt x="9534183" y="8850627"/>
                  </a:lnTo>
                  <a:lnTo>
                    <a:pt x="9689280" y="8723785"/>
                  </a:lnTo>
                  <a:lnTo>
                    <a:pt x="9794909" y="8801463"/>
                  </a:lnTo>
                  <a:close/>
                </a:path>
                <a:path w="18350865" h="9100820">
                  <a:moveTo>
                    <a:pt x="9977250" y="8816404"/>
                  </a:moveTo>
                  <a:lnTo>
                    <a:pt x="9795696" y="8964882"/>
                  </a:lnTo>
                  <a:lnTo>
                    <a:pt x="9689966" y="8887287"/>
                  </a:lnTo>
                  <a:lnTo>
                    <a:pt x="9871210" y="8739062"/>
                  </a:lnTo>
                  <a:lnTo>
                    <a:pt x="9977250" y="8816404"/>
                  </a:lnTo>
                  <a:close/>
                </a:path>
                <a:path w="18350865" h="9100820">
                  <a:moveTo>
                    <a:pt x="10135187" y="8851302"/>
                  </a:moveTo>
                  <a:lnTo>
                    <a:pt x="9978431" y="8979501"/>
                  </a:lnTo>
                  <a:lnTo>
                    <a:pt x="9872295" y="8902238"/>
                  </a:lnTo>
                  <a:lnTo>
                    <a:pt x="10028838" y="8774214"/>
                  </a:lnTo>
                  <a:lnTo>
                    <a:pt x="10135187" y="8851302"/>
                  </a:lnTo>
                  <a:close/>
                </a:path>
                <a:path w="18350865" h="9100820">
                  <a:moveTo>
                    <a:pt x="10320421" y="8863877"/>
                  </a:moveTo>
                  <a:lnTo>
                    <a:pt x="10136649" y="9014169"/>
                  </a:lnTo>
                  <a:lnTo>
                    <a:pt x="10030208" y="8937156"/>
                  </a:lnTo>
                  <a:lnTo>
                    <a:pt x="10213657" y="8787128"/>
                  </a:lnTo>
                  <a:lnTo>
                    <a:pt x="10320421" y="8863877"/>
                  </a:lnTo>
                  <a:close/>
                </a:path>
                <a:path w="18350865" h="9100820">
                  <a:moveTo>
                    <a:pt x="10480537" y="8896993"/>
                  </a:moveTo>
                  <a:lnTo>
                    <a:pt x="10322238" y="9026453"/>
                  </a:lnTo>
                  <a:lnTo>
                    <a:pt x="10215387" y="8949775"/>
                  </a:lnTo>
                  <a:lnTo>
                    <a:pt x="10373461" y="8820500"/>
                  </a:lnTo>
                  <a:lnTo>
                    <a:pt x="10480537" y="8896993"/>
                  </a:lnTo>
                  <a:close/>
                </a:path>
                <a:path w="18350865" h="9100820">
                  <a:moveTo>
                    <a:pt x="10668688" y="8907182"/>
                  </a:moveTo>
                  <a:lnTo>
                    <a:pt x="10482606" y="9059364"/>
                  </a:lnTo>
                  <a:lnTo>
                    <a:pt x="10375447" y="8982938"/>
                  </a:lnTo>
                  <a:lnTo>
                    <a:pt x="10561194" y="8831031"/>
                  </a:lnTo>
                  <a:lnTo>
                    <a:pt x="10668688" y="8907182"/>
                  </a:lnTo>
                  <a:close/>
                </a:path>
                <a:path w="18350865" h="9100820">
                  <a:moveTo>
                    <a:pt x="10858519" y="8915997"/>
                  </a:moveTo>
                  <a:lnTo>
                    <a:pt x="10671072" y="9069295"/>
                  </a:lnTo>
                  <a:lnTo>
                    <a:pt x="10563501" y="8993207"/>
                  </a:lnTo>
                  <a:lnTo>
                    <a:pt x="10750604" y="8840190"/>
                  </a:lnTo>
                  <a:lnTo>
                    <a:pt x="10858519" y="8915997"/>
                  </a:lnTo>
                  <a:close/>
                </a:path>
                <a:path w="18350865" h="9100820">
                  <a:moveTo>
                    <a:pt x="11050038" y="8923432"/>
                  </a:moveTo>
                  <a:lnTo>
                    <a:pt x="10861192" y="9077874"/>
                  </a:lnTo>
                  <a:lnTo>
                    <a:pt x="10753207" y="9002124"/>
                  </a:lnTo>
                  <a:lnTo>
                    <a:pt x="10941700" y="8847971"/>
                  </a:lnTo>
                  <a:lnTo>
                    <a:pt x="11050038" y="8923432"/>
                  </a:lnTo>
                  <a:close/>
                </a:path>
                <a:path w="18350865" h="9100820">
                  <a:moveTo>
                    <a:pt x="11243253" y="8929480"/>
                  </a:moveTo>
                  <a:lnTo>
                    <a:pt x="11052974" y="9085094"/>
                  </a:lnTo>
                  <a:lnTo>
                    <a:pt x="10944573" y="9009684"/>
                  </a:lnTo>
                  <a:lnTo>
                    <a:pt x="11134490" y="8854366"/>
                  </a:lnTo>
                  <a:lnTo>
                    <a:pt x="11243253" y="8929480"/>
                  </a:lnTo>
                  <a:close/>
                </a:path>
                <a:path w="18350865" h="9100820">
                  <a:moveTo>
                    <a:pt x="11438173" y="8934133"/>
                  </a:moveTo>
                  <a:lnTo>
                    <a:pt x="11246426" y="9090948"/>
                  </a:lnTo>
                  <a:lnTo>
                    <a:pt x="11137606" y="9015880"/>
                  </a:lnTo>
                  <a:lnTo>
                    <a:pt x="11328983" y="8859369"/>
                  </a:lnTo>
                  <a:lnTo>
                    <a:pt x="11438173" y="8934133"/>
                  </a:lnTo>
                  <a:close/>
                </a:path>
                <a:path w="18350865" h="9100820">
                  <a:moveTo>
                    <a:pt x="11634806" y="8937385"/>
                  </a:moveTo>
                  <a:lnTo>
                    <a:pt x="11441554" y="9095431"/>
                  </a:lnTo>
                  <a:lnTo>
                    <a:pt x="11332314" y="9020706"/>
                  </a:lnTo>
                  <a:lnTo>
                    <a:pt x="11525187" y="8862971"/>
                  </a:lnTo>
                  <a:lnTo>
                    <a:pt x="11634806" y="8937385"/>
                  </a:lnTo>
                  <a:close/>
                </a:path>
                <a:path w="18350865" h="9100820">
                  <a:moveTo>
                    <a:pt x="11833161" y="8939229"/>
                  </a:moveTo>
                  <a:lnTo>
                    <a:pt x="11638366" y="9098536"/>
                  </a:lnTo>
                  <a:lnTo>
                    <a:pt x="11528705" y="9024157"/>
                  </a:lnTo>
                  <a:lnTo>
                    <a:pt x="11723111" y="8865168"/>
                  </a:lnTo>
                  <a:lnTo>
                    <a:pt x="11833161" y="8939229"/>
                  </a:lnTo>
                  <a:close/>
                </a:path>
                <a:path w="18350865" h="9100820">
                  <a:moveTo>
                    <a:pt x="12033247" y="8939657"/>
                  </a:moveTo>
                  <a:lnTo>
                    <a:pt x="11836870" y="9100258"/>
                  </a:lnTo>
                  <a:lnTo>
                    <a:pt x="11726786" y="9026225"/>
                  </a:lnTo>
                  <a:lnTo>
                    <a:pt x="11922763" y="8865951"/>
                  </a:lnTo>
                  <a:lnTo>
                    <a:pt x="12033247" y="8939657"/>
                  </a:lnTo>
                  <a:close/>
                </a:path>
                <a:path w="18350865" h="9100820">
                  <a:moveTo>
                    <a:pt x="12265702" y="8913614"/>
                  </a:moveTo>
                  <a:lnTo>
                    <a:pt x="12037074" y="9100591"/>
                  </a:lnTo>
                  <a:lnTo>
                    <a:pt x="11926563" y="9026906"/>
                  </a:lnTo>
                  <a:lnTo>
                    <a:pt x="12154673" y="8840353"/>
                  </a:lnTo>
                  <a:lnTo>
                    <a:pt x="12265702" y="8913614"/>
                  </a:lnTo>
                  <a:close/>
                </a:path>
                <a:path w="18350865" h="9100820">
                  <a:moveTo>
                    <a:pt x="12469713" y="8910833"/>
                  </a:moveTo>
                  <a:lnTo>
                    <a:pt x="12269629" y="9074465"/>
                  </a:lnTo>
                  <a:lnTo>
                    <a:pt x="12158584" y="9001217"/>
                  </a:lnTo>
                  <a:lnTo>
                    <a:pt x="12358246" y="8837930"/>
                  </a:lnTo>
                  <a:lnTo>
                    <a:pt x="12469713" y="8910833"/>
                  </a:lnTo>
                  <a:close/>
                </a:path>
                <a:path w="18350865" h="9100820">
                  <a:moveTo>
                    <a:pt x="12707100" y="8880755"/>
                  </a:moveTo>
                  <a:lnTo>
                    <a:pt x="12473683" y="9071648"/>
                  </a:lnTo>
                  <a:lnTo>
                    <a:pt x="12362208" y="8998752"/>
                  </a:lnTo>
                  <a:lnTo>
                    <a:pt x="12595082" y="8808303"/>
                  </a:lnTo>
                  <a:lnTo>
                    <a:pt x="12707100" y="8880755"/>
                  </a:lnTo>
                  <a:close/>
                </a:path>
                <a:path w="18350865" h="9100820">
                  <a:moveTo>
                    <a:pt x="12947252" y="8848417"/>
                  </a:moveTo>
                  <a:lnTo>
                    <a:pt x="12711075" y="9041567"/>
                  </a:lnTo>
                  <a:lnTo>
                    <a:pt x="12599061" y="8969112"/>
                  </a:lnTo>
                  <a:lnTo>
                    <a:pt x="12834680" y="8776418"/>
                  </a:lnTo>
                  <a:lnTo>
                    <a:pt x="12947252" y="8848417"/>
                  </a:lnTo>
                  <a:close/>
                </a:path>
                <a:path w="18350865" h="9100820">
                  <a:moveTo>
                    <a:pt x="13190184" y="8813805"/>
                  </a:moveTo>
                  <a:lnTo>
                    <a:pt x="12951174" y="9009272"/>
                  </a:lnTo>
                  <a:lnTo>
                    <a:pt x="12838617" y="8937261"/>
                  </a:lnTo>
                  <a:lnTo>
                    <a:pt x="13077054" y="8742262"/>
                  </a:lnTo>
                  <a:lnTo>
                    <a:pt x="13190184" y="8813805"/>
                  </a:lnTo>
                  <a:close/>
                </a:path>
                <a:path w="18350865" h="9100820">
                  <a:moveTo>
                    <a:pt x="13435914" y="8776905"/>
                  </a:moveTo>
                  <a:lnTo>
                    <a:pt x="13193996" y="8974750"/>
                  </a:lnTo>
                  <a:lnTo>
                    <a:pt x="13080893" y="8903185"/>
                  </a:lnTo>
                  <a:lnTo>
                    <a:pt x="13322223" y="8705821"/>
                  </a:lnTo>
                  <a:lnTo>
                    <a:pt x="13435914" y="8776905"/>
                  </a:lnTo>
                  <a:close/>
                </a:path>
                <a:path w="18350865" h="9100820">
                  <a:moveTo>
                    <a:pt x="13718426" y="8709924"/>
                  </a:moveTo>
                  <a:lnTo>
                    <a:pt x="13439554" y="8937990"/>
                  </a:lnTo>
                  <a:lnTo>
                    <a:pt x="13325903" y="8866874"/>
                  </a:lnTo>
                  <a:lnTo>
                    <a:pt x="13604058" y="8639394"/>
                  </a:lnTo>
                  <a:lnTo>
                    <a:pt x="13718426" y="8709924"/>
                  </a:lnTo>
                  <a:close/>
                </a:path>
                <a:path w="18350865" h="9100820">
                  <a:moveTo>
                    <a:pt x="13970369" y="8667943"/>
                  </a:moveTo>
                  <a:lnTo>
                    <a:pt x="13721777" y="8871246"/>
                  </a:lnTo>
                  <a:lnTo>
                    <a:pt x="13607464" y="8800671"/>
                  </a:lnTo>
                  <a:lnTo>
                    <a:pt x="13855433" y="8597877"/>
                  </a:lnTo>
                  <a:lnTo>
                    <a:pt x="13970369" y="8667943"/>
                  </a:lnTo>
                  <a:close/>
                </a:path>
                <a:path w="18350865" h="9100820">
                  <a:moveTo>
                    <a:pt x="14260385" y="8594825"/>
                  </a:moveTo>
                  <a:lnTo>
                    <a:pt x="13973408" y="8829520"/>
                  </a:lnTo>
                  <a:lnTo>
                    <a:pt x="13858540" y="8759399"/>
                  </a:lnTo>
                  <a:lnTo>
                    <a:pt x="14144762" y="8525320"/>
                  </a:lnTo>
                  <a:lnTo>
                    <a:pt x="14260385" y="8594825"/>
                  </a:lnTo>
                  <a:close/>
                </a:path>
                <a:path w="18350865" h="9100820">
                  <a:moveTo>
                    <a:pt x="14590564" y="8488860"/>
                  </a:moveTo>
                  <a:lnTo>
                    <a:pt x="14262960" y="8756781"/>
                  </a:lnTo>
                  <a:lnTo>
                    <a:pt x="14147422" y="8687208"/>
                  </a:lnTo>
                  <a:lnTo>
                    <a:pt x="14474135" y="8420016"/>
                  </a:lnTo>
                  <a:lnTo>
                    <a:pt x="14590564" y="8488860"/>
                  </a:lnTo>
                  <a:close/>
                </a:path>
                <a:path w="18350865" h="9100820">
                  <a:moveTo>
                    <a:pt x="14926415" y="8378257"/>
                  </a:moveTo>
                  <a:lnTo>
                    <a:pt x="14592469" y="8651364"/>
                  </a:lnTo>
                  <a:lnTo>
                    <a:pt x="14476145" y="8582434"/>
                  </a:lnTo>
                  <a:lnTo>
                    <a:pt x="14809173" y="8310077"/>
                  </a:lnTo>
                  <a:lnTo>
                    <a:pt x="14926415" y="8378257"/>
                  </a:lnTo>
                  <a:close/>
                </a:path>
                <a:path w="18350865" h="9100820">
                  <a:moveTo>
                    <a:pt x="15267985" y="8262977"/>
                  </a:moveTo>
                  <a:lnTo>
                    <a:pt x="14927509" y="8541425"/>
                  </a:lnTo>
                  <a:lnTo>
                    <a:pt x="14810392" y="8473143"/>
                  </a:lnTo>
                  <a:lnTo>
                    <a:pt x="15149924" y="8195467"/>
                  </a:lnTo>
                  <a:lnTo>
                    <a:pt x="15267985" y="8262977"/>
                  </a:lnTo>
                  <a:close/>
                </a:path>
                <a:path w="18350865" h="9100820">
                  <a:moveTo>
                    <a:pt x="15691359" y="8080796"/>
                  </a:moveTo>
                  <a:lnTo>
                    <a:pt x="15268119" y="8426930"/>
                  </a:lnTo>
                  <a:lnTo>
                    <a:pt x="15150204" y="8359301"/>
                  </a:lnTo>
                  <a:lnTo>
                    <a:pt x="15572766" y="8013721"/>
                  </a:lnTo>
                  <a:lnTo>
                    <a:pt x="15691359" y="8080796"/>
                  </a:lnTo>
                  <a:close/>
                </a:path>
                <a:path w="18350865" h="9100820">
                  <a:moveTo>
                    <a:pt x="16116250" y="7897375"/>
                  </a:moveTo>
                  <a:lnTo>
                    <a:pt x="15652773" y="8276416"/>
                  </a:lnTo>
                  <a:lnTo>
                    <a:pt x="15533938" y="8209538"/>
                  </a:lnTo>
                  <a:lnTo>
                    <a:pt x="15997508" y="7830422"/>
                  </a:lnTo>
                  <a:lnTo>
                    <a:pt x="16116250" y="7897375"/>
                  </a:lnTo>
                  <a:close/>
                </a:path>
                <a:path w="18350865" h="9100820">
                  <a:moveTo>
                    <a:pt x="16619401" y="7649950"/>
                  </a:moveTo>
                  <a:lnTo>
                    <a:pt x="16079354" y="8091612"/>
                  </a:lnTo>
                  <a:lnTo>
                    <a:pt x="15960567" y="8024696"/>
                  </a:lnTo>
                  <a:lnTo>
                    <a:pt x="16500497" y="7583130"/>
                  </a:lnTo>
                  <a:lnTo>
                    <a:pt x="16619401" y="7649950"/>
                  </a:lnTo>
                  <a:close/>
                </a:path>
                <a:path w="18350865" h="9100820">
                  <a:moveTo>
                    <a:pt x="17240229" y="7306288"/>
                  </a:moveTo>
                  <a:lnTo>
                    <a:pt x="16582637" y="7844080"/>
                  </a:lnTo>
                  <a:lnTo>
                    <a:pt x="16463746" y="7777248"/>
                  </a:lnTo>
                  <a:lnTo>
                    <a:pt x="17121148" y="7239612"/>
                  </a:lnTo>
                  <a:lnTo>
                    <a:pt x="17240229" y="7306288"/>
                  </a:lnTo>
                  <a:close/>
                </a:path>
                <a:path w="18350865" h="9100820">
                  <a:moveTo>
                    <a:pt x="18057548" y="6801931"/>
                  </a:moveTo>
                  <a:lnTo>
                    <a:pt x="17164269" y="7532472"/>
                  </a:lnTo>
                  <a:lnTo>
                    <a:pt x="17045257" y="7465740"/>
                  </a:lnTo>
                  <a:lnTo>
                    <a:pt x="17938280" y="6735409"/>
                  </a:lnTo>
                  <a:lnTo>
                    <a:pt x="18057548" y="6801931"/>
                  </a:lnTo>
                  <a:close/>
                </a:path>
                <a:path w="18350865" h="9100820">
                  <a:moveTo>
                    <a:pt x="18323897" y="6748169"/>
                  </a:moveTo>
                  <a:lnTo>
                    <a:pt x="17902517" y="7092782"/>
                  </a:lnTo>
                  <a:lnTo>
                    <a:pt x="17783345" y="7026180"/>
                  </a:lnTo>
                  <a:lnTo>
                    <a:pt x="18324541" y="6583579"/>
                  </a:lnTo>
                  <a:lnTo>
                    <a:pt x="18323897" y="6748169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691955" y="3056608"/>
              <a:ext cx="12904470" cy="3773170"/>
            </a:xfrm>
            <a:custGeom>
              <a:avLst/>
              <a:gdLst/>
              <a:ahLst/>
              <a:cxnLst/>
              <a:rect l="l" t="t" r="r" b="b"/>
              <a:pathLst>
                <a:path w="12904469" h="3773170">
                  <a:moveTo>
                    <a:pt x="2127056" y="11013"/>
                  </a:moveTo>
                  <a:lnTo>
                    <a:pt x="2265759" y="11013"/>
                  </a:lnTo>
                  <a:lnTo>
                    <a:pt x="2265759" y="858440"/>
                  </a:lnTo>
                  <a:lnTo>
                    <a:pt x="2127056" y="858440"/>
                  </a:lnTo>
                  <a:lnTo>
                    <a:pt x="2127056" y="484286"/>
                  </a:lnTo>
                  <a:lnTo>
                    <a:pt x="1728196" y="484286"/>
                  </a:lnTo>
                  <a:lnTo>
                    <a:pt x="1728196" y="858440"/>
                  </a:lnTo>
                  <a:lnTo>
                    <a:pt x="1589189" y="858440"/>
                  </a:lnTo>
                  <a:lnTo>
                    <a:pt x="1589189" y="11013"/>
                  </a:lnTo>
                  <a:lnTo>
                    <a:pt x="1728196" y="11013"/>
                  </a:lnTo>
                  <a:lnTo>
                    <a:pt x="1728196" y="376832"/>
                  </a:lnTo>
                  <a:lnTo>
                    <a:pt x="2127056" y="376832"/>
                  </a:lnTo>
                  <a:lnTo>
                    <a:pt x="2127056" y="11013"/>
                  </a:lnTo>
                  <a:close/>
                </a:path>
                <a:path w="12904469" h="3773170">
                  <a:moveTo>
                    <a:pt x="3020520" y="858440"/>
                  </a:moveTo>
                  <a:lnTo>
                    <a:pt x="2959503" y="685204"/>
                  </a:lnTo>
                  <a:lnTo>
                    <a:pt x="2604696" y="685204"/>
                  </a:lnTo>
                  <a:lnTo>
                    <a:pt x="2543975" y="858440"/>
                  </a:lnTo>
                  <a:lnTo>
                    <a:pt x="2398718" y="858440"/>
                  </a:lnTo>
                  <a:lnTo>
                    <a:pt x="2702328" y="9822"/>
                  </a:lnTo>
                  <a:lnTo>
                    <a:pt x="2863357" y="9822"/>
                  </a:lnTo>
                  <a:lnTo>
                    <a:pt x="3166967" y="858440"/>
                  </a:lnTo>
                  <a:lnTo>
                    <a:pt x="3020520" y="858440"/>
                  </a:lnTo>
                  <a:close/>
                </a:path>
                <a:path w="12904469" h="3773170">
                  <a:moveTo>
                    <a:pt x="2642501" y="576857"/>
                  </a:moveTo>
                  <a:lnTo>
                    <a:pt x="2921698" y="576857"/>
                  </a:lnTo>
                  <a:lnTo>
                    <a:pt x="2782995" y="177998"/>
                  </a:lnTo>
                  <a:lnTo>
                    <a:pt x="2642501" y="576857"/>
                  </a:lnTo>
                  <a:close/>
                </a:path>
                <a:path w="12904469" h="3773170">
                  <a:moveTo>
                    <a:pt x="3298507" y="11013"/>
                  </a:moveTo>
                  <a:lnTo>
                    <a:pt x="3437515" y="11013"/>
                  </a:lnTo>
                  <a:lnTo>
                    <a:pt x="3437515" y="752475"/>
                  </a:lnTo>
                  <a:lnTo>
                    <a:pt x="3724151" y="752475"/>
                  </a:lnTo>
                  <a:lnTo>
                    <a:pt x="3724151" y="858440"/>
                  </a:lnTo>
                  <a:lnTo>
                    <a:pt x="3298507" y="858440"/>
                  </a:lnTo>
                  <a:lnTo>
                    <a:pt x="3298507" y="11013"/>
                  </a:lnTo>
                  <a:close/>
                </a:path>
                <a:path w="12904469" h="3773170">
                  <a:moveTo>
                    <a:pt x="4553254" y="858440"/>
                  </a:moveTo>
                  <a:lnTo>
                    <a:pt x="4414246" y="858440"/>
                  </a:lnTo>
                  <a:lnTo>
                    <a:pt x="4414246" y="551259"/>
                  </a:lnTo>
                  <a:lnTo>
                    <a:pt x="4132364" y="11013"/>
                  </a:lnTo>
                  <a:lnTo>
                    <a:pt x="4287450" y="11013"/>
                  </a:lnTo>
                  <a:lnTo>
                    <a:pt x="4482407" y="424457"/>
                  </a:lnTo>
                  <a:lnTo>
                    <a:pt x="4677375" y="11013"/>
                  </a:lnTo>
                  <a:lnTo>
                    <a:pt x="4833642" y="11013"/>
                  </a:lnTo>
                  <a:lnTo>
                    <a:pt x="4553254" y="551259"/>
                  </a:lnTo>
                  <a:lnTo>
                    <a:pt x="4553254" y="858440"/>
                  </a:lnTo>
                  <a:close/>
                </a:path>
                <a:path w="12904469" h="3773170">
                  <a:moveTo>
                    <a:pt x="5515003" y="858440"/>
                  </a:moveTo>
                  <a:lnTo>
                    <a:pt x="5453986" y="685204"/>
                  </a:lnTo>
                  <a:lnTo>
                    <a:pt x="5099180" y="685204"/>
                  </a:lnTo>
                  <a:lnTo>
                    <a:pt x="5038458" y="858440"/>
                  </a:lnTo>
                  <a:lnTo>
                    <a:pt x="4893202" y="858440"/>
                  </a:lnTo>
                  <a:lnTo>
                    <a:pt x="5196811" y="9822"/>
                  </a:lnTo>
                  <a:lnTo>
                    <a:pt x="5357841" y="9822"/>
                  </a:lnTo>
                  <a:lnTo>
                    <a:pt x="5661450" y="858440"/>
                  </a:lnTo>
                  <a:lnTo>
                    <a:pt x="5515003" y="858440"/>
                  </a:lnTo>
                  <a:close/>
                </a:path>
                <a:path w="12904469" h="3773170">
                  <a:moveTo>
                    <a:pt x="5136984" y="576857"/>
                  </a:moveTo>
                  <a:lnTo>
                    <a:pt x="5416181" y="576857"/>
                  </a:lnTo>
                  <a:lnTo>
                    <a:pt x="5277478" y="177998"/>
                  </a:lnTo>
                  <a:lnTo>
                    <a:pt x="5136984" y="576857"/>
                  </a:lnTo>
                  <a:close/>
                </a:path>
                <a:path w="12904469" h="3773170">
                  <a:moveTo>
                    <a:pt x="6350203" y="9822"/>
                  </a:moveTo>
                  <a:lnTo>
                    <a:pt x="6489211" y="9822"/>
                  </a:lnTo>
                  <a:lnTo>
                    <a:pt x="6489211" y="858440"/>
                  </a:lnTo>
                  <a:lnTo>
                    <a:pt x="6350203" y="858440"/>
                  </a:lnTo>
                  <a:lnTo>
                    <a:pt x="5931998" y="225623"/>
                  </a:lnTo>
                  <a:lnTo>
                    <a:pt x="5931998" y="858440"/>
                  </a:lnTo>
                  <a:lnTo>
                    <a:pt x="5792990" y="858440"/>
                  </a:lnTo>
                  <a:lnTo>
                    <a:pt x="5792990" y="9822"/>
                  </a:lnTo>
                  <a:lnTo>
                    <a:pt x="5931998" y="9822"/>
                  </a:lnTo>
                  <a:lnTo>
                    <a:pt x="6350203" y="641448"/>
                  </a:lnTo>
                  <a:lnTo>
                    <a:pt x="6350203" y="9822"/>
                  </a:lnTo>
                  <a:close/>
                </a:path>
                <a:path w="12904469" h="3773170">
                  <a:moveTo>
                    <a:pt x="7050652" y="865879"/>
                  </a:moveTo>
                  <a:lnTo>
                    <a:pt x="7001969" y="863388"/>
                  </a:lnTo>
                  <a:lnTo>
                    <a:pt x="6955255" y="855917"/>
                  </a:lnTo>
                  <a:lnTo>
                    <a:pt x="6910509" y="843464"/>
                  </a:lnTo>
                  <a:lnTo>
                    <a:pt x="6867731" y="826030"/>
                  </a:lnTo>
                  <a:lnTo>
                    <a:pt x="6826921" y="803615"/>
                  </a:lnTo>
                  <a:lnTo>
                    <a:pt x="6788079" y="776220"/>
                  </a:lnTo>
                  <a:lnTo>
                    <a:pt x="6751205" y="743845"/>
                  </a:lnTo>
                  <a:lnTo>
                    <a:pt x="6717961" y="707627"/>
                  </a:lnTo>
                  <a:lnTo>
                    <a:pt x="6689831" y="668713"/>
                  </a:lnTo>
                  <a:lnTo>
                    <a:pt x="6666815" y="627101"/>
                  </a:lnTo>
                  <a:lnTo>
                    <a:pt x="6648913" y="582792"/>
                  </a:lnTo>
                  <a:lnTo>
                    <a:pt x="6636125" y="535787"/>
                  </a:lnTo>
                  <a:lnTo>
                    <a:pt x="6628452" y="486085"/>
                  </a:lnTo>
                  <a:lnTo>
                    <a:pt x="6625894" y="433685"/>
                  </a:lnTo>
                  <a:lnTo>
                    <a:pt x="6628452" y="381194"/>
                  </a:lnTo>
                  <a:lnTo>
                    <a:pt x="6636125" y="331388"/>
                  </a:lnTo>
                  <a:lnTo>
                    <a:pt x="6648913" y="284267"/>
                  </a:lnTo>
                  <a:lnTo>
                    <a:pt x="6666815" y="239832"/>
                  </a:lnTo>
                  <a:lnTo>
                    <a:pt x="6689831" y="198081"/>
                  </a:lnTo>
                  <a:lnTo>
                    <a:pt x="6717961" y="159015"/>
                  </a:lnTo>
                  <a:lnTo>
                    <a:pt x="6751205" y="122634"/>
                  </a:lnTo>
                  <a:lnTo>
                    <a:pt x="6788244" y="90098"/>
                  </a:lnTo>
                  <a:lnTo>
                    <a:pt x="6827578" y="62568"/>
                  </a:lnTo>
                  <a:lnTo>
                    <a:pt x="6869209" y="40044"/>
                  </a:lnTo>
                  <a:lnTo>
                    <a:pt x="6913136" y="22524"/>
                  </a:lnTo>
                  <a:lnTo>
                    <a:pt x="6959359" y="10011"/>
                  </a:lnTo>
                  <a:lnTo>
                    <a:pt x="7007877" y="2502"/>
                  </a:lnTo>
                  <a:lnTo>
                    <a:pt x="7058691" y="0"/>
                  </a:lnTo>
                  <a:lnTo>
                    <a:pt x="7111554" y="2666"/>
                  </a:lnTo>
                  <a:lnTo>
                    <a:pt x="7162036" y="10667"/>
                  </a:lnTo>
                  <a:lnTo>
                    <a:pt x="7210138" y="24002"/>
                  </a:lnTo>
                  <a:lnTo>
                    <a:pt x="7255858" y="42671"/>
                  </a:lnTo>
                  <a:lnTo>
                    <a:pt x="7299198" y="66675"/>
                  </a:lnTo>
                  <a:lnTo>
                    <a:pt x="7339143" y="95440"/>
                  </a:lnTo>
                  <a:lnTo>
                    <a:pt x="7374444" y="128635"/>
                  </a:lnTo>
                  <a:lnTo>
                    <a:pt x="7405101" y="166258"/>
                  </a:lnTo>
                  <a:lnTo>
                    <a:pt x="7431114" y="208311"/>
                  </a:lnTo>
                  <a:lnTo>
                    <a:pt x="7452483" y="254793"/>
                  </a:lnTo>
                  <a:lnTo>
                    <a:pt x="7285205" y="254793"/>
                  </a:lnTo>
                  <a:lnTo>
                    <a:pt x="7259978" y="215685"/>
                  </a:lnTo>
                  <a:lnTo>
                    <a:pt x="7229741" y="183687"/>
                  </a:lnTo>
                  <a:lnTo>
                    <a:pt x="7194494" y="158799"/>
                  </a:lnTo>
                  <a:lnTo>
                    <a:pt x="7154237" y="141022"/>
                  </a:lnTo>
                  <a:lnTo>
                    <a:pt x="7108969" y="130356"/>
                  </a:lnTo>
                  <a:lnTo>
                    <a:pt x="7058691" y="126801"/>
                  </a:lnTo>
                  <a:lnTo>
                    <a:pt x="7009361" y="130171"/>
                  </a:lnTo>
                  <a:lnTo>
                    <a:pt x="6963770" y="140279"/>
                  </a:lnTo>
                  <a:lnTo>
                    <a:pt x="6921919" y="157126"/>
                  </a:lnTo>
                  <a:lnTo>
                    <a:pt x="6883808" y="180713"/>
                  </a:lnTo>
                  <a:lnTo>
                    <a:pt x="6849437" y="211038"/>
                  </a:lnTo>
                  <a:lnTo>
                    <a:pt x="6820289" y="246900"/>
                  </a:lnTo>
                  <a:lnTo>
                    <a:pt x="6797619" y="287095"/>
                  </a:lnTo>
                  <a:lnTo>
                    <a:pt x="6781427" y="331625"/>
                  </a:lnTo>
                  <a:lnTo>
                    <a:pt x="6771712" y="380488"/>
                  </a:lnTo>
                  <a:lnTo>
                    <a:pt x="6768474" y="433685"/>
                  </a:lnTo>
                  <a:lnTo>
                    <a:pt x="6771712" y="486775"/>
                  </a:lnTo>
                  <a:lnTo>
                    <a:pt x="6781427" y="535555"/>
                  </a:lnTo>
                  <a:lnTo>
                    <a:pt x="6797619" y="580024"/>
                  </a:lnTo>
                  <a:lnTo>
                    <a:pt x="6820289" y="620184"/>
                  </a:lnTo>
                  <a:lnTo>
                    <a:pt x="6849437" y="656034"/>
                  </a:lnTo>
                  <a:lnTo>
                    <a:pt x="6883510" y="686359"/>
                  </a:lnTo>
                  <a:lnTo>
                    <a:pt x="6920729" y="709946"/>
                  </a:lnTo>
                  <a:lnTo>
                    <a:pt x="6961091" y="726794"/>
                  </a:lnTo>
                  <a:lnTo>
                    <a:pt x="7004596" y="736903"/>
                  </a:lnTo>
                  <a:lnTo>
                    <a:pt x="7051243" y="740273"/>
                  </a:lnTo>
                  <a:lnTo>
                    <a:pt x="7108564" y="736273"/>
                  </a:lnTo>
                  <a:lnTo>
                    <a:pt x="7159671" y="724273"/>
                  </a:lnTo>
                  <a:lnTo>
                    <a:pt x="7204562" y="704273"/>
                  </a:lnTo>
                  <a:lnTo>
                    <a:pt x="7243238" y="676275"/>
                  </a:lnTo>
                  <a:lnTo>
                    <a:pt x="7275403" y="641411"/>
                  </a:lnTo>
                  <a:lnTo>
                    <a:pt x="7300461" y="600819"/>
                  </a:lnTo>
                  <a:lnTo>
                    <a:pt x="7318412" y="554496"/>
                  </a:lnTo>
                  <a:lnTo>
                    <a:pt x="7329258" y="502443"/>
                  </a:lnTo>
                  <a:lnTo>
                    <a:pt x="7011066" y="502443"/>
                  </a:lnTo>
                  <a:lnTo>
                    <a:pt x="7011066" y="393798"/>
                  </a:lnTo>
                  <a:lnTo>
                    <a:pt x="7478087" y="393798"/>
                  </a:lnTo>
                  <a:lnTo>
                    <a:pt x="7478087" y="502443"/>
                  </a:lnTo>
                  <a:lnTo>
                    <a:pt x="7468835" y="551945"/>
                  </a:lnTo>
                  <a:lnTo>
                    <a:pt x="7454175" y="598851"/>
                  </a:lnTo>
                  <a:lnTo>
                    <a:pt x="7434108" y="643161"/>
                  </a:lnTo>
                  <a:lnTo>
                    <a:pt x="7408634" y="684874"/>
                  </a:lnTo>
                  <a:lnTo>
                    <a:pt x="7377751" y="723992"/>
                  </a:lnTo>
                  <a:lnTo>
                    <a:pt x="7341460" y="760514"/>
                  </a:lnTo>
                  <a:lnTo>
                    <a:pt x="7300890" y="792710"/>
                  </a:lnTo>
                  <a:lnTo>
                    <a:pt x="7257160" y="819051"/>
                  </a:lnTo>
                  <a:lnTo>
                    <a:pt x="7210272" y="839539"/>
                  </a:lnTo>
                  <a:lnTo>
                    <a:pt x="7160225" y="854173"/>
                  </a:lnTo>
                  <a:lnTo>
                    <a:pt x="7107018" y="862953"/>
                  </a:lnTo>
                  <a:lnTo>
                    <a:pt x="7050652" y="865879"/>
                  </a:lnTo>
                  <a:close/>
                </a:path>
                <a:path w="12904469" h="3773170">
                  <a:moveTo>
                    <a:pt x="8272814" y="11013"/>
                  </a:moveTo>
                  <a:lnTo>
                    <a:pt x="8327827" y="13871"/>
                  </a:lnTo>
                  <a:lnTo>
                    <a:pt x="8377536" y="22443"/>
                  </a:lnTo>
                  <a:lnTo>
                    <a:pt x="8421942" y="36731"/>
                  </a:lnTo>
                  <a:lnTo>
                    <a:pt x="8461044" y="56733"/>
                  </a:lnTo>
                  <a:lnTo>
                    <a:pt x="8494842" y="82450"/>
                  </a:lnTo>
                  <a:lnTo>
                    <a:pt x="8528971" y="120364"/>
                  </a:lnTo>
                  <a:lnTo>
                    <a:pt x="8553349" y="162668"/>
                  </a:lnTo>
                  <a:lnTo>
                    <a:pt x="8567976" y="209364"/>
                  </a:lnTo>
                  <a:lnTo>
                    <a:pt x="8572852" y="260449"/>
                  </a:lnTo>
                  <a:lnTo>
                    <a:pt x="8568243" y="311683"/>
                  </a:lnTo>
                  <a:lnTo>
                    <a:pt x="8554409" y="358824"/>
                  </a:lnTo>
                  <a:lnTo>
                    <a:pt x="8531342" y="401873"/>
                  </a:lnTo>
                  <a:lnTo>
                    <a:pt x="8499033" y="440828"/>
                  </a:lnTo>
                  <a:lnTo>
                    <a:pt x="8466390" y="467403"/>
                  </a:lnTo>
                  <a:lnTo>
                    <a:pt x="8427442" y="488072"/>
                  </a:lnTo>
                  <a:lnTo>
                    <a:pt x="8382193" y="502836"/>
                  </a:lnTo>
                  <a:lnTo>
                    <a:pt x="8330649" y="511695"/>
                  </a:lnTo>
                  <a:lnTo>
                    <a:pt x="8272814" y="514648"/>
                  </a:lnTo>
                  <a:lnTo>
                    <a:pt x="8119243" y="514648"/>
                  </a:lnTo>
                  <a:lnTo>
                    <a:pt x="8119243" y="858440"/>
                  </a:lnTo>
                  <a:lnTo>
                    <a:pt x="7980235" y="858440"/>
                  </a:lnTo>
                  <a:lnTo>
                    <a:pt x="7980235" y="11013"/>
                  </a:lnTo>
                  <a:lnTo>
                    <a:pt x="8272814" y="11013"/>
                  </a:lnTo>
                  <a:close/>
                </a:path>
                <a:path w="12904469" h="3773170">
                  <a:moveTo>
                    <a:pt x="8119243" y="406003"/>
                  </a:moveTo>
                  <a:lnTo>
                    <a:pt x="8272814" y="406003"/>
                  </a:lnTo>
                  <a:lnTo>
                    <a:pt x="8309889" y="403640"/>
                  </a:lnTo>
                  <a:lnTo>
                    <a:pt x="8369001" y="384739"/>
                  </a:lnTo>
                  <a:lnTo>
                    <a:pt x="8408202" y="347438"/>
                  </a:lnTo>
                  <a:lnTo>
                    <a:pt x="8427814" y="294754"/>
                  </a:lnTo>
                  <a:lnTo>
                    <a:pt x="8430263" y="262830"/>
                  </a:lnTo>
                  <a:lnTo>
                    <a:pt x="8427814" y="230907"/>
                  </a:lnTo>
                  <a:lnTo>
                    <a:pt x="8408202" y="178221"/>
                  </a:lnTo>
                  <a:lnTo>
                    <a:pt x="8369001" y="140921"/>
                  </a:lnTo>
                  <a:lnTo>
                    <a:pt x="8309889" y="122020"/>
                  </a:lnTo>
                  <a:lnTo>
                    <a:pt x="8272814" y="119657"/>
                  </a:lnTo>
                  <a:lnTo>
                    <a:pt x="8119243" y="119657"/>
                  </a:lnTo>
                  <a:lnTo>
                    <a:pt x="8119243" y="406003"/>
                  </a:lnTo>
                  <a:close/>
                </a:path>
                <a:path w="12904469" h="3773170">
                  <a:moveTo>
                    <a:pt x="9173879" y="9822"/>
                  </a:moveTo>
                  <a:lnTo>
                    <a:pt x="9173879" y="118467"/>
                  </a:lnTo>
                  <a:lnTo>
                    <a:pt x="8844695" y="118467"/>
                  </a:lnTo>
                  <a:lnTo>
                    <a:pt x="8844695" y="375642"/>
                  </a:lnTo>
                  <a:lnTo>
                    <a:pt x="9137303" y="375642"/>
                  </a:lnTo>
                  <a:lnTo>
                    <a:pt x="9137303" y="482798"/>
                  </a:lnTo>
                  <a:lnTo>
                    <a:pt x="8844695" y="482798"/>
                  </a:lnTo>
                  <a:lnTo>
                    <a:pt x="8844695" y="749798"/>
                  </a:lnTo>
                  <a:lnTo>
                    <a:pt x="9173879" y="749798"/>
                  </a:lnTo>
                  <a:lnTo>
                    <a:pt x="9173879" y="858440"/>
                  </a:lnTo>
                  <a:lnTo>
                    <a:pt x="8705630" y="858440"/>
                  </a:lnTo>
                  <a:lnTo>
                    <a:pt x="8705630" y="9822"/>
                  </a:lnTo>
                  <a:lnTo>
                    <a:pt x="9173879" y="9822"/>
                  </a:lnTo>
                  <a:close/>
                </a:path>
                <a:path w="12904469" h="3773170">
                  <a:moveTo>
                    <a:pt x="9483537" y="514648"/>
                  </a:moveTo>
                  <a:lnTo>
                    <a:pt x="9483537" y="858440"/>
                  </a:lnTo>
                  <a:lnTo>
                    <a:pt x="9344567" y="858440"/>
                  </a:lnTo>
                  <a:lnTo>
                    <a:pt x="9344567" y="11013"/>
                  </a:lnTo>
                  <a:lnTo>
                    <a:pt x="9637080" y="11013"/>
                  </a:lnTo>
                  <a:lnTo>
                    <a:pt x="9692094" y="13871"/>
                  </a:lnTo>
                  <a:lnTo>
                    <a:pt x="9741808" y="22443"/>
                  </a:lnTo>
                  <a:lnTo>
                    <a:pt x="9786228" y="36731"/>
                  </a:lnTo>
                  <a:lnTo>
                    <a:pt x="9825358" y="56733"/>
                  </a:lnTo>
                  <a:lnTo>
                    <a:pt x="9859203" y="82450"/>
                  </a:lnTo>
                  <a:lnTo>
                    <a:pt x="9893277" y="120550"/>
                  </a:lnTo>
                  <a:lnTo>
                    <a:pt x="9917627" y="163413"/>
                  </a:lnTo>
                  <a:lnTo>
                    <a:pt x="9932244" y="211038"/>
                  </a:lnTo>
                  <a:lnTo>
                    <a:pt x="9937118" y="263425"/>
                  </a:lnTo>
                  <a:lnTo>
                    <a:pt x="9933885" y="305078"/>
                  </a:lnTo>
                  <a:lnTo>
                    <a:pt x="9924187" y="344611"/>
                  </a:lnTo>
                  <a:lnTo>
                    <a:pt x="9908025" y="382023"/>
                  </a:lnTo>
                  <a:lnTo>
                    <a:pt x="9885397" y="417314"/>
                  </a:lnTo>
                  <a:lnTo>
                    <a:pt x="9855999" y="448419"/>
                  </a:lnTo>
                  <a:lnTo>
                    <a:pt x="9819663" y="473570"/>
                  </a:lnTo>
                  <a:lnTo>
                    <a:pt x="9776379" y="492769"/>
                  </a:lnTo>
                  <a:lnTo>
                    <a:pt x="9726139" y="506015"/>
                  </a:lnTo>
                  <a:lnTo>
                    <a:pt x="9950548" y="858440"/>
                  </a:lnTo>
                  <a:lnTo>
                    <a:pt x="9781193" y="858440"/>
                  </a:lnTo>
                  <a:lnTo>
                    <a:pt x="9568976" y="514648"/>
                  </a:lnTo>
                  <a:lnTo>
                    <a:pt x="9483537" y="514648"/>
                  </a:lnTo>
                  <a:close/>
                </a:path>
                <a:path w="12904469" h="3773170">
                  <a:moveTo>
                    <a:pt x="9483537" y="119657"/>
                  </a:moveTo>
                  <a:lnTo>
                    <a:pt x="9483537" y="406003"/>
                  </a:lnTo>
                  <a:lnTo>
                    <a:pt x="9637080" y="406003"/>
                  </a:lnTo>
                  <a:lnTo>
                    <a:pt x="9706255" y="396552"/>
                  </a:lnTo>
                  <a:lnTo>
                    <a:pt x="9755285" y="368200"/>
                  </a:lnTo>
                  <a:lnTo>
                    <a:pt x="9784777" y="322956"/>
                  </a:lnTo>
                  <a:lnTo>
                    <a:pt x="9794624" y="262830"/>
                  </a:lnTo>
                  <a:lnTo>
                    <a:pt x="9792161" y="230907"/>
                  </a:lnTo>
                  <a:lnTo>
                    <a:pt x="9772483" y="178221"/>
                  </a:lnTo>
                  <a:lnTo>
                    <a:pt x="9733280" y="140921"/>
                  </a:lnTo>
                  <a:lnTo>
                    <a:pt x="9674195" y="122020"/>
                  </a:lnTo>
                  <a:lnTo>
                    <a:pt x="9637080" y="119657"/>
                  </a:lnTo>
                  <a:lnTo>
                    <a:pt x="9483537" y="119657"/>
                  </a:lnTo>
                  <a:close/>
                </a:path>
                <a:path w="12904469" h="3773170">
                  <a:moveTo>
                    <a:pt x="10115045" y="11013"/>
                  </a:moveTo>
                  <a:lnTo>
                    <a:pt x="10254014" y="11013"/>
                  </a:lnTo>
                  <a:lnTo>
                    <a:pt x="10254014" y="752475"/>
                  </a:lnTo>
                  <a:lnTo>
                    <a:pt x="10540717" y="752475"/>
                  </a:lnTo>
                  <a:lnTo>
                    <a:pt x="10540717" y="858440"/>
                  </a:lnTo>
                  <a:lnTo>
                    <a:pt x="10115045" y="858440"/>
                  </a:lnTo>
                  <a:lnTo>
                    <a:pt x="10115045" y="11013"/>
                  </a:lnTo>
                  <a:close/>
                </a:path>
                <a:path w="12904469" h="3773170">
                  <a:moveTo>
                    <a:pt x="10655207" y="548878"/>
                  </a:moveTo>
                  <a:lnTo>
                    <a:pt x="10655207" y="11013"/>
                  </a:lnTo>
                  <a:lnTo>
                    <a:pt x="10794177" y="11013"/>
                  </a:lnTo>
                  <a:lnTo>
                    <a:pt x="10794177" y="548878"/>
                  </a:lnTo>
                  <a:lnTo>
                    <a:pt x="10797338" y="593991"/>
                  </a:lnTo>
                  <a:lnTo>
                    <a:pt x="10806822" y="633189"/>
                  </a:lnTo>
                  <a:lnTo>
                    <a:pt x="10844755" y="693836"/>
                  </a:lnTo>
                  <a:lnTo>
                    <a:pt x="10905441" y="730448"/>
                  </a:lnTo>
                  <a:lnTo>
                    <a:pt x="10943298" y="739602"/>
                  </a:lnTo>
                  <a:lnTo>
                    <a:pt x="10986201" y="742654"/>
                  </a:lnTo>
                  <a:lnTo>
                    <a:pt x="11029062" y="739602"/>
                  </a:lnTo>
                  <a:lnTo>
                    <a:pt x="11066914" y="730448"/>
                  </a:lnTo>
                  <a:lnTo>
                    <a:pt x="11127552" y="693836"/>
                  </a:lnTo>
                  <a:lnTo>
                    <a:pt x="11165485" y="633189"/>
                  </a:lnTo>
                  <a:lnTo>
                    <a:pt x="11174969" y="593991"/>
                  </a:lnTo>
                  <a:lnTo>
                    <a:pt x="11178130" y="548878"/>
                  </a:lnTo>
                  <a:lnTo>
                    <a:pt x="11178130" y="11013"/>
                  </a:lnTo>
                  <a:lnTo>
                    <a:pt x="11317195" y="11013"/>
                  </a:lnTo>
                  <a:lnTo>
                    <a:pt x="11317195" y="548878"/>
                  </a:lnTo>
                  <a:lnTo>
                    <a:pt x="11313356" y="607468"/>
                  </a:lnTo>
                  <a:lnTo>
                    <a:pt x="11301845" y="660366"/>
                  </a:lnTo>
                  <a:lnTo>
                    <a:pt x="11282672" y="707574"/>
                  </a:lnTo>
                  <a:lnTo>
                    <a:pt x="11255845" y="749090"/>
                  </a:lnTo>
                  <a:lnTo>
                    <a:pt x="11221373" y="784917"/>
                  </a:lnTo>
                  <a:lnTo>
                    <a:pt x="11181288" y="814492"/>
                  </a:lnTo>
                  <a:lnTo>
                    <a:pt x="11137494" y="837495"/>
                  </a:lnTo>
                  <a:lnTo>
                    <a:pt x="11089988" y="853925"/>
                  </a:lnTo>
                  <a:lnTo>
                    <a:pt x="11038765" y="863784"/>
                  </a:lnTo>
                  <a:lnTo>
                    <a:pt x="10983820" y="867070"/>
                  </a:lnTo>
                  <a:lnTo>
                    <a:pt x="10928956" y="863808"/>
                  </a:lnTo>
                  <a:lnTo>
                    <a:pt x="10877978" y="854021"/>
                  </a:lnTo>
                  <a:lnTo>
                    <a:pt x="10830887" y="837711"/>
                  </a:lnTo>
                  <a:lnTo>
                    <a:pt x="10787681" y="814876"/>
                  </a:lnTo>
                  <a:lnTo>
                    <a:pt x="10748362" y="785517"/>
                  </a:lnTo>
                  <a:lnTo>
                    <a:pt x="10714826" y="749858"/>
                  </a:lnTo>
                  <a:lnTo>
                    <a:pt x="10688743" y="708364"/>
                  </a:lnTo>
                  <a:lnTo>
                    <a:pt x="10670112" y="661036"/>
                  </a:lnTo>
                  <a:lnTo>
                    <a:pt x="10658934" y="607873"/>
                  </a:lnTo>
                  <a:lnTo>
                    <a:pt x="10655207" y="548878"/>
                  </a:lnTo>
                  <a:close/>
                </a:path>
                <a:path w="12904469" h="3773170">
                  <a:moveTo>
                    <a:pt x="139007" y="2209800"/>
                  </a:moveTo>
                  <a:lnTo>
                    <a:pt x="276825" y="2209800"/>
                  </a:lnTo>
                  <a:lnTo>
                    <a:pt x="333163" y="2206430"/>
                  </a:lnTo>
                  <a:lnTo>
                    <a:pt x="384073" y="2196321"/>
                  </a:lnTo>
                  <a:lnTo>
                    <a:pt x="429554" y="2179473"/>
                  </a:lnTo>
                  <a:lnTo>
                    <a:pt x="469608" y="2155886"/>
                  </a:lnTo>
                  <a:lnTo>
                    <a:pt x="504234" y="2125560"/>
                  </a:lnTo>
                  <a:lnTo>
                    <a:pt x="532951" y="2089365"/>
                  </a:lnTo>
                  <a:lnTo>
                    <a:pt x="555287" y="2048170"/>
                  </a:lnTo>
                  <a:lnTo>
                    <a:pt x="571241" y="2001974"/>
                  </a:lnTo>
                  <a:lnTo>
                    <a:pt x="580815" y="1950777"/>
                  </a:lnTo>
                  <a:lnTo>
                    <a:pt x="584006" y="1894579"/>
                  </a:lnTo>
                  <a:lnTo>
                    <a:pt x="580815" y="1838313"/>
                  </a:lnTo>
                  <a:lnTo>
                    <a:pt x="571241" y="1787141"/>
                  </a:lnTo>
                  <a:lnTo>
                    <a:pt x="555287" y="1741064"/>
                  </a:lnTo>
                  <a:lnTo>
                    <a:pt x="532951" y="1700082"/>
                  </a:lnTo>
                  <a:lnTo>
                    <a:pt x="504234" y="1664198"/>
                  </a:lnTo>
                  <a:lnTo>
                    <a:pt x="469608" y="1634088"/>
                  </a:lnTo>
                  <a:lnTo>
                    <a:pt x="429554" y="1610669"/>
                  </a:lnTo>
                  <a:lnTo>
                    <a:pt x="384073" y="1593941"/>
                  </a:lnTo>
                  <a:lnTo>
                    <a:pt x="333163" y="1583905"/>
                  </a:lnTo>
                  <a:lnTo>
                    <a:pt x="276825" y="1580559"/>
                  </a:lnTo>
                  <a:lnTo>
                    <a:pt x="139007" y="1580559"/>
                  </a:lnTo>
                  <a:lnTo>
                    <a:pt x="139007" y="2209800"/>
                  </a:lnTo>
                  <a:close/>
                </a:path>
                <a:path w="12904469" h="3773170">
                  <a:moveTo>
                    <a:pt x="276825" y="1468335"/>
                  </a:moveTo>
                  <a:lnTo>
                    <a:pt x="333651" y="1470686"/>
                  </a:lnTo>
                  <a:lnTo>
                    <a:pt x="387113" y="1477739"/>
                  </a:lnTo>
                  <a:lnTo>
                    <a:pt x="437210" y="1489493"/>
                  </a:lnTo>
                  <a:lnTo>
                    <a:pt x="483941" y="1505949"/>
                  </a:lnTo>
                  <a:lnTo>
                    <a:pt x="527307" y="1527107"/>
                  </a:lnTo>
                  <a:lnTo>
                    <a:pt x="567307" y="1552968"/>
                  </a:lnTo>
                  <a:lnTo>
                    <a:pt x="603942" y="1583531"/>
                  </a:lnTo>
                  <a:lnTo>
                    <a:pt x="636479" y="1618091"/>
                  </a:lnTo>
                  <a:lnTo>
                    <a:pt x="664010" y="1655942"/>
                  </a:lnTo>
                  <a:lnTo>
                    <a:pt x="686535" y="1697086"/>
                  </a:lnTo>
                  <a:lnTo>
                    <a:pt x="704053" y="1741521"/>
                  </a:lnTo>
                  <a:lnTo>
                    <a:pt x="716566" y="1789248"/>
                  </a:lnTo>
                  <a:lnTo>
                    <a:pt x="724074" y="1840267"/>
                  </a:lnTo>
                  <a:lnTo>
                    <a:pt x="726576" y="1894579"/>
                  </a:lnTo>
                  <a:lnTo>
                    <a:pt x="724074" y="1948766"/>
                  </a:lnTo>
                  <a:lnTo>
                    <a:pt x="716566" y="1999575"/>
                  </a:lnTo>
                  <a:lnTo>
                    <a:pt x="704053" y="2047005"/>
                  </a:lnTo>
                  <a:lnTo>
                    <a:pt x="686535" y="2091057"/>
                  </a:lnTo>
                  <a:lnTo>
                    <a:pt x="664010" y="2131732"/>
                  </a:lnTo>
                  <a:lnTo>
                    <a:pt x="636479" y="2169030"/>
                  </a:lnTo>
                  <a:lnTo>
                    <a:pt x="603942" y="2202951"/>
                  </a:lnTo>
                  <a:lnTo>
                    <a:pt x="567307" y="2232881"/>
                  </a:lnTo>
                  <a:lnTo>
                    <a:pt x="527307" y="2258207"/>
                  </a:lnTo>
                  <a:lnTo>
                    <a:pt x="483941" y="2278928"/>
                  </a:lnTo>
                  <a:lnTo>
                    <a:pt x="437210" y="2295044"/>
                  </a:lnTo>
                  <a:lnTo>
                    <a:pt x="387113" y="2306556"/>
                  </a:lnTo>
                  <a:lnTo>
                    <a:pt x="333651" y="2313463"/>
                  </a:lnTo>
                  <a:lnTo>
                    <a:pt x="276825" y="2315765"/>
                  </a:lnTo>
                  <a:lnTo>
                    <a:pt x="0" y="2315765"/>
                  </a:lnTo>
                  <a:lnTo>
                    <a:pt x="0" y="1468335"/>
                  </a:lnTo>
                  <a:lnTo>
                    <a:pt x="276825" y="1468335"/>
                  </a:lnTo>
                  <a:close/>
                </a:path>
                <a:path w="12904469" h="3773170">
                  <a:moveTo>
                    <a:pt x="864412" y="2315765"/>
                  </a:moveTo>
                  <a:lnTo>
                    <a:pt x="864412" y="1468335"/>
                  </a:lnTo>
                  <a:lnTo>
                    <a:pt x="1003420" y="1468335"/>
                  </a:lnTo>
                  <a:lnTo>
                    <a:pt x="1003420" y="2315765"/>
                  </a:lnTo>
                  <a:lnTo>
                    <a:pt x="864412" y="2315765"/>
                  </a:lnTo>
                  <a:close/>
                </a:path>
                <a:path w="12904469" h="3773170">
                  <a:moveTo>
                    <a:pt x="1478880" y="1468335"/>
                  </a:moveTo>
                  <a:lnTo>
                    <a:pt x="1533861" y="1471193"/>
                  </a:lnTo>
                  <a:lnTo>
                    <a:pt x="1583557" y="1479765"/>
                  </a:lnTo>
                  <a:lnTo>
                    <a:pt x="1627967" y="1494053"/>
                  </a:lnTo>
                  <a:lnTo>
                    <a:pt x="1667090" y="1514055"/>
                  </a:lnTo>
                  <a:lnTo>
                    <a:pt x="1700926" y="1539773"/>
                  </a:lnTo>
                  <a:lnTo>
                    <a:pt x="1735049" y="1577687"/>
                  </a:lnTo>
                  <a:lnTo>
                    <a:pt x="1759421" y="1619991"/>
                  </a:lnTo>
                  <a:lnTo>
                    <a:pt x="1774043" y="1666687"/>
                  </a:lnTo>
                  <a:lnTo>
                    <a:pt x="1778917" y="1717776"/>
                  </a:lnTo>
                  <a:lnTo>
                    <a:pt x="1774304" y="1769009"/>
                  </a:lnTo>
                  <a:lnTo>
                    <a:pt x="1760464" y="1816150"/>
                  </a:lnTo>
                  <a:lnTo>
                    <a:pt x="1737395" y="1859198"/>
                  </a:lnTo>
                  <a:lnTo>
                    <a:pt x="1705098" y="1898151"/>
                  </a:lnTo>
                  <a:lnTo>
                    <a:pt x="1672427" y="1924727"/>
                  </a:lnTo>
                  <a:lnTo>
                    <a:pt x="1633470" y="1945396"/>
                  </a:lnTo>
                  <a:lnTo>
                    <a:pt x="1588227" y="1960160"/>
                  </a:lnTo>
                  <a:lnTo>
                    <a:pt x="1536697" y="1969017"/>
                  </a:lnTo>
                  <a:lnTo>
                    <a:pt x="1478880" y="1971970"/>
                  </a:lnTo>
                  <a:lnTo>
                    <a:pt x="1325289" y="1971970"/>
                  </a:lnTo>
                  <a:lnTo>
                    <a:pt x="1325289" y="2315765"/>
                  </a:lnTo>
                  <a:lnTo>
                    <a:pt x="1186281" y="2315765"/>
                  </a:lnTo>
                  <a:lnTo>
                    <a:pt x="1186281" y="1468335"/>
                  </a:lnTo>
                  <a:lnTo>
                    <a:pt x="1478880" y="1468335"/>
                  </a:lnTo>
                  <a:close/>
                </a:path>
                <a:path w="12904469" h="3773170">
                  <a:moveTo>
                    <a:pt x="1325289" y="1863328"/>
                  </a:moveTo>
                  <a:lnTo>
                    <a:pt x="1478880" y="1863328"/>
                  </a:lnTo>
                  <a:lnTo>
                    <a:pt x="1515958" y="1860965"/>
                  </a:lnTo>
                  <a:lnTo>
                    <a:pt x="1575040" y="1842062"/>
                  </a:lnTo>
                  <a:lnTo>
                    <a:pt x="1614236" y="1804761"/>
                  </a:lnTo>
                  <a:lnTo>
                    <a:pt x="1633882" y="1752079"/>
                  </a:lnTo>
                  <a:lnTo>
                    <a:pt x="1636337" y="1720157"/>
                  </a:lnTo>
                  <a:lnTo>
                    <a:pt x="1633882" y="1688234"/>
                  </a:lnTo>
                  <a:lnTo>
                    <a:pt x="1614236" y="1635545"/>
                  </a:lnTo>
                  <a:lnTo>
                    <a:pt x="1575040" y="1598243"/>
                  </a:lnTo>
                  <a:lnTo>
                    <a:pt x="1515958" y="1579340"/>
                  </a:lnTo>
                  <a:lnTo>
                    <a:pt x="1478880" y="1576978"/>
                  </a:lnTo>
                  <a:lnTo>
                    <a:pt x="1325289" y="1576978"/>
                  </a:lnTo>
                  <a:lnTo>
                    <a:pt x="1325289" y="1863328"/>
                  </a:lnTo>
                  <a:close/>
                </a:path>
                <a:path w="12904469" h="3773170">
                  <a:moveTo>
                    <a:pt x="2379916" y="1467145"/>
                  </a:moveTo>
                  <a:lnTo>
                    <a:pt x="2379916" y="1575796"/>
                  </a:lnTo>
                  <a:lnTo>
                    <a:pt x="2050713" y="1575796"/>
                  </a:lnTo>
                  <a:lnTo>
                    <a:pt x="2050713" y="1832962"/>
                  </a:lnTo>
                  <a:lnTo>
                    <a:pt x="2343311" y="1832962"/>
                  </a:lnTo>
                  <a:lnTo>
                    <a:pt x="2343311" y="1940118"/>
                  </a:lnTo>
                  <a:lnTo>
                    <a:pt x="2050713" y="1940118"/>
                  </a:lnTo>
                  <a:lnTo>
                    <a:pt x="2050713" y="2207123"/>
                  </a:lnTo>
                  <a:lnTo>
                    <a:pt x="2379916" y="2207123"/>
                  </a:lnTo>
                  <a:lnTo>
                    <a:pt x="2379916" y="2315765"/>
                  </a:lnTo>
                  <a:lnTo>
                    <a:pt x="1911705" y="2315765"/>
                  </a:lnTo>
                  <a:lnTo>
                    <a:pt x="1911705" y="1467145"/>
                  </a:lnTo>
                  <a:lnTo>
                    <a:pt x="2379916" y="1467145"/>
                  </a:lnTo>
                  <a:close/>
                </a:path>
                <a:path w="12904469" h="3773170">
                  <a:moveTo>
                    <a:pt x="2689574" y="1971970"/>
                  </a:moveTo>
                  <a:lnTo>
                    <a:pt x="2689574" y="2315765"/>
                  </a:lnTo>
                  <a:lnTo>
                    <a:pt x="2550566" y="2315765"/>
                  </a:lnTo>
                  <a:lnTo>
                    <a:pt x="2550566" y="1468335"/>
                  </a:lnTo>
                  <a:lnTo>
                    <a:pt x="2843164" y="1468335"/>
                  </a:lnTo>
                  <a:lnTo>
                    <a:pt x="2898146" y="1471193"/>
                  </a:lnTo>
                  <a:lnTo>
                    <a:pt x="2947842" y="1479765"/>
                  </a:lnTo>
                  <a:lnTo>
                    <a:pt x="2992252" y="1494053"/>
                  </a:lnTo>
                  <a:lnTo>
                    <a:pt x="3031375" y="1514055"/>
                  </a:lnTo>
                  <a:lnTo>
                    <a:pt x="3065211" y="1539773"/>
                  </a:lnTo>
                  <a:lnTo>
                    <a:pt x="3099333" y="1577874"/>
                  </a:lnTo>
                  <a:lnTo>
                    <a:pt x="3123705" y="1620738"/>
                  </a:lnTo>
                  <a:lnTo>
                    <a:pt x="3138328" y="1668363"/>
                  </a:lnTo>
                  <a:lnTo>
                    <a:pt x="3143202" y="1720748"/>
                  </a:lnTo>
                  <a:lnTo>
                    <a:pt x="3139964" y="1762401"/>
                  </a:lnTo>
                  <a:lnTo>
                    <a:pt x="3130251" y="1801934"/>
                  </a:lnTo>
                  <a:lnTo>
                    <a:pt x="3114065" y="1839346"/>
                  </a:lnTo>
                  <a:lnTo>
                    <a:pt x="3091405" y="1874634"/>
                  </a:lnTo>
                  <a:lnTo>
                    <a:pt x="3062031" y="1905740"/>
                  </a:lnTo>
                  <a:lnTo>
                    <a:pt x="3025701" y="1930892"/>
                  </a:lnTo>
                  <a:lnTo>
                    <a:pt x="2982414" y="1950092"/>
                  </a:lnTo>
                  <a:lnTo>
                    <a:pt x="2932166" y="1963340"/>
                  </a:lnTo>
                  <a:lnTo>
                    <a:pt x="3156594" y="2315765"/>
                  </a:lnTo>
                  <a:lnTo>
                    <a:pt x="2987230" y="2315765"/>
                  </a:lnTo>
                  <a:lnTo>
                    <a:pt x="2775003" y="1971970"/>
                  </a:lnTo>
                  <a:lnTo>
                    <a:pt x="2689574" y="1971970"/>
                  </a:lnTo>
                  <a:close/>
                </a:path>
                <a:path w="12904469" h="3773170">
                  <a:moveTo>
                    <a:pt x="2689574" y="1576978"/>
                  </a:moveTo>
                  <a:lnTo>
                    <a:pt x="2689574" y="1863328"/>
                  </a:lnTo>
                  <a:lnTo>
                    <a:pt x="2843164" y="1863328"/>
                  </a:lnTo>
                  <a:lnTo>
                    <a:pt x="2912296" y="1853876"/>
                  </a:lnTo>
                  <a:lnTo>
                    <a:pt x="2961332" y="1825523"/>
                  </a:lnTo>
                  <a:lnTo>
                    <a:pt x="2990799" y="1780280"/>
                  </a:lnTo>
                  <a:lnTo>
                    <a:pt x="3000622" y="1720157"/>
                  </a:lnTo>
                  <a:lnTo>
                    <a:pt x="2998166" y="1688234"/>
                  </a:lnTo>
                  <a:lnTo>
                    <a:pt x="2978521" y="1635545"/>
                  </a:lnTo>
                  <a:lnTo>
                    <a:pt x="2939325" y="1598243"/>
                  </a:lnTo>
                  <a:lnTo>
                    <a:pt x="2880242" y="1579340"/>
                  </a:lnTo>
                  <a:lnTo>
                    <a:pt x="2843164" y="1576978"/>
                  </a:lnTo>
                  <a:lnTo>
                    <a:pt x="2689574" y="1576978"/>
                  </a:lnTo>
                  <a:close/>
                </a:path>
                <a:path w="12904469" h="3773170">
                  <a:moveTo>
                    <a:pt x="3858968" y="1468335"/>
                  </a:moveTo>
                  <a:lnTo>
                    <a:pt x="3997671" y="1468335"/>
                  </a:lnTo>
                  <a:lnTo>
                    <a:pt x="3997671" y="2315765"/>
                  </a:lnTo>
                  <a:lnTo>
                    <a:pt x="3858968" y="2315765"/>
                  </a:lnTo>
                  <a:lnTo>
                    <a:pt x="3858968" y="1941614"/>
                  </a:lnTo>
                  <a:lnTo>
                    <a:pt x="3460108" y="1941614"/>
                  </a:lnTo>
                  <a:lnTo>
                    <a:pt x="3460108" y="2315765"/>
                  </a:lnTo>
                  <a:lnTo>
                    <a:pt x="3321100" y="2315765"/>
                  </a:lnTo>
                  <a:lnTo>
                    <a:pt x="3321100" y="1468335"/>
                  </a:lnTo>
                  <a:lnTo>
                    <a:pt x="3460108" y="1468335"/>
                  </a:lnTo>
                  <a:lnTo>
                    <a:pt x="3460108" y="1834153"/>
                  </a:lnTo>
                  <a:lnTo>
                    <a:pt x="3858968" y="1834153"/>
                  </a:lnTo>
                  <a:lnTo>
                    <a:pt x="3858968" y="1468335"/>
                  </a:lnTo>
                  <a:close/>
                </a:path>
                <a:path w="12904469" h="3773170">
                  <a:moveTo>
                    <a:pt x="4752432" y="2315765"/>
                  </a:moveTo>
                  <a:lnTo>
                    <a:pt x="4691414" y="2142524"/>
                  </a:lnTo>
                  <a:lnTo>
                    <a:pt x="4336608" y="2142524"/>
                  </a:lnTo>
                  <a:lnTo>
                    <a:pt x="4275886" y="2315765"/>
                  </a:lnTo>
                  <a:lnTo>
                    <a:pt x="4130630" y="2315765"/>
                  </a:lnTo>
                  <a:lnTo>
                    <a:pt x="4434239" y="1467145"/>
                  </a:lnTo>
                  <a:lnTo>
                    <a:pt x="4595269" y="1467145"/>
                  </a:lnTo>
                  <a:lnTo>
                    <a:pt x="4898878" y="2315765"/>
                  </a:lnTo>
                  <a:lnTo>
                    <a:pt x="4752432" y="2315765"/>
                  </a:lnTo>
                  <a:close/>
                </a:path>
                <a:path w="12904469" h="3773170">
                  <a:moveTo>
                    <a:pt x="4374413" y="2034178"/>
                  </a:moveTo>
                  <a:lnTo>
                    <a:pt x="4653610" y="2034178"/>
                  </a:lnTo>
                  <a:lnTo>
                    <a:pt x="4514907" y="1635328"/>
                  </a:lnTo>
                  <a:lnTo>
                    <a:pt x="4374413" y="2034178"/>
                  </a:lnTo>
                  <a:close/>
                </a:path>
                <a:path w="12904469" h="3773170">
                  <a:moveTo>
                    <a:pt x="4986661" y="1576978"/>
                  </a:moveTo>
                  <a:lnTo>
                    <a:pt x="4986661" y="1468335"/>
                  </a:lnTo>
                  <a:lnTo>
                    <a:pt x="5577811" y="1468335"/>
                  </a:lnTo>
                  <a:lnTo>
                    <a:pt x="5577811" y="1576978"/>
                  </a:lnTo>
                  <a:lnTo>
                    <a:pt x="5352488" y="1576978"/>
                  </a:lnTo>
                  <a:lnTo>
                    <a:pt x="5352488" y="2315765"/>
                  </a:lnTo>
                  <a:lnTo>
                    <a:pt x="5213480" y="2315765"/>
                  </a:lnTo>
                  <a:lnTo>
                    <a:pt x="5213480" y="1576978"/>
                  </a:lnTo>
                  <a:lnTo>
                    <a:pt x="4986661" y="1576978"/>
                  </a:lnTo>
                  <a:close/>
                </a:path>
                <a:path w="12904469" h="3773170">
                  <a:moveTo>
                    <a:pt x="5718048" y="2315765"/>
                  </a:moveTo>
                  <a:lnTo>
                    <a:pt x="5718048" y="1468335"/>
                  </a:lnTo>
                  <a:lnTo>
                    <a:pt x="5857055" y="1468335"/>
                  </a:lnTo>
                  <a:lnTo>
                    <a:pt x="5857055" y="2315765"/>
                  </a:lnTo>
                  <a:lnTo>
                    <a:pt x="5718048" y="2315765"/>
                  </a:lnTo>
                  <a:close/>
                </a:path>
                <a:path w="12904469" h="3773170">
                  <a:moveTo>
                    <a:pt x="6178924" y="2315765"/>
                  </a:moveTo>
                  <a:lnTo>
                    <a:pt x="6039916" y="2315765"/>
                  </a:lnTo>
                  <a:lnTo>
                    <a:pt x="6039916" y="1468335"/>
                  </a:lnTo>
                  <a:lnTo>
                    <a:pt x="6178924" y="1468335"/>
                  </a:lnTo>
                  <a:lnTo>
                    <a:pt x="6178924" y="1854993"/>
                  </a:lnTo>
                  <a:lnTo>
                    <a:pt x="6508127" y="1468335"/>
                  </a:lnTo>
                  <a:lnTo>
                    <a:pt x="6689702" y="1468335"/>
                  </a:lnTo>
                  <a:lnTo>
                    <a:pt x="6306912" y="1893989"/>
                  </a:lnTo>
                  <a:lnTo>
                    <a:pt x="6689702" y="2315765"/>
                  </a:lnTo>
                  <a:lnTo>
                    <a:pt x="6506937" y="2315765"/>
                  </a:lnTo>
                  <a:lnTo>
                    <a:pt x="6178924" y="1936546"/>
                  </a:lnTo>
                  <a:lnTo>
                    <a:pt x="6178924" y="2315765"/>
                  </a:lnTo>
                  <a:close/>
                </a:path>
                <a:path w="12904469" h="3773170">
                  <a:moveTo>
                    <a:pt x="7383465" y="2315765"/>
                  </a:moveTo>
                  <a:lnTo>
                    <a:pt x="7322448" y="2142524"/>
                  </a:lnTo>
                  <a:lnTo>
                    <a:pt x="6967642" y="2142524"/>
                  </a:lnTo>
                  <a:lnTo>
                    <a:pt x="6906920" y="2315765"/>
                  </a:lnTo>
                  <a:lnTo>
                    <a:pt x="6761664" y="2315765"/>
                  </a:lnTo>
                  <a:lnTo>
                    <a:pt x="7065273" y="1467145"/>
                  </a:lnTo>
                  <a:lnTo>
                    <a:pt x="7226303" y="1467145"/>
                  </a:lnTo>
                  <a:lnTo>
                    <a:pt x="7529912" y="2315765"/>
                  </a:lnTo>
                  <a:lnTo>
                    <a:pt x="7383465" y="2315765"/>
                  </a:lnTo>
                  <a:close/>
                </a:path>
                <a:path w="12904469" h="3773170">
                  <a:moveTo>
                    <a:pt x="7005447" y="2034178"/>
                  </a:moveTo>
                  <a:lnTo>
                    <a:pt x="7284643" y="2034178"/>
                  </a:lnTo>
                  <a:lnTo>
                    <a:pt x="7145940" y="1635328"/>
                  </a:lnTo>
                  <a:lnTo>
                    <a:pt x="7005447" y="2034178"/>
                  </a:lnTo>
                  <a:close/>
                </a:path>
                <a:path w="12904469" h="3773170">
                  <a:moveTo>
                    <a:pt x="8218712" y="1467145"/>
                  </a:moveTo>
                  <a:lnTo>
                    <a:pt x="8357682" y="1467145"/>
                  </a:lnTo>
                  <a:lnTo>
                    <a:pt x="8357682" y="2315765"/>
                  </a:lnTo>
                  <a:lnTo>
                    <a:pt x="8218712" y="2315765"/>
                  </a:lnTo>
                  <a:lnTo>
                    <a:pt x="7800460" y="1682953"/>
                  </a:lnTo>
                  <a:lnTo>
                    <a:pt x="7800460" y="2315765"/>
                  </a:lnTo>
                  <a:lnTo>
                    <a:pt x="7661452" y="2315765"/>
                  </a:lnTo>
                  <a:lnTo>
                    <a:pt x="7661452" y="1467145"/>
                  </a:lnTo>
                  <a:lnTo>
                    <a:pt x="7800460" y="1467145"/>
                  </a:lnTo>
                  <a:lnTo>
                    <a:pt x="8218712" y="2098776"/>
                  </a:lnTo>
                  <a:lnTo>
                    <a:pt x="8218712" y="1467145"/>
                  </a:lnTo>
                  <a:close/>
                </a:path>
                <a:path w="12904469" h="3773170">
                  <a:moveTo>
                    <a:pt x="9045292" y="2209800"/>
                  </a:moveTo>
                  <a:lnTo>
                    <a:pt x="9183119" y="2209800"/>
                  </a:lnTo>
                  <a:lnTo>
                    <a:pt x="9239445" y="2206430"/>
                  </a:lnTo>
                  <a:lnTo>
                    <a:pt x="9290349" y="2196321"/>
                  </a:lnTo>
                  <a:lnTo>
                    <a:pt x="9335826" y="2179473"/>
                  </a:lnTo>
                  <a:lnTo>
                    <a:pt x="9375871" y="2155886"/>
                  </a:lnTo>
                  <a:lnTo>
                    <a:pt x="9410480" y="2125560"/>
                  </a:lnTo>
                  <a:lnTo>
                    <a:pt x="9439191" y="2089365"/>
                  </a:lnTo>
                  <a:lnTo>
                    <a:pt x="9461537" y="2048170"/>
                  </a:lnTo>
                  <a:lnTo>
                    <a:pt x="9477511" y="2001974"/>
                  </a:lnTo>
                  <a:lnTo>
                    <a:pt x="9487101" y="1950777"/>
                  </a:lnTo>
                  <a:lnTo>
                    <a:pt x="9490300" y="1894579"/>
                  </a:lnTo>
                  <a:lnTo>
                    <a:pt x="9487101" y="1838313"/>
                  </a:lnTo>
                  <a:lnTo>
                    <a:pt x="9477511" y="1787141"/>
                  </a:lnTo>
                  <a:lnTo>
                    <a:pt x="9461537" y="1741064"/>
                  </a:lnTo>
                  <a:lnTo>
                    <a:pt x="9439191" y="1700082"/>
                  </a:lnTo>
                  <a:lnTo>
                    <a:pt x="9410480" y="1664198"/>
                  </a:lnTo>
                  <a:lnTo>
                    <a:pt x="9375871" y="1634088"/>
                  </a:lnTo>
                  <a:lnTo>
                    <a:pt x="9335826" y="1610669"/>
                  </a:lnTo>
                  <a:lnTo>
                    <a:pt x="9290349" y="1593941"/>
                  </a:lnTo>
                  <a:lnTo>
                    <a:pt x="9239445" y="1583905"/>
                  </a:lnTo>
                  <a:lnTo>
                    <a:pt x="9183119" y="1580559"/>
                  </a:lnTo>
                  <a:lnTo>
                    <a:pt x="9045292" y="1580559"/>
                  </a:lnTo>
                  <a:lnTo>
                    <a:pt x="9045292" y="2209800"/>
                  </a:lnTo>
                  <a:close/>
                </a:path>
                <a:path w="12904469" h="3773170">
                  <a:moveTo>
                    <a:pt x="9183119" y="1468335"/>
                  </a:moveTo>
                  <a:lnTo>
                    <a:pt x="9239936" y="1470686"/>
                  </a:lnTo>
                  <a:lnTo>
                    <a:pt x="9293393" y="1477739"/>
                  </a:lnTo>
                  <a:lnTo>
                    <a:pt x="9343487" y="1489493"/>
                  </a:lnTo>
                  <a:lnTo>
                    <a:pt x="9390217" y="1505949"/>
                  </a:lnTo>
                  <a:lnTo>
                    <a:pt x="9433582" y="1527107"/>
                  </a:lnTo>
                  <a:lnTo>
                    <a:pt x="9473579" y="1552968"/>
                  </a:lnTo>
                  <a:lnTo>
                    <a:pt x="9510207" y="1583531"/>
                  </a:lnTo>
                  <a:lnTo>
                    <a:pt x="9542730" y="1618091"/>
                  </a:lnTo>
                  <a:lnTo>
                    <a:pt x="9570250" y="1655942"/>
                  </a:lnTo>
                  <a:lnTo>
                    <a:pt x="9592766" y="1697086"/>
                  </a:lnTo>
                  <a:lnTo>
                    <a:pt x="9610278" y="1741521"/>
                  </a:lnTo>
                  <a:lnTo>
                    <a:pt x="9622787" y="1789248"/>
                  </a:lnTo>
                  <a:lnTo>
                    <a:pt x="9630292" y="1840267"/>
                  </a:lnTo>
                  <a:lnTo>
                    <a:pt x="9632794" y="1894579"/>
                  </a:lnTo>
                  <a:lnTo>
                    <a:pt x="9630292" y="1948766"/>
                  </a:lnTo>
                  <a:lnTo>
                    <a:pt x="9622787" y="1999575"/>
                  </a:lnTo>
                  <a:lnTo>
                    <a:pt x="9610278" y="2047005"/>
                  </a:lnTo>
                  <a:lnTo>
                    <a:pt x="9592766" y="2091057"/>
                  </a:lnTo>
                  <a:lnTo>
                    <a:pt x="9570250" y="2131732"/>
                  </a:lnTo>
                  <a:lnTo>
                    <a:pt x="9542730" y="2169030"/>
                  </a:lnTo>
                  <a:lnTo>
                    <a:pt x="9510207" y="2202951"/>
                  </a:lnTo>
                  <a:lnTo>
                    <a:pt x="9473579" y="2232881"/>
                  </a:lnTo>
                  <a:lnTo>
                    <a:pt x="9433582" y="2258207"/>
                  </a:lnTo>
                  <a:lnTo>
                    <a:pt x="9390217" y="2278928"/>
                  </a:lnTo>
                  <a:lnTo>
                    <a:pt x="9343487" y="2295044"/>
                  </a:lnTo>
                  <a:lnTo>
                    <a:pt x="9293393" y="2306556"/>
                  </a:lnTo>
                  <a:lnTo>
                    <a:pt x="9239936" y="2313463"/>
                  </a:lnTo>
                  <a:lnTo>
                    <a:pt x="9183119" y="2315765"/>
                  </a:lnTo>
                  <a:lnTo>
                    <a:pt x="8906227" y="2315765"/>
                  </a:lnTo>
                  <a:lnTo>
                    <a:pt x="8906227" y="1468335"/>
                  </a:lnTo>
                  <a:lnTo>
                    <a:pt x="9183119" y="1468335"/>
                  </a:lnTo>
                  <a:close/>
                </a:path>
                <a:path w="12904469" h="3773170">
                  <a:moveTo>
                    <a:pt x="10342502" y="2315765"/>
                  </a:moveTo>
                  <a:lnTo>
                    <a:pt x="10281446" y="2142524"/>
                  </a:lnTo>
                  <a:lnTo>
                    <a:pt x="9926640" y="2142524"/>
                  </a:lnTo>
                  <a:lnTo>
                    <a:pt x="9865966" y="2315765"/>
                  </a:lnTo>
                  <a:lnTo>
                    <a:pt x="9720710" y="2315765"/>
                  </a:lnTo>
                  <a:lnTo>
                    <a:pt x="10024271" y="1467145"/>
                  </a:lnTo>
                  <a:lnTo>
                    <a:pt x="10185339" y="1467145"/>
                  </a:lnTo>
                  <a:lnTo>
                    <a:pt x="10488901" y="2315765"/>
                  </a:lnTo>
                  <a:lnTo>
                    <a:pt x="10342502" y="2315765"/>
                  </a:lnTo>
                  <a:close/>
                </a:path>
                <a:path w="12904469" h="3773170">
                  <a:moveTo>
                    <a:pt x="9964454" y="2034178"/>
                  </a:moveTo>
                  <a:lnTo>
                    <a:pt x="10243632" y="2034178"/>
                  </a:lnTo>
                  <a:lnTo>
                    <a:pt x="10104948" y="1635328"/>
                  </a:lnTo>
                  <a:lnTo>
                    <a:pt x="9964454" y="2034178"/>
                  </a:lnTo>
                  <a:close/>
                </a:path>
                <a:path w="12904469" h="3773170">
                  <a:moveTo>
                    <a:pt x="10620441" y="1468335"/>
                  </a:moveTo>
                  <a:lnTo>
                    <a:pt x="10759506" y="1468335"/>
                  </a:lnTo>
                  <a:lnTo>
                    <a:pt x="10759506" y="2209800"/>
                  </a:lnTo>
                  <a:lnTo>
                    <a:pt x="11046113" y="2209800"/>
                  </a:lnTo>
                  <a:lnTo>
                    <a:pt x="11046113" y="2315765"/>
                  </a:lnTo>
                  <a:lnTo>
                    <a:pt x="10620441" y="2315765"/>
                  </a:lnTo>
                  <a:lnTo>
                    <a:pt x="10620441" y="1468335"/>
                  </a:lnTo>
                  <a:close/>
                </a:path>
                <a:path w="12904469" h="3773170">
                  <a:moveTo>
                    <a:pt x="11733533" y="2315765"/>
                  </a:moveTo>
                  <a:lnTo>
                    <a:pt x="11672573" y="2142524"/>
                  </a:lnTo>
                  <a:lnTo>
                    <a:pt x="11317766" y="2142524"/>
                  </a:lnTo>
                  <a:lnTo>
                    <a:pt x="11256997" y="2315765"/>
                  </a:lnTo>
                  <a:lnTo>
                    <a:pt x="11111741" y="2315765"/>
                  </a:lnTo>
                  <a:lnTo>
                    <a:pt x="11415398" y="1467145"/>
                  </a:lnTo>
                  <a:lnTo>
                    <a:pt x="11576370" y="1467145"/>
                  </a:lnTo>
                  <a:lnTo>
                    <a:pt x="11880027" y="2315765"/>
                  </a:lnTo>
                  <a:lnTo>
                    <a:pt x="11733533" y="2315765"/>
                  </a:lnTo>
                  <a:close/>
                </a:path>
                <a:path w="12904469" h="3773170">
                  <a:moveTo>
                    <a:pt x="11355581" y="2034178"/>
                  </a:moveTo>
                  <a:lnTo>
                    <a:pt x="11634758" y="2034178"/>
                  </a:lnTo>
                  <a:lnTo>
                    <a:pt x="11496074" y="1635328"/>
                  </a:lnTo>
                  <a:lnTo>
                    <a:pt x="11355581" y="2034178"/>
                  </a:lnTo>
                  <a:close/>
                </a:path>
                <a:path w="12904469" h="3773170">
                  <a:moveTo>
                    <a:pt x="12903965" y="1468335"/>
                  </a:moveTo>
                  <a:lnTo>
                    <a:pt x="12903965" y="2315765"/>
                  </a:lnTo>
                  <a:lnTo>
                    <a:pt x="12765185" y="2315765"/>
                  </a:lnTo>
                  <a:lnTo>
                    <a:pt x="12765185" y="1735331"/>
                  </a:lnTo>
                  <a:lnTo>
                    <a:pt x="12506582" y="2315765"/>
                  </a:lnTo>
                  <a:lnTo>
                    <a:pt x="12410379" y="2315765"/>
                  </a:lnTo>
                  <a:lnTo>
                    <a:pt x="12150537" y="1735331"/>
                  </a:lnTo>
                  <a:lnTo>
                    <a:pt x="12150537" y="2315765"/>
                  </a:lnTo>
                  <a:lnTo>
                    <a:pt x="12011567" y="2315765"/>
                  </a:lnTo>
                  <a:lnTo>
                    <a:pt x="12011567" y="1468335"/>
                  </a:lnTo>
                  <a:lnTo>
                    <a:pt x="12161586" y="1468335"/>
                  </a:lnTo>
                  <a:lnTo>
                    <a:pt x="12458957" y="2132999"/>
                  </a:lnTo>
                  <a:lnTo>
                    <a:pt x="12755375" y="1468335"/>
                  </a:lnTo>
                  <a:lnTo>
                    <a:pt x="12903965" y="1468335"/>
                  </a:lnTo>
                  <a:close/>
                </a:path>
                <a:path w="12904469" h="3773170">
                  <a:moveTo>
                    <a:pt x="1558528" y="2925660"/>
                  </a:moveTo>
                  <a:lnTo>
                    <a:pt x="1558528" y="3773090"/>
                  </a:lnTo>
                  <a:lnTo>
                    <a:pt x="1419825" y="3773090"/>
                  </a:lnTo>
                  <a:lnTo>
                    <a:pt x="1419825" y="3192656"/>
                  </a:lnTo>
                  <a:lnTo>
                    <a:pt x="1161154" y="3773090"/>
                  </a:lnTo>
                  <a:lnTo>
                    <a:pt x="1065018" y="3773090"/>
                  </a:lnTo>
                  <a:lnTo>
                    <a:pt x="805157" y="3192656"/>
                  </a:lnTo>
                  <a:lnTo>
                    <a:pt x="805157" y="3773090"/>
                  </a:lnTo>
                  <a:lnTo>
                    <a:pt x="666159" y="3773090"/>
                  </a:lnTo>
                  <a:lnTo>
                    <a:pt x="666159" y="2925660"/>
                  </a:lnTo>
                  <a:lnTo>
                    <a:pt x="816178" y="2925660"/>
                  </a:lnTo>
                  <a:lnTo>
                    <a:pt x="1113529" y="3590324"/>
                  </a:lnTo>
                  <a:lnTo>
                    <a:pt x="1409995" y="2925660"/>
                  </a:lnTo>
                  <a:lnTo>
                    <a:pt x="1558528" y="2925660"/>
                  </a:lnTo>
                  <a:close/>
                </a:path>
                <a:path w="12904469" h="3773170">
                  <a:moveTo>
                    <a:pt x="2209704" y="2924470"/>
                  </a:moveTo>
                  <a:lnTo>
                    <a:pt x="2209704" y="3033121"/>
                  </a:lnTo>
                  <a:lnTo>
                    <a:pt x="1880492" y="3033121"/>
                  </a:lnTo>
                  <a:lnTo>
                    <a:pt x="1880492" y="3290296"/>
                  </a:lnTo>
                  <a:lnTo>
                    <a:pt x="2173090" y="3290296"/>
                  </a:lnTo>
                  <a:lnTo>
                    <a:pt x="2173090" y="3397443"/>
                  </a:lnTo>
                  <a:lnTo>
                    <a:pt x="1880492" y="3397443"/>
                  </a:lnTo>
                  <a:lnTo>
                    <a:pt x="1880492" y="3664448"/>
                  </a:lnTo>
                  <a:lnTo>
                    <a:pt x="2209704" y="3664448"/>
                  </a:lnTo>
                  <a:lnTo>
                    <a:pt x="2209704" y="3773090"/>
                  </a:lnTo>
                  <a:lnTo>
                    <a:pt x="1741493" y="3773090"/>
                  </a:lnTo>
                  <a:lnTo>
                    <a:pt x="1741493" y="2924470"/>
                  </a:lnTo>
                  <a:lnTo>
                    <a:pt x="2209704" y="2924470"/>
                  </a:lnTo>
                  <a:close/>
                </a:path>
                <a:path w="12904469" h="3773170">
                  <a:moveTo>
                    <a:pt x="2937567" y="2924470"/>
                  </a:moveTo>
                  <a:lnTo>
                    <a:pt x="3076565" y="2924470"/>
                  </a:lnTo>
                  <a:lnTo>
                    <a:pt x="3076565" y="3773090"/>
                  </a:lnTo>
                  <a:lnTo>
                    <a:pt x="2937567" y="3773090"/>
                  </a:lnTo>
                  <a:lnTo>
                    <a:pt x="2519352" y="3140268"/>
                  </a:lnTo>
                  <a:lnTo>
                    <a:pt x="2519352" y="3773090"/>
                  </a:lnTo>
                  <a:lnTo>
                    <a:pt x="2380354" y="3773090"/>
                  </a:lnTo>
                  <a:lnTo>
                    <a:pt x="2380354" y="2924470"/>
                  </a:lnTo>
                  <a:lnTo>
                    <a:pt x="2519352" y="2924470"/>
                  </a:lnTo>
                  <a:lnTo>
                    <a:pt x="2937567" y="3556101"/>
                  </a:lnTo>
                  <a:lnTo>
                    <a:pt x="2937567" y="2924470"/>
                  </a:lnTo>
                  <a:close/>
                </a:path>
                <a:path w="12904469" h="3773170">
                  <a:moveTo>
                    <a:pt x="3607060" y="3773090"/>
                  </a:moveTo>
                  <a:lnTo>
                    <a:pt x="3468052" y="3773090"/>
                  </a:lnTo>
                  <a:lnTo>
                    <a:pt x="3468052" y="3465909"/>
                  </a:lnTo>
                  <a:lnTo>
                    <a:pt x="3186169" y="2925660"/>
                  </a:lnTo>
                  <a:lnTo>
                    <a:pt x="3341246" y="2925660"/>
                  </a:lnTo>
                  <a:lnTo>
                    <a:pt x="3536213" y="3339103"/>
                  </a:lnTo>
                  <a:lnTo>
                    <a:pt x="3731180" y="2925660"/>
                  </a:lnTo>
                  <a:lnTo>
                    <a:pt x="3887447" y="2925660"/>
                  </a:lnTo>
                  <a:lnTo>
                    <a:pt x="3607060" y="3465909"/>
                  </a:lnTo>
                  <a:lnTo>
                    <a:pt x="3607060" y="3773090"/>
                  </a:lnTo>
                  <a:close/>
                </a:path>
                <a:path w="12904469" h="3773170">
                  <a:moveTo>
                    <a:pt x="3997013" y="3773090"/>
                  </a:moveTo>
                  <a:lnTo>
                    <a:pt x="3997013" y="2925660"/>
                  </a:lnTo>
                  <a:lnTo>
                    <a:pt x="4136012" y="2925660"/>
                  </a:lnTo>
                  <a:lnTo>
                    <a:pt x="4136012" y="3773090"/>
                  </a:lnTo>
                  <a:lnTo>
                    <a:pt x="3997013" y="3773090"/>
                  </a:lnTo>
                  <a:close/>
                </a:path>
                <a:path w="12904469" h="3773170">
                  <a:moveTo>
                    <a:pt x="5211251" y="2925660"/>
                  </a:moveTo>
                  <a:lnTo>
                    <a:pt x="5211251" y="3773090"/>
                  </a:lnTo>
                  <a:lnTo>
                    <a:pt x="5072548" y="3773090"/>
                  </a:lnTo>
                  <a:lnTo>
                    <a:pt x="5072548" y="3192656"/>
                  </a:lnTo>
                  <a:lnTo>
                    <a:pt x="4813877" y="3773090"/>
                  </a:lnTo>
                  <a:lnTo>
                    <a:pt x="4717742" y="3773090"/>
                  </a:lnTo>
                  <a:lnTo>
                    <a:pt x="4457880" y="3192656"/>
                  </a:lnTo>
                  <a:lnTo>
                    <a:pt x="4457880" y="3773090"/>
                  </a:lnTo>
                  <a:lnTo>
                    <a:pt x="4318882" y="3773090"/>
                  </a:lnTo>
                  <a:lnTo>
                    <a:pt x="4318882" y="2925660"/>
                  </a:lnTo>
                  <a:lnTo>
                    <a:pt x="4468901" y="2925660"/>
                  </a:lnTo>
                  <a:lnTo>
                    <a:pt x="4766252" y="3590324"/>
                  </a:lnTo>
                  <a:lnTo>
                    <a:pt x="5062718" y="2925660"/>
                  </a:lnTo>
                  <a:lnTo>
                    <a:pt x="5211251" y="2925660"/>
                  </a:lnTo>
                  <a:close/>
                </a:path>
                <a:path w="12904469" h="3773170">
                  <a:moveTo>
                    <a:pt x="5686806" y="2925660"/>
                  </a:moveTo>
                  <a:lnTo>
                    <a:pt x="5741792" y="2928518"/>
                  </a:lnTo>
                  <a:lnTo>
                    <a:pt x="5791491" y="2937090"/>
                  </a:lnTo>
                  <a:lnTo>
                    <a:pt x="5835902" y="2951378"/>
                  </a:lnTo>
                  <a:lnTo>
                    <a:pt x="5875026" y="2971380"/>
                  </a:lnTo>
                  <a:lnTo>
                    <a:pt x="5908862" y="2997098"/>
                  </a:lnTo>
                  <a:lnTo>
                    <a:pt x="5942979" y="3035012"/>
                  </a:lnTo>
                  <a:lnTo>
                    <a:pt x="5967348" y="3077316"/>
                  </a:lnTo>
                  <a:lnTo>
                    <a:pt x="5981969" y="3124012"/>
                  </a:lnTo>
                  <a:lnTo>
                    <a:pt x="5986843" y="3175101"/>
                  </a:lnTo>
                  <a:lnTo>
                    <a:pt x="5982230" y="3226334"/>
                  </a:lnTo>
                  <a:lnTo>
                    <a:pt x="5968390" y="3273475"/>
                  </a:lnTo>
                  <a:lnTo>
                    <a:pt x="5945321" y="3316523"/>
                  </a:lnTo>
                  <a:lnTo>
                    <a:pt x="5913024" y="3355476"/>
                  </a:lnTo>
                  <a:lnTo>
                    <a:pt x="5880356" y="3382052"/>
                  </a:lnTo>
                  <a:lnTo>
                    <a:pt x="5841400" y="3402721"/>
                  </a:lnTo>
                  <a:lnTo>
                    <a:pt x="5796156" y="3417485"/>
                  </a:lnTo>
                  <a:lnTo>
                    <a:pt x="5744624" y="3426342"/>
                  </a:lnTo>
                  <a:lnTo>
                    <a:pt x="5686806" y="3429295"/>
                  </a:lnTo>
                  <a:lnTo>
                    <a:pt x="5533215" y="3429295"/>
                  </a:lnTo>
                  <a:lnTo>
                    <a:pt x="5533215" y="3773090"/>
                  </a:lnTo>
                  <a:lnTo>
                    <a:pt x="5394217" y="3773090"/>
                  </a:lnTo>
                  <a:lnTo>
                    <a:pt x="5394217" y="2925660"/>
                  </a:lnTo>
                  <a:lnTo>
                    <a:pt x="5686806" y="2925660"/>
                  </a:lnTo>
                  <a:close/>
                </a:path>
                <a:path w="12904469" h="3773170">
                  <a:moveTo>
                    <a:pt x="5533215" y="3320653"/>
                  </a:moveTo>
                  <a:lnTo>
                    <a:pt x="5686806" y="3320653"/>
                  </a:lnTo>
                  <a:lnTo>
                    <a:pt x="5723884" y="3318290"/>
                  </a:lnTo>
                  <a:lnTo>
                    <a:pt x="5782970" y="3299387"/>
                  </a:lnTo>
                  <a:lnTo>
                    <a:pt x="5822172" y="3262086"/>
                  </a:lnTo>
                  <a:lnTo>
                    <a:pt x="5841817" y="3209404"/>
                  </a:lnTo>
                  <a:lnTo>
                    <a:pt x="5844273" y="3177482"/>
                  </a:lnTo>
                  <a:lnTo>
                    <a:pt x="5841817" y="3145559"/>
                  </a:lnTo>
                  <a:lnTo>
                    <a:pt x="5822172" y="3092870"/>
                  </a:lnTo>
                  <a:lnTo>
                    <a:pt x="5782970" y="3055568"/>
                  </a:lnTo>
                  <a:lnTo>
                    <a:pt x="5723884" y="3036665"/>
                  </a:lnTo>
                  <a:lnTo>
                    <a:pt x="5686806" y="3034303"/>
                  </a:lnTo>
                  <a:lnTo>
                    <a:pt x="5533215" y="3034303"/>
                  </a:lnTo>
                  <a:lnTo>
                    <a:pt x="5533215" y="3320653"/>
                  </a:lnTo>
                  <a:close/>
                </a:path>
                <a:path w="12904469" h="3773170">
                  <a:moveTo>
                    <a:pt x="6691436" y="3773090"/>
                  </a:moveTo>
                  <a:lnTo>
                    <a:pt x="6630419" y="3599859"/>
                  </a:lnTo>
                  <a:lnTo>
                    <a:pt x="6275612" y="3599859"/>
                  </a:lnTo>
                  <a:lnTo>
                    <a:pt x="6214891" y="3773090"/>
                  </a:lnTo>
                  <a:lnTo>
                    <a:pt x="6069634" y="3773090"/>
                  </a:lnTo>
                  <a:lnTo>
                    <a:pt x="6373244" y="2924470"/>
                  </a:lnTo>
                  <a:lnTo>
                    <a:pt x="6534273" y="2924470"/>
                  </a:lnTo>
                  <a:lnTo>
                    <a:pt x="6837883" y="3773090"/>
                  </a:lnTo>
                  <a:lnTo>
                    <a:pt x="6691436" y="3773090"/>
                  </a:lnTo>
                  <a:close/>
                </a:path>
                <a:path w="12904469" h="3773170">
                  <a:moveTo>
                    <a:pt x="6313408" y="3491503"/>
                  </a:moveTo>
                  <a:lnTo>
                    <a:pt x="6592614" y="3491503"/>
                  </a:lnTo>
                  <a:lnTo>
                    <a:pt x="6453901" y="3092653"/>
                  </a:lnTo>
                  <a:lnTo>
                    <a:pt x="6313408" y="3491503"/>
                  </a:lnTo>
                  <a:close/>
                </a:path>
                <a:path w="12904469" h="3773170">
                  <a:moveTo>
                    <a:pt x="7526635" y="2924470"/>
                  </a:moveTo>
                  <a:lnTo>
                    <a:pt x="7665634" y="2924470"/>
                  </a:lnTo>
                  <a:lnTo>
                    <a:pt x="7665634" y="3773090"/>
                  </a:lnTo>
                  <a:lnTo>
                    <a:pt x="7526635" y="3773090"/>
                  </a:lnTo>
                  <a:lnTo>
                    <a:pt x="7108421" y="3140268"/>
                  </a:lnTo>
                  <a:lnTo>
                    <a:pt x="7108421" y="3773090"/>
                  </a:lnTo>
                  <a:lnTo>
                    <a:pt x="6969423" y="3773090"/>
                  </a:lnTo>
                  <a:lnTo>
                    <a:pt x="6969423" y="2924470"/>
                  </a:lnTo>
                  <a:lnTo>
                    <a:pt x="7108421" y="2924470"/>
                  </a:lnTo>
                  <a:lnTo>
                    <a:pt x="7526635" y="3556101"/>
                  </a:lnTo>
                  <a:lnTo>
                    <a:pt x="7526635" y="2924470"/>
                  </a:lnTo>
                  <a:close/>
                </a:path>
                <a:path w="12904469" h="3773170">
                  <a:moveTo>
                    <a:pt x="8214236" y="2925660"/>
                  </a:moveTo>
                  <a:lnTo>
                    <a:pt x="8537514" y="2925660"/>
                  </a:lnTo>
                  <a:lnTo>
                    <a:pt x="8599005" y="2929623"/>
                  </a:lnTo>
                  <a:lnTo>
                    <a:pt x="8653183" y="2941511"/>
                  </a:lnTo>
                  <a:lnTo>
                    <a:pt x="8700057" y="2961323"/>
                  </a:lnTo>
                  <a:lnTo>
                    <a:pt x="8739635" y="2989059"/>
                  </a:lnTo>
                  <a:lnTo>
                    <a:pt x="8771139" y="3022901"/>
                  </a:lnTo>
                  <a:lnTo>
                    <a:pt x="8793641" y="3061020"/>
                  </a:lnTo>
                  <a:lnTo>
                    <a:pt x="8807143" y="3103419"/>
                  </a:lnTo>
                  <a:lnTo>
                    <a:pt x="8811644" y="3150098"/>
                  </a:lnTo>
                  <a:lnTo>
                    <a:pt x="8807072" y="3194919"/>
                  </a:lnTo>
                  <a:lnTo>
                    <a:pt x="8793356" y="3234334"/>
                  </a:lnTo>
                  <a:lnTo>
                    <a:pt x="8770496" y="3268340"/>
                  </a:lnTo>
                  <a:lnTo>
                    <a:pt x="8738492" y="3296939"/>
                  </a:lnTo>
                  <a:lnTo>
                    <a:pt x="8697344" y="3320130"/>
                  </a:lnTo>
                  <a:lnTo>
                    <a:pt x="8647052" y="3337912"/>
                  </a:lnTo>
                  <a:lnTo>
                    <a:pt x="8686537" y="3347551"/>
                  </a:lnTo>
                  <a:lnTo>
                    <a:pt x="8721978" y="3363066"/>
                  </a:lnTo>
                  <a:lnTo>
                    <a:pt x="8780687" y="3411731"/>
                  </a:lnTo>
                  <a:lnTo>
                    <a:pt x="8802815" y="3442913"/>
                  </a:lnTo>
                  <a:lnTo>
                    <a:pt x="8828104" y="3511969"/>
                  </a:lnTo>
                  <a:lnTo>
                    <a:pt x="8831265" y="3549843"/>
                  </a:lnTo>
                  <a:lnTo>
                    <a:pt x="8826534" y="3596485"/>
                  </a:lnTo>
                  <a:lnTo>
                    <a:pt x="8812346" y="3638771"/>
                  </a:lnTo>
                  <a:lnTo>
                    <a:pt x="8788711" y="3676703"/>
                  </a:lnTo>
                  <a:lnTo>
                    <a:pt x="8755637" y="3710282"/>
                  </a:lnTo>
                  <a:lnTo>
                    <a:pt x="8714648" y="3737761"/>
                  </a:lnTo>
                  <a:lnTo>
                    <a:pt x="8667257" y="3757388"/>
                  </a:lnTo>
                  <a:lnTo>
                    <a:pt x="8613454" y="3769165"/>
                  </a:lnTo>
                  <a:lnTo>
                    <a:pt x="8553230" y="3773090"/>
                  </a:lnTo>
                  <a:lnTo>
                    <a:pt x="8214236" y="3773090"/>
                  </a:lnTo>
                  <a:lnTo>
                    <a:pt x="8214236" y="2925660"/>
                  </a:lnTo>
                  <a:close/>
                </a:path>
                <a:path w="12904469" h="3773170">
                  <a:moveTo>
                    <a:pt x="8353205" y="3034303"/>
                  </a:moveTo>
                  <a:lnTo>
                    <a:pt x="8353205" y="3285524"/>
                  </a:lnTo>
                  <a:lnTo>
                    <a:pt x="8525322" y="3285524"/>
                  </a:lnTo>
                  <a:lnTo>
                    <a:pt x="8586032" y="3277266"/>
                  </a:lnTo>
                  <a:lnTo>
                    <a:pt x="8631812" y="3252492"/>
                  </a:lnTo>
                  <a:lnTo>
                    <a:pt x="8660613" y="3212973"/>
                  </a:lnTo>
                  <a:lnTo>
                    <a:pt x="8670197" y="3160509"/>
                  </a:lnTo>
                  <a:lnTo>
                    <a:pt x="8667803" y="3132515"/>
                  </a:lnTo>
                  <a:lnTo>
                    <a:pt x="8648619" y="3086231"/>
                  </a:lnTo>
                  <a:lnTo>
                    <a:pt x="8610793" y="3053229"/>
                  </a:lnTo>
                  <a:lnTo>
                    <a:pt x="8557539" y="3036406"/>
                  </a:lnTo>
                  <a:lnTo>
                    <a:pt x="8525322" y="3034303"/>
                  </a:lnTo>
                  <a:lnTo>
                    <a:pt x="8353205" y="3034303"/>
                  </a:lnTo>
                  <a:close/>
                </a:path>
                <a:path w="12904469" h="3773170">
                  <a:moveTo>
                    <a:pt x="8353205" y="3664448"/>
                  </a:moveTo>
                  <a:lnTo>
                    <a:pt x="8541038" y="3664448"/>
                  </a:lnTo>
                  <a:lnTo>
                    <a:pt x="8574421" y="3662253"/>
                  </a:lnTo>
                  <a:lnTo>
                    <a:pt x="8629791" y="3644690"/>
                  </a:lnTo>
                  <a:lnTo>
                    <a:pt x="8669511" y="3609899"/>
                  </a:lnTo>
                  <a:lnTo>
                    <a:pt x="8689761" y="3560789"/>
                  </a:lnTo>
                  <a:lnTo>
                    <a:pt x="8692295" y="3531098"/>
                  </a:lnTo>
                  <a:lnTo>
                    <a:pt x="8689617" y="3501294"/>
                  </a:lnTo>
                  <a:lnTo>
                    <a:pt x="8668185" y="3451288"/>
                  </a:lnTo>
                  <a:lnTo>
                    <a:pt x="8626394" y="3414807"/>
                  </a:lnTo>
                  <a:lnTo>
                    <a:pt x="8569816" y="3396198"/>
                  </a:lnTo>
                  <a:lnTo>
                    <a:pt x="8536276" y="3393871"/>
                  </a:lnTo>
                  <a:lnTo>
                    <a:pt x="8353205" y="3393871"/>
                  </a:lnTo>
                  <a:lnTo>
                    <a:pt x="8353205" y="3664448"/>
                  </a:lnTo>
                  <a:close/>
                </a:path>
                <a:path w="12904469" h="3773170">
                  <a:moveTo>
                    <a:pt x="9554117" y="3773090"/>
                  </a:moveTo>
                  <a:lnTo>
                    <a:pt x="9493062" y="3599859"/>
                  </a:lnTo>
                  <a:lnTo>
                    <a:pt x="9138256" y="3599859"/>
                  </a:lnTo>
                  <a:lnTo>
                    <a:pt x="9077582" y="3773090"/>
                  </a:lnTo>
                  <a:lnTo>
                    <a:pt x="8932325" y="3773090"/>
                  </a:lnTo>
                  <a:lnTo>
                    <a:pt x="9235887" y="2924470"/>
                  </a:lnTo>
                  <a:lnTo>
                    <a:pt x="9396955" y="2924470"/>
                  </a:lnTo>
                  <a:lnTo>
                    <a:pt x="9700612" y="3773090"/>
                  </a:lnTo>
                  <a:lnTo>
                    <a:pt x="9554117" y="3773090"/>
                  </a:lnTo>
                  <a:close/>
                </a:path>
                <a:path w="12904469" h="3773170">
                  <a:moveTo>
                    <a:pt x="9176070" y="3491503"/>
                  </a:moveTo>
                  <a:lnTo>
                    <a:pt x="9455343" y="3491503"/>
                  </a:lnTo>
                  <a:lnTo>
                    <a:pt x="9316564" y="3092653"/>
                  </a:lnTo>
                  <a:lnTo>
                    <a:pt x="9176070" y="3491503"/>
                  </a:lnTo>
                  <a:close/>
                </a:path>
                <a:path w="12904469" h="3773170">
                  <a:moveTo>
                    <a:pt x="10369934" y="2925660"/>
                  </a:moveTo>
                  <a:lnTo>
                    <a:pt x="10508713" y="2925660"/>
                  </a:lnTo>
                  <a:lnTo>
                    <a:pt x="10508713" y="3773090"/>
                  </a:lnTo>
                  <a:lnTo>
                    <a:pt x="10369934" y="3773090"/>
                  </a:lnTo>
                  <a:lnTo>
                    <a:pt x="10369934" y="3398939"/>
                  </a:lnTo>
                  <a:lnTo>
                    <a:pt x="9971122" y="3398939"/>
                  </a:lnTo>
                  <a:lnTo>
                    <a:pt x="9971122" y="3773090"/>
                  </a:lnTo>
                  <a:lnTo>
                    <a:pt x="9832057" y="3773090"/>
                  </a:lnTo>
                  <a:lnTo>
                    <a:pt x="9832057" y="2925660"/>
                  </a:lnTo>
                  <a:lnTo>
                    <a:pt x="9971122" y="2925660"/>
                  </a:lnTo>
                  <a:lnTo>
                    <a:pt x="9971122" y="3291478"/>
                  </a:lnTo>
                  <a:lnTo>
                    <a:pt x="10369934" y="3291478"/>
                  </a:lnTo>
                  <a:lnTo>
                    <a:pt x="10369934" y="2925660"/>
                  </a:lnTo>
                  <a:close/>
                </a:path>
                <a:path w="12904469" h="3773170">
                  <a:moveTo>
                    <a:pt x="11263474" y="3773090"/>
                  </a:moveTo>
                  <a:lnTo>
                    <a:pt x="11202419" y="3599859"/>
                  </a:lnTo>
                  <a:lnTo>
                    <a:pt x="10847612" y="3599859"/>
                  </a:lnTo>
                  <a:lnTo>
                    <a:pt x="10786843" y="3773090"/>
                  </a:lnTo>
                  <a:lnTo>
                    <a:pt x="10641587" y="3773090"/>
                  </a:lnTo>
                  <a:lnTo>
                    <a:pt x="10945244" y="2924470"/>
                  </a:lnTo>
                  <a:lnTo>
                    <a:pt x="11106311" y="2924470"/>
                  </a:lnTo>
                  <a:lnTo>
                    <a:pt x="11409873" y="3773090"/>
                  </a:lnTo>
                  <a:lnTo>
                    <a:pt x="11263474" y="3773090"/>
                  </a:lnTo>
                  <a:close/>
                </a:path>
                <a:path w="12904469" h="3773170">
                  <a:moveTo>
                    <a:pt x="10885427" y="3491503"/>
                  </a:moveTo>
                  <a:lnTo>
                    <a:pt x="11164604" y="3491503"/>
                  </a:lnTo>
                  <a:lnTo>
                    <a:pt x="11025920" y="3092653"/>
                  </a:lnTo>
                  <a:lnTo>
                    <a:pt x="10885427" y="3491503"/>
                  </a:lnTo>
                  <a:close/>
                </a:path>
                <a:path w="12904469" h="3773170">
                  <a:moveTo>
                    <a:pt x="12098626" y="2924470"/>
                  </a:moveTo>
                  <a:lnTo>
                    <a:pt x="12237596" y="2924470"/>
                  </a:lnTo>
                  <a:lnTo>
                    <a:pt x="12237596" y="3773090"/>
                  </a:lnTo>
                  <a:lnTo>
                    <a:pt x="12098626" y="3773090"/>
                  </a:lnTo>
                  <a:lnTo>
                    <a:pt x="11680383" y="3140268"/>
                  </a:lnTo>
                  <a:lnTo>
                    <a:pt x="11680383" y="3773090"/>
                  </a:lnTo>
                  <a:lnTo>
                    <a:pt x="11541413" y="3773090"/>
                  </a:lnTo>
                  <a:lnTo>
                    <a:pt x="11541413" y="2924470"/>
                  </a:lnTo>
                  <a:lnTo>
                    <a:pt x="11680383" y="2924470"/>
                  </a:lnTo>
                  <a:lnTo>
                    <a:pt x="12098626" y="3556101"/>
                  </a:lnTo>
                  <a:lnTo>
                    <a:pt x="12098626" y="2924470"/>
                  </a:lnTo>
                  <a:close/>
                </a:path>
              </a:pathLst>
            </a:custGeom>
            <a:ln w="4571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587872" y="2683149"/>
            <a:ext cx="13112750" cy="1540806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065" marR="5080" indent="-635" algn="ctr">
              <a:lnSpc>
                <a:spcPts val="11480"/>
              </a:lnSpc>
              <a:spcBef>
                <a:spcPts val="515"/>
              </a:spcBef>
            </a:pPr>
            <a:r>
              <a:rPr sz="9600" dirty="0" smtClean="0">
                <a:latin typeface="Arial"/>
                <a:cs typeface="Arial"/>
              </a:rPr>
              <a:t>  </a:t>
            </a:r>
            <a:endParaRPr sz="9600" dirty="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5505695"/>
            <a:ext cx="3030855" cy="4781550"/>
            <a:chOff x="0" y="5505695"/>
            <a:chExt cx="3030855" cy="4781550"/>
          </a:xfrm>
        </p:grpSpPr>
        <p:sp>
          <p:nvSpPr>
            <p:cNvPr id="9" name="object 9"/>
            <p:cNvSpPr/>
            <p:nvPr/>
          </p:nvSpPr>
          <p:spPr>
            <a:xfrm>
              <a:off x="582281" y="7103722"/>
              <a:ext cx="1574165" cy="3183890"/>
            </a:xfrm>
            <a:custGeom>
              <a:avLst/>
              <a:gdLst/>
              <a:ahLst/>
              <a:cxnLst/>
              <a:rect l="l" t="t" r="r" b="b"/>
              <a:pathLst>
                <a:path w="1574165" h="3183890">
                  <a:moveTo>
                    <a:pt x="1036480" y="1223726"/>
                  </a:moveTo>
                  <a:lnTo>
                    <a:pt x="952042" y="1219249"/>
                  </a:lnTo>
                  <a:lnTo>
                    <a:pt x="1007048" y="950553"/>
                  </a:lnTo>
                  <a:lnTo>
                    <a:pt x="1118478" y="540124"/>
                  </a:lnTo>
                  <a:lnTo>
                    <a:pt x="1228065" y="164444"/>
                  </a:lnTo>
                  <a:lnTo>
                    <a:pt x="1277542" y="0"/>
                  </a:lnTo>
                  <a:lnTo>
                    <a:pt x="1427140" y="7932"/>
                  </a:lnTo>
                  <a:lnTo>
                    <a:pt x="1427078" y="9097"/>
                  </a:lnTo>
                  <a:lnTo>
                    <a:pt x="1297267" y="435845"/>
                  </a:lnTo>
                  <a:lnTo>
                    <a:pt x="1478904" y="445477"/>
                  </a:lnTo>
                  <a:lnTo>
                    <a:pt x="1475204" y="449186"/>
                  </a:lnTo>
                  <a:lnTo>
                    <a:pt x="1365253" y="527294"/>
                  </a:lnTo>
                  <a:lnTo>
                    <a:pt x="1263421" y="591088"/>
                  </a:lnTo>
                  <a:lnTo>
                    <a:pt x="1218610" y="617482"/>
                  </a:lnTo>
                  <a:lnTo>
                    <a:pt x="1040967" y="1204881"/>
                  </a:lnTo>
                  <a:lnTo>
                    <a:pt x="1036480" y="1223726"/>
                  </a:lnTo>
                  <a:close/>
                </a:path>
                <a:path w="1574165" h="3183890">
                  <a:moveTo>
                    <a:pt x="1478904" y="445477"/>
                  </a:moveTo>
                  <a:lnTo>
                    <a:pt x="1297267" y="435845"/>
                  </a:lnTo>
                  <a:lnTo>
                    <a:pt x="1550041" y="272935"/>
                  </a:lnTo>
                  <a:lnTo>
                    <a:pt x="1571118" y="292480"/>
                  </a:lnTo>
                  <a:lnTo>
                    <a:pt x="1573667" y="299470"/>
                  </a:lnTo>
                  <a:lnTo>
                    <a:pt x="1572276" y="325701"/>
                  </a:lnTo>
                  <a:lnTo>
                    <a:pt x="1568815" y="335912"/>
                  </a:lnTo>
                  <a:lnTo>
                    <a:pt x="1544372" y="379845"/>
                  </a:lnTo>
                  <a:lnTo>
                    <a:pt x="1478904" y="445477"/>
                  </a:lnTo>
                  <a:close/>
                </a:path>
                <a:path w="1574165" h="3183890">
                  <a:moveTo>
                    <a:pt x="810750" y="2475617"/>
                  </a:moveTo>
                  <a:lnTo>
                    <a:pt x="679807" y="2468673"/>
                  </a:lnTo>
                  <a:lnTo>
                    <a:pt x="820451" y="1477879"/>
                  </a:lnTo>
                  <a:lnTo>
                    <a:pt x="650405" y="822059"/>
                  </a:lnTo>
                  <a:lnTo>
                    <a:pt x="749853" y="788010"/>
                  </a:lnTo>
                  <a:lnTo>
                    <a:pt x="952042" y="1219249"/>
                  </a:lnTo>
                  <a:lnTo>
                    <a:pt x="1036480" y="1223726"/>
                  </a:lnTo>
                  <a:lnTo>
                    <a:pt x="936768" y="1642481"/>
                  </a:lnTo>
                  <a:lnTo>
                    <a:pt x="1117942" y="1652089"/>
                  </a:lnTo>
                  <a:lnTo>
                    <a:pt x="1060563" y="1733647"/>
                  </a:lnTo>
                  <a:lnTo>
                    <a:pt x="857923" y="2006427"/>
                  </a:lnTo>
                  <a:lnTo>
                    <a:pt x="810750" y="2475617"/>
                  </a:lnTo>
                  <a:close/>
                </a:path>
                <a:path w="1574165" h="3183890">
                  <a:moveTo>
                    <a:pt x="1117942" y="1652089"/>
                  </a:moveTo>
                  <a:lnTo>
                    <a:pt x="936768" y="1642481"/>
                  </a:lnTo>
                  <a:lnTo>
                    <a:pt x="1440329" y="1040214"/>
                  </a:lnTo>
                  <a:lnTo>
                    <a:pt x="1504920" y="1102034"/>
                  </a:lnTo>
                  <a:lnTo>
                    <a:pt x="1117942" y="1652089"/>
                  </a:lnTo>
                  <a:close/>
                </a:path>
                <a:path w="1574165" h="3183890">
                  <a:moveTo>
                    <a:pt x="612225" y="3183277"/>
                  </a:moveTo>
                  <a:lnTo>
                    <a:pt x="650311" y="2642220"/>
                  </a:lnTo>
                  <a:lnTo>
                    <a:pt x="364628" y="2135383"/>
                  </a:lnTo>
                  <a:lnTo>
                    <a:pt x="161535" y="1624765"/>
                  </a:lnTo>
                  <a:lnTo>
                    <a:pt x="40253" y="1230381"/>
                  </a:lnTo>
                  <a:lnTo>
                    <a:pt x="0" y="1072250"/>
                  </a:lnTo>
                  <a:lnTo>
                    <a:pt x="128068" y="1059969"/>
                  </a:lnTo>
                  <a:lnTo>
                    <a:pt x="208377" y="1391348"/>
                  </a:lnTo>
                  <a:lnTo>
                    <a:pt x="398693" y="1863227"/>
                  </a:lnTo>
                  <a:lnTo>
                    <a:pt x="591631" y="2285653"/>
                  </a:lnTo>
                  <a:lnTo>
                    <a:pt x="679807" y="2468673"/>
                  </a:lnTo>
                  <a:lnTo>
                    <a:pt x="810750" y="2475617"/>
                  </a:lnTo>
                  <a:lnTo>
                    <a:pt x="739600" y="3183277"/>
                  </a:lnTo>
                  <a:lnTo>
                    <a:pt x="612225" y="3183277"/>
                  </a:lnTo>
                  <a:close/>
                </a:path>
                <a:path w="1574165" h="3183890">
                  <a:moveTo>
                    <a:pt x="739600" y="3183277"/>
                  </a:moveTo>
                  <a:lnTo>
                    <a:pt x="739966" y="3183277"/>
                  </a:lnTo>
                  <a:lnTo>
                    <a:pt x="1144976" y="2364687"/>
                  </a:lnTo>
                  <a:lnTo>
                    <a:pt x="1262740" y="2322116"/>
                  </a:lnTo>
                  <a:lnTo>
                    <a:pt x="1255496" y="2458723"/>
                  </a:lnTo>
                  <a:lnTo>
                    <a:pt x="968212" y="2989247"/>
                  </a:lnTo>
                  <a:lnTo>
                    <a:pt x="868269" y="3183277"/>
                  </a:lnTo>
                  <a:lnTo>
                    <a:pt x="739600" y="3183277"/>
                  </a:lnTo>
                  <a:close/>
                </a:path>
                <a:path w="1574165" h="3183890">
                  <a:moveTo>
                    <a:pt x="424038" y="3183277"/>
                  </a:moveTo>
                  <a:lnTo>
                    <a:pt x="302258" y="2943043"/>
                  </a:lnTo>
                  <a:lnTo>
                    <a:pt x="208408" y="2708125"/>
                  </a:lnTo>
                  <a:lnTo>
                    <a:pt x="173425" y="2607437"/>
                  </a:lnTo>
                  <a:lnTo>
                    <a:pt x="188103" y="2510499"/>
                  </a:lnTo>
                  <a:lnTo>
                    <a:pt x="303070" y="2565448"/>
                  </a:lnTo>
                  <a:lnTo>
                    <a:pt x="609466" y="3183277"/>
                  </a:lnTo>
                  <a:lnTo>
                    <a:pt x="424038" y="3183277"/>
                  </a:lnTo>
                  <a:close/>
                </a:path>
              </a:pathLst>
            </a:custGeom>
            <a:solidFill>
              <a:srgbClr val="667E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5505695"/>
              <a:ext cx="3030770" cy="478130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121357" y="0"/>
            <a:ext cx="6167120" cy="3717925"/>
          </a:xfrm>
          <a:custGeom>
            <a:avLst/>
            <a:gdLst/>
            <a:ahLst/>
            <a:cxnLst/>
            <a:rect l="l" t="t" r="r" b="b"/>
            <a:pathLst>
              <a:path w="6167119" h="3717925">
                <a:moveTo>
                  <a:pt x="6166642" y="707534"/>
                </a:moveTo>
                <a:lnTo>
                  <a:pt x="2385721" y="707534"/>
                </a:lnTo>
                <a:lnTo>
                  <a:pt x="2437858" y="706462"/>
                </a:lnTo>
                <a:lnTo>
                  <a:pt x="2489966" y="704220"/>
                </a:lnTo>
                <a:lnTo>
                  <a:pt x="2542025" y="700812"/>
                </a:lnTo>
                <a:lnTo>
                  <a:pt x="2594016" y="696244"/>
                </a:lnTo>
                <a:lnTo>
                  <a:pt x="2645918" y="690519"/>
                </a:lnTo>
                <a:lnTo>
                  <a:pt x="2697713" y="683644"/>
                </a:lnTo>
                <a:lnTo>
                  <a:pt x="2749054" y="674877"/>
                </a:lnTo>
                <a:lnTo>
                  <a:pt x="2799973" y="664764"/>
                </a:lnTo>
                <a:lnTo>
                  <a:pt x="2850492" y="653382"/>
                </a:lnTo>
                <a:lnTo>
                  <a:pt x="2900639" y="640804"/>
                </a:lnTo>
                <a:lnTo>
                  <a:pt x="2950436" y="627105"/>
                </a:lnTo>
                <a:lnTo>
                  <a:pt x="2999909" y="612360"/>
                </a:lnTo>
                <a:lnTo>
                  <a:pt x="3049084" y="596644"/>
                </a:lnTo>
                <a:lnTo>
                  <a:pt x="3097985" y="580031"/>
                </a:lnTo>
                <a:lnTo>
                  <a:pt x="3146636" y="562596"/>
                </a:lnTo>
                <a:lnTo>
                  <a:pt x="3195064" y="544414"/>
                </a:lnTo>
                <a:lnTo>
                  <a:pt x="3243292" y="525560"/>
                </a:lnTo>
                <a:lnTo>
                  <a:pt x="3291345" y="506107"/>
                </a:lnTo>
                <a:lnTo>
                  <a:pt x="3336206" y="485217"/>
                </a:lnTo>
                <a:lnTo>
                  <a:pt x="3377628" y="460933"/>
                </a:lnTo>
                <a:lnTo>
                  <a:pt x="3415758" y="433445"/>
                </a:lnTo>
                <a:lnTo>
                  <a:pt x="3450744" y="402947"/>
                </a:lnTo>
                <a:lnTo>
                  <a:pt x="3482733" y="369630"/>
                </a:lnTo>
                <a:lnTo>
                  <a:pt x="3511874" y="333685"/>
                </a:lnTo>
                <a:lnTo>
                  <a:pt x="3538313" y="295305"/>
                </a:lnTo>
                <a:lnTo>
                  <a:pt x="3562199" y="254681"/>
                </a:lnTo>
                <a:lnTo>
                  <a:pt x="3583678" y="212006"/>
                </a:lnTo>
                <a:lnTo>
                  <a:pt x="3604537" y="166477"/>
                </a:lnTo>
                <a:lnTo>
                  <a:pt x="3625064" y="120859"/>
                </a:lnTo>
                <a:lnTo>
                  <a:pt x="3645283" y="75152"/>
                </a:lnTo>
                <a:lnTo>
                  <a:pt x="3665220" y="29356"/>
                </a:lnTo>
                <a:lnTo>
                  <a:pt x="3677810" y="0"/>
                </a:lnTo>
                <a:lnTo>
                  <a:pt x="6166642" y="0"/>
                </a:lnTo>
                <a:lnTo>
                  <a:pt x="6166642" y="707534"/>
                </a:lnTo>
                <a:close/>
              </a:path>
              <a:path w="6167119" h="3717925">
                <a:moveTo>
                  <a:pt x="907962" y="2704951"/>
                </a:moveTo>
                <a:lnTo>
                  <a:pt x="856958" y="2703796"/>
                </a:lnTo>
                <a:lnTo>
                  <a:pt x="806008" y="2701135"/>
                </a:lnTo>
                <a:lnTo>
                  <a:pt x="755122" y="2696817"/>
                </a:lnTo>
                <a:lnTo>
                  <a:pt x="704312" y="2690691"/>
                </a:lnTo>
                <a:lnTo>
                  <a:pt x="653588" y="2682607"/>
                </a:lnTo>
                <a:lnTo>
                  <a:pt x="602960" y="2672413"/>
                </a:lnTo>
                <a:lnTo>
                  <a:pt x="551281" y="2659703"/>
                </a:lnTo>
                <a:lnTo>
                  <a:pt x="502201" y="2644462"/>
                </a:lnTo>
                <a:lnTo>
                  <a:pt x="455486" y="2626665"/>
                </a:lnTo>
                <a:lnTo>
                  <a:pt x="411175" y="2606367"/>
                </a:lnTo>
                <a:lnTo>
                  <a:pt x="369235" y="2583603"/>
                </a:lnTo>
                <a:lnTo>
                  <a:pt x="329636" y="2558407"/>
                </a:lnTo>
                <a:lnTo>
                  <a:pt x="292349" y="2530816"/>
                </a:lnTo>
                <a:lnTo>
                  <a:pt x="257341" y="2500864"/>
                </a:lnTo>
                <a:lnTo>
                  <a:pt x="224583" y="2468586"/>
                </a:lnTo>
                <a:lnTo>
                  <a:pt x="194044" y="2434017"/>
                </a:lnTo>
                <a:lnTo>
                  <a:pt x="165692" y="2397193"/>
                </a:lnTo>
                <a:lnTo>
                  <a:pt x="139498" y="2358148"/>
                </a:lnTo>
                <a:lnTo>
                  <a:pt x="115431" y="2316917"/>
                </a:lnTo>
                <a:lnTo>
                  <a:pt x="93460" y="2273535"/>
                </a:lnTo>
                <a:lnTo>
                  <a:pt x="73554" y="2228038"/>
                </a:lnTo>
                <a:lnTo>
                  <a:pt x="55683" y="2180460"/>
                </a:lnTo>
                <a:lnTo>
                  <a:pt x="39816" y="2130837"/>
                </a:lnTo>
                <a:lnTo>
                  <a:pt x="27004" y="2081493"/>
                </a:lnTo>
                <a:lnTo>
                  <a:pt x="16764" y="2032318"/>
                </a:lnTo>
                <a:lnTo>
                  <a:pt x="9020" y="1983310"/>
                </a:lnTo>
                <a:lnTo>
                  <a:pt x="3695" y="1934471"/>
                </a:lnTo>
                <a:lnTo>
                  <a:pt x="714" y="1885799"/>
                </a:lnTo>
                <a:lnTo>
                  <a:pt x="0" y="1837296"/>
                </a:lnTo>
                <a:lnTo>
                  <a:pt x="1476" y="1788961"/>
                </a:lnTo>
                <a:lnTo>
                  <a:pt x="5068" y="1740794"/>
                </a:lnTo>
                <a:lnTo>
                  <a:pt x="10698" y="1692795"/>
                </a:lnTo>
                <a:lnTo>
                  <a:pt x="18291" y="1644965"/>
                </a:lnTo>
                <a:lnTo>
                  <a:pt x="27770" y="1597302"/>
                </a:lnTo>
                <a:lnTo>
                  <a:pt x="39060" y="1549808"/>
                </a:lnTo>
                <a:lnTo>
                  <a:pt x="52083" y="1502481"/>
                </a:lnTo>
                <a:lnTo>
                  <a:pt x="66764" y="1455323"/>
                </a:lnTo>
                <a:lnTo>
                  <a:pt x="83026" y="1408333"/>
                </a:lnTo>
                <a:lnTo>
                  <a:pt x="100794" y="1361511"/>
                </a:lnTo>
                <a:lnTo>
                  <a:pt x="119870" y="1316213"/>
                </a:lnTo>
                <a:lnTo>
                  <a:pt x="140754" y="1271818"/>
                </a:lnTo>
                <a:lnTo>
                  <a:pt x="163403" y="1228390"/>
                </a:lnTo>
                <a:lnTo>
                  <a:pt x="187776" y="1185992"/>
                </a:lnTo>
                <a:lnTo>
                  <a:pt x="213830" y="1144687"/>
                </a:lnTo>
                <a:lnTo>
                  <a:pt x="241524" y="1104537"/>
                </a:lnTo>
                <a:lnTo>
                  <a:pt x="270814" y="1065606"/>
                </a:lnTo>
                <a:lnTo>
                  <a:pt x="301660" y="1027958"/>
                </a:lnTo>
                <a:lnTo>
                  <a:pt x="337637" y="989296"/>
                </a:lnTo>
                <a:lnTo>
                  <a:pt x="375551" y="953873"/>
                </a:lnTo>
                <a:lnTo>
                  <a:pt x="415294" y="921484"/>
                </a:lnTo>
                <a:lnTo>
                  <a:pt x="456758" y="891925"/>
                </a:lnTo>
                <a:lnTo>
                  <a:pt x="499837" y="864991"/>
                </a:lnTo>
                <a:lnTo>
                  <a:pt x="544422" y="840479"/>
                </a:lnTo>
                <a:lnTo>
                  <a:pt x="590406" y="818183"/>
                </a:lnTo>
                <a:lnTo>
                  <a:pt x="637682" y="797899"/>
                </a:lnTo>
                <a:lnTo>
                  <a:pt x="686141" y="779422"/>
                </a:lnTo>
                <a:lnTo>
                  <a:pt x="735676" y="762549"/>
                </a:lnTo>
                <a:lnTo>
                  <a:pt x="786186" y="747280"/>
                </a:lnTo>
                <a:lnTo>
                  <a:pt x="836947" y="733676"/>
                </a:lnTo>
                <a:lnTo>
                  <a:pt x="887943" y="721624"/>
                </a:lnTo>
                <a:lnTo>
                  <a:pt x="939157" y="711011"/>
                </a:lnTo>
                <a:lnTo>
                  <a:pt x="990572" y="701724"/>
                </a:lnTo>
                <a:lnTo>
                  <a:pt x="1042174" y="693649"/>
                </a:lnTo>
                <a:lnTo>
                  <a:pt x="1093946" y="686674"/>
                </a:lnTo>
                <a:lnTo>
                  <a:pt x="1145871" y="680685"/>
                </a:lnTo>
                <a:lnTo>
                  <a:pt x="1197934" y="675569"/>
                </a:lnTo>
                <a:lnTo>
                  <a:pt x="1250118" y="671213"/>
                </a:lnTo>
                <a:lnTo>
                  <a:pt x="1582185" y="649571"/>
                </a:lnTo>
                <a:lnTo>
                  <a:pt x="1631204" y="649438"/>
                </a:lnTo>
                <a:lnTo>
                  <a:pt x="1680208" y="650235"/>
                </a:lnTo>
                <a:lnTo>
                  <a:pt x="1729182" y="651962"/>
                </a:lnTo>
                <a:lnTo>
                  <a:pt x="1778112" y="654619"/>
                </a:lnTo>
                <a:lnTo>
                  <a:pt x="1826983" y="658206"/>
                </a:lnTo>
                <a:lnTo>
                  <a:pt x="1875780" y="662722"/>
                </a:lnTo>
                <a:lnTo>
                  <a:pt x="1924489" y="668168"/>
                </a:lnTo>
                <a:lnTo>
                  <a:pt x="1973094" y="674545"/>
                </a:lnTo>
                <a:lnTo>
                  <a:pt x="2021581" y="681851"/>
                </a:lnTo>
                <a:lnTo>
                  <a:pt x="2073376" y="689110"/>
                </a:lnTo>
                <a:lnTo>
                  <a:pt x="2125278" y="695164"/>
                </a:lnTo>
                <a:lnTo>
                  <a:pt x="2177269" y="700018"/>
                </a:lnTo>
                <a:lnTo>
                  <a:pt x="2229328" y="703677"/>
                </a:lnTo>
                <a:lnTo>
                  <a:pt x="2281436" y="706146"/>
                </a:lnTo>
                <a:lnTo>
                  <a:pt x="2333573" y="707430"/>
                </a:lnTo>
                <a:lnTo>
                  <a:pt x="6166642" y="707534"/>
                </a:lnTo>
                <a:lnTo>
                  <a:pt x="6166642" y="1992130"/>
                </a:lnTo>
                <a:lnTo>
                  <a:pt x="6134531" y="2022194"/>
                </a:lnTo>
                <a:lnTo>
                  <a:pt x="6097693" y="2058091"/>
                </a:lnTo>
                <a:lnTo>
                  <a:pt x="6061453" y="2094679"/>
                </a:lnTo>
                <a:lnTo>
                  <a:pt x="6025732" y="2131874"/>
                </a:lnTo>
                <a:lnTo>
                  <a:pt x="5990451" y="2169592"/>
                </a:lnTo>
                <a:lnTo>
                  <a:pt x="5955533" y="2207752"/>
                </a:lnTo>
                <a:lnTo>
                  <a:pt x="5920899" y="2246269"/>
                </a:lnTo>
                <a:lnTo>
                  <a:pt x="5886471" y="2285061"/>
                </a:lnTo>
                <a:lnTo>
                  <a:pt x="5645924" y="2562798"/>
                </a:lnTo>
                <a:lnTo>
                  <a:pt x="5611356" y="2602208"/>
                </a:lnTo>
                <a:lnTo>
                  <a:pt x="5576608" y="2641446"/>
                </a:lnTo>
                <a:lnTo>
                  <a:pt x="5561147" y="2658701"/>
                </a:lnTo>
                <a:lnTo>
                  <a:pt x="1624319" y="2658701"/>
                </a:lnTo>
                <a:lnTo>
                  <a:pt x="1573218" y="2659860"/>
                </a:lnTo>
                <a:lnTo>
                  <a:pt x="1470413" y="2666783"/>
                </a:lnTo>
                <a:lnTo>
                  <a:pt x="1112301" y="2697520"/>
                </a:lnTo>
                <a:lnTo>
                  <a:pt x="1061189" y="2700884"/>
                </a:lnTo>
                <a:lnTo>
                  <a:pt x="1010088" y="2703344"/>
                </a:lnTo>
                <a:lnTo>
                  <a:pt x="959009" y="2704750"/>
                </a:lnTo>
                <a:lnTo>
                  <a:pt x="907962" y="2704951"/>
                </a:lnTo>
                <a:close/>
              </a:path>
              <a:path w="6167119" h="3717925">
                <a:moveTo>
                  <a:pt x="3759464" y="3717879"/>
                </a:moveTo>
                <a:lnTo>
                  <a:pt x="3709799" y="3716482"/>
                </a:lnTo>
                <a:lnTo>
                  <a:pt x="3660583" y="3713107"/>
                </a:lnTo>
                <a:lnTo>
                  <a:pt x="3611828" y="3707721"/>
                </a:lnTo>
                <a:lnTo>
                  <a:pt x="3563547" y="3700291"/>
                </a:lnTo>
                <a:lnTo>
                  <a:pt x="3515751" y="3690784"/>
                </a:lnTo>
                <a:lnTo>
                  <a:pt x="3468453" y="3679164"/>
                </a:lnTo>
                <a:lnTo>
                  <a:pt x="3421665" y="3665399"/>
                </a:lnTo>
                <a:lnTo>
                  <a:pt x="3375398" y="3649456"/>
                </a:lnTo>
                <a:lnTo>
                  <a:pt x="3329666" y="3631300"/>
                </a:lnTo>
                <a:lnTo>
                  <a:pt x="3284480" y="3610898"/>
                </a:lnTo>
                <a:lnTo>
                  <a:pt x="3239852" y="3588216"/>
                </a:lnTo>
                <a:lnTo>
                  <a:pt x="3195794" y="3563221"/>
                </a:lnTo>
                <a:lnTo>
                  <a:pt x="3152319" y="3535878"/>
                </a:lnTo>
                <a:lnTo>
                  <a:pt x="3109438" y="3506156"/>
                </a:lnTo>
                <a:lnTo>
                  <a:pt x="3067164" y="3474018"/>
                </a:lnTo>
                <a:lnTo>
                  <a:pt x="3027851" y="3442942"/>
                </a:lnTo>
                <a:lnTo>
                  <a:pt x="2988800" y="3411610"/>
                </a:lnTo>
                <a:lnTo>
                  <a:pt x="2949973" y="3380066"/>
                </a:lnTo>
                <a:lnTo>
                  <a:pt x="2528977" y="3031608"/>
                </a:lnTo>
                <a:lnTo>
                  <a:pt x="2490956" y="3000990"/>
                </a:lnTo>
                <a:lnTo>
                  <a:pt x="2452596" y="2970898"/>
                </a:lnTo>
                <a:lnTo>
                  <a:pt x="2413783" y="2941476"/>
                </a:lnTo>
                <a:lnTo>
                  <a:pt x="2374404" y="2912871"/>
                </a:lnTo>
                <a:lnTo>
                  <a:pt x="2334345" y="2885227"/>
                </a:lnTo>
                <a:lnTo>
                  <a:pt x="2293495" y="2858692"/>
                </a:lnTo>
                <a:lnTo>
                  <a:pt x="2251739" y="2833409"/>
                </a:lnTo>
                <a:lnTo>
                  <a:pt x="2208964" y="2809525"/>
                </a:lnTo>
                <a:lnTo>
                  <a:pt x="2165057" y="2787185"/>
                </a:lnTo>
                <a:lnTo>
                  <a:pt x="2118888" y="2764919"/>
                </a:lnTo>
                <a:lnTo>
                  <a:pt x="2071897" y="2744752"/>
                </a:lnTo>
                <a:lnTo>
                  <a:pt x="2024159" y="2726689"/>
                </a:lnTo>
                <a:lnTo>
                  <a:pt x="1975749" y="2710737"/>
                </a:lnTo>
                <a:lnTo>
                  <a:pt x="1926740" y="2696902"/>
                </a:lnTo>
                <a:lnTo>
                  <a:pt x="1877208" y="2685191"/>
                </a:lnTo>
                <a:lnTo>
                  <a:pt x="1827228" y="2675609"/>
                </a:lnTo>
                <a:lnTo>
                  <a:pt x="1776875" y="2668163"/>
                </a:lnTo>
                <a:lnTo>
                  <a:pt x="1726222" y="2662859"/>
                </a:lnTo>
                <a:lnTo>
                  <a:pt x="1675345" y="2659703"/>
                </a:lnTo>
                <a:lnTo>
                  <a:pt x="1624319" y="2658701"/>
                </a:lnTo>
                <a:lnTo>
                  <a:pt x="5561147" y="2658701"/>
                </a:lnTo>
                <a:lnTo>
                  <a:pt x="5506398" y="2719262"/>
                </a:lnTo>
                <a:lnTo>
                  <a:pt x="5470850" y="2757770"/>
                </a:lnTo>
                <a:lnTo>
                  <a:pt x="5434949" y="2795965"/>
                </a:lnTo>
                <a:lnTo>
                  <a:pt x="5398652" y="2833810"/>
                </a:lnTo>
                <a:lnTo>
                  <a:pt x="5363391" y="2869758"/>
                </a:lnTo>
                <a:lnTo>
                  <a:pt x="5327801" y="2905344"/>
                </a:lnTo>
                <a:lnTo>
                  <a:pt x="5291871" y="2940546"/>
                </a:lnTo>
                <a:lnTo>
                  <a:pt x="5255589" y="2975343"/>
                </a:lnTo>
                <a:lnTo>
                  <a:pt x="5218943" y="3009716"/>
                </a:lnTo>
                <a:lnTo>
                  <a:pt x="5181921" y="3043642"/>
                </a:lnTo>
                <a:lnTo>
                  <a:pt x="5144513" y="3077101"/>
                </a:lnTo>
                <a:lnTo>
                  <a:pt x="5106706" y="3110073"/>
                </a:lnTo>
                <a:lnTo>
                  <a:pt x="5068489" y="3142535"/>
                </a:lnTo>
                <a:lnTo>
                  <a:pt x="5029851" y="3174468"/>
                </a:lnTo>
                <a:lnTo>
                  <a:pt x="4990778" y="3205850"/>
                </a:lnTo>
                <a:lnTo>
                  <a:pt x="4951261" y="3236660"/>
                </a:lnTo>
                <a:lnTo>
                  <a:pt x="4911288" y="3266878"/>
                </a:lnTo>
                <a:lnTo>
                  <a:pt x="4870845" y="3296482"/>
                </a:lnTo>
                <a:lnTo>
                  <a:pt x="4829924" y="3325452"/>
                </a:lnTo>
                <a:lnTo>
                  <a:pt x="4788510" y="3353766"/>
                </a:lnTo>
                <a:lnTo>
                  <a:pt x="4746594" y="3381405"/>
                </a:lnTo>
                <a:lnTo>
                  <a:pt x="4704162" y="3408346"/>
                </a:lnTo>
                <a:lnTo>
                  <a:pt x="4661205" y="3434569"/>
                </a:lnTo>
                <a:lnTo>
                  <a:pt x="4617709" y="3460054"/>
                </a:lnTo>
                <a:lnTo>
                  <a:pt x="4573664" y="3484778"/>
                </a:lnTo>
                <a:lnTo>
                  <a:pt x="4529158" y="3508634"/>
                </a:lnTo>
                <a:lnTo>
                  <a:pt x="4484390" y="3531711"/>
                </a:lnTo>
                <a:lnTo>
                  <a:pt x="4439323" y="3553904"/>
                </a:lnTo>
                <a:lnTo>
                  <a:pt x="4393920" y="3575107"/>
                </a:lnTo>
                <a:lnTo>
                  <a:pt x="4348143" y="3595215"/>
                </a:lnTo>
                <a:lnTo>
                  <a:pt x="4301956" y="3614120"/>
                </a:lnTo>
                <a:lnTo>
                  <a:pt x="4255320" y="3631718"/>
                </a:lnTo>
                <a:lnTo>
                  <a:pt x="4208198" y="3647902"/>
                </a:lnTo>
                <a:lnTo>
                  <a:pt x="4160553" y="3662567"/>
                </a:lnTo>
                <a:lnTo>
                  <a:pt x="4112348" y="3675607"/>
                </a:lnTo>
                <a:lnTo>
                  <a:pt x="4063545" y="3686916"/>
                </a:lnTo>
                <a:lnTo>
                  <a:pt x="4014107" y="3696388"/>
                </a:lnTo>
                <a:lnTo>
                  <a:pt x="3962377" y="3704371"/>
                </a:lnTo>
                <a:lnTo>
                  <a:pt x="3911035" y="3710546"/>
                </a:lnTo>
                <a:lnTo>
                  <a:pt x="3860095" y="3714878"/>
                </a:lnTo>
                <a:lnTo>
                  <a:pt x="3809567" y="3717333"/>
                </a:lnTo>
                <a:lnTo>
                  <a:pt x="3759464" y="3717879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5692149"/>
            <a:ext cx="5358765" cy="4594860"/>
            <a:chOff x="0" y="5692149"/>
            <a:chExt cx="5358765" cy="4594860"/>
          </a:xfrm>
        </p:grpSpPr>
        <p:sp>
          <p:nvSpPr>
            <p:cNvPr id="5" name="object 5"/>
            <p:cNvSpPr/>
            <p:nvPr/>
          </p:nvSpPr>
          <p:spPr>
            <a:xfrm>
              <a:off x="0" y="5692149"/>
              <a:ext cx="4308475" cy="4594860"/>
            </a:xfrm>
            <a:custGeom>
              <a:avLst/>
              <a:gdLst/>
              <a:ahLst/>
              <a:cxnLst/>
              <a:rect l="l" t="t" r="r" b="b"/>
              <a:pathLst>
                <a:path w="4308475" h="4594859">
                  <a:moveTo>
                    <a:pt x="3725181" y="1078262"/>
                  </a:moveTo>
                  <a:lnTo>
                    <a:pt x="3761064" y="1113905"/>
                  </a:lnTo>
                  <a:lnTo>
                    <a:pt x="3796213" y="1150295"/>
                  </a:lnTo>
                  <a:lnTo>
                    <a:pt x="3830607" y="1187436"/>
                  </a:lnTo>
                  <a:lnTo>
                    <a:pt x="3864223" y="1225335"/>
                  </a:lnTo>
                  <a:lnTo>
                    <a:pt x="3897040" y="1263995"/>
                  </a:lnTo>
                  <a:lnTo>
                    <a:pt x="3929034" y="1303423"/>
                  </a:lnTo>
                  <a:lnTo>
                    <a:pt x="3960184" y="1343623"/>
                  </a:lnTo>
                  <a:lnTo>
                    <a:pt x="3990467" y="1384600"/>
                  </a:lnTo>
                  <a:lnTo>
                    <a:pt x="4018545" y="1424816"/>
                  </a:lnTo>
                  <a:lnTo>
                    <a:pt x="4045557" y="1465661"/>
                  </a:lnTo>
                  <a:lnTo>
                    <a:pt x="4071467" y="1507106"/>
                  </a:lnTo>
                  <a:lnTo>
                    <a:pt x="4096240" y="1549124"/>
                  </a:lnTo>
                  <a:lnTo>
                    <a:pt x="4119838" y="1591685"/>
                  </a:lnTo>
                  <a:lnTo>
                    <a:pt x="4142226" y="1634762"/>
                  </a:lnTo>
                  <a:lnTo>
                    <a:pt x="4163366" y="1678325"/>
                  </a:lnTo>
                  <a:lnTo>
                    <a:pt x="4183223" y="1722347"/>
                  </a:lnTo>
                  <a:lnTo>
                    <a:pt x="4201759" y="1766799"/>
                  </a:lnTo>
                  <a:lnTo>
                    <a:pt x="4218939" y="1811652"/>
                  </a:lnTo>
                  <a:lnTo>
                    <a:pt x="4234726" y="1856878"/>
                  </a:lnTo>
                  <a:lnTo>
                    <a:pt x="4249084" y="1902449"/>
                  </a:lnTo>
                  <a:lnTo>
                    <a:pt x="4261976" y="1948336"/>
                  </a:lnTo>
                  <a:lnTo>
                    <a:pt x="4273365" y="1994510"/>
                  </a:lnTo>
                  <a:lnTo>
                    <a:pt x="4283215" y="2040944"/>
                  </a:lnTo>
                  <a:lnTo>
                    <a:pt x="4291491" y="2087609"/>
                  </a:lnTo>
                  <a:lnTo>
                    <a:pt x="4298154" y="2134476"/>
                  </a:lnTo>
                  <a:lnTo>
                    <a:pt x="4303170" y="2181517"/>
                  </a:lnTo>
                  <a:lnTo>
                    <a:pt x="4306501" y="2228704"/>
                  </a:lnTo>
                  <a:lnTo>
                    <a:pt x="4308111" y="2276007"/>
                  </a:lnTo>
                  <a:lnTo>
                    <a:pt x="4307964" y="2323399"/>
                  </a:lnTo>
                  <a:lnTo>
                    <a:pt x="4306023" y="2370851"/>
                  </a:lnTo>
                  <a:lnTo>
                    <a:pt x="4302251" y="2418335"/>
                  </a:lnTo>
                  <a:lnTo>
                    <a:pt x="4296613" y="2465822"/>
                  </a:lnTo>
                  <a:lnTo>
                    <a:pt x="4289071" y="2513284"/>
                  </a:lnTo>
                  <a:lnTo>
                    <a:pt x="4279590" y="2560693"/>
                  </a:lnTo>
                  <a:lnTo>
                    <a:pt x="4268133" y="2608019"/>
                  </a:lnTo>
                  <a:lnTo>
                    <a:pt x="4254663" y="2655235"/>
                  </a:lnTo>
                  <a:lnTo>
                    <a:pt x="4239144" y="2702311"/>
                  </a:lnTo>
                  <a:lnTo>
                    <a:pt x="4221540" y="2749221"/>
                  </a:lnTo>
                  <a:lnTo>
                    <a:pt x="4201785" y="2796159"/>
                  </a:lnTo>
                  <a:lnTo>
                    <a:pt x="4180548" y="2842077"/>
                  </a:lnTo>
                  <a:lnTo>
                    <a:pt x="4157871" y="2886985"/>
                  </a:lnTo>
                  <a:lnTo>
                    <a:pt x="4133799" y="2930893"/>
                  </a:lnTo>
                  <a:lnTo>
                    <a:pt x="4108377" y="2973811"/>
                  </a:lnTo>
                  <a:lnTo>
                    <a:pt x="4081648" y="3015748"/>
                  </a:lnTo>
                  <a:lnTo>
                    <a:pt x="4053657" y="3056715"/>
                  </a:lnTo>
                  <a:lnTo>
                    <a:pt x="4024447" y="3096722"/>
                  </a:lnTo>
                  <a:lnTo>
                    <a:pt x="3994064" y="3135777"/>
                  </a:lnTo>
                  <a:lnTo>
                    <a:pt x="3962550" y="3173892"/>
                  </a:lnTo>
                  <a:lnTo>
                    <a:pt x="3929951" y="3211076"/>
                  </a:lnTo>
                  <a:lnTo>
                    <a:pt x="3896310" y="3247339"/>
                  </a:lnTo>
                  <a:lnTo>
                    <a:pt x="3861671" y="3282691"/>
                  </a:lnTo>
                  <a:lnTo>
                    <a:pt x="3826079" y="3317141"/>
                  </a:lnTo>
                  <a:lnTo>
                    <a:pt x="3789578" y="3350701"/>
                  </a:lnTo>
                  <a:lnTo>
                    <a:pt x="3752212" y="3383379"/>
                  </a:lnTo>
                  <a:lnTo>
                    <a:pt x="3714025" y="3415186"/>
                  </a:lnTo>
                  <a:lnTo>
                    <a:pt x="3675062" y="3446131"/>
                  </a:lnTo>
                  <a:lnTo>
                    <a:pt x="3635365" y="3476225"/>
                  </a:lnTo>
                  <a:lnTo>
                    <a:pt x="3594981" y="3505477"/>
                  </a:lnTo>
                  <a:lnTo>
                    <a:pt x="3553952" y="3533897"/>
                  </a:lnTo>
                  <a:lnTo>
                    <a:pt x="3512323" y="3561495"/>
                  </a:lnTo>
                  <a:lnTo>
                    <a:pt x="3470138" y="3588281"/>
                  </a:lnTo>
                  <a:lnTo>
                    <a:pt x="3427441" y="3614265"/>
                  </a:lnTo>
                  <a:lnTo>
                    <a:pt x="3384276" y="3639457"/>
                  </a:lnTo>
                  <a:lnTo>
                    <a:pt x="3340688" y="3663867"/>
                  </a:lnTo>
                  <a:lnTo>
                    <a:pt x="3296721" y="3687504"/>
                  </a:lnTo>
                  <a:lnTo>
                    <a:pt x="3252418" y="3710379"/>
                  </a:lnTo>
                  <a:lnTo>
                    <a:pt x="3207825" y="3732501"/>
                  </a:lnTo>
                  <a:lnTo>
                    <a:pt x="3162984" y="3753881"/>
                  </a:lnTo>
                  <a:lnTo>
                    <a:pt x="3117941" y="3774528"/>
                  </a:lnTo>
                  <a:lnTo>
                    <a:pt x="3071323" y="3795172"/>
                  </a:lnTo>
                  <a:lnTo>
                    <a:pt x="3024506" y="3815250"/>
                  </a:lnTo>
                  <a:lnTo>
                    <a:pt x="2977503" y="3834796"/>
                  </a:lnTo>
                  <a:lnTo>
                    <a:pt x="2930328" y="3853847"/>
                  </a:lnTo>
                  <a:lnTo>
                    <a:pt x="2882993" y="3872439"/>
                  </a:lnTo>
                  <a:lnTo>
                    <a:pt x="2835510" y="3890608"/>
                  </a:lnTo>
                  <a:lnTo>
                    <a:pt x="2787893" y="3908389"/>
                  </a:lnTo>
                  <a:lnTo>
                    <a:pt x="2740155" y="3925818"/>
                  </a:lnTo>
                  <a:lnTo>
                    <a:pt x="2692308" y="3942932"/>
                  </a:lnTo>
                  <a:lnTo>
                    <a:pt x="2644366" y="3959766"/>
                  </a:lnTo>
                  <a:lnTo>
                    <a:pt x="2596342" y="3976356"/>
                  </a:lnTo>
                  <a:lnTo>
                    <a:pt x="2548248" y="3992738"/>
                  </a:lnTo>
                  <a:lnTo>
                    <a:pt x="2500097" y="4008948"/>
                  </a:lnTo>
                  <a:lnTo>
                    <a:pt x="2451902" y="4025022"/>
                  </a:lnTo>
                  <a:lnTo>
                    <a:pt x="2162534" y="4120616"/>
                  </a:lnTo>
                  <a:lnTo>
                    <a:pt x="2114394" y="4136742"/>
                  </a:lnTo>
                  <a:lnTo>
                    <a:pt x="2066313" y="4153019"/>
                  </a:lnTo>
                  <a:lnTo>
                    <a:pt x="2018304" y="4169482"/>
                  </a:lnTo>
                  <a:lnTo>
                    <a:pt x="1970380" y="4186169"/>
                  </a:lnTo>
                  <a:lnTo>
                    <a:pt x="1922555" y="4203114"/>
                  </a:lnTo>
                  <a:lnTo>
                    <a:pt x="1874840" y="4220354"/>
                  </a:lnTo>
                  <a:lnTo>
                    <a:pt x="1827250" y="4237925"/>
                  </a:lnTo>
                  <a:lnTo>
                    <a:pt x="1779796" y="4255862"/>
                  </a:lnTo>
                  <a:lnTo>
                    <a:pt x="1732492" y="4274201"/>
                  </a:lnTo>
                  <a:lnTo>
                    <a:pt x="1685351" y="4292978"/>
                  </a:lnTo>
                  <a:lnTo>
                    <a:pt x="1638386" y="4312230"/>
                  </a:lnTo>
                  <a:lnTo>
                    <a:pt x="1591608" y="4331992"/>
                  </a:lnTo>
                  <a:lnTo>
                    <a:pt x="1545033" y="4352299"/>
                  </a:lnTo>
                  <a:lnTo>
                    <a:pt x="1498671" y="4373188"/>
                  </a:lnTo>
                  <a:lnTo>
                    <a:pt x="1406274" y="4415455"/>
                  </a:lnTo>
                  <a:lnTo>
                    <a:pt x="1360000" y="4436421"/>
                  </a:lnTo>
                  <a:lnTo>
                    <a:pt x="1313617" y="4457077"/>
                  </a:lnTo>
                  <a:lnTo>
                    <a:pt x="1267082" y="4477275"/>
                  </a:lnTo>
                  <a:lnTo>
                    <a:pt x="1220350" y="4496865"/>
                  </a:lnTo>
                  <a:lnTo>
                    <a:pt x="1173378" y="4515701"/>
                  </a:lnTo>
                  <a:lnTo>
                    <a:pt x="1126122" y="4533632"/>
                  </a:lnTo>
                  <a:lnTo>
                    <a:pt x="1078538" y="4550510"/>
                  </a:lnTo>
                  <a:lnTo>
                    <a:pt x="1030583" y="4566186"/>
                  </a:lnTo>
                  <a:lnTo>
                    <a:pt x="982212" y="4580513"/>
                  </a:lnTo>
                  <a:lnTo>
                    <a:pt x="933382" y="4593341"/>
                  </a:lnTo>
                  <a:lnTo>
                    <a:pt x="287037" y="4594850"/>
                  </a:lnTo>
                  <a:lnTo>
                    <a:pt x="252336" y="4586495"/>
                  </a:lnTo>
                  <a:lnTo>
                    <a:pt x="205352" y="4573501"/>
                  </a:lnTo>
                  <a:lnTo>
                    <a:pt x="158888" y="4558953"/>
                  </a:lnTo>
                  <a:lnTo>
                    <a:pt x="113014" y="4542870"/>
                  </a:lnTo>
                  <a:lnTo>
                    <a:pt x="64775" y="4524391"/>
                  </a:lnTo>
                  <a:lnTo>
                    <a:pt x="17186" y="4504256"/>
                  </a:lnTo>
                  <a:lnTo>
                    <a:pt x="0" y="4496273"/>
                  </a:lnTo>
                  <a:lnTo>
                    <a:pt x="0" y="235404"/>
                  </a:lnTo>
                  <a:lnTo>
                    <a:pt x="36040" y="212203"/>
                  </a:lnTo>
                  <a:lnTo>
                    <a:pt x="79942" y="185911"/>
                  </a:lnTo>
                  <a:lnTo>
                    <a:pt x="124665" y="161091"/>
                  </a:lnTo>
                  <a:lnTo>
                    <a:pt x="170180" y="137796"/>
                  </a:lnTo>
                  <a:lnTo>
                    <a:pt x="216454" y="116078"/>
                  </a:lnTo>
                  <a:lnTo>
                    <a:pt x="263459" y="95988"/>
                  </a:lnTo>
                  <a:lnTo>
                    <a:pt x="311161" y="77578"/>
                  </a:lnTo>
                  <a:lnTo>
                    <a:pt x="358479" y="61341"/>
                  </a:lnTo>
                  <a:lnTo>
                    <a:pt x="406098" y="47201"/>
                  </a:lnTo>
                  <a:lnTo>
                    <a:pt x="453996" y="35080"/>
                  </a:lnTo>
                  <a:lnTo>
                    <a:pt x="502150" y="24896"/>
                  </a:lnTo>
                  <a:lnTo>
                    <a:pt x="550538" y="16570"/>
                  </a:lnTo>
                  <a:lnTo>
                    <a:pt x="599136" y="10022"/>
                  </a:lnTo>
                  <a:lnTo>
                    <a:pt x="647923" y="5171"/>
                  </a:lnTo>
                  <a:lnTo>
                    <a:pt x="696875" y="1937"/>
                  </a:lnTo>
                  <a:lnTo>
                    <a:pt x="745970" y="240"/>
                  </a:lnTo>
                  <a:lnTo>
                    <a:pt x="795185" y="0"/>
                  </a:lnTo>
                  <a:lnTo>
                    <a:pt x="844497" y="1136"/>
                  </a:lnTo>
                  <a:lnTo>
                    <a:pt x="893884" y="3569"/>
                  </a:lnTo>
                  <a:lnTo>
                    <a:pt x="943323" y="7219"/>
                  </a:lnTo>
                  <a:lnTo>
                    <a:pt x="992791" y="12005"/>
                  </a:lnTo>
                  <a:lnTo>
                    <a:pt x="1042266" y="17848"/>
                  </a:lnTo>
                  <a:lnTo>
                    <a:pt x="1093441" y="24666"/>
                  </a:lnTo>
                  <a:lnTo>
                    <a:pt x="1144578" y="32051"/>
                  </a:lnTo>
                  <a:lnTo>
                    <a:pt x="1195673" y="39966"/>
                  </a:lnTo>
                  <a:lnTo>
                    <a:pt x="1246725" y="48376"/>
                  </a:lnTo>
                  <a:lnTo>
                    <a:pt x="1297732" y="57246"/>
                  </a:lnTo>
                  <a:lnTo>
                    <a:pt x="1348692" y="66541"/>
                  </a:lnTo>
                  <a:lnTo>
                    <a:pt x="1450464" y="86262"/>
                  </a:lnTo>
                  <a:lnTo>
                    <a:pt x="1552026" y="107256"/>
                  </a:lnTo>
                  <a:lnTo>
                    <a:pt x="1804912" y="163462"/>
                  </a:lnTo>
                  <a:lnTo>
                    <a:pt x="1906174" y="187081"/>
                  </a:lnTo>
                  <a:lnTo>
                    <a:pt x="2007699" y="212042"/>
                  </a:lnTo>
                  <a:lnTo>
                    <a:pt x="2108852" y="238365"/>
                  </a:lnTo>
                  <a:lnTo>
                    <a:pt x="2159264" y="252092"/>
                  </a:lnTo>
                  <a:lnTo>
                    <a:pt x="2209552" y="266226"/>
                  </a:lnTo>
                  <a:lnTo>
                    <a:pt x="2259707" y="280786"/>
                  </a:lnTo>
                  <a:lnTo>
                    <a:pt x="2309719" y="295796"/>
                  </a:lnTo>
                  <a:lnTo>
                    <a:pt x="2359576" y="311276"/>
                  </a:lnTo>
                  <a:lnTo>
                    <a:pt x="2409269" y="327250"/>
                  </a:lnTo>
                  <a:lnTo>
                    <a:pt x="2458787" y="343737"/>
                  </a:lnTo>
                  <a:lnTo>
                    <a:pt x="2508121" y="360760"/>
                  </a:lnTo>
                  <a:lnTo>
                    <a:pt x="2557260" y="378341"/>
                  </a:lnTo>
                  <a:lnTo>
                    <a:pt x="2606193" y="396500"/>
                  </a:lnTo>
                  <a:lnTo>
                    <a:pt x="2654912" y="415261"/>
                  </a:lnTo>
                  <a:lnTo>
                    <a:pt x="2701894" y="433863"/>
                  </a:lnTo>
                  <a:lnTo>
                    <a:pt x="2748699" y="453086"/>
                  </a:lnTo>
                  <a:lnTo>
                    <a:pt x="2795305" y="472935"/>
                  </a:lnTo>
                  <a:lnTo>
                    <a:pt x="2841689" y="493416"/>
                  </a:lnTo>
                  <a:lnTo>
                    <a:pt x="2887830" y="514533"/>
                  </a:lnTo>
                  <a:lnTo>
                    <a:pt x="2933704" y="536291"/>
                  </a:lnTo>
                  <a:lnTo>
                    <a:pt x="2979290" y="558697"/>
                  </a:lnTo>
                  <a:lnTo>
                    <a:pt x="3024565" y="581753"/>
                  </a:lnTo>
                  <a:lnTo>
                    <a:pt x="3069508" y="605466"/>
                  </a:lnTo>
                  <a:lnTo>
                    <a:pt x="3114095" y="629841"/>
                  </a:lnTo>
                  <a:lnTo>
                    <a:pt x="3158306" y="654882"/>
                  </a:lnTo>
                  <a:lnTo>
                    <a:pt x="3202116" y="680595"/>
                  </a:lnTo>
                  <a:lnTo>
                    <a:pt x="3245505" y="706984"/>
                  </a:lnTo>
                  <a:lnTo>
                    <a:pt x="3288450" y="734055"/>
                  </a:lnTo>
                  <a:lnTo>
                    <a:pt x="3330929" y="761813"/>
                  </a:lnTo>
                  <a:lnTo>
                    <a:pt x="3372920" y="790262"/>
                  </a:lnTo>
                  <a:lnTo>
                    <a:pt x="3414399" y="819409"/>
                  </a:lnTo>
                  <a:lnTo>
                    <a:pt x="3455346" y="849256"/>
                  </a:lnTo>
                  <a:lnTo>
                    <a:pt x="3495737" y="879811"/>
                  </a:lnTo>
                  <a:lnTo>
                    <a:pt x="3535551" y="911078"/>
                  </a:lnTo>
                  <a:lnTo>
                    <a:pt x="3574766" y="943061"/>
                  </a:lnTo>
                  <a:lnTo>
                    <a:pt x="3613358" y="975766"/>
                  </a:lnTo>
                  <a:lnTo>
                    <a:pt x="3651306" y="1009198"/>
                  </a:lnTo>
                  <a:lnTo>
                    <a:pt x="3688588" y="1043362"/>
                  </a:lnTo>
                  <a:lnTo>
                    <a:pt x="3725181" y="1078262"/>
                  </a:lnTo>
                  <a:close/>
                </a:path>
              </a:pathLst>
            </a:custGeom>
            <a:solidFill>
              <a:srgbClr val="8AB6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079411" y="6162906"/>
              <a:ext cx="3279140" cy="3420110"/>
            </a:xfrm>
            <a:custGeom>
              <a:avLst/>
              <a:gdLst/>
              <a:ahLst/>
              <a:cxnLst/>
              <a:rect l="l" t="t" r="r" b="b"/>
              <a:pathLst>
                <a:path w="3279140" h="3420109">
                  <a:moveTo>
                    <a:pt x="1565359" y="3419670"/>
                  </a:moveTo>
                  <a:lnTo>
                    <a:pt x="1526710" y="3418701"/>
                  </a:lnTo>
                  <a:lnTo>
                    <a:pt x="1487858" y="3416479"/>
                  </a:lnTo>
                  <a:lnTo>
                    <a:pt x="1448814" y="3412967"/>
                  </a:lnTo>
                  <a:lnTo>
                    <a:pt x="1409592" y="3408128"/>
                  </a:lnTo>
                  <a:lnTo>
                    <a:pt x="1370204" y="3401925"/>
                  </a:lnTo>
                  <a:lnTo>
                    <a:pt x="1330664" y="3394320"/>
                  </a:lnTo>
                  <a:lnTo>
                    <a:pt x="1290984" y="3385277"/>
                  </a:lnTo>
                  <a:lnTo>
                    <a:pt x="1251178" y="3374757"/>
                  </a:lnTo>
                  <a:lnTo>
                    <a:pt x="1211257" y="3362724"/>
                  </a:lnTo>
                  <a:lnTo>
                    <a:pt x="1171236" y="3349140"/>
                  </a:lnTo>
                  <a:lnTo>
                    <a:pt x="1131127" y="3333968"/>
                  </a:lnTo>
                  <a:lnTo>
                    <a:pt x="1090942" y="3317170"/>
                  </a:lnTo>
                  <a:lnTo>
                    <a:pt x="1050696" y="3298710"/>
                  </a:lnTo>
                  <a:lnTo>
                    <a:pt x="1010400" y="3278550"/>
                  </a:lnTo>
                  <a:lnTo>
                    <a:pt x="970068" y="3256653"/>
                  </a:lnTo>
                  <a:lnTo>
                    <a:pt x="929713" y="3232981"/>
                  </a:lnTo>
                  <a:lnTo>
                    <a:pt x="889346" y="3207497"/>
                  </a:lnTo>
                  <a:lnTo>
                    <a:pt x="848983" y="3180165"/>
                  </a:lnTo>
                  <a:lnTo>
                    <a:pt x="808634" y="3150945"/>
                  </a:lnTo>
                  <a:lnTo>
                    <a:pt x="768314" y="3119802"/>
                  </a:lnTo>
                  <a:lnTo>
                    <a:pt x="728035" y="3086699"/>
                  </a:lnTo>
                  <a:lnTo>
                    <a:pt x="687810" y="3051596"/>
                  </a:lnTo>
                  <a:lnTo>
                    <a:pt x="647652" y="3014458"/>
                  </a:lnTo>
                  <a:lnTo>
                    <a:pt x="607574" y="2975248"/>
                  </a:lnTo>
                  <a:lnTo>
                    <a:pt x="567589" y="2933927"/>
                  </a:lnTo>
                  <a:lnTo>
                    <a:pt x="527709" y="2890458"/>
                  </a:lnTo>
                  <a:lnTo>
                    <a:pt x="487948" y="2844805"/>
                  </a:lnTo>
                  <a:lnTo>
                    <a:pt x="448318" y="2796930"/>
                  </a:lnTo>
                  <a:lnTo>
                    <a:pt x="408833" y="2746795"/>
                  </a:lnTo>
                  <a:lnTo>
                    <a:pt x="369505" y="2694364"/>
                  </a:lnTo>
                  <a:lnTo>
                    <a:pt x="330347" y="2639599"/>
                  </a:lnTo>
                  <a:lnTo>
                    <a:pt x="291373" y="2582462"/>
                  </a:lnTo>
                  <a:lnTo>
                    <a:pt x="252594" y="2522917"/>
                  </a:lnTo>
                  <a:lnTo>
                    <a:pt x="226306" y="2480419"/>
                  </a:lnTo>
                  <a:lnTo>
                    <a:pt x="201573" y="2437996"/>
                  </a:lnTo>
                  <a:lnTo>
                    <a:pt x="178378" y="2395658"/>
                  </a:lnTo>
                  <a:lnTo>
                    <a:pt x="156699" y="2353412"/>
                  </a:lnTo>
                  <a:lnTo>
                    <a:pt x="136517" y="2311267"/>
                  </a:lnTo>
                  <a:lnTo>
                    <a:pt x="117812" y="2269232"/>
                  </a:lnTo>
                  <a:lnTo>
                    <a:pt x="100565" y="2227315"/>
                  </a:lnTo>
                  <a:lnTo>
                    <a:pt x="84756" y="2185525"/>
                  </a:lnTo>
                  <a:lnTo>
                    <a:pt x="70365" y="2143870"/>
                  </a:lnTo>
                  <a:lnTo>
                    <a:pt x="57372" y="2102359"/>
                  </a:lnTo>
                  <a:lnTo>
                    <a:pt x="45757" y="2061000"/>
                  </a:lnTo>
                  <a:lnTo>
                    <a:pt x="35501" y="2019802"/>
                  </a:lnTo>
                  <a:lnTo>
                    <a:pt x="26584" y="1978773"/>
                  </a:lnTo>
                  <a:lnTo>
                    <a:pt x="18987" y="1937923"/>
                  </a:lnTo>
                  <a:lnTo>
                    <a:pt x="12689" y="1897258"/>
                  </a:lnTo>
                  <a:lnTo>
                    <a:pt x="7671" y="1856789"/>
                  </a:lnTo>
                  <a:lnTo>
                    <a:pt x="3912" y="1816523"/>
                  </a:lnTo>
                  <a:lnTo>
                    <a:pt x="1394" y="1776469"/>
                  </a:lnTo>
                  <a:lnTo>
                    <a:pt x="96" y="1736635"/>
                  </a:lnTo>
                  <a:lnTo>
                    <a:pt x="0" y="1697031"/>
                  </a:lnTo>
                  <a:lnTo>
                    <a:pt x="1084" y="1657664"/>
                  </a:lnTo>
                  <a:lnTo>
                    <a:pt x="3329" y="1618543"/>
                  </a:lnTo>
                  <a:lnTo>
                    <a:pt x="6715" y="1579677"/>
                  </a:lnTo>
                  <a:lnTo>
                    <a:pt x="11224" y="1541074"/>
                  </a:lnTo>
                  <a:lnTo>
                    <a:pt x="16834" y="1502742"/>
                  </a:lnTo>
                  <a:lnTo>
                    <a:pt x="23526" y="1464691"/>
                  </a:lnTo>
                  <a:lnTo>
                    <a:pt x="31281" y="1426928"/>
                  </a:lnTo>
                  <a:lnTo>
                    <a:pt x="40079" y="1389463"/>
                  </a:lnTo>
                  <a:lnTo>
                    <a:pt x="49899" y="1352303"/>
                  </a:lnTo>
                  <a:lnTo>
                    <a:pt x="60723" y="1315458"/>
                  </a:lnTo>
                  <a:lnTo>
                    <a:pt x="72530" y="1278935"/>
                  </a:lnTo>
                  <a:lnTo>
                    <a:pt x="85300" y="1242744"/>
                  </a:lnTo>
                  <a:lnTo>
                    <a:pt x="99015" y="1206892"/>
                  </a:lnTo>
                  <a:lnTo>
                    <a:pt x="113654" y="1171389"/>
                  </a:lnTo>
                  <a:lnTo>
                    <a:pt x="129197" y="1136243"/>
                  </a:lnTo>
                  <a:lnTo>
                    <a:pt x="145624" y="1101462"/>
                  </a:lnTo>
                  <a:lnTo>
                    <a:pt x="162917" y="1067056"/>
                  </a:lnTo>
                  <a:lnTo>
                    <a:pt x="181055" y="1033031"/>
                  </a:lnTo>
                  <a:lnTo>
                    <a:pt x="200018" y="999398"/>
                  </a:lnTo>
                  <a:lnTo>
                    <a:pt x="219786" y="966164"/>
                  </a:lnTo>
                  <a:lnTo>
                    <a:pt x="240341" y="933339"/>
                  </a:lnTo>
                  <a:lnTo>
                    <a:pt x="261661" y="900929"/>
                  </a:lnTo>
                  <a:lnTo>
                    <a:pt x="283728" y="868945"/>
                  </a:lnTo>
                  <a:lnTo>
                    <a:pt x="306522" y="837395"/>
                  </a:lnTo>
                  <a:lnTo>
                    <a:pt x="330022" y="806287"/>
                  </a:lnTo>
                  <a:lnTo>
                    <a:pt x="354209" y="775629"/>
                  </a:lnTo>
                  <a:lnTo>
                    <a:pt x="379064" y="745431"/>
                  </a:lnTo>
                  <a:lnTo>
                    <a:pt x="404566" y="715700"/>
                  </a:lnTo>
                  <a:lnTo>
                    <a:pt x="430697" y="686445"/>
                  </a:lnTo>
                  <a:lnTo>
                    <a:pt x="457435" y="657676"/>
                  </a:lnTo>
                  <a:lnTo>
                    <a:pt x="484761" y="629399"/>
                  </a:lnTo>
                  <a:lnTo>
                    <a:pt x="512656" y="601625"/>
                  </a:lnTo>
                  <a:lnTo>
                    <a:pt x="541100" y="574361"/>
                  </a:lnTo>
                  <a:lnTo>
                    <a:pt x="570073" y="547615"/>
                  </a:lnTo>
                  <a:lnTo>
                    <a:pt x="599555" y="521397"/>
                  </a:lnTo>
                  <a:lnTo>
                    <a:pt x="629526" y="495715"/>
                  </a:lnTo>
                  <a:lnTo>
                    <a:pt x="659968" y="470578"/>
                  </a:lnTo>
                  <a:lnTo>
                    <a:pt x="690859" y="445993"/>
                  </a:lnTo>
                  <a:lnTo>
                    <a:pt x="722181" y="421970"/>
                  </a:lnTo>
                  <a:lnTo>
                    <a:pt x="753913" y="398517"/>
                  </a:lnTo>
                  <a:lnTo>
                    <a:pt x="786036" y="375642"/>
                  </a:lnTo>
                  <a:lnTo>
                    <a:pt x="818529" y="353355"/>
                  </a:lnTo>
                  <a:lnTo>
                    <a:pt x="851375" y="331663"/>
                  </a:lnTo>
                  <a:lnTo>
                    <a:pt x="884551" y="310575"/>
                  </a:lnTo>
                  <a:lnTo>
                    <a:pt x="918039" y="290100"/>
                  </a:lnTo>
                  <a:lnTo>
                    <a:pt x="951820" y="270246"/>
                  </a:lnTo>
                  <a:lnTo>
                    <a:pt x="985872" y="251021"/>
                  </a:lnTo>
                  <a:lnTo>
                    <a:pt x="1020177" y="232435"/>
                  </a:lnTo>
                  <a:lnTo>
                    <a:pt x="1054715" y="214496"/>
                  </a:lnTo>
                  <a:lnTo>
                    <a:pt x="1089465" y="197212"/>
                  </a:lnTo>
                  <a:lnTo>
                    <a:pt x="1124409" y="180592"/>
                  </a:lnTo>
                  <a:lnTo>
                    <a:pt x="1159526" y="164644"/>
                  </a:lnTo>
                  <a:lnTo>
                    <a:pt x="1194797" y="149377"/>
                  </a:lnTo>
                  <a:lnTo>
                    <a:pt x="1230202" y="134799"/>
                  </a:lnTo>
                  <a:lnTo>
                    <a:pt x="1265721" y="120919"/>
                  </a:lnTo>
                  <a:lnTo>
                    <a:pt x="1337022" y="95287"/>
                  </a:lnTo>
                  <a:lnTo>
                    <a:pt x="1408543" y="72549"/>
                  </a:lnTo>
                  <a:lnTo>
                    <a:pt x="1480126" y="52773"/>
                  </a:lnTo>
                  <a:lnTo>
                    <a:pt x="1551612" y="36027"/>
                  </a:lnTo>
                  <a:lnTo>
                    <a:pt x="1622844" y="22380"/>
                  </a:lnTo>
                  <a:lnTo>
                    <a:pt x="1693663" y="11899"/>
                  </a:lnTo>
                  <a:lnTo>
                    <a:pt x="1763912" y="4654"/>
                  </a:lnTo>
                  <a:lnTo>
                    <a:pt x="1833431" y="711"/>
                  </a:lnTo>
                  <a:lnTo>
                    <a:pt x="1867869" y="0"/>
                  </a:lnTo>
                  <a:lnTo>
                    <a:pt x="1902065" y="139"/>
                  </a:lnTo>
                  <a:lnTo>
                    <a:pt x="1969653" y="3007"/>
                  </a:lnTo>
                  <a:lnTo>
                    <a:pt x="2036039" y="9383"/>
                  </a:lnTo>
                  <a:lnTo>
                    <a:pt x="2101064" y="19335"/>
                  </a:lnTo>
                  <a:lnTo>
                    <a:pt x="2164570" y="32930"/>
                  </a:lnTo>
                  <a:lnTo>
                    <a:pt x="2226399" y="50238"/>
                  </a:lnTo>
                  <a:lnTo>
                    <a:pt x="2286394" y="71326"/>
                  </a:lnTo>
                  <a:lnTo>
                    <a:pt x="2344395" y="96263"/>
                  </a:lnTo>
                  <a:lnTo>
                    <a:pt x="2400245" y="125117"/>
                  </a:lnTo>
                  <a:lnTo>
                    <a:pt x="2785820" y="393229"/>
                  </a:lnTo>
                  <a:lnTo>
                    <a:pt x="2982571" y="585320"/>
                  </a:lnTo>
                  <a:lnTo>
                    <a:pt x="3065485" y="707653"/>
                  </a:lnTo>
                  <a:lnTo>
                    <a:pt x="3082475" y="750576"/>
                  </a:lnTo>
                  <a:lnTo>
                    <a:pt x="3104943" y="803319"/>
                  </a:lnTo>
                  <a:lnTo>
                    <a:pt x="3125982" y="856094"/>
                  </a:lnTo>
                  <a:lnTo>
                    <a:pt x="3145604" y="908877"/>
                  </a:lnTo>
                  <a:lnTo>
                    <a:pt x="3163823" y="961640"/>
                  </a:lnTo>
                  <a:lnTo>
                    <a:pt x="3180653" y="1014359"/>
                  </a:lnTo>
                  <a:lnTo>
                    <a:pt x="3196106" y="1067007"/>
                  </a:lnTo>
                  <a:lnTo>
                    <a:pt x="3210196" y="1119559"/>
                  </a:lnTo>
                  <a:lnTo>
                    <a:pt x="3222936" y="1171987"/>
                  </a:lnTo>
                  <a:lnTo>
                    <a:pt x="3234340" y="1224268"/>
                  </a:lnTo>
                  <a:lnTo>
                    <a:pt x="3244422" y="1276374"/>
                  </a:lnTo>
                  <a:lnTo>
                    <a:pt x="3253193" y="1328279"/>
                  </a:lnTo>
                  <a:lnTo>
                    <a:pt x="3260669" y="1379958"/>
                  </a:lnTo>
                  <a:lnTo>
                    <a:pt x="3266862" y="1431384"/>
                  </a:lnTo>
                  <a:lnTo>
                    <a:pt x="3271785" y="1482533"/>
                  </a:lnTo>
                  <a:lnTo>
                    <a:pt x="3275453" y="1533377"/>
                  </a:lnTo>
                  <a:lnTo>
                    <a:pt x="3277878" y="1583891"/>
                  </a:lnTo>
                  <a:lnTo>
                    <a:pt x="3279073" y="1634049"/>
                  </a:lnTo>
                  <a:lnTo>
                    <a:pt x="3279053" y="1683824"/>
                  </a:lnTo>
                  <a:lnTo>
                    <a:pt x="3277830" y="1733192"/>
                  </a:lnTo>
                  <a:lnTo>
                    <a:pt x="3275418" y="1782126"/>
                  </a:lnTo>
                  <a:lnTo>
                    <a:pt x="3271830" y="1830600"/>
                  </a:lnTo>
                  <a:lnTo>
                    <a:pt x="3267080" y="1878588"/>
                  </a:lnTo>
                  <a:lnTo>
                    <a:pt x="3261181" y="1926065"/>
                  </a:lnTo>
                  <a:lnTo>
                    <a:pt x="3254146" y="1973003"/>
                  </a:lnTo>
                  <a:lnTo>
                    <a:pt x="3245988" y="2019379"/>
                  </a:lnTo>
                  <a:lnTo>
                    <a:pt x="3236722" y="2065164"/>
                  </a:lnTo>
                  <a:lnTo>
                    <a:pt x="3226360" y="2110334"/>
                  </a:lnTo>
                  <a:lnTo>
                    <a:pt x="3214916" y="2154862"/>
                  </a:lnTo>
                  <a:lnTo>
                    <a:pt x="3202403" y="2198724"/>
                  </a:lnTo>
                  <a:lnTo>
                    <a:pt x="3188835" y="2241891"/>
                  </a:lnTo>
                  <a:lnTo>
                    <a:pt x="3174225" y="2284340"/>
                  </a:lnTo>
                  <a:lnTo>
                    <a:pt x="3158586" y="2326043"/>
                  </a:lnTo>
                  <a:lnTo>
                    <a:pt x="3141931" y="2366975"/>
                  </a:lnTo>
                  <a:lnTo>
                    <a:pt x="3124275" y="2407110"/>
                  </a:lnTo>
                  <a:lnTo>
                    <a:pt x="3105630" y="2446421"/>
                  </a:lnTo>
                  <a:lnTo>
                    <a:pt x="3086009" y="2484884"/>
                  </a:lnTo>
                  <a:lnTo>
                    <a:pt x="3065427" y="2522472"/>
                  </a:lnTo>
                  <a:lnTo>
                    <a:pt x="3043896" y="2559159"/>
                  </a:lnTo>
                  <a:lnTo>
                    <a:pt x="3021431" y="2594919"/>
                  </a:lnTo>
                  <a:lnTo>
                    <a:pt x="2998043" y="2629726"/>
                  </a:lnTo>
                  <a:lnTo>
                    <a:pt x="2973747" y="2663555"/>
                  </a:lnTo>
                  <a:lnTo>
                    <a:pt x="2948556" y="2696379"/>
                  </a:lnTo>
                  <a:lnTo>
                    <a:pt x="2922484" y="2728172"/>
                  </a:lnTo>
                  <a:lnTo>
                    <a:pt x="2895543" y="2758908"/>
                  </a:lnTo>
                  <a:lnTo>
                    <a:pt x="2867747" y="2788563"/>
                  </a:lnTo>
                  <a:lnTo>
                    <a:pt x="2833211" y="2823383"/>
                  </a:lnTo>
                  <a:lnTo>
                    <a:pt x="2795637" y="2859607"/>
                  </a:lnTo>
                  <a:lnTo>
                    <a:pt x="2755129" y="2896939"/>
                  </a:lnTo>
                  <a:lnTo>
                    <a:pt x="2711791" y="2935078"/>
                  </a:lnTo>
                  <a:lnTo>
                    <a:pt x="2665724" y="2973728"/>
                  </a:lnTo>
                  <a:lnTo>
                    <a:pt x="2617034" y="3012589"/>
                  </a:lnTo>
                  <a:lnTo>
                    <a:pt x="2565822" y="3051363"/>
                  </a:lnTo>
                  <a:lnTo>
                    <a:pt x="2512192" y="3089751"/>
                  </a:lnTo>
                  <a:lnTo>
                    <a:pt x="2456248" y="3127457"/>
                  </a:lnTo>
                  <a:lnTo>
                    <a:pt x="2398093" y="3164180"/>
                  </a:lnTo>
                  <a:lnTo>
                    <a:pt x="2337830" y="3199623"/>
                  </a:lnTo>
                  <a:lnTo>
                    <a:pt x="2275563" y="3233488"/>
                  </a:lnTo>
                  <a:lnTo>
                    <a:pt x="2211394" y="3265475"/>
                  </a:lnTo>
                  <a:lnTo>
                    <a:pt x="2145427" y="3295287"/>
                  </a:lnTo>
                  <a:lnTo>
                    <a:pt x="2077766" y="3322626"/>
                  </a:lnTo>
                  <a:lnTo>
                    <a:pt x="2008513" y="3347192"/>
                  </a:lnTo>
                  <a:lnTo>
                    <a:pt x="1937771" y="3368688"/>
                  </a:lnTo>
                  <a:lnTo>
                    <a:pt x="1865645" y="3386816"/>
                  </a:lnTo>
                  <a:lnTo>
                    <a:pt x="1792238" y="3401276"/>
                  </a:lnTo>
                  <a:lnTo>
                    <a:pt x="1717652" y="3411771"/>
                  </a:lnTo>
                  <a:lnTo>
                    <a:pt x="1641991" y="3418002"/>
                  </a:lnTo>
                  <a:lnTo>
                    <a:pt x="1603790" y="3419425"/>
                  </a:lnTo>
                  <a:lnTo>
                    <a:pt x="1565359" y="3419670"/>
                  </a:lnTo>
                  <a:close/>
                </a:path>
              </a:pathLst>
            </a:custGeom>
            <a:solidFill>
              <a:srgbClr val="FFCC5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1028700" y="773728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285750" y="571500"/>
                </a:moveTo>
                <a:lnTo>
                  <a:pt x="239399" y="567760"/>
                </a:lnTo>
                <a:lnTo>
                  <a:pt x="195430" y="556932"/>
                </a:lnTo>
                <a:lnTo>
                  <a:pt x="154431" y="539605"/>
                </a:lnTo>
                <a:lnTo>
                  <a:pt x="116989" y="516366"/>
                </a:lnTo>
                <a:lnTo>
                  <a:pt x="83694" y="487805"/>
                </a:lnTo>
                <a:lnTo>
                  <a:pt x="55133" y="454510"/>
                </a:lnTo>
                <a:lnTo>
                  <a:pt x="31894" y="417068"/>
                </a:lnTo>
                <a:lnTo>
                  <a:pt x="14567" y="376069"/>
                </a:lnTo>
                <a:lnTo>
                  <a:pt x="3739" y="332100"/>
                </a:lnTo>
                <a:lnTo>
                  <a:pt x="0" y="285750"/>
                </a:lnTo>
                <a:lnTo>
                  <a:pt x="3739" y="239399"/>
                </a:lnTo>
                <a:lnTo>
                  <a:pt x="14567" y="195430"/>
                </a:lnTo>
                <a:lnTo>
                  <a:pt x="31894" y="154431"/>
                </a:lnTo>
                <a:lnTo>
                  <a:pt x="55133" y="116989"/>
                </a:lnTo>
                <a:lnTo>
                  <a:pt x="83694" y="83694"/>
                </a:lnTo>
                <a:lnTo>
                  <a:pt x="116989" y="55133"/>
                </a:lnTo>
                <a:lnTo>
                  <a:pt x="154431" y="31894"/>
                </a:lnTo>
                <a:lnTo>
                  <a:pt x="195430" y="14567"/>
                </a:lnTo>
                <a:lnTo>
                  <a:pt x="239399" y="3739"/>
                </a:lnTo>
                <a:lnTo>
                  <a:pt x="285750" y="0"/>
                </a:lnTo>
                <a:lnTo>
                  <a:pt x="332100" y="3739"/>
                </a:lnTo>
                <a:lnTo>
                  <a:pt x="376069" y="14567"/>
                </a:lnTo>
                <a:lnTo>
                  <a:pt x="417068" y="31894"/>
                </a:lnTo>
                <a:lnTo>
                  <a:pt x="454510" y="55133"/>
                </a:lnTo>
                <a:lnTo>
                  <a:pt x="487805" y="83694"/>
                </a:lnTo>
                <a:lnTo>
                  <a:pt x="516366" y="116989"/>
                </a:lnTo>
                <a:lnTo>
                  <a:pt x="539605" y="154431"/>
                </a:lnTo>
                <a:lnTo>
                  <a:pt x="556932" y="195430"/>
                </a:lnTo>
                <a:lnTo>
                  <a:pt x="567760" y="239399"/>
                </a:lnTo>
                <a:lnTo>
                  <a:pt x="571500" y="285750"/>
                </a:lnTo>
                <a:lnTo>
                  <a:pt x="567760" y="332100"/>
                </a:lnTo>
                <a:lnTo>
                  <a:pt x="556932" y="376069"/>
                </a:lnTo>
                <a:lnTo>
                  <a:pt x="539605" y="417068"/>
                </a:lnTo>
                <a:lnTo>
                  <a:pt x="516366" y="454510"/>
                </a:lnTo>
                <a:lnTo>
                  <a:pt x="487805" y="487805"/>
                </a:lnTo>
                <a:lnTo>
                  <a:pt x="454510" y="516366"/>
                </a:lnTo>
                <a:lnTo>
                  <a:pt x="417068" y="539605"/>
                </a:lnTo>
                <a:lnTo>
                  <a:pt x="376069" y="556932"/>
                </a:lnTo>
                <a:lnTo>
                  <a:pt x="332100" y="567760"/>
                </a:lnTo>
                <a:lnTo>
                  <a:pt x="285750" y="571500"/>
                </a:lnTo>
                <a:close/>
              </a:path>
            </a:pathLst>
          </a:custGeom>
          <a:solidFill>
            <a:srgbClr val="C7D0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52891" y="1604741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285750" y="571500"/>
                </a:moveTo>
                <a:lnTo>
                  <a:pt x="239399" y="567760"/>
                </a:lnTo>
                <a:lnTo>
                  <a:pt x="195430" y="556932"/>
                </a:lnTo>
                <a:lnTo>
                  <a:pt x="154431" y="539605"/>
                </a:lnTo>
                <a:lnTo>
                  <a:pt x="116989" y="516366"/>
                </a:lnTo>
                <a:lnTo>
                  <a:pt x="83694" y="487805"/>
                </a:lnTo>
                <a:lnTo>
                  <a:pt x="55133" y="454510"/>
                </a:lnTo>
                <a:lnTo>
                  <a:pt x="31894" y="417068"/>
                </a:lnTo>
                <a:lnTo>
                  <a:pt x="14567" y="376069"/>
                </a:lnTo>
                <a:lnTo>
                  <a:pt x="3739" y="332100"/>
                </a:lnTo>
                <a:lnTo>
                  <a:pt x="0" y="285750"/>
                </a:lnTo>
                <a:lnTo>
                  <a:pt x="3739" y="239399"/>
                </a:lnTo>
                <a:lnTo>
                  <a:pt x="14567" y="195430"/>
                </a:lnTo>
                <a:lnTo>
                  <a:pt x="31894" y="154431"/>
                </a:lnTo>
                <a:lnTo>
                  <a:pt x="55133" y="116989"/>
                </a:lnTo>
                <a:lnTo>
                  <a:pt x="83694" y="83694"/>
                </a:lnTo>
                <a:lnTo>
                  <a:pt x="116989" y="55133"/>
                </a:lnTo>
                <a:lnTo>
                  <a:pt x="154431" y="31894"/>
                </a:lnTo>
                <a:lnTo>
                  <a:pt x="195430" y="14567"/>
                </a:lnTo>
                <a:lnTo>
                  <a:pt x="239399" y="3739"/>
                </a:lnTo>
                <a:lnTo>
                  <a:pt x="285750" y="0"/>
                </a:lnTo>
                <a:lnTo>
                  <a:pt x="332100" y="3739"/>
                </a:lnTo>
                <a:lnTo>
                  <a:pt x="376069" y="14567"/>
                </a:lnTo>
                <a:lnTo>
                  <a:pt x="417068" y="31894"/>
                </a:lnTo>
                <a:lnTo>
                  <a:pt x="454510" y="55133"/>
                </a:lnTo>
                <a:lnTo>
                  <a:pt x="487805" y="83694"/>
                </a:lnTo>
                <a:lnTo>
                  <a:pt x="516366" y="116989"/>
                </a:lnTo>
                <a:lnTo>
                  <a:pt x="539605" y="154431"/>
                </a:lnTo>
                <a:lnTo>
                  <a:pt x="556932" y="195430"/>
                </a:lnTo>
                <a:lnTo>
                  <a:pt x="567760" y="239399"/>
                </a:lnTo>
                <a:lnTo>
                  <a:pt x="571500" y="285750"/>
                </a:lnTo>
                <a:lnTo>
                  <a:pt x="567760" y="332100"/>
                </a:lnTo>
                <a:lnTo>
                  <a:pt x="556932" y="376069"/>
                </a:lnTo>
                <a:lnTo>
                  <a:pt x="539605" y="417068"/>
                </a:lnTo>
                <a:lnTo>
                  <a:pt x="516366" y="454510"/>
                </a:lnTo>
                <a:lnTo>
                  <a:pt x="487805" y="487805"/>
                </a:lnTo>
                <a:lnTo>
                  <a:pt x="454510" y="516366"/>
                </a:lnTo>
                <a:lnTo>
                  <a:pt x="417068" y="539605"/>
                </a:lnTo>
                <a:lnTo>
                  <a:pt x="376069" y="556932"/>
                </a:lnTo>
                <a:lnTo>
                  <a:pt x="332100" y="567760"/>
                </a:lnTo>
                <a:lnTo>
                  <a:pt x="285750" y="571500"/>
                </a:lnTo>
                <a:close/>
              </a:path>
            </a:pathLst>
          </a:custGeom>
          <a:solidFill>
            <a:srgbClr val="C7D0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887316" y="705965"/>
            <a:ext cx="10572750" cy="567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50" spc="285" dirty="0"/>
              <a:t>Wujud </a:t>
            </a:r>
            <a:r>
              <a:rPr sz="3550" spc="190" dirty="0"/>
              <a:t>Zat </a:t>
            </a:r>
            <a:r>
              <a:rPr sz="3550" spc="-270" dirty="0"/>
              <a:t>, </a:t>
            </a:r>
            <a:r>
              <a:rPr sz="3550" spc="409" dirty="0"/>
              <a:t>padat </a:t>
            </a:r>
            <a:r>
              <a:rPr sz="3550" spc="345" dirty="0"/>
              <a:t>disimpan</a:t>
            </a:r>
            <a:r>
              <a:rPr sz="3550" spc="-640" dirty="0"/>
              <a:t> </a:t>
            </a:r>
            <a:r>
              <a:rPr sz="3550" spc="270" dirty="0"/>
              <a:t>terpisah </a:t>
            </a:r>
            <a:r>
              <a:rPr sz="3550" spc="295" dirty="0"/>
              <a:t>dari </a:t>
            </a:r>
            <a:r>
              <a:rPr sz="3550" spc="190" dirty="0"/>
              <a:t>cair.</a:t>
            </a:r>
            <a:endParaRPr sz="3550"/>
          </a:p>
        </p:txBody>
      </p:sp>
      <p:sp>
        <p:nvSpPr>
          <p:cNvPr id="10" name="object 10"/>
          <p:cNvSpPr/>
          <p:nvPr/>
        </p:nvSpPr>
        <p:spPr>
          <a:xfrm>
            <a:off x="1132146" y="4312249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285750" y="571500"/>
                </a:moveTo>
                <a:lnTo>
                  <a:pt x="239399" y="567760"/>
                </a:lnTo>
                <a:lnTo>
                  <a:pt x="195430" y="556932"/>
                </a:lnTo>
                <a:lnTo>
                  <a:pt x="154431" y="539605"/>
                </a:lnTo>
                <a:lnTo>
                  <a:pt x="116989" y="516366"/>
                </a:lnTo>
                <a:lnTo>
                  <a:pt x="83694" y="487805"/>
                </a:lnTo>
                <a:lnTo>
                  <a:pt x="55133" y="454510"/>
                </a:lnTo>
                <a:lnTo>
                  <a:pt x="31894" y="417068"/>
                </a:lnTo>
                <a:lnTo>
                  <a:pt x="14567" y="376069"/>
                </a:lnTo>
                <a:lnTo>
                  <a:pt x="3739" y="332100"/>
                </a:lnTo>
                <a:lnTo>
                  <a:pt x="0" y="285750"/>
                </a:lnTo>
                <a:lnTo>
                  <a:pt x="3739" y="239399"/>
                </a:lnTo>
                <a:lnTo>
                  <a:pt x="14567" y="195430"/>
                </a:lnTo>
                <a:lnTo>
                  <a:pt x="31894" y="154431"/>
                </a:lnTo>
                <a:lnTo>
                  <a:pt x="55133" y="116989"/>
                </a:lnTo>
                <a:lnTo>
                  <a:pt x="83694" y="83694"/>
                </a:lnTo>
                <a:lnTo>
                  <a:pt x="116989" y="55133"/>
                </a:lnTo>
                <a:lnTo>
                  <a:pt x="154431" y="31894"/>
                </a:lnTo>
                <a:lnTo>
                  <a:pt x="195430" y="14567"/>
                </a:lnTo>
                <a:lnTo>
                  <a:pt x="239399" y="3739"/>
                </a:lnTo>
                <a:lnTo>
                  <a:pt x="285750" y="0"/>
                </a:lnTo>
                <a:lnTo>
                  <a:pt x="332100" y="3739"/>
                </a:lnTo>
                <a:lnTo>
                  <a:pt x="376069" y="14567"/>
                </a:lnTo>
                <a:lnTo>
                  <a:pt x="417068" y="31894"/>
                </a:lnTo>
                <a:lnTo>
                  <a:pt x="454510" y="55133"/>
                </a:lnTo>
                <a:lnTo>
                  <a:pt x="487805" y="83694"/>
                </a:lnTo>
                <a:lnTo>
                  <a:pt x="516366" y="116989"/>
                </a:lnTo>
                <a:lnTo>
                  <a:pt x="539605" y="154431"/>
                </a:lnTo>
                <a:lnTo>
                  <a:pt x="556932" y="195430"/>
                </a:lnTo>
                <a:lnTo>
                  <a:pt x="567760" y="239399"/>
                </a:lnTo>
                <a:lnTo>
                  <a:pt x="571500" y="285750"/>
                </a:lnTo>
                <a:lnTo>
                  <a:pt x="567760" y="332100"/>
                </a:lnTo>
                <a:lnTo>
                  <a:pt x="556932" y="376069"/>
                </a:lnTo>
                <a:lnTo>
                  <a:pt x="539605" y="417068"/>
                </a:lnTo>
                <a:lnTo>
                  <a:pt x="516366" y="454510"/>
                </a:lnTo>
                <a:lnTo>
                  <a:pt x="487805" y="487805"/>
                </a:lnTo>
                <a:lnTo>
                  <a:pt x="454510" y="516366"/>
                </a:lnTo>
                <a:lnTo>
                  <a:pt x="417068" y="539605"/>
                </a:lnTo>
                <a:lnTo>
                  <a:pt x="376069" y="556932"/>
                </a:lnTo>
                <a:lnTo>
                  <a:pt x="332100" y="567760"/>
                </a:lnTo>
                <a:lnTo>
                  <a:pt x="285750" y="571500"/>
                </a:lnTo>
                <a:close/>
              </a:path>
            </a:pathLst>
          </a:custGeom>
          <a:solidFill>
            <a:srgbClr val="C7D0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07951" y="2915161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285750" y="571500"/>
                </a:moveTo>
                <a:lnTo>
                  <a:pt x="239399" y="567760"/>
                </a:lnTo>
                <a:lnTo>
                  <a:pt x="195430" y="556932"/>
                </a:lnTo>
                <a:lnTo>
                  <a:pt x="154431" y="539605"/>
                </a:lnTo>
                <a:lnTo>
                  <a:pt x="116989" y="516366"/>
                </a:lnTo>
                <a:lnTo>
                  <a:pt x="83694" y="487805"/>
                </a:lnTo>
                <a:lnTo>
                  <a:pt x="55133" y="454510"/>
                </a:lnTo>
                <a:lnTo>
                  <a:pt x="31894" y="417068"/>
                </a:lnTo>
                <a:lnTo>
                  <a:pt x="14567" y="376069"/>
                </a:lnTo>
                <a:lnTo>
                  <a:pt x="3739" y="332100"/>
                </a:lnTo>
                <a:lnTo>
                  <a:pt x="0" y="285750"/>
                </a:lnTo>
                <a:lnTo>
                  <a:pt x="3739" y="239399"/>
                </a:lnTo>
                <a:lnTo>
                  <a:pt x="14567" y="195430"/>
                </a:lnTo>
                <a:lnTo>
                  <a:pt x="31894" y="154431"/>
                </a:lnTo>
                <a:lnTo>
                  <a:pt x="55133" y="116989"/>
                </a:lnTo>
                <a:lnTo>
                  <a:pt x="83694" y="83694"/>
                </a:lnTo>
                <a:lnTo>
                  <a:pt x="116989" y="55133"/>
                </a:lnTo>
                <a:lnTo>
                  <a:pt x="154431" y="31894"/>
                </a:lnTo>
                <a:lnTo>
                  <a:pt x="195430" y="14567"/>
                </a:lnTo>
                <a:lnTo>
                  <a:pt x="239399" y="3739"/>
                </a:lnTo>
                <a:lnTo>
                  <a:pt x="285750" y="0"/>
                </a:lnTo>
                <a:lnTo>
                  <a:pt x="332100" y="3739"/>
                </a:lnTo>
                <a:lnTo>
                  <a:pt x="376069" y="14567"/>
                </a:lnTo>
                <a:lnTo>
                  <a:pt x="417068" y="31894"/>
                </a:lnTo>
                <a:lnTo>
                  <a:pt x="454510" y="55133"/>
                </a:lnTo>
                <a:lnTo>
                  <a:pt x="487805" y="83694"/>
                </a:lnTo>
                <a:lnTo>
                  <a:pt x="516366" y="116989"/>
                </a:lnTo>
                <a:lnTo>
                  <a:pt x="539605" y="154431"/>
                </a:lnTo>
                <a:lnTo>
                  <a:pt x="556932" y="195430"/>
                </a:lnTo>
                <a:lnTo>
                  <a:pt x="567760" y="239399"/>
                </a:lnTo>
                <a:lnTo>
                  <a:pt x="571500" y="285750"/>
                </a:lnTo>
                <a:lnTo>
                  <a:pt x="567760" y="332100"/>
                </a:lnTo>
                <a:lnTo>
                  <a:pt x="556932" y="376069"/>
                </a:lnTo>
                <a:lnTo>
                  <a:pt x="539605" y="417068"/>
                </a:lnTo>
                <a:lnTo>
                  <a:pt x="516366" y="454510"/>
                </a:lnTo>
                <a:lnTo>
                  <a:pt x="487805" y="487805"/>
                </a:lnTo>
                <a:lnTo>
                  <a:pt x="454510" y="516366"/>
                </a:lnTo>
                <a:lnTo>
                  <a:pt x="417068" y="539605"/>
                </a:lnTo>
                <a:lnTo>
                  <a:pt x="376069" y="556932"/>
                </a:lnTo>
                <a:lnTo>
                  <a:pt x="332100" y="567760"/>
                </a:lnTo>
                <a:lnTo>
                  <a:pt x="285750" y="571500"/>
                </a:lnTo>
                <a:close/>
              </a:path>
            </a:pathLst>
          </a:custGeom>
          <a:solidFill>
            <a:srgbClr val="C7D0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40811" y="5130667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285750" y="571500"/>
                </a:moveTo>
                <a:lnTo>
                  <a:pt x="239399" y="567760"/>
                </a:lnTo>
                <a:lnTo>
                  <a:pt x="195430" y="556932"/>
                </a:lnTo>
                <a:lnTo>
                  <a:pt x="154431" y="539605"/>
                </a:lnTo>
                <a:lnTo>
                  <a:pt x="116989" y="516366"/>
                </a:lnTo>
                <a:lnTo>
                  <a:pt x="83694" y="487805"/>
                </a:lnTo>
                <a:lnTo>
                  <a:pt x="55133" y="454510"/>
                </a:lnTo>
                <a:lnTo>
                  <a:pt x="31894" y="417068"/>
                </a:lnTo>
                <a:lnTo>
                  <a:pt x="14567" y="376069"/>
                </a:lnTo>
                <a:lnTo>
                  <a:pt x="3739" y="332100"/>
                </a:lnTo>
                <a:lnTo>
                  <a:pt x="0" y="285750"/>
                </a:lnTo>
                <a:lnTo>
                  <a:pt x="3739" y="239399"/>
                </a:lnTo>
                <a:lnTo>
                  <a:pt x="14567" y="195430"/>
                </a:lnTo>
                <a:lnTo>
                  <a:pt x="31894" y="154431"/>
                </a:lnTo>
                <a:lnTo>
                  <a:pt x="55133" y="116989"/>
                </a:lnTo>
                <a:lnTo>
                  <a:pt x="83694" y="83694"/>
                </a:lnTo>
                <a:lnTo>
                  <a:pt x="116989" y="55133"/>
                </a:lnTo>
                <a:lnTo>
                  <a:pt x="154431" y="31894"/>
                </a:lnTo>
                <a:lnTo>
                  <a:pt x="195430" y="14567"/>
                </a:lnTo>
                <a:lnTo>
                  <a:pt x="239399" y="3739"/>
                </a:lnTo>
                <a:lnTo>
                  <a:pt x="285750" y="0"/>
                </a:lnTo>
                <a:lnTo>
                  <a:pt x="332100" y="3739"/>
                </a:lnTo>
                <a:lnTo>
                  <a:pt x="376069" y="14567"/>
                </a:lnTo>
                <a:lnTo>
                  <a:pt x="417068" y="31894"/>
                </a:lnTo>
                <a:lnTo>
                  <a:pt x="454510" y="55133"/>
                </a:lnTo>
                <a:lnTo>
                  <a:pt x="487805" y="83694"/>
                </a:lnTo>
                <a:lnTo>
                  <a:pt x="516366" y="116989"/>
                </a:lnTo>
                <a:lnTo>
                  <a:pt x="539605" y="154431"/>
                </a:lnTo>
                <a:lnTo>
                  <a:pt x="556932" y="195430"/>
                </a:lnTo>
                <a:lnTo>
                  <a:pt x="567760" y="239399"/>
                </a:lnTo>
                <a:lnTo>
                  <a:pt x="571500" y="285750"/>
                </a:lnTo>
                <a:lnTo>
                  <a:pt x="567760" y="332100"/>
                </a:lnTo>
                <a:lnTo>
                  <a:pt x="556932" y="376069"/>
                </a:lnTo>
                <a:lnTo>
                  <a:pt x="539605" y="417068"/>
                </a:lnTo>
                <a:lnTo>
                  <a:pt x="516366" y="454510"/>
                </a:lnTo>
                <a:lnTo>
                  <a:pt x="487805" y="487805"/>
                </a:lnTo>
                <a:lnTo>
                  <a:pt x="454510" y="516366"/>
                </a:lnTo>
                <a:lnTo>
                  <a:pt x="417068" y="539605"/>
                </a:lnTo>
                <a:lnTo>
                  <a:pt x="376069" y="556932"/>
                </a:lnTo>
                <a:lnTo>
                  <a:pt x="332100" y="567760"/>
                </a:lnTo>
                <a:lnTo>
                  <a:pt x="285750" y="571500"/>
                </a:lnTo>
                <a:close/>
              </a:path>
            </a:pathLst>
          </a:custGeom>
          <a:solidFill>
            <a:srgbClr val="C7D0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228752" y="6559051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285750" y="571500"/>
                </a:moveTo>
                <a:lnTo>
                  <a:pt x="239399" y="567760"/>
                </a:lnTo>
                <a:lnTo>
                  <a:pt x="195430" y="556932"/>
                </a:lnTo>
                <a:lnTo>
                  <a:pt x="154431" y="539605"/>
                </a:lnTo>
                <a:lnTo>
                  <a:pt x="116989" y="516366"/>
                </a:lnTo>
                <a:lnTo>
                  <a:pt x="83694" y="487805"/>
                </a:lnTo>
                <a:lnTo>
                  <a:pt x="55133" y="454510"/>
                </a:lnTo>
                <a:lnTo>
                  <a:pt x="31894" y="417068"/>
                </a:lnTo>
                <a:lnTo>
                  <a:pt x="14567" y="376069"/>
                </a:lnTo>
                <a:lnTo>
                  <a:pt x="3739" y="332100"/>
                </a:lnTo>
                <a:lnTo>
                  <a:pt x="0" y="285750"/>
                </a:lnTo>
                <a:lnTo>
                  <a:pt x="3739" y="239399"/>
                </a:lnTo>
                <a:lnTo>
                  <a:pt x="14567" y="195430"/>
                </a:lnTo>
                <a:lnTo>
                  <a:pt x="31894" y="154431"/>
                </a:lnTo>
                <a:lnTo>
                  <a:pt x="55133" y="116989"/>
                </a:lnTo>
                <a:lnTo>
                  <a:pt x="83694" y="83694"/>
                </a:lnTo>
                <a:lnTo>
                  <a:pt x="116989" y="55133"/>
                </a:lnTo>
                <a:lnTo>
                  <a:pt x="154431" y="31894"/>
                </a:lnTo>
                <a:lnTo>
                  <a:pt x="195430" y="14567"/>
                </a:lnTo>
                <a:lnTo>
                  <a:pt x="239399" y="3739"/>
                </a:lnTo>
                <a:lnTo>
                  <a:pt x="285750" y="0"/>
                </a:lnTo>
                <a:lnTo>
                  <a:pt x="332100" y="3739"/>
                </a:lnTo>
                <a:lnTo>
                  <a:pt x="376069" y="14567"/>
                </a:lnTo>
                <a:lnTo>
                  <a:pt x="417068" y="31894"/>
                </a:lnTo>
                <a:lnTo>
                  <a:pt x="454510" y="55133"/>
                </a:lnTo>
                <a:lnTo>
                  <a:pt x="487805" y="83694"/>
                </a:lnTo>
                <a:lnTo>
                  <a:pt x="516366" y="116989"/>
                </a:lnTo>
                <a:lnTo>
                  <a:pt x="539605" y="154431"/>
                </a:lnTo>
                <a:lnTo>
                  <a:pt x="556932" y="195430"/>
                </a:lnTo>
                <a:lnTo>
                  <a:pt x="567760" y="239399"/>
                </a:lnTo>
                <a:lnTo>
                  <a:pt x="571500" y="285750"/>
                </a:lnTo>
                <a:lnTo>
                  <a:pt x="567760" y="332100"/>
                </a:lnTo>
                <a:lnTo>
                  <a:pt x="556932" y="376069"/>
                </a:lnTo>
                <a:lnTo>
                  <a:pt x="539605" y="417068"/>
                </a:lnTo>
                <a:lnTo>
                  <a:pt x="516366" y="454510"/>
                </a:lnTo>
                <a:lnTo>
                  <a:pt x="487805" y="487805"/>
                </a:lnTo>
                <a:lnTo>
                  <a:pt x="454510" y="516366"/>
                </a:lnTo>
                <a:lnTo>
                  <a:pt x="417068" y="539605"/>
                </a:lnTo>
                <a:lnTo>
                  <a:pt x="376069" y="556932"/>
                </a:lnTo>
                <a:lnTo>
                  <a:pt x="332100" y="567760"/>
                </a:lnTo>
                <a:lnTo>
                  <a:pt x="285750" y="571500"/>
                </a:lnTo>
                <a:close/>
              </a:path>
            </a:pathLst>
          </a:custGeom>
          <a:solidFill>
            <a:srgbClr val="C7D0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228752" y="8401354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285750" y="571500"/>
                </a:moveTo>
                <a:lnTo>
                  <a:pt x="239399" y="567760"/>
                </a:lnTo>
                <a:lnTo>
                  <a:pt x="195430" y="556932"/>
                </a:lnTo>
                <a:lnTo>
                  <a:pt x="154431" y="539605"/>
                </a:lnTo>
                <a:lnTo>
                  <a:pt x="116989" y="516366"/>
                </a:lnTo>
                <a:lnTo>
                  <a:pt x="83694" y="487805"/>
                </a:lnTo>
                <a:lnTo>
                  <a:pt x="55133" y="454510"/>
                </a:lnTo>
                <a:lnTo>
                  <a:pt x="31894" y="417068"/>
                </a:lnTo>
                <a:lnTo>
                  <a:pt x="14567" y="376069"/>
                </a:lnTo>
                <a:lnTo>
                  <a:pt x="3739" y="332100"/>
                </a:lnTo>
                <a:lnTo>
                  <a:pt x="0" y="285750"/>
                </a:lnTo>
                <a:lnTo>
                  <a:pt x="3739" y="239399"/>
                </a:lnTo>
                <a:lnTo>
                  <a:pt x="14567" y="195430"/>
                </a:lnTo>
                <a:lnTo>
                  <a:pt x="31894" y="154431"/>
                </a:lnTo>
                <a:lnTo>
                  <a:pt x="55133" y="116989"/>
                </a:lnTo>
                <a:lnTo>
                  <a:pt x="83694" y="83694"/>
                </a:lnTo>
                <a:lnTo>
                  <a:pt x="116989" y="55133"/>
                </a:lnTo>
                <a:lnTo>
                  <a:pt x="154431" y="31894"/>
                </a:lnTo>
                <a:lnTo>
                  <a:pt x="195430" y="14567"/>
                </a:lnTo>
                <a:lnTo>
                  <a:pt x="239399" y="3739"/>
                </a:lnTo>
                <a:lnTo>
                  <a:pt x="285750" y="0"/>
                </a:lnTo>
                <a:lnTo>
                  <a:pt x="332100" y="3739"/>
                </a:lnTo>
                <a:lnTo>
                  <a:pt x="376069" y="14567"/>
                </a:lnTo>
                <a:lnTo>
                  <a:pt x="417068" y="31894"/>
                </a:lnTo>
                <a:lnTo>
                  <a:pt x="454510" y="55133"/>
                </a:lnTo>
                <a:lnTo>
                  <a:pt x="487805" y="83694"/>
                </a:lnTo>
                <a:lnTo>
                  <a:pt x="516366" y="116989"/>
                </a:lnTo>
                <a:lnTo>
                  <a:pt x="539605" y="154431"/>
                </a:lnTo>
                <a:lnTo>
                  <a:pt x="556932" y="195430"/>
                </a:lnTo>
                <a:lnTo>
                  <a:pt x="567760" y="239399"/>
                </a:lnTo>
                <a:lnTo>
                  <a:pt x="571500" y="285750"/>
                </a:lnTo>
                <a:lnTo>
                  <a:pt x="567760" y="332100"/>
                </a:lnTo>
                <a:lnTo>
                  <a:pt x="556932" y="376069"/>
                </a:lnTo>
                <a:lnTo>
                  <a:pt x="539605" y="417068"/>
                </a:lnTo>
                <a:lnTo>
                  <a:pt x="516366" y="454510"/>
                </a:lnTo>
                <a:lnTo>
                  <a:pt x="487805" y="487805"/>
                </a:lnTo>
                <a:lnTo>
                  <a:pt x="454510" y="516366"/>
                </a:lnTo>
                <a:lnTo>
                  <a:pt x="417068" y="539605"/>
                </a:lnTo>
                <a:lnTo>
                  <a:pt x="376069" y="556932"/>
                </a:lnTo>
                <a:lnTo>
                  <a:pt x="332100" y="567760"/>
                </a:lnTo>
                <a:lnTo>
                  <a:pt x="285750" y="571500"/>
                </a:lnTo>
                <a:close/>
              </a:path>
            </a:pathLst>
          </a:custGeom>
          <a:solidFill>
            <a:srgbClr val="C7D0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887316" y="1455030"/>
            <a:ext cx="16215994" cy="802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913255">
              <a:lnSpc>
                <a:spcPct val="115900"/>
              </a:lnSpc>
              <a:spcBef>
                <a:spcPts val="100"/>
              </a:spcBef>
            </a:pPr>
            <a:r>
              <a:rPr sz="3450" spc="210" dirty="0">
                <a:latin typeface="Arial"/>
                <a:cs typeface="Arial"/>
              </a:rPr>
              <a:t>Konsentrasi</a:t>
            </a:r>
            <a:r>
              <a:rPr sz="3450" spc="70" dirty="0">
                <a:latin typeface="Arial"/>
                <a:cs typeface="Arial"/>
              </a:rPr>
              <a:t> </a:t>
            </a:r>
            <a:r>
              <a:rPr sz="3450" spc="190" dirty="0">
                <a:latin typeface="Arial"/>
                <a:cs typeface="Arial"/>
              </a:rPr>
              <a:t>Zat</a:t>
            </a:r>
            <a:r>
              <a:rPr sz="3450" spc="70" dirty="0">
                <a:latin typeface="Arial"/>
                <a:cs typeface="Arial"/>
              </a:rPr>
              <a:t> </a:t>
            </a:r>
            <a:r>
              <a:rPr sz="3450" spc="-260" dirty="0">
                <a:latin typeface="Arial"/>
                <a:cs typeface="Arial"/>
              </a:rPr>
              <a:t>,</a:t>
            </a:r>
            <a:r>
              <a:rPr sz="3450" spc="70" dirty="0">
                <a:latin typeface="Arial"/>
                <a:cs typeface="Arial"/>
              </a:rPr>
              <a:t> </a:t>
            </a:r>
            <a:r>
              <a:rPr sz="3450" spc="240" dirty="0">
                <a:latin typeface="Arial"/>
                <a:cs typeface="Arial"/>
              </a:rPr>
              <a:t>konsentrasi</a:t>
            </a:r>
            <a:r>
              <a:rPr sz="3450" spc="70" dirty="0">
                <a:latin typeface="Arial"/>
                <a:cs typeface="Arial"/>
              </a:rPr>
              <a:t> </a:t>
            </a:r>
            <a:r>
              <a:rPr sz="3450" spc="365" dirty="0">
                <a:latin typeface="Arial"/>
                <a:cs typeface="Arial"/>
              </a:rPr>
              <a:t>yang</a:t>
            </a:r>
            <a:r>
              <a:rPr sz="3450" spc="70" dirty="0">
                <a:latin typeface="Arial"/>
                <a:cs typeface="Arial"/>
              </a:rPr>
              <a:t> </a:t>
            </a:r>
            <a:r>
              <a:rPr sz="3450" spc="315" dirty="0">
                <a:latin typeface="Arial"/>
                <a:cs typeface="Arial"/>
              </a:rPr>
              <a:t>pekat</a:t>
            </a:r>
            <a:r>
              <a:rPr sz="3450" spc="75" dirty="0">
                <a:latin typeface="Arial"/>
                <a:cs typeface="Arial"/>
              </a:rPr>
              <a:t> </a:t>
            </a:r>
            <a:r>
              <a:rPr sz="3450" spc="340" dirty="0">
                <a:latin typeface="Arial"/>
                <a:cs typeface="Arial"/>
              </a:rPr>
              <a:t>disimpan</a:t>
            </a:r>
            <a:r>
              <a:rPr sz="3450" spc="70" dirty="0">
                <a:latin typeface="Arial"/>
                <a:cs typeface="Arial"/>
              </a:rPr>
              <a:t> </a:t>
            </a:r>
            <a:r>
              <a:rPr sz="3450" spc="265" dirty="0">
                <a:latin typeface="Arial"/>
                <a:cs typeface="Arial"/>
              </a:rPr>
              <a:t>terpisah</a:t>
            </a:r>
            <a:r>
              <a:rPr sz="3450" spc="70" dirty="0">
                <a:latin typeface="Arial"/>
                <a:cs typeface="Arial"/>
              </a:rPr>
              <a:t> </a:t>
            </a:r>
            <a:r>
              <a:rPr sz="3450" spc="390" dirty="0">
                <a:latin typeface="Arial"/>
                <a:cs typeface="Arial"/>
              </a:rPr>
              <a:t>dan  </a:t>
            </a:r>
            <a:r>
              <a:rPr sz="3450" spc="175" dirty="0">
                <a:latin typeface="Arial"/>
                <a:cs typeface="Arial"/>
              </a:rPr>
              <a:t>khusus. </a:t>
            </a:r>
            <a:r>
              <a:rPr sz="3450" spc="200" dirty="0">
                <a:latin typeface="Arial"/>
                <a:cs typeface="Arial"/>
              </a:rPr>
              <a:t>Misal </a:t>
            </a:r>
            <a:r>
              <a:rPr sz="3450" spc="-90" dirty="0">
                <a:latin typeface="Arial"/>
                <a:cs typeface="Arial"/>
              </a:rPr>
              <a:t>HCL</a:t>
            </a:r>
            <a:r>
              <a:rPr sz="3450" spc="-155" dirty="0">
                <a:latin typeface="Arial"/>
                <a:cs typeface="Arial"/>
              </a:rPr>
              <a:t> </a:t>
            </a:r>
            <a:r>
              <a:rPr sz="3450" spc="235" dirty="0">
                <a:latin typeface="Arial"/>
                <a:cs typeface="Arial"/>
              </a:rPr>
              <a:t>pekat.</a:t>
            </a:r>
            <a:endParaRPr sz="3450">
              <a:latin typeface="Arial"/>
              <a:cs typeface="Arial"/>
            </a:endParaRPr>
          </a:p>
          <a:p>
            <a:pPr marL="64769" marR="798195">
              <a:lnSpc>
                <a:spcPct val="107400"/>
              </a:lnSpc>
              <a:spcBef>
                <a:spcPts val="1055"/>
              </a:spcBef>
            </a:pPr>
            <a:r>
              <a:rPr sz="3550" spc="295" dirty="0">
                <a:latin typeface="Arial"/>
                <a:cs typeface="Arial"/>
              </a:rPr>
              <a:t>Bahaya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295" dirty="0">
                <a:latin typeface="Arial"/>
                <a:cs typeface="Arial"/>
              </a:rPr>
              <a:t>dari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190" dirty="0">
                <a:latin typeface="Arial"/>
                <a:cs typeface="Arial"/>
              </a:rPr>
              <a:t>Zat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-270" dirty="0">
                <a:latin typeface="Arial"/>
                <a:cs typeface="Arial"/>
              </a:rPr>
              <a:t>,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220" dirty="0">
                <a:latin typeface="Arial"/>
                <a:cs typeface="Arial"/>
              </a:rPr>
              <a:t>zat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370" dirty="0">
                <a:latin typeface="Arial"/>
                <a:cs typeface="Arial"/>
              </a:rPr>
              <a:t>yang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350" dirty="0">
                <a:latin typeface="Arial"/>
                <a:cs typeface="Arial"/>
              </a:rPr>
              <a:t>berbahaya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305" dirty="0">
                <a:latin typeface="Arial"/>
                <a:cs typeface="Arial"/>
              </a:rPr>
              <a:t>tidak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345" dirty="0">
                <a:latin typeface="Arial"/>
                <a:cs typeface="Arial"/>
              </a:rPr>
              <a:t>disimpan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315" dirty="0">
                <a:latin typeface="Arial"/>
                <a:cs typeface="Arial"/>
              </a:rPr>
              <a:t>diatas</a:t>
            </a:r>
            <a:r>
              <a:rPr sz="3550" spc="85" dirty="0">
                <a:latin typeface="Arial"/>
                <a:cs typeface="Arial"/>
              </a:rPr>
              <a:t> </a:t>
            </a:r>
            <a:r>
              <a:rPr sz="3550" spc="330" dirty="0">
                <a:latin typeface="Arial"/>
                <a:cs typeface="Arial"/>
              </a:rPr>
              <a:t>(lebih  </a:t>
            </a:r>
            <a:r>
              <a:rPr sz="3550" spc="300" dirty="0">
                <a:latin typeface="Arial"/>
                <a:cs typeface="Arial"/>
              </a:rPr>
              <a:t>tinggi </a:t>
            </a:r>
            <a:r>
              <a:rPr sz="3550" spc="295" dirty="0">
                <a:latin typeface="Arial"/>
                <a:cs typeface="Arial"/>
              </a:rPr>
              <a:t>dari</a:t>
            </a:r>
            <a:r>
              <a:rPr sz="3550" spc="-145" dirty="0">
                <a:latin typeface="Arial"/>
                <a:cs typeface="Arial"/>
              </a:rPr>
              <a:t> </a:t>
            </a:r>
            <a:r>
              <a:rPr sz="3550" spc="459" dirty="0">
                <a:latin typeface="Arial"/>
                <a:cs typeface="Arial"/>
              </a:rPr>
              <a:t>badan)</a:t>
            </a:r>
            <a:endParaRPr sz="3550">
              <a:latin typeface="Arial"/>
              <a:cs typeface="Arial"/>
            </a:endParaRPr>
          </a:p>
          <a:p>
            <a:pPr marL="64769">
              <a:lnSpc>
                <a:spcPct val="100000"/>
              </a:lnSpc>
              <a:spcBef>
                <a:spcPts val="2165"/>
              </a:spcBef>
            </a:pPr>
            <a:r>
              <a:rPr sz="3550" spc="165" dirty="0">
                <a:latin typeface="Arial"/>
                <a:cs typeface="Arial"/>
              </a:rPr>
              <a:t>Label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-270" dirty="0">
                <a:latin typeface="Arial"/>
                <a:cs typeface="Arial"/>
              </a:rPr>
              <a:t>,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365" dirty="0">
                <a:latin typeface="Arial"/>
                <a:cs typeface="Arial"/>
              </a:rPr>
              <a:t>semua</a:t>
            </a:r>
            <a:r>
              <a:rPr sz="3550" spc="85" dirty="0">
                <a:latin typeface="Arial"/>
                <a:cs typeface="Arial"/>
              </a:rPr>
              <a:t> </a:t>
            </a:r>
            <a:r>
              <a:rPr sz="3550" spc="395" dirty="0">
                <a:latin typeface="Arial"/>
                <a:cs typeface="Arial"/>
              </a:rPr>
              <a:t>wadah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370" dirty="0">
                <a:latin typeface="Arial"/>
                <a:cs typeface="Arial"/>
              </a:rPr>
              <a:t>yang</a:t>
            </a:r>
            <a:r>
              <a:rPr sz="3550" spc="85" dirty="0">
                <a:latin typeface="Arial"/>
                <a:cs typeface="Arial"/>
              </a:rPr>
              <a:t> </a:t>
            </a:r>
            <a:r>
              <a:rPr sz="3550" spc="204" dirty="0">
                <a:latin typeface="Arial"/>
                <a:cs typeface="Arial"/>
              </a:rPr>
              <a:t>berisi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390" dirty="0">
                <a:latin typeface="Arial"/>
                <a:cs typeface="Arial"/>
              </a:rPr>
              <a:t>bahan</a:t>
            </a:r>
            <a:r>
              <a:rPr sz="3550" spc="85" dirty="0">
                <a:latin typeface="Arial"/>
                <a:cs typeface="Arial"/>
              </a:rPr>
              <a:t> </a:t>
            </a:r>
            <a:r>
              <a:rPr sz="3550" spc="840" dirty="0">
                <a:latin typeface="Arial"/>
                <a:cs typeface="Arial"/>
              </a:rPr>
              <a:t>/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220" dirty="0">
                <a:latin typeface="Arial"/>
                <a:cs typeface="Arial"/>
              </a:rPr>
              <a:t>zat</a:t>
            </a:r>
            <a:r>
              <a:rPr sz="3550" spc="85" dirty="0">
                <a:latin typeface="Arial"/>
                <a:cs typeface="Arial"/>
              </a:rPr>
              <a:t> </a:t>
            </a:r>
            <a:r>
              <a:rPr sz="3550" spc="325" dirty="0">
                <a:latin typeface="Arial"/>
                <a:cs typeface="Arial"/>
              </a:rPr>
              <a:t>kimia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275" dirty="0">
                <a:latin typeface="Arial"/>
                <a:cs typeface="Arial"/>
              </a:rPr>
              <a:t>harus</a:t>
            </a:r>
            <a:r>
              <a:rPr sz="3550" spc="85" dirty="0">
                <a:latin typeface="Arial"/>
                <a:cs typeface="Arial"/>
              </a:rPr>
              <a:t> </a:t>
            </a:r>
            <a:r>
              <a:rPr sz="3550" spc="254" dirty="0">
                <a:latin typeface="Arial"/>
                <a:cs typeface="Arial"/>
              </a:rPr>
              <a:t>diberi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270" dirty="0">
                <a:latin typeface="Arial"/>
                <a:cs typeface="Arial"/>
              </a:rPr>
              <a:t>label</a:t>
            </a:r>
            <a:endParaRPr sz="3550">
              <a:latin typeface="Arial"/>
              <a:cs typeface="Arial"/>
            </a:endParaRPr>
          </a:p>
          <a:p>
            <a:pPr marL="2303145" marR="5080">
              <a:lnSpc>
                <a:spcPct val="107400"/>
              </a:lnSpc>
              <a:spcBef>
                <a:spcPts val="1970"/>
              </a:spcBef>
            </a:pPr>
            <a:r>
              <a:rPr sz="3550" spc="265" dirty="0">
                <a:latin typeface="Arial"/>
                <a:cs typeface="Arial"/>
              </a:rPr>
              <a:t>Kepekaan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190" dirty="0">
                <a:latin typeface="Arial"/>
                <a:cs typeface="Arial"/>
              </a:rPr>
              <a:t>Zat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345" dirty="0">
                <a:latin typeface="Arial"/>
                <a:cs typeface="Arial"/>
              </a:rPr>
              <a:t>terhadap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345" dirty="0">
                <a:latin typeface="Arial"/>
                <a:cs typeface="Arial"/>
              </a:rPr>
              <a:t>Cahaya</a:t>
            </a:r>
            <a:r>
              <a:rPr sz="3550" spc="85" dirty="0">
                <a:latin typeface="Arial"/>
                <a:cs typeface="Arial"/>
              </a:rPr>
              <a:t> </a:t>
            </a:r>
            <a:r>
              <a:rPr sz="3550" spc="-270" dirty="0">
                <a:latin typeface="Arial"/>
                <a:cs typeface="Arial"/>
              </a:rPr>
              <a:t>,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220" dirty="0">
                <a:latin typeface="Arial"/>
                <a:cs typeface="Arial"/>
              </a:rPr>
              <a:t>zat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315" dirty="0">
                <a:latin typeface="Arial"/>
                <a:cs typeface="Arial"/>
              </a:rPr>
              <a:t>peka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375" dirty="0">
                <a:latin typeface="Arial"/>
                <a:cs typeface="Arial"/>
              </a:rPr>
              <a:t>cahaya</a:t>
            </a:r>
            <a:r>
              <a:rPr sz="3550" spc="85" dirty="0">
                <a:latin typeface="Arial"/>
                <a:cs typeface="Arial"/>
              </a:rPr>
              <a:t> </a:t>
            </a:r>
            <a:r>
              <a:rPr sz="3550" spc="345" dirty="0">
                <a:latin typeface="Arial"/>
                <a:cs typeface="Arial"/>
              </a:rPr>
              <a:t>disimpan  </a:t>
            </a:r>
            <a:r>
              <a:rPr sz="3550" spc="434" dirty="0">
                <a:latin typeface="Arial"/>
                <a:cs typeface="Arial"/>
              </a:rPr>
              <a:t>dalam </a:t>
            </a:r>
            <a:r>
              <a:rPr sz="3550" spc="295" dirty="0">
                <a:latin typeface="Arial"/>
                <a:cs typeface="Arial"/>
              </a:rPr>
              <a:t>botol</a:t>
            </a:r>
            <a:r>
              <a:rPr sz="3550" spc="-280" dirty="0">
                <a:latin typeface="Arial"/>
                <a:cs typeface="Arial"/>
              </a:rPr>
              <a:t> </a:t>
            </a:r>
            <a:r>
              <a:rPr sz="3550" spc="225" dirty="0">
                <a:latin typeface="Arial"/>
                <a:cs typeface="Arial"/>
              </a:rPr>
              <a:t>cokelat.</a:t>
            </a:r>
            <a:endParaRPr sz="3550">
              <a:latin typeface="Arial"/>
              <a:cs typeface="Arial"/>
            </a:endParaRPr>
          </a:p>
          <a:p>
            <a:pPr marL="4197985" marR="54610">
              <a:lnSpc>
                <a:spcPct val="107400"/>
              </a:lnSpc>
              <a:spcBef>
                <a:spcPts val="1995"/>
              </a:spcBef>
            </a:pPr>
            <a:r>
              <a:rPr sz="3550" spc="345" dirty="0">
                <a:latin typeface="Arial"/>
                <a:cs typeface="Arial"/>
              </a:rPr>
              <a:t>Kemudahan </a:t>
            </a:r>
            <a:r>
              <a:rPr sz="3550" spc="335" dirty="0">
                <a:latin typeface="Arial"/>
                <a:cs typeface="Arial"/>
              </a:rPr>
              <a:t>Menguap </a:t>
            </a:r>
            <a:r>
              <a:rPr sz="3550" spc="-270" dirty="0">
                <a:latin typeface="Arial"/>
                <a:cs typeface="Arial"/>
              </a:rPr>
              <a:t>, </a:t>
            </a:r>
            <a:r>
              <a:rPr sz="3550" spc="220" dirty="0">
                <a:latin typeface="Arial"/>
                <a:cs typeface="Arial"/>
              </a:rPr>
              <a:t>zat </a:t>
            </a:r>
            <a:r>
              <a:rPr sz="3550" spc="450" dirty="0">
                <a:latin typeface="Arial"/>
                <a:cs typeface="Arial"/>
              </a:rPr>
              <a:t>mudah </a:t>
            </a:r>
            <a:r>
              <a:rPr sz="3550" spc="409" dirty="0">
                <a:latin typeface="Arial"/>
                <a:cs typeface="Arial"/>
              </a:rPr>
              <a:t>menguap  </a:t>
            </a:r>
            <a:r>
              <a:rPr sz="3550" spc="345" dirty="0">
                <a:latin typeface="Arial"/>
                <a:cs typeface="Arial"/>
              </a:rPr>
              <a:t>disimpan</a:t>
            </a:r>
            <a:r>
              <a:rPr sz="3550" spc="70" dirty="0">
                <a:latin typeface="Arial"/>
                <a:cs typeface="Arial"/>
              </a:rPr>
              <a:t> </a:t>
            </a:r>
            <a:r>
              <a:rPr sz="3550" spc="380" dirty="0">
                <a:latin typeface="Arial"/>
                <a:cs typeface="Arial"/>
              </a:rPr>
              <a:t>ditempat</a:t>
            </a:r>
            <a:r>
              <a:rPr sz="3550" spc="75" dirty="0">
                <a:latin typeface="Arial"/>
                <a:cs typeface="Arial"/>
              </a:rPr>
              <a:t> </a:t>
            </a:r>
            <a:r>
              <a:rPr sz="3550" spc="220" dirty="0">
                <a:latin typeface="Arial"/>
                <a:cs typeface="Arial"/>
              </a:rPr>
              <a:t>dingin,</a:t>
            </a:r>
            <a:r>
              <a:rPr sz="3550" spc="70" dirty="0">
                <a:latin typeface="Arial"/>
                <a:cs typeface="Arial"/>
              </a:rPr>
              <a:t> </a:t>
            </a:r>
            <a:r>
              <a:rPr sz="3550" spc="200" dirty="0">
                <a:latin typeface="Arial"/>
                <a:cs typeface="Arial"/>
              </a:rPr>
              <a:t>sejuk</a:t>
            </a:r>
            <a:r>
              <a:rPr sz="3550" spc="75" dirty="0">
                <a:latin typeface="Arial"/>
                <a:cs typeface="Arial"/>
              </a:rPr>
              <a:t> </a:t>
            </a:r>
            <a:r>
              <a:rPr sz="3550" spc="395" dirty="0">
                <a:latin typeface="Arial"/>
                <a:cs typeface="Arial"/>
              </a:rPr>
              <a:t>dan</a:t>
            </a:r>
            <a:r>
              <a:rPr sz="3550" spc="70" dirty="0">
                <a:latin typeface="Arial"/>
                <a:cs typeface="Arial"/>
              </a:rPr>
              <a:t> </a:t>
            </a:r>
            <a:r>
              <a:rPr sz="3550" spc="310" dirty="0">
                <a:latin typeface="Arial"/>
                <a:cs typeface="Arial"/>
              </a:rPr>
              <a:t>hindarkan</a:t>
            </a:r>
            <a:r>
              <a:rPr sz="3550" spc="75" dirty="0">
                <a:latin typeface="Arial"/>
                <a:cs typeface="Arial"/>
              </a:rPr>
              <a:t> </a:t>
            </a:r>
            <a:r>
              <a:rPr sz="3550" spc="295" dirty="0">
                <a:latin typeface="Arial"/>
                <a:cs typeface="Arial"/>
              </a:rPr>
              <a:t>dari  </a:t>
            </a:r>
            <a:r>
              <a:rPr sz="3550" spc="375" dirty="0">
                <a:latin typeface="Arial"/>
                <a:cs typeface="Arial"/>
              </a:rPr>
              <a:t>cahaya</a:t>
            </a:r>
            <a:r>
              <a:rPr sz="3550" spc="75" dirty="0">
                <a:latin typeface="Arial"/>
                <a:cs typeface="Arial"/>
              </a:rPr>
              <a:t> </a:t>
            </a:r>
            <a:r>
              <a:rPr sz="3550" spc="265" dirty="0">
                <a:latin typeface="Arial"/>
                <a:cs typeface="Arial"/>
              </a:rPr>
              <a:t>langsung.</a:t>
            </a:r>
            <a:endParaRPr sz="3550">
              <a:latin typeface="Arial"/>
              <a:cs typeface="Arial"/>
            </a:endParaRPr>
          </a:p>
          <a:p>
            <a:pPr marL="4197985" marR="50165">
              <a:lnSpc>
                <a:spcPct val="107400"/>
              </a:lnSpc>
              <a:spcBef>
                <a:spcPts val="780"/>
              </a:spcBef>
            </a:pPr>
            <a:r>
              <a:rPr sz="3550" spc="229" dirty="0">
                <a:latin typeface="Arial"/>
                <a:cs typeface="Arial"/>
              </a:rPr>
              <a:t>Larutan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250" dirty="0">
                <a:latin typeface="Arial"/>
                <a:cs typeface="Arial"/>
              </a:rPr>
              <a:t>Indikator</a:t>
            </a:r>
            <a:r>
              <a:rPr sz="3550" spc="85" dirty="0">
                <a:latin typeface="Arial"/>
                <a:cs typeface="Arial"/>
              </a:rPr>
              <a:t> </a:t>
            </a:r>
            <a:r>
              <a:rPr sz="3550" spc="345" dirty="0">
                <a:latin typeface="Arial"/>
                <a:cs typeface="Arial"/>
              </a:rPr>
              <a:t>disimpan</a:t>
            </a:r>
            <a:r>
              <a:rPr sz="3550" spc="85" dirty="0">
                <a:latin typeface="Arial"/>
                <a:cs typeface="Arial"/>
              </a:rPr>
              <a:t> </a:t>
            </a:r>
            <a:r>
              <a:rPr sz="3550" spc="434" dirty="0">
                <a:latin typeface="Arial"/>
                <a:cs typeface="Arial"/>
              </a:rPr>
              <a:t>dalam</a:t>
            </a:r>
            <a:r>
              <a:rPr sz="3550" spc="80" dirty="0">
                <a:latin typeface="Arial"/>
                <a:cs typeface="Arial"/>
              </a:rPr>
              <a:t> </a:t>
            </a:r>
            <a:r>
              <a:rPr sz="3550" spc="295" dirty="0">
                <a:latin typeface="Arial"/>
                <a:cs typeface="Arial"/>
              </a:rPr>
              <a:t>botol</a:t>
            </a:r>
            <a:r>
              <a:rPr sz="3550" spc="85" dirty="0">
                <a:latin typeface="Arial"/>
                <a:cs typeface="Arial"/>
              </a:rPr>
              <a:t> </a:t>
            </a:r>
            <a:r>
              <a:rPr sz="3550" spc="240" dirty="0">
                <a:latin typeface="Arial"/>
                <a:cs typeface="Arial"/>
              </a:rPr>
              <a:t>tetes</a:t>
            </a:r>
            <a:r>
              <a:rPr sz="3550" spc="85" dirty="0">
                <a:latin typeface="Arial"/>
                <a:cs typeface="Arial"/>
              </a:rPr>
              <a:t> </a:t>
            </a:r>
            <a:r>
              <a:rPr sz="3550" spc="365" dirty="0">
                <a:latin typeface="Arial"/>
                <a:cs typeface="Arial"/>
              </a:rPr>
              <a:t>(botol  </a:t>
            </a:r>
            <a:r>
              <a:rPr sz="3550" spc="210" dirty="0">
                <a:latin typeface="Arial"/>
                <a:cs typeface="Arial"/>
              </a:rPr>
              <a:t>kecil </a:t>
            </a:r>
            <a:r>
              <a:rPr sz="3550" spc="285" dirty="0">
                <a:latin typeface="Arial"/>
                <a:cs typeface="Arial"/>
              </a:rPr>
              <a:t>dilengkapi </a:t>
            </a:r>
            <a:r>
              <a:rPr sz="3550" spc="310" dirty="0">
                <a:latin typeface="Arial"/>
                <a:cs typeface="Arial"/>
              </a:rPr>
              <a:t>pipet </a:t>
            </a:r>
            <a:r>
              <a:rPr sz="3550" spc="240" dirty="0">
                <a:latin typeface="Arial"/>
                <a:cs typeface="Arial"/>
              </a:rPr>
              <a:t>tetes </a:t>
            </a:r>
            <a:r>
              <a:rPr sz="3550" spc="430" dirty="0">
                <a:latin typeface="Arial"/>
                <a:cs typeface="Arial"/>
              </a:rPr>
              <a:t>pada</a:t>
            </a:r>
            <a:r>
              <a:rPr sz="3550" spc="-640" dirty="0">
                <a:latin typeface="Arial"/>
                <a:cs typeface="Arial"/>
              </a:rPr>
              <a:t> </a:t>
            </a:r>
            <a:r>
              <a:rPr sz="3550" spc="360" dirty="0">
                <a:latin typeface="Arial"/>
                <a:cs typeface="Arial"/>
              </a:rPr>
              <a:t>sumbatnya).</a:t>
            </a:r>
            <a:endParaRPr sz="35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FD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37645" y="0"/>
            <a:ext cx="7003415" cy="1992630"/>
          </a:xfrm>
          <a:custGeom>
            <a:avLst/>
            <a:gdLst/>
            <a:ahLst/>
            <a:cxnLst/>
            <a:rect l="l" t="t" r="r" b="b"/>
            <a:pathLst>
              <a:path w="7003415" h="1992630">
                <a:moveTo>
                  <a:pt x="4121831" y="1992080"/>
                </a:moveTo>
                <a:lnTo>
                  <a:pt x="5950172" y="1656366"/>
                </a:lnTo>
                <a:lnTo>
                  <a:pt x="6824651" y="679052"/>
                </a:lnTo>
                <a:lnTo>
                  <a:pt x="7003250" y="0"/>
                </a:lnTo>
                <a:lnTo>
                  <a:pt x="0" y="0"/>
                </a:lnTo>
                <a:lnTo>
                  <a:pt x="39672" y="517029"/>
                </a:lnTo>
                <a:lnTo>
                  <a:pt x="518881" y="1374228"/>
                </a:lnTo>
                <a:lnTo>
                  <a:pt x="1748177" y="1769563"/>
                </a:lnTo>
                <a:lnTo>
                  <a:pt x="4121831" y="1992080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521957" y="1032424"/>
            <a:ext cx="6766042" cy="92545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03790" y="2221372"/>
            <a:ext cx="1523365" cy="768985"/>
          </a:xfrm>
          <a:custGeom>
            <a:avLst/>
            <a:gdLst/>
            <a:ahLst/>
            <a:cxnLst/>
            <a:rect l="l" t="t" r="r" b="b"/>
            <a:pathLst>
              <a:path w="1523364" h="768985">
                <a:moveTo>
                  <a:pt x="110890" y="659827"/>
                </a:moveTo>
                <a:lnTo>
                  <a:pt x="77007" y="621951"/>
                </a:lnTo>
                <a:lnTo>
                  <a:pt x="49284" y="580849"/>
                </a:lnTo>
                <a:lnTo>
                  <a:pt x="27722" y="536520"/>
                </a:lnTo>
                <a:lnTo>
                  <a:pt x="12321" y="488965"/>
                </a:lnTo>
                <a:lnTo>
                  <a:pt x="3080" y="438184"/>
                </a:lnTo>
                <a:lnTo>
                  <a:pt x="0" y="384176"/>
                </a:lnTo>
                <a:lnTo>
                  <a:pt x="3094" y="330176"/>
                </a:lnTo>
                <a:lnTo>
                  <a:pt x="12379" y="279417"/>
                </a:lnTo>
                <a:lnTo>
                  <a:pt x="27854" y="231898"/>
                </a:lnTo>
                <a:lnTo>
                  <a:pt x="49518" y="187621"/>
                </a:lnTo>
                <a:lnTo>
                  <a:pt x="77372" y="146584"/>
                </a:lnTo>
                <a:lnTo>
                  <a:pt x="111416" y="108788"/>
                </a:lnTo>
                <a:lnTo>
                  <a:pt x="149949" y="75547"/>
                </a:lnTo>
                <a:lnTo>
                  <a:pt x="191270" y="48350"/>
                </a:lnTo>
                <a:lnTo>
                  <a:pt x="235380" y="27197"/>
                </a:lnTo>
                <a:lnTo>
                  <a:pt x="282278" y="12087"/>
                </a:lnTo>
                <a:lnTo>
                  <a:pt x="331964" y="3021"/>
                </a:lnTo>
                <a:lnTo>
                  <a:pt x="384439" y="0"/>
                </a:lnTo>
                <a:lnTo>
                  <a:pt x="432422" y="2501"/>
                </a:lnTo>
                <a:lnTo>
                  <a:pt x="478197" y="10006"/>
                </a:lnTo>
                <a:lnTo>
                  <a:pt x="521765" y="22514"/>
                </a:lnTo>
                <a:lnTo>
                  <a:pt x="563126" y="40025"/>
                </a:lnTo>
                <a:lnTo>
                  <a:pt x="602279" y="62540"/>
                </a:lnTo>
                <a:lnTo>
                  <a:pt x="638248" y="89479"/>
                </a:lnTo>
                <a:lnTo>
                  <a:pt x="669844" y="120476"/>
                </a:lnTo>
                <a:lnTo>
                  <a:pt x="697067" y="155531"/>
                </a:lnTo>
                <a:lnTo>
                  <a:pt x="719918" y="194642"/>
                </a:lnTo>
                <a:lnTo>
                  <a:pt x="738396" y="237811"/>
                </a:lnTo>
                <a:lnTo>
                  <a:pt x="556556" y="237811"/>
                </a:lnTo>
                <a:lnTo>
                  <a:pt x="526879" y="194469"/>
                </a:lnTo>
                <a:lnTo>
                  <a:pt x="488300" y="163511"/>
                </a:lnTo>
                <a:lnTo>
                  <a:pt x="440820" y="144936"/>
                </a:lnTo>
                <a:lnTo>
                  <a:pt x="384439" y="138744"/>
                </a:lnTo>
                <a:lnTo>
                  <a:pt x="335711" y="142949"/>
                </a:lnTo>
                <a:lnTo>
                  <a:pt x="291745" y="155562"/>
                </a:lnTo>
                <a:lnTo>
                  <a:pt x="252542" y="176584"/>
                </a:lnTo>
                <a:lnTo>
                  <a:pt x="218103" y="206015"/>
                </a:lnTo>
                <a:lnTo>
                  <a:pt x="190051" y="242409"/>
                </a:lnTo>
                <a:lnTo>
                  <a:pt x="170015" y="284322"/>
                </a:lnTo>
                <a:lnTo>
                  <a:pt x="157992" y="331753"/>
                </a:lnTo>
                <a:lnTo>
                  <a:pt x="153985" y="384702"/>
                </a:lnTo>
                <a:lnTo>
                  <a:pt x="157992" y="437651"/>
                </a:lnTo>
                <a:lnTo>
                  <a:pt x="170015" y="485082"/>
                </a:lnTo>
                <a:lnTo>
                  <a:pt x="190051" y="526994"/>
                </a:lnTo>
                <a:lnTo>
                  <a:pt x="218103" y="563389"/>
                </a:lnTo>
                <a:lnTo>
                  <a:pt x="252542" y="592820"/>
                </a:lnTo>
                <a:lnTo>
                  <a:pt x="291745" y="613842"/>
                </a:lnTo>
                <a:lnTo>
                  <a:pt x="335711" y="626455"/>
                </a:lnTo>
                <a:lnTo>
                  <a:pt x="384439" y="630659"/>
                </a:lnTo>
                <a:lnTo>
                  <a:pt x="440328" y="624468"/>
                </a:lnTo>
                <a:lnTo>
                  <a:pt x="487644" y="605893"/>
                </a:lnTo>
                <a:lnTo>
                  <a:pt x="526386" y="574934"/>
                </a:lnTo>
                <a:lnTo>
                  <a:pt x="556556" y="531593"/>
                </a:lnTo>
                <a:lnTo>
                  <a:pt x="738396" y="531593"/>
                </a:lnTo>
                <a:lnTo>
                  <a:pt x="719918" y="574845"/>
                </a:lnTo>
                <a:lnTo>
                  <a:pt x="697067" y="613999"/>
                </a:lnTo>
                <a:lnTo>
                  <a:pt x="669844" y="649053"/>
                </a:lnTo>
                <a:lnTo>
                  <a:pt x="638248" y="680008"/>
                </a:lnTo>
                <a:lnTo>
                  <a:pt x="602279" y="706863"/>
                </a:lnTo>
                <a:lnTo>
                  <a:pt x="563126" y="729094"/>
                </a:lnTo>
                <a:lnTo>
                  <a:pt x="521765" y="746386"/>
                </a:lnTo>
                <a:lnTo>
                  <a:pt x="478197" y="758737"/>
                </a:lnTo>
                <a:lnTo>
                  <a:pt x="432422" y="766148"/>
                </a:lnTo>
                <a:lnTo>
                  <a:pt x="384439" y="768618"/>
                </a:lnTo>
                <a:lnTo>
                  <a:pt x="331657" y="765596"/>
                </a:lnTo>
                <a:lnTo>
                  <a:pt x="281752" y="756530"/>
                </a:lnTo>
                <a:lnTo>
                  <a:pt x="234723" y="741420"/>
                </a:lnTo>
                <a:lnTo>
                  <a:pt x="190569" y="720266"/>
                </a:lnTo>
                <a:lnTo>
                  <a:pt x="149292" y="693068"/>
                </a:lnTo>
                <a:lnTo>
                  <a:pt x="110890" y="659827"/>
                </a:lnTo>
                <a:close/>
              </a:path>
              <a:path w="1523364" h="768985">
                <a:moveTo>
                  <a:pt x="1362698" y="762046"/>
                </a:moveTo>
                <a:lnTo>
                  <a:pt x="1314349" y="620936"/>
                </a:lnTo>
                <a:lnTo>
                  <a:pt x="1021617" y="620936"/>
                </a:lnTo>
                <a:lnTo>
                  <a:pt x="973011" y="762046"/>
                </a:lnTo>
                <a:lnTo>
                  <a:pt x="812715" y="762046"/>
                </a:lnTo>
                <a:lnTo>
                  <a:pt x="1078643" y="8671"/>
                </a:lnTo>
                <a:lnTo>
                  <a:pt x="1258380" y="8671"/>
                </a:lnTo>
                <a:lnTo>
                  <a:pt x="1522994" y="762046"/>
                </a:lnTo>
                <a:lnTo>
                  <a:pt x="1362698" y="762046"/>
                </a:lnTo>
                <a:close/>
              </a:path>
              <a:path w="1523364" h="768985">
                <a:moveTo>
                  <a:pt x="1061298" y="504790"/>
                </a:moveTo>
                <a:lnTo>
                  <a:pt x="1275459" y="504790"/>
                </a:lnTo>
                <a:lnTo>
                  <a:pt x="1167988" y="191562"/>
                </a:lnTo>
                <a:lnTo>
                  <a:pt x="1061298" y="504790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32332" y="2232145"/>
            <a:ext cx="561340" cy="751840"/>
          </a:xfrm>
          <a:custGeom>
            <a:avLst/>
            <a:gdLst/>
            <a:ahLst/>
            <a:cxnLst/>
            <a:rect l="l" t="t" r="r" b="b"/>
            <a:pathLst>
              <a:path w="561339" h="751839">
                <a:moveTo>
                  <a:pt x="151885" y="451972"/>
                </a:moveTo>
                <a:lnTo>
                  <a:pt x="151885" y="751272"/>
                </a:lnTo>
                <a:lnTo>
                  <a:pt x="0" y="751272"/>
                </a:lnTo>
                <a:lnTo>
                  <a:pt x="0" y="0"/>
                </a:lnTo>
                <a:lnTo>
                  <a:pt x="276710" y="0"/>
                </a:lnTo>
                <a:lnTo>
                  <a:pt x="338018" y="4073"/>
                </a:lnTo>
                <a:lnTo>
                  <a:pt x="391869" y="16292"/>
                </a:lnTo>
                <a:lnTo>
                  <a:pt x="438263" y="36657"/>
                </a:lnTo>
                <a:lnTo>
                  <a:pt x="477202" y="65168"/>
                </a:lnTo>
                <a:lnTo>
                  <a:pt x="508129" y="99657"/>
                </a:lnTo>
                <a:lnTo>
                  <a:pt x="530218" y="137956"/>
                </a:lnTo>
                <a:lnTo>
                  <a:pt x="543470" y="180066"/>
                </a:lnTo>
                <a:lnTo>
                  <a:pt x="547887" y="225986"/>
                </a:lnTo>
                <a:lnTo>
                  <a:pt x="545194" y="260869"/>
                </a:lnTo>
                <a:lnTo>
                  <a:pt x="523648" y="327088"/>
                </a:lnTo>
                <a:lnTo>
                  <a:pt x="480161" y="386623"/>
                </a:lnTo>
                <a:lnTo>
                  <a:pt x="449349" y="409994"/>
                </a:lnTo>
                <a:lnTo>
                  <a:pt x="412360" y="428536"/>
                </a:lnTo>
                <a:lnTo>
                  <a:pt x="369198" y="442249"/>
                </a:lnTo>
                <a:lnTo>
                  <a:pt x="560765" y="751272"/>
                </a:lnTo>
                <a:lnTo>
                  <a:pt x="381028" y="751272"/>
                </a:lnTo>
                <a:lnTo>
                  <a:pt x="201291" y="451972"/>
                </a:lnTo>
                <a:lnTo>
                  <a:pt x="151885" y="451972"/>
                </a:lnTo>
                <a:close/>
              </a:path>
              <a:path w="561339" h="751839">
                <a:moveTo>
                  <a:pt x="151885" y="116146"/>
                </a:moveTo>
                <a:lnTo>
                  <a:pt x="151885" y="335825"/>
                </a:lnTo>
                <a:lnTo>
                  <a:pt x="276710" y="335825"/>
                </a:lnTo>
                <a:lnTo>
                  <a:pt x="326962" y="328468"/>
                </a:lnTo>
                <a:lnTo>
                  <a:pt x="363683" y="306395"/>
                </a:lnTo>
                <a:lnTo>
                  <a:pt x="386349" y="271511"/>
                </a:lnTo>
                <a:lnTo>
                  <a:pt x="393906" y="226249"/>
                </a:lnTo>
                <a:lnTo>
                  <a:pt x="392017" y="202205"/>
                </a:lnTo>
                <a:lnTo>
                  <a:pt x="376904" y="162000"/>
                </a:lnTo>
                <a:lnTo>
                  <a:pt x="347013" y="132849"/>
                </a:lnTo>
                <a:lnTo>
                  <a:pt x="303528" y="118002"/>
                </a:lnTo>
                <a:lnTo>
                  <a:pt x="276710" y="116146"/>
                </a:lnTo>
                <a:lnTo>
                  <a:pt x="151885" y="116146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373850" y="2230043"/>
            <a:ext cx="710565" cy="753745"/>
          </a:xfrm>
          <a:custGeom>
            <a:avLst/>
            <a:gdLst/>
            <a:ahLst/>
            <a:cxnLst/>
            <a:rect l="l" t="t" r="r" b="b"/>
            <a:pathLst>
              <a:path w="710564" h="753744">
                <a:moveTo>
                  <a:pt x="549983" y="753375"/>
                </a:moveTo>
                <a:lnTo>
                  <a:pt x="501634" y="612265"/>
                </a:lnTo>
                <a:lnTo>
                  <a:pt x="208902" y="612265"/>
                </a:lnTo>
                <a:lnTo>
                  <a:pt x="160286" y="753375"/>
                </a:lnTo>
                <a:lnTo>
                  <a:pt x="0" y="753375"/>
                </a:lnTo>
                <a:lnTo>
                  <a:pt x="265928" y="0"/>
                </a:lnTo>
                <a:lnTo>
                  <a:pt x="445665" y="0"/>
                </a:lnTo>
                <a:lnTo>
                  <a:pt x="710279" y="753375"/>
                </a:lnTo>
                <a:lnTo>
                  <a:pt x="549983" y="753375"/>
                </a:lnTo>
                <a:close/>
              </a:path>
              <a:path w="710564" h="753744">
                <a:moveTo>
                  <a:pt x="248583" y="496119"/>
                </a:moveTo>
                <a:lnTo>
                  <a:pt x="462743" y="496119"/>
                </a:lnTo>
                <a:lnTo>
                  <a:pt x="355272" y="182891"/>
                </a:lnTo>
                <a:lnTo>
                  <a:pt x="248583" y="496119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12573" y="2232145"/>
            <a:ext cx="548005" cy="751840"/>
          </a:xfrm>
          <a:custGeom>
            <a:avLst/>
            <a:gdLst/>
            <a:ahLst/>
            <a:cxnLst/>
            <a:rect l="l" t="t" r="r" b="b"/>
            <a:pathLst>
              <a:path w="548004" h="751839">
                <a:moveTo>
                  <a:pt x="490870" y="374454"/>
                </a:moveTo>
                <a:lnTo>
                  <a:pt x="455129" y="406512"/>
                </a:lnTo>
                <a:lnTo>
                  <a:pt x="406250" y="431212"/>
                </a:lnTo>
                <a:lnTo>
                  <a:pt x="346144" y="446782"/>
                </a:lnTo>
                <a:lnTo>
                  <a:pt x="276701" y="451972"/>
                </a:lnTo>
                <a:lnTo>
                  <a:pt x="151885" y="451972"/>
                </a:lnTo>
                <a:lnTo>
                  <a:pt x="151885" y="751272"/>
                </a:lnTo>
                <a:lnTo>
                  <a:pt x="0" y="751272"/>
                </a:lnTo>
                <a:lnTo>
                  <a:pt x="0" y="0"/>
                </a:lnTo>
                <a:lnTo>
                  <a:pt x="276701" y="0"/>
                </a:lnTo>
                <a:lnTo>
                  <a:pt x="338010" y="4073"/>
                </a:lnTo>
                <a:lnTo>
                  <a:pt x="391864" y="16292"/>
                </a:lnTo>
                <a:lnTo>
                  <a:pt x="438262" y="36657"/>
                </a:lnTo>
                <a:lnTo>
                  <a:pt x="477202" y="65168"/>
                </a:lnTo>
                <a:lnTo>
                  <a:pt x="508125" y="99197"/>
                </a:lnTo>
                <a:lnTo>
                  <a:pt x="530215" y="136117"/>
                </a:lnTo>
                <a:lnTo>
                  <a:pt x="543469" y="175927"/>
                </a:lnTo>
                <a:lnTo>
                  <a:pt x="547887" y="218628"/>
                </a:lnTo>
                <a:lnTo>
                  <a:pt x="544324" y="261378"/>
                </a:lnTo>
                <a:lnTo>
                  <a:pt x="533634" y="301599"/>
                </a:lnTo>
                <a:lnTo>
                  <a:pt x="515816" y="339291"/>
                </a:lnTo>
                <a:lnTo>
                  <a:pt x="490870" y="374454"/>
                </a:lnTo>
                <a:close/>
              </a:path>
              <a:path w="548004" h="751839">
                <a:moveTo>
                  <a:pt x="151885" y="335825"/>
                </a:moveTo>
                <a:lnTo>
                  <a:pt x="276701" y="335825"/>
                </a:lnTo>
                <a:lnTo>
                  <a:pt x="303520" y="333986"/>
                </a:lnTo>
                <a:lnTo>
                  <a:pt x="347011" y="319271"/>
                </a:lnTo>
                <a:lnTo>
                  <a:pt x="376904" y="290251"/>
                </a:lnTo>
                <a:lnTo>
                  <a:pt x="392017" y="250177"/>
                </a:lnTo>
                <a:lnTo>
                  <a:pt x="393906" y="226249"/>
                </a:lnTo>
                <a:lnTo>
                  <a:pt x="392017" y="202205"/>
                </a:lnTo>
                <a:lnTo>
                  <a:pt x="376904" y="162000"/>
                </a:lnTo>
                <a:lnTo>
                  <a:pt x="347011" y="132849"/>
                </a:lnTo>
                <a:lnTo>
                  <a:pt x="303520" y="118002"/>
                </a:lnTo>
                <a:lnTo>
                  <a:pt x="276701" y="116146"/>
                </a:lnTo>
                <a:lnTo>
                  <a:pt x="151885" y="116146"/>
                </a:lnTo>
                <a:lnTo>
                  <a:pt x="151885" y="335825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174513" y="2230043"/>
            <a:ext cx="434340" cy="753745"/>
          </a:xfrm>
          <a:custGeom>
            <a:avLst/>
            <a:gdLst/>
            <a:ahLst/>
            <a:cxnLst/>
            <a:rect l="l" t="t" r="r" b="b"/>
            <a:pathLst>
              <a:path w="434339" h="753744">
                <a:moveTo>
                  <a:pt x="433844" y="0"/>
                </a:moveTo>
                <a:lnTo>
                  <a:pt x="433844" y="116146"/>
                </a:lnTo>
                <a:lnTo>
                  <a:pt x="151885" y="116146"/>
                </a:lnTo>
                <a:lnTo>
                  <a:pt x="151885" y="313227"/>
                </a:lnTo>
                <a:lnTo>
                  <a:pt x="401526" y="313227"/>
                </a:lnTo>
                <a:lnTo>
                  <a:pt x="401526" y="429373"/>
                </a:lnTo>
                <a:lnTo>
                  <a:pt x="151885" y="429373"/>
                </a:lnTo>
                <a:lnTo>
                  <a:pt x="151885" y="637229"/>
                </a:lnTo>
                <a:lnTo>
                  <a:pt x="433844" y="637229"/>
                </a:lnTo>
                <a:lnTo>
                  <a:pt x="433844" y="753375"/>
                </a:lnTo>
                <a:lnTo>
                  <a:pt x="0" y="753375"/>
                </a:lnTo>
                <a:lnTo>
                  <a:pt x="0" y="0"/>
                </a:lnTo>
                <a:lnTo>
                  <a:pt x="433844" y="0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763263" y="2230043"/>
            <a:ext cx="643890" cy="753745"/>
          </a:xfrm>
          <a:custGeom>
            <a:avLst/>
            <a:gdLst/>
            <a:ahLst/>
            <a:cxnLst/>
            <a:rect l="l" t="t" r="r" b="b"/>
            <a:pathLst>
              <a:path w="643889" h="753744">
                <a:moveTo>
                  <a:pt x="491918" y="0"/>
                </a:moveTo>
                <a:lnTo>
                  <a:pt x="643804" y="0"/>
                </a:lnTo>
                <a:lnTo>
                  <a:pt x="643804" y="753375"/>
                </a:lnTo>
                <a:lnTo>
                  <a:pt x="491918" y="753375"/>
                </a:lnTo>
                <a:lnTo>
                  <a:pt x="151885" y="232555"/>
                </a:lnTo>
                <a:lnTo>
                  <a:pt x="151885" y="753375"/>
                </a:lnTo>
                <a:lnTo>
                  <a:pt x="0" y="753375"/>
                </a:lnTo>
                <a:lnTo>
                  <a:pt x="0" y="0"/>
                </a:lnTo>
                <a:lnTo>
                  <a:pt x="151885" y="0"/>
                </a:lnTo>
                <a:lnTo>
                  <a:pt x="491918" y="520819"/>
                </a:lnTo>
                <a:lnTo>
                  <a:pt x="491918" y="0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03717" y="2232145"/>
            <a:ext cx="660400" cy="751840"/>
          </a:xfrm>
          <a:custGeom>
            <a:avLst/>
            <a:gdLst/>
            <a:ahLst/>
            <a:cxnLst/>
            <a:rect l="l" t="t" r="r" b="b"/>
            <a:pathLst>
              <a:path w="660400" h="751839">
                <a:moveTo>
                  <a:pt x="405984" y="751272"/>
                </a:moveTo>
                <a:lnTo>
                  <a:pt x="254098" y="751272"/>
                </a:lnTo>
                <a:lnTo>
                  <a:pt x="254098" y="492965"/>
                </a:lnTo>
                <a:lnTo>
                  <a:pt x="0" y="0"/>
                </a:lnTo>
                <a:lnTo>
                  <a:pt x="170278" y="0"/>
                </a:lnTo>
                <a:lnTo>
                  <a:pt x="330565" y="354220"/>
                </a:lnTo>
                <a:lnTo>
                  <a:pt x="489804" y="0"/>
                </a:lnTo>
                <a:lnTo>
                  <a:pt x="659825" y="0"/>
                </a:lnTo>
                <a:lnTo>
                  <a:pt x="405984" y="492965"/>
                </a:lnTo>
                <a:lnTo>
                  <a:pt x="405984" y="751272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260431" y="2232145"/>
            <a:ext cx="152400" cy="751840"/>
          </a:xfrm>
          <a:custGeom>
            <a:avLst/>
            <a:gdLst/>
            <a:ahLst/>
            <a:cxnLst/>
            <a:rect l="l" t="t" r="r" b="b"/>
            <a:pathLst>
              <a:path w="152400" h="751839">
                <a:moveTo>
                  <a:pt x="0" y="751272"/>
                </a:moveTo>
                <a:lnTo>
                  <a:pt x="0" y="0"/>
                </a:lnTo>
                <a:lnTo>
                  <a:pt x="151885" y="0"/>
                </a:lnTo>
                <a:lnTo>
                  <a:pt x="151885" y="751272"/>
                </a:lnTo>
                <a:lnTo>
                  <a:pt x="0" y="751272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573641" y="2232145"/>
            <a:ext cx="819150" cy="751840"/>
          </a:xfrm>
          <a:custGeom>
            <a:avLst/>
            <a:gdLst/>
            <a:ahLst/>
            <a:cxnLst/>
            <a:rect l="l" t="t" r="r" b="b"/>
            <a:pathLst>
              <a:path w="819150" h="751839">
                <a:moveTo>
                  <a:pt x="819073" y="0"/>
                </a:moveTo>
                <a:lnTo>
                  <a:pt x="819073" y="751272"/>
                </a:lnTo>
                <a:lnTo>
                  <a:pt x="668502" y="751272"/>
                </a:lnTo>
                <a:lnTo>
                  <a:pt x="668502" y="276702"/>
                </a:lnTo>
                <a:lnTo>
                  <a:pt x="464057" y="751272"/>
                </a:lnTo>
                <a:lnTo>
                  <a:pt x="355272" y="751272"/>
                </a:lnTo>
                <a:lnTo>
                  <a:pt x="151885" y="278804"/>
                </a:lnTo>
                <a:lnTo>
                  <a:pt x="151885" y="751272"/>
                </a:lnTo>
                <a:lnTo>
                  <a:pt x="0" y="751272"/>
                </a:lnTo>
                <a:lnTo>
                  <a:pt x="0" y="0"/>
                </a:lnTo>
                <a:lnTo>
                  <a:pt x="168963" y="0"/>
                </a:lnTo>
                <a:lnTo>
                  <a:pt x="410194" y="556557"/>
                </a:lnTo>
                <a:lnTo>
                  <a:pt x="651157" y="0"/>
                </a:lnTo>
                <a:lnTo>
                  <a:pt x="819073" y="0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554173" y="2230043"/>
            <a:ext cx="1315720" cy="753745"/>
          </a:xfrm>
          <a:custGeom>
            <a:avLst/>
            <a:gdLst/>
            <a:ahLst/>
            <a:cxnLst/>
            <a:rect l="l" t="t" r="r" b="b"/>
            <a:pathLst>
              <a:path w="1315720" h="753744">
                <a:moveTo>
                  <a:pt x="490861" y="376556"/>
                </a:moveTo>
                <a:lnTo>
                  <a:pt x="455128" y="408614"/>
                </a:lnTo>
                <a:lnTo>
                  <a:pt x="406250" y="433315"/>
                </a:lnTo>
                <a:lnTo>
                  <a:pt x="346140" y="448884"/>
                </a:lnTo>
                <a:lnTo>
                  <a:pt x="276701" y="454074"/>
                </a:lnTo>
                <a:lnTo>
                  <a:pt x="151885" y="454074"/>
                </a:lnTo>
                <a:lnTo>
                  <a:pt x="151885" y="753375"/>
                </a:lnTo>
                <a:lnTo>
                  <a:pt x="0" y="753375"/>
                </a:lnTo>
                <a:lnTo>
                  <a:pt x="0" y="2102"/>
                </a:lnTo>
                <a:lnTo>
                  <a:pt x="276701" y="2102"/>
                </a:lnTo>
                <a:lnTo>
                  <a:pt x="338010" y="6175"/>
                </a:lnTo>
                <a:lnTo>
                  <a:pt x="391864" y="18394"/>
                </a:lnTo>
                <a:lnTo>
                  <a:pt x="438262" y="38759"/>
                </a:lnTo>
                <a:lnTo>
                  <a:pt x="477202" y="67270"/>
                </a:lnTo>
                <a:lnTo>
                  <a:pt x="508125" y="101299"/>
                </a:lnTo>
                <a:lnTo>
                  <a:pt x="530215" y="138219"/>
                </a:lnTo>
                <a:lnTo>
                  <a:pt x="543469" y="178029"/>
                </a:lnTo>
                <a:lnTo>
                  <a:pt x="547887" y="220730"/>
                </a:lnTo>
                <a:lnTo>
                  <a:pt x="544322" y="263480"/>
                </a:lnTo>
                <a:lnTo>
                  <a:pt x="533629" y="303701"/>
                </a:lnTo>
                <a:lnTo>
                  <a:pt x="515808" y="341393"/>
                </a:lnTo>
                <a:lnTo>
                  <a:pt x="490861" y="376556"/>
                </a:lnTo>
                <a:close/>
              </a:path>
              <a:path w="1315720" h="753744">
                <a:moveTo>
                  <a:pt x="151885" y="337927"/>
                </a:moveTo>
                <a:lnTo>
                  <a:pt x="276701" y="337927"/>
                </a:lnTo>
                <a:lnTo>
                  <a:pt x="303520" y="336088"/>
                </a:lnTo>
                <a:lnTo>
                  <a:pt x="347011" y="321373"/>
                </a:lnTo>
                <a:lnTo>
                  <a:pt x="376903" y="292353"/>
                </a:lnTo>
                <a:lnTo>
                  <a:pt x="392008" y="252280"/>
                </a:lnTo>
                <a:lnTo>
                  <a:pt x="393896" y="228351"/>
                </a:lnTo>
                <a:lnTo>
                  <a:pt x="392008" y="204307"/>
                </a:lnTo>
                <a:lnTo>
                  <a:pt x="376903" y="164103"/>
                </a:lnTo>
                <a:lnTo>
                  <a:pt x="347011" y="134951"/>
                </a:lnTo>
                <a:lnTo>
                  <a:pt x="303520" y="120104"/>
                </a:lnTo>
                <a:lnTo>
                  <a:pt x="276701" y="118249"/>
                </a:lnTo>
                <a:lnTo>
                  <a:pt x="151885" y="118249"/>
                </a:lnTo>
                <a:lnTo>
                  <a:pt x="151885" y="337927"/>
                </a:lnTo>
                <a:close/>
              </a:path>
              <a:path w="1315720" h="753744">
                <a:moveTo>
                  <a:pt x="1154906" y="753375"/>
                </a:moveTo>
                <a:lnTo>
                  <a:pt x="1106557" y="612265"/>
                </a:lnTo>
                <a:lnTo>
                  <a:pt x="813825" y="612265"/>
                </a:lnTo>
                <a:lnTo>
                  <a:pt x="765209" y="753375"/>
                </a:lnTo>
                <a:lnTo>
                  <a:pt x="604913" y="753375"/>
                </a:lnTo>
                <a:lnTo>
                  <a:pt x="870842" y="0"/>
                </a:lnTo>
                <a:lnTo>
                  <a:pt x="1050578" y="0"/>
                </a:lnTo>
                <a:lnTo>
                  <a:pt x="1315192" y="753375"/>
                </a:lnTo>
                <a:lnTo>
                  <a:pt x="1154906" y="753375"/>
                </a:lnTo>
                <a:close/>
              </a:path>
              <a:path w="1315720" h="753744">
                <a:moveTo>
                  <a:pt x="853506" y="496119"/>
                </a:moveTo>
                <a:lnTo>
                  <a:pt x="1067666" y="496119"/>
                </a:lnTo>
                <a:lnTo>
                  <a:pt x="960186" y="182891"/>
                </a:lnTo>
                <a:lnTo>
                  <a:pt x="853506" y="496119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974922" y="2230043"/>
            <a:ext cx="643890" cy="753745"/>
          </a:xfrm>
          <a:custGeom>
            <a:avLst/>
            <a:gdLst/>
            <a:ahLst/>
            <a:cxnLst/>
            <a:rect l="l" t="t" r="r" b="b"/>
            <a:pathLst>
              <a:path w="643890" h="753744">
                <a:moveTo>
                  <a:pt x="491909" y="0"/>
                </a:moveTo>
                <a:lnTo>
                  <a:pt x="643832" y="0"/>
                </a:lnTo>
                <a:lnTo>
                  <a:pt x="643832" y="753375"/>
                </a:lnTo>
                <a:lnTo>
                  <a:pt x="491909" y="753375"/>
                </a:lnTo>
                <a:lnTo>
                  <a:pt x="151885" y="232555"/>
                </a:lnTo>
                <a:lnTo>
                  <a:pt x="151885" y="753375"/>
                </a:lnTo>
                <a:lnTo>
                  <a:pt x="0" y="753375"/>
                </a:lnTo>
                <a:lnTo>
                  <a:pt x="0" y="0"/>
                </a:lnTo>
                <a:lnTo>
                  <a:pt x="151885" y="0"/>
                </a:lnTo>
                <a:lnTo>
                  <a:pt x="491909" y="520819"/>
                </a:lnTo>
                <a:lnTo>
                  <a:pt x="491909" y="0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722959" y="2230043"/>
            <a:ext cx="710565" cy="753745"/>
          </a:xfrm>
          <a:custGeom>
            <a:avLst/>
            <a:gdLst/>
            <a:ahLst/>
            <a:cxnLst/>
            <a:rect l="l" t="t" r="r" b="b"/>
            <a:pathLst>
              <a:path w="710565" h="753744">
                <a:moveTo>
                  <a:pt x="549973" y="753375"/>
                </a:moveTo>
                <a:lnTo>
                  <a:pt x="501681" y="612265"/>
                </a:lnTo>
                <a:lnTo>
                  <a:pt x="208978" y="612265"/>
                </a:lnTo>
                <a:lnTo>
                  <a:pt x="160305" y="753375"/>
                </a:lnTo>
                <a:lnTo>
                  <a:pt x="0" y="753375"/>
                </a:lnTo>
                <a:lnTo>
                  <a:pt x="265938" y="0"/>
                </a:lnTo>
                <a:lnTo>
                  <a:pt x="445674" y="0"/>
                </a:lnTo>
                <a:lnTo>
                  <a:pt x="710279" y="753375"/>
                </a:lnTo>
                <a:lnTo>
                  <a:pt x="549973" y="753375"/>
                </a:lnTo>
                <a:close/>
              </a:path>
              <a:path w="710565" h="753744">
                <a:moveTo>
                  <a:pt x="248602" y="496119"/>
                </a:moveTo>
                <a:lnTo>
                  <a:pt x="462819" y="496119"/>
                </a:lnTo>
                <a:lnTo>
                  <a:pt x="355282" y="182891"/>
                </a:lnTo>
                <a:lnTo>
                  <a:pt x="248602" y="496119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052462" y="1894393"/>
            <a:ext cx="11223625" cy="1316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450" dirty="0" smtClean="0">
                <a:latin typeface="Arial"/>
                <a:cs typeface="Arial"/>
              </a:rPr>
              <a:t> </a:t>
            </a:r>
            <a:endParaRPr sz="8450" dirty="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109371" y="3515923"/>
            <a:ext cx="1353185" cy="753745"/>
          </a:xfrm>
          <a:custGeom>
            <a:avLst/>
            <a:gdLst/>
            <a:ahLst/>
            <a:cxnLst/>
            <a:rect l="l" t="t" r="r" b="b"/>
            <a:pathLst>
              <a:path w="1353185" h="753745">
                <a:moveTo>
                  <a:pt x="0" y="2095"/>
                </a:moveTo>
                <a:lnTo>
                  <a:pt x="304555" y="2095"/>
                </a:lnTo>
                <a:lnTo>
                  <a:pt x="359147" y="5594"/>
                </a:lnTo>
                <a:lnTo>
                  <a:pt x="407563" y="16088"/>
                </a:lnTo>
                <a:lnTo>
                  <a:pt x="449804" y="33579"/>
                </a:lnTo>
                <a:lnTo>
                  <a:pt x="485870" y="58064"/>
                </a:lnTo>
                <a:lnTo>
                  <a:pt x="514841" y="87941"/>
                </a:lnTo>
                <a:lnTo>
                  <a:pt x="535534" y="121593"/>
                </a:lnTo>
                <a:lnTo>
                  <a:pt x="547950" y="159021"/>
                </a:lnTo>
                <a:lnTo>
                  <a:pt x="552089" y="200225"/>
                </a:lnTo>
                <a:lnTo>
                  <a:pt x="546234" y="247262"/>
                </a:lnTo>
                <a:lnTo>
                  <a:pt x="528670" y="287678"/>
                </a:lnTo>
                <a:lnTo>
                  <a:pt x="499397" y="321471"/>
                </a:lnTo>
                <a:lnTo>
                  <a:pt x="458415" y="348641"/>
                </a:lnTo>
                <a:lnTo>
                  <a:pt x="405724" y="369189"/>
                </a:lnTo>
                <a:lnTo>
                  <a:pt x="441050" y="377240"/>
                </a:lnTo>
                <a:lnTo>
                  <a:pt x="500569" y="409298"/>
                </a:lnTo>
                <a:lnTo>
                  <a:pt x="544304" y="460902"/>
                </a:lnTo>
                <a:lnTo>
                  <a:pt x="566640" y="522391"/>
                </a:lnTo>
                <a:lnTo>
                  <a:pt x="569432" y="556288"/>
                </a:lnTo>
                <a:lnTo>
                  <a:pt x="565260" y="598317"/>
                </a:lnTo>
                <a:lnTo>
                  <a:pt x="552746" y="636106"/>
                </a:lnTo>
                <a:lnTo>
                  <a:pt x="531888" y="669658"/>
                </a:lnTo>
                <a:lnTo>
                  <a:pt x="502687" y="698973"/>
                </a:lnTo>
                <a:lnTo>
                  <a:pt x="466359" y="722770"/>
                </a:lnTo>
                <a:lnTo>
                  <a:pt x="424118" y="739769"/>
                </a:lnTo>
                <a:lnTo>
                  <a:pt x="375964" y="749970"/>
                </a:lnTo>
                <a:lnTo>
                  <a:pt x="321898" y="753370"/>
                </a:lnTo>
                <a:lnTo>
                  <a:pt x="0" y="753370"/>
                </a:lnTo>
                <a:lnTo>
                  <a:pt x="0" y="2095"/>
                </a:lnTo>
                <a:close/>
              </a:path>
              <a:path w="1353185" h="753745">
                <a:moveTo>
                  <a:pt x="151883" y="118243"/>
                </a:moveTo>
                <a:lnTo>
                  <a:pt x="151883" y="313220"/>
                </a:lnTo>
                <a:lnTo>
                  <a:pt x="288526" y="313220"/>
                </a:lnTo>
                <a:lnTo>
                  <a:pt x="333789" y="306913"/>
                </a:lnTo>
                <a:lnTo>
                  <a:pt x="368672" y="287997"/>
                </a:lnTo>
                <a:lnTo>
                  <a:pt x="396510" y="238083"/>
                </a:lnTo>
                <a:lnTo>
                  <a:pt x="398366" y="216255"/>
                </a:lnTo>
                <a:lnTo>
                  <a:pt x="396510" y="194413"/>
                </a:lnTo>
                <a:lnTo>
                  <a:pt x="381663" y="158415"/>
                </a:lnTo>
                <a:lnTo>
                  <a:pt x="352528" y="132874"/>
                </a:lnTo>
                <a:lnTo>
                  <a:pt x="312455" y="119868"/>
                </a:lnTo>
                <a:lnTo>
                  <a:pt x="288526" y="118243"/>
                </a:lnTo>
                <a:lnTo>
                  <a:pt x="151883" y="118243"/>
                </a:lnTo>
                <a:close/>
              </a:path>
              <a:path w="1353185" h="753745">
                <a:moveTo>
                  <a:pt x="151883" y="637222"/>
                </a:moveTo>
                <a:lnTo>
                  <a:pt x="304555" y="637222"/>
                </a:lnTo>
                <a:lnTo>
                  <a:pt x="328648" y="635514"/>
                </a:lnTo>
                <a:lnTo>
                  <a:pt x="369247" y="621852"/>
                </a:lnTo>
                <a:lnTo>
                  <a:pt x="399204" y="594802"/>
                </a:lnTo>
                <a:lnTo>
                  <a:pt x="414576" y="556830"/>
                </a:lnTo>
                <a:lnTo>
                  <a:pt x="416497" y="533952"/>
                </a:lnTo>
                <a:lnTo>
                  <a:pt x="414543" y="510946"/>
                </a:lnTo>
                <a:lnTo>
                  <a:pt x="398908" y="472712"/>
                </a:lnTo>
                <a:lnTo>
                  <a:pt x="368492" y="445184"/>
                </a:lnTo>
                <a:lnTo>
                  <a:pt x="327630" y="431125"/>
                </a:lnTo>
                <a:lnTo>
                  <a:pt x="303504" y="429367"/>
                </a:lnTo>
                <a:lnTo>
                  <a:pt x="151883" y="429367"/>
                </a:lnTo>
                <a:lnTo>
                  <a:pt x="151883" y="637222"/>
                </a:lnTo>
                <a:close/>
              </a:path>
              <a:path w="1353185" h="753745">
                <a:moveTo>
                  <a:pt x="1192573" y="753370"/>
                </a:moveTo>
                <a:lnTo>
                  <a:pt x="1144224" y="612257"/>
                </a:lnTo>
                <a:lnTo>
                  <a:pt x="851494" y="612257"/>
                </a:lnTo>
                <a:lnTo>
                  <a:pt x="802881" y="753370"/>
                </a:lnTo>
                <a:lnTo>
                  <a:pt x="642589" y="753370"/>
                </a:lnTo>
                <a:lnTo>
                  <a:pt x="908518" y="0"/>
                </a:lnTo>
                <a:lnTo>
                  <a:pt x="1088255" y="0"/>
                </a:lnTo>
                <a:lnTo>
                  <a:pt x="1352869" y="753370"/>
                </a:lnTo>
                <a:lnTo>
                  <a:pt x="1192573" y="753370"/>
                </a:lnTo>
                <a:close/>
              </a:path>
              <a:path w="1353185" h="753745">
                <a:moveTo>
                  <a:pt x="891173" y="496109"/>
                </a:moveTo>
                <a:lnTo>
                  <a:pt x="1105333" y="496109"/>
                </a:lnTo>
                <a:lnTo>
                  <a:pt x="997863" y="182889"/>
                </a:lnTo>
                <a:lnTo>
                  <a:pt x="891173" y="496109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567787" y="3518018"/>
            <a:ext cx="626745" cy="751840"/>
          </a:xfrm>
          <a:custGeom>
            <a:avLst/>
            <a:gdLst/>
            <a:ahLst/>
            <a:cxnLst/>
            <a:rect l="l" t="t" r="r" b="b"/>
            <a:pathLst>
              <a:path w="626744" h="751839">
                <a:moveTo>
                  <a:pt x="474840" y="0"/>
                </a:moveTo>
                <a:lnTo>
                  <a:pt x="626459" y="0"/>
                </a:lnTo>
                <a:lnTo>
                  <a:pt x="626459" y="751274"/>
                </a:lnTo>
                <a:lnTo>
                  <a:pt x="474840" y="751274"/>
                </a:lnTo>
                <a:lnTo>
                  <a:pt x="474840" y="429377"/>
                </a:lnTo>
                <a:lnTo>
                  <a:pt x="151885" y="429377"/>
                </a:lnTo>
                <a:lnTo>
                  <a:pt x="151885" y="751274"/>
                </a:lnTo>
                <a:lnTo>
                  <a:pt x="0" y="751274"/>
                </a:lnTo>
                <a:lnTo>
                  <a:pt x="0" y="0"/>
                </a:lnTo>
                <a:lnTo>
                  <a:pt x="151885" y="0"/>
                </a:lnTo>
                <a:lnTo>
                  <a:pt x="151885" y="313229"/>
                </a:lnTo>
                <a:lnTo>
                  <a:pt x="474840" y="313229"/>
                </a:lnTo>
                <a:lnTo>
                  <a:pt x="474840" y="0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98640" y="3515923"/>
            <a:ext cx="710565" cy="753745"/>
          </a:xfrm>
          <a:custGeom>
            <a:avLst/>
            <a:gdLst/>
            <a:ahLst/>
            <a:cxnLst/>
            <a:rect l="l" t="t" r="r" b="b"/>
            <a:pathLst>
              <a:path w="710564" h="753745">
                <a:moveTo>
                  <a:pt x="549983" y="753370"/>
                </a:moveTo>
                <a:lnTo>
                  <a:pt x="501634" y="612257"/>
                </a:lnTo>
                <a:lnTo>
                  <a:pt x="208902" y="612257"/>
                </a:lnTo>
                <a:lnTo>
                  <a:pt x="160286" y="753370"/>
                </a:lnTo>
                <a:lnTo>
                  <a:pt x="0" y="753370"/>
                </a:lnTo>
                <a:lnTo>
                  <a:pt x="265928" y="0"/>
                </a:lnTo>
                <a:lnTo>
                  <a:pt x="445665" y="0"/>
                </a:lnTo>
                <a:lnTo>
                  <a:pt x="710279" y="753370"/>
                </a:lnTo>
                <a:lnTo>
                  <a:pt x="549983" y="753370"/>
                </a:lnTo>
                <a:close/>
              </a:path>
              <a:path w="710564" h="753745">
                <a:moveTo>
                  <a:pt x="248583" y="496109"/>
                </a:moveTo>
                <a:lnTo>
                  <a:pt x="462743" y="496109"/>
                </a:lnTo>
                <a:lnTo>
                  <a:pt x="355272" y="182889"/>
                </a:lnTo>
                <a:lnTo>
                  <a:pt x="248583" y="496109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114466" y="3515923"/>
            <a:ext cx="643890" cy="753745"/>
          </a:xfrm>
          <a:custGeom>
            <a:avLst/>
            <a:gdLst/>
            <a:ahLst/>
            <a:cxnLst/>
            <a:rect l="l" t="t" r="r" b="b"/>
            <a:pathLst>
              <a:path w="643889" h="753745">
                <a:moveTo>
                  <a:pt x="491918" y="0"/>
                </a:moveTo>
                <a:lnTo>
                  <a:pt x="643804" y="0"/>
                </a:lnTo>
                <a:lnTo>
                  <a:pt x="643804" y="753370"/>
                </a:lnTo>
                <a:lnTo>
                  <a:pt x="491918" y="753370"/>
                </a:lnTo>
                <a:lnTo>
                  <a:pt x="151885" y="232552"/>
                </a:lnTo>
                <a:lnTo>
                  <a:pt x="151885" y="753370"/>
                </a:lnTo>
                <a:lnTo>
                  <a:pt x="0" y="753370"/>
                </a:lnTo>
                <a:lnTo>
                  <a:pt x="0" y="0"/>
                </a:lnTo>
                <a:lnTo>
                  <a:pt x="151885" y="0"/>
                </a:lnTo>
                <a:lnTo>
                  <a:pt x="491918" y="520817"/>
                </a:lnTo>
                <a:lnTo>
                  <a:pt x="491918" y="0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242455" y="3518018"/>
            <a:ext cx="621665" cy="751840"/>
          </a:xfrm>
          <a:custGeom>
            <a:avLst/>
            <a:gdLst/>
            <a:ahLst/>
            <a:cxnLst/>
            <a:rect l="l" t="t" r="r" b="b"/>
            <a:pathLst>
              <a:path w="621664" h="751839">
                <a:moveTo>
                  <a:pt x="151885" y="751274"/>
                </a:moveTo>
                <a:lnTo>
                  <a:pt x="0" y="751274"/>
                </a:lnTo>
                <a:lnTo>
                  <a:pt x="0" y="0"/>
                </a:lnTo>
                <a:lnTo>
                  <a:pt x="151885" y="0"/>
                </a:lnTo>
                <a:lnTo>
                  <a:pt x="151885" y="335832"/>
                </a:lnTo>
                <a:lnTo>
                  <a:pt x="423071" y="0"/>
                </a:lnTo>
                <a:lnTo>
                  <a:pt x="621201" y="0"/>
                </a:lnTo>
                <a:lnTo>
                  <a:pt x="295094" y="376818"/>
                </a:lnTo>
                <a:lnTo>
                  <a:pt x="621201" y="751274"/>
                </a:lnTo>
                <a:lnTo>
                  <a:pt x="424119" y="751274"/>
                </a:lnTo>
                <a:lnTo>
                  <a:pt x="151885" y="417547"/>
                </a:lnTo>
                <a:lnTo>
                  <a:pt x="151885" y="751274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967898" y="3518018"/>
            <a:ext cx="152400" cy="751840"/>
          </a:xfrm>
          <a:custGeom>
            <a:avLst/>
            <a:gdLst/>
            <a:ahLst/>
            <a:cxnLst/>
            <a:rect l="l" t="t" r="r" b="b"/>
            <a:pathLst>
              <a:path w="152400" h="751839">
                <a:moveTo>
                  <a:pt x="0" y="751274"/>
                </a:moveTo>
                <a:lnTo>
                  <a:pt x="0" y="0"/>
                </a:lnTo>
                <a:lnTo>
                  <a:pt x="151885" y="0"/>
                </a:lnTo>
                <a:lnTo>
                  <a:pt x="151885" y="751274"/>
                </a:lnTo>
                <a:lnTo>
                  <a:pt x="0" y="751274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81108" y="3518018"/>
            <a:ext cx="819150" cy="751840"/>
          </a:xfrm>
          <a:custGeom>
            <a:avLst/>
            <a:gdLst/>
            <a:ahLst/>
            <a:cxnLst/>
            <a:rect l="l" t="t" r="r" b="b"/>
            <a:pathLst>
              <a:path w="819150" h="751839">
                <a:moveTo>
                  <a:pt x="819073" y="0"/>
                </a:moveTo>
                <a:lnTo>
                  <a:pt x="819073" y="751274"/>
                </a:lnTo>
                <a:lnTo>
                  <a:pt x="668502" y="751274"/>
                </a:lnTo>
                <a:lnTo>
                  <a:pt x="668502" y="276701"/>
                </a:lnTo>
                <a:lnTo>
                  <a:pt x="464058" y="751274"/>
                </a:lnTo>
                <a:lnTo>
                  <a:pt x="355272" y="751274"/>
                </a:lnTo>
                <a:lnTo>
                  <a:pt x="151885" y="278806"/>
                </a:lnTo>
                <a:lnTo>
                  <a:pt x="151885" y="751274"/>
                </a:lnTo>
                <a:lnTo>
                  <a:pt x="0" y="751274"/>
                </a:lnTo>
                <a:lnTo>
                  <a:pt x="0" y="0"/>
                </a:lnTo>
                <a:lnTo>
                  <a:pt x="168963" y="0"/>
                </a:lnTo>
                <a:lnTo>
                  <a:pt x="410194" y="556555"/>
                </a:lnTo>
                <a:lnTo>
                  <a:pt x="651157" y="0"/>
                </a:lnTo>
                <a:lnTo>
                  <a:pt x="819073" y="0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261641" y="3518018"/>
            <a:ext cx="152400" cy="751840"/>
          </a:xfrm>
          <a:custGeom>
            <a:avLst/>
            <a:gdLst/>
            <a:ahLst/>
            <a:cxnLst/>
            <a:rect l="l" t="t" r="r" b="b"/>
            <a:pathLst>
              <a:path w="152400" h="751839">
                <a:moveTo>
                  <a:pt x="0" y="751274"/>
                </a:moveTo>
                <a:lnTo>
                  <a:pt x="0" y="0"/>
                </a:lnTo>
                <a:lnTo>
                  <a:pt x="151885" y="0"/>
                </a:lnTo>
                <a:lnTo>
                  <a:pt x="151885" y="751274"/>
                </a:lnTo>
                <a:lnTo>
                  <a:pt x="0" y="751274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517825" y="3515923"/>
            <a:ext cx="710565" cy="753745"/>
          </a:xfrm>
          <a:custGeom>
            <a:avLst/>
            <a:gdLst/>
            <a:ahLst/>
            <a:cxnLst/>
            <a:rect l="l" t="t" r="r" b="b"/>
            <a:pathLst>
              <a:path w="710565" h="753745">
                <a:moveTo>
                  <a:pt x="549992" y="753370"/>
                </a:moveTo>
                <a:lnTo>
                  <a:pt x="501643" y="612257"/>
                </a:lnTo>
                <a:lnTo>
                  <a:pt x="208911" y="612257"/>
                </a:lnTo>
                <a:lnTo>
                  <a:pt x="160296" y="753370"/>
                </a:lnTo>
                <a:lnTo>
                  <a:pt x="0" y="753370"/>
                </a:lnTo>
                <a:lnTo>
                  <a:pt x="265928" y="0"/>
                </a:lnTo>
                <a:lnTo>
                  <a:pt x="445665" y="0"/>
                </a:lnTo>
                <a:lnTo>
                  <a:pt x="710288" y="753370"/>
                </a:lnTo>
                <a:lnTo>
                  <a:pt x="549992" y="753370"/>
                </a:lnTo>
                <a:close/>
              </a:path>
              <a:path w="710565" h="753745">
                <a:moveTo>
                  <a:pt x="248592" y="496109"/>
                </a:moveTo>
                <a:lnTo>
                  <a:pt x="462753" y="496109"/>
                </a:lnTo>
                <a:lnTo>
                  <a:pt x="355272" y="182889"/>
                </a:lnTo>
                <a:lnTo>
                  <a:pt x="248592" y="496109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016000" y="3180268"/>
            <a:ext cx="7249795" cy="1316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450" dirty="0" smtClean="0">
                <a:latin typeface="Arial"/>
                <a:cs typeface="Arial"/>
              </a:rPr>
              <a:t> </a:t>
            </a:r>
            <a:endParaRPr sz="8450" dirty="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037417" y="5972159"/>
            <a:ext cx="180975" cy="180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037417" y="6638909"/>
            <a:ext cx="180975" cy="1809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37417" y="7305659"/>
            <a:ext cx="180975" cy="1809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2443817" y="5654659"/>
            <a:ext cx="8340090" cy="2025650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3750" spc="245" dirty="0">
                <a:latin typeface="Arial"/>
                <a:cs typeface="Arial"/>
              </a:rPr>
              <a:t>Secara</a:t>
            </a:r>
            <a:r>
              <a:rPr sz="3750" spc="75" dirty="0">
                <a:latin typeface="Arial"/>
                <a:cs typeface="Arial"/>
              </a:rPr>
              <a:t> </a:t>
            </a:r>
            <a:r>
              <a:rPr sz="3750" spc="250" dirty="0">
                <a:latin typeface="Arial"/>
                <a:cs typeface="Arial"/>
              </a:rPr>
              <a:t>Alfabetis</a:t>
            </a:r>
            <a:endParaRPr sz="3750">
              <a:latin typeface="Arial"/>
              <a:cs typeface="Arial"/>
            </a:endParaRPr>
          </a:p>
          <a:p>
            <a:pPr marL="12700" marR="5080">
              <a:lnSpc>
                <a:spcPts val="5250"/>
              </a:lnSpc>
              <a:spcBef>
                <a:spcPts val="300"/>
              </a:spcBef>
            </a:pPr>
            <a:r>
              <a:rPr sz="3750" spc="275" dirty="0">
                <a:latin typeface="Arial"/>
                <a:cs typeface="Arial"/>
              </a:rPr>
              <a:t>Berdasaran </a:t>
            </a:r>
            <a:r>
              <a:rPr sz="3750" spc="350" dirty="0">
                <a:latin typeface="Arial"/>
                <a:cs typeface="Arial"/>
              </a:rPr>
              <a:t>golongan</a:t>
            </a:r>
            <a:r>
              <a:rPr sz="3750" spc="-114" dirty="0">
                <a:latin typeface="Arial"/>
                <a:cs typeface="Arial"/>
              </a:rPr>
              <a:t> </a:t>
            </a:r>
            <a:r>
              <a:rPr sz="3750" spc="275" dirty="0">
                <a:latin typeface="Arial"/>
                <a:cs typeface="Arial"/>
              </a:rPr>
              <a:t>(Klasifikasi)  </a:t>
            </a:r>
            <a:r>
              <a:rPr sz="3750" spc="270" dirty="0">
                <a:latin typeface="Arial"/>
                <a:cs typeface="Arial"/>
              </a:rPr>
              <a:t>Berdasarkan </a:t>
            </a:r>
            <a:r>
              <a:rPr sz="3750" spc="325" dirty="0">
                <a:latin typeface="Arial"/>
                <a:cs typeface="Arial"/>
              </a:rPr>
              <a:t>kelompok</a:t>
            </a:r>
            <a:r>
              <a:rPr sz="3750" spc="-125" dirty="0">
                <a:latin typeface="Arial"/>
                <a:cs typeface="Arial"/>
              </a:rPr>
              <a:t> </a:t>
            </a:r>
            <a:r>
              <a:rPr sz="3750" spc="405" dirty="0">
                <a:latin typeface="Arial"/>
                <a:cs typeface="Arial"/>
              </a:rPr>
              <a:t>(sifat)</a:t>
            </a:r>
            <a:endParaRPr sz="3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solidFill>
            <a:srgbClr val="FFF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50472" y="4050164"/>
            <a:ext cx="753110" cy="699770"/>
          </a:xfrm>
          <a:custGeom>
            <a:avLst/>
            <a:gdLst/>
            <a:ahLst/>
            <a:cxnLst/>
            <a:rect l="l" t="t" r="r" b="b"/>
            <a:pathLst>
              <a:path w="753110" h="699770">
                <a:moveTo>
                  <a:pt x="354510" y="699604"/>
                </a:moveTo>
                <a:lnTo>
                  <a:pt x="308542" y="698937"/>
                </a:lnTo>
                <a:lnTo>
                  <a:pt x="263058" y="692292"/>
                </a:lnTo>
                <a:lnTo>
                  <a:pt x="219252" y="677813"/>
                </a:lnTo>
                <a:lnTo>
                  <a:pt x="178317" y="653644"/>
                </a:lnTo>
                <a:lnTo>
                  <a:pt x="141444" y="617931"/>
                </a:lnTo>
                <a:lnTo>
                  <a:pt x="82694" y="550685"/>
                </a:lnTo>
                <a:lnTo>
                  <a:pt x="42622" y="508769"/>
                </a:lnTo>
                <a:lnTo>
                  <a:pt x="8912" y="449376"/>
                </a:lnTo>
                <a:lnTo>
                  <a:pt x="1192" y="376220"/>
                </a:lnTo>
                <a:lnTo>
                  <a:pt x="0" y="324954"/>
                </a:lnTo>
                <a:lnTo>
                  <a:pt x="4749" y="268998"/>
                </a:lnTo>
                <a:lnTo>
                  <a:pt x="18562" y="212179"/>
                </a:lnTo>
                <a:lnTo>
                  <a:pt x="44561" y="158323"/>
                </a:lnTo>
                <a:lnTo>
                  <a:pt x="78695" y="107599"/>
                </a:lnTo>
                <a:lnTo>
                  <a:pt x="105985" y="73810"/>
                </a:lnTo>
                <a:lnTo>
                  <a:pt x="166468" y="31497"/>
                </a:lnTo>
                <a:lnTo>
                  <a:pt x="212883" y="10207"/>
                </a:lnTo>
                <a:lnTo>
                  <a:pt x="284180" y="0"/>
                </a:lnTo>
                <a:lnTo>
                  <a:pt x="331405" y="3638"/>
                </a:lnTo>
                <a:lnTo>
                  <a:pt x="383421" y="12408"/>
                </a:lnTo>
                <a:lnTo>
                  <a:pt x="438033" y="25787"/>
                </a:lnTo>
                <a:lnTo>
                  <a:pt x="493046" y="43252"/>
                </a:lnTo>
                <a:lnTo>
                  <a:pt x="546264" y="64281"/>
                </a:lnTo>
                <a:lnTo>
                  <a:pt x="595493" y="88351"/>
                </a:lnTo>
                <a:lnTo>
                  <a:pt x="638538" y="114939"/>
                </a:lnTo>
                <a:lnTo>
                  <a:pt x="673204" y="143524"/>
                </a:lnTo>
                <a:lnTo>
                  <a:pt x="697295" y="173583"/>
                </a:lnTo>
                <a:lnTo>
                  <a:pt x="725407" y="227088"/>
                </a:lnTo>
                <a:lnTo>
                  <a:pt x="743756" y="276646"/>
                </a:lnTo>
                <a:lnTo>
                  <a:pt x="752762" y="324236"/>
                </a:lnTo>
                <a:lnTo>
                  <a:pt x="752843" y="371838"/>
                </a:lnTo>
                <a:lnTo>
                  <a:pt x="744420" y="421431"/>
                </a:lnTo>
                <a:lnTo>
                  <a:pt x="727912" y="474995"/>
                </a:lnTo>
                <a:lnTo>
                  <a:pt x="706877" y="521184"/>
                </a:lnTo>
                <a:lnTo>
                  <a:pt x="679462" y="562981"/>
                </a:lnTo>
                <a:lnTo>
                  <a:pt x="646715" y="599761"/>
                </a:lnTo>
                <a:lnTo>
                  <a:pt x="609686" y="630905"/>
                </a:lnTo>
                <a:lnTo>
                  <a:pt x="569425" y="655788"/>
                </a:lnTo>
                <a:lnTo>
                  <a:pt x="526979" y="673791"/>
                </a:lnTo>
                <a:lnTo>
                  <a:pt x="483399" y="684290"/>
                </a:lnTo>
                <a:lnTo>
                  <a:pt x="443132" y="690425"/>
                </a:lnTo>
                <a:lnTo>
                  <a:pt x="399771" y="696148"/>
                </a:lnTo>
                <a:lnTo>
                  <a:pt x="354510" y="699604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50472" y="7042019"/>
            <a:ext cx="753110" cy="699770"/>
          </a:xfrm>
          <a:custGeom>
            <a:avLst/>
            <a:gdLst/>
            <a:ahLst/>
            <a:cxnLst/>
            <a:rect l="l" t="t" r="r" b="b"/>
            <a:pathLst>
              <a:path w="753110" h="699770">
                <a:moveTo>
                  <a:pt x="354510" y="699604"/>
                </a:moveTo>
                <a:lnTo>
                  <a:pt x="308542" y="698937"/>
                </a:lnTo>
                <a:lnTo>
                  <a:pt x="263058" y="692292"/>
                </a:lnTo>
                <a:lnTo>
                  <a:pt x="219252" y="677813"/>
                </a:lnTo>
                <a:lnTo>
                  <a:pt x="178317" y="653644"/>
                </a:lnTo>
                <a:lnTo>
                  <a:pt x="141444" y="617931"/>
                </a:lnTo>
                <a:lnTo>
                  <a:pt x="82694" y="550685"/>
                </a:lnTo>
                <a:lnTo>
                  <a:pt x="42622" y="508769"/>
                </a:lnTo>
                <a:lnTo>
                  <a:pt x="8912" y="449376"/>
                </a:lnTo>
                <a:lnTo>
                  <a:pt x="1192" y="376220"/>
                </a:lnTo>
                <a:lnTo>
                  <a:pt x="0" y="324954"/>
                </a:lnTo>
                <a:lnTo>
                  <a:pt x="4749" y="268998"/>
                </a:lnTo>
                <a:lnTo>
                  <a:pt x="18562" y="212179"/>
                </a:lnTo>
                <a:lnTo>
                  <a:pt x="44561" y="158323"/>
                </a:lnTo>
                <a:lnTo>
                  <a:pt x="78695" y="107599"/>
                </a:lnTo>
                <a:lnTo>
                  <a:pt x="105985" y="73810"/>
                </a:lnTo>
                <a:lnTo>
                  <a:pt x="166468" y="31497"/>
                </a:lnTo>
                <a:lnTo>
                  <a:pt x="212883" y="10207"/>
                </a:lnTo>
                <a:lnTo>
                  <a:pt x="284180" y="0"/>
                </a:lnTo>
                <a:lnTo>
                  <a:pt x="331405" y="3638"/>
                </a:lnTo>
                <a:lnTo>
                  <a:pt x="383421" y="12408"/>
                </a:lnTo>
                <a:lnTo>
                  <a:pt x="438033" y="25787"/>
                </a:lnTo>
                <a:lnTo>
                  <a:pt x="493046" y="43252"/>
                </a:lnTo>
                <a:lnTo>
                  <a:pt x="546264" y="64281"/>
                </a:lnTo>
                <a:lnTo>
                  <a:pt x="595493" y="88351"/>
                </a:lnTo>
                <a:lnTo>
                  <a:pt x="638538" y="114939"/>
                </a:lnTo>
                <a:lnTo>
                  <a:pt x="673204" y="143524"/>
                </a:lnTo>
                <a:lnTo>
                  <a:pt x="697295" y="173583"/>
                </a:lnTo>
                <a:lnTo>
                  <a:pt x="725407" y="227088"/>
                </a:lnTo>
                <a:lnTo>
                  <a:pt x="743756" y="276646"/>
                </a:lnTo>
                <a:lnTo>
                  <a:pt x="752762" y="324236"/>
                </a:lnTo>
                <a:lnTo>
                  <a:pt x="752843" y="371838"/>
                </a:lnTo>
                <a:lnTo>
                  <a:pt x="744420" y="421431"/>
                </a:lnTo>
                <a:lnTo>
                  <a:pt x="727912" y="474995"/>
                </a:lnTo>
                <a:lnTo>
                  <a:pt x="706877" y="521184"/>
                </a:lnTo>
                <a:lnTo>
                  <a:pt x="679462" y="562981"/>
                </a:lnTo>
                <a:lnTo>
                  <a:pt x="646715" y="599761"/>
                </a:lnTo>
                <a:lnTo>
                  <a:pt x="609686" y="630905"/>
                </a:lnTo>
                <a:lnTo>
                  <a:pt x="569425" y="655788"/>
                </a:lnTo>
                <a:lnTo>
                  <a:pt x="526979" y="673791"/>
                </a:lnTo>
                <a:lnTo>
                  <a:pt x="483399" y="684290"/>
                </a:lnTo>
                <a:lnTo>
                  <a:pt x="443132" y="690425"/>
                </a:lnTo>
                <a:lnTo>
                  <a:pt x="399771" y="696148"/>
                </a:lnTo>
                <a:lnTo>
                  <a:pt x="354510" y="699604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028521" y="4050164"/>
            <a:ext cx="753110" cy="699770"/>
          </a:xfrm>
          <a:custGeom>
            <a:avLst/>
            <a:gdLst/>
            <a:ahLst/>
            <a:cxnLst/>
            <a:rect l="l" t="t" r="r" b="b"/>
            <a:pathLst>
              <a:path w="753109" h="699770">
                <a:moveTo>
                  <a:pt x="354510" y="699604"/>
                </a:moveTo>
                <a:lnTo>
                  <a:pt x="308542" y="698937"/>
                </a:lnTo>
                <a:lnTo>
                  <a:pt x="263058" y="692292"/>
                </a:lnTo>
                <a:lnTo>
                  <a:pt x="219252" y="677813"/>
                </a:lnTo>
                <a:lnTo>
                  <a:pt x="178317" y="653644"/>
                </a:lnTo>
                <a:lnTo>
                  <a:pt x="141444" y="617931"/>
                </a:lnTo>
                <a:lnTo>
                  <a:pt x="82694" y="550685"/>
                </a:lnTo>
                <a:lnTo>
                  <a:pt x="42622" y="508769"/>
                </a:lnTo>
                <a:lnTo>
                  <a:pt x="8912" y="449376"/>
                </a:lnTo>
                <a:lnTo>
                  <a:pt x="1192" y="376220"/>
                </a:lnTo>
                <a:lnTo>
                  <a:pt x="0" y="324954"/>
                </a:lnTo>
                <a:lnTo>
                  <a:pt x="4749" y="268998"/>
                </a:lnTo>
                <a:lnTo>
                  <a:pt x="18562" y="212179"/>
                </a:lnTo>
                <a:lnTo>
                  <a:pt x="44561" y="158323"/>
                </a:lnTo>
                <a:lnTo>
                  <a:pt x="78695" y="107599"/>
                </a:lnTo>
                <a:lnTo>
                  <a:pt x="105985" y="73810"/>
                </a:lnTo>
                <a:lnTo>
                  <a:pt x="166468" y="31497"/>
                </a:lnTo>
                <a:lnTo>
                  <a:pt x="212883" y="10207"/>
                </a:lnTo>
                <a:lnTo>
                  <a:pt x="284180" y="0"/>
                </a:lnTo>
                <a:lnTo>
                  <a:pt x="331405" y="3638"/>
                </a:lnTo>
                <a:lnTo>
                  <a:pt x="383421" y="12408"/>
                </a:lnTo>
                <a:lnTo>
                  <a:pt x="438033" y="25787"/>
                </a:lnTo>
                <a:lnTo>
                  <a:pt x="493046" y="43252"/>
                </a:lnTo>
                <a:lnTo>
                  <a:pt x="546264" y="64281"/>
                </a:lnTo>
                <a:lnTo>
                  <a:pt x="595493" y="88351"/>
                </a:lnTo>
                <a:lnTo>
                  <a:pt x="638538" y="114939"/>
                </a:lnTo>
                <a:lnTo>
                  <a:pt x="673204" y="143524"/>
                </a:lnTo>
                <a:lnTo>
                  <a:pt x="697295" y="173583"/>
                </a:lnTo>
                <a:lnTo>
                  <a:pt x="725407" y="227088"/>
                </a:lnTo>
                <a:lnTo>
                  <a:pt x="743756" y="276646"/>
                </a:lnTo>
                <a:lnTo>
                  <a:pt x="752762" y="324236"/>
                </a:lnTo>
                <a:lnTo>
                  <a:pt x="752843" y="371838"/>
                </a:lnTo>
                <a:lnTo>
                  <a:pt x="744420" y="421431"/>
                </a:lnTo>
                <a:lnTo>
                  <a:pt x="727912" y="474995"/>
                </a:lnTo>
                <a:lnTo>
                  <a:pt x="706877" y="521184"/>
                </a:lnTo>
                <a:lnTo>
                  <a:pt x="679462" y="562981"/>
                </a:lnTo>
                <a:lnTo>
                  <a:pt x="646715" y="599761"/>
                </a:lnTo>
                <a:lnTo>
                  <a:pt x="609686" y="630905"/>
                </a:lnTo>
                <a:lnTo>
                  <a:pt x="569425" y="655788"/>
                </a:lnTo>
                <a:lnTo>
                  <a:pt x="526979" y="673791"/>
                </a:lnTo>
                <a:lnTo>
                  <a:pt x="483399" y="684290"/>
                </a:lnTo>
                <a:lnTo>
                  <a:pt x="443132" y="690425"/>
                </a:lnTo>
                <a:lnTo>
                  <a:pt x="399771" y="696148"/>
                </a:lnTo>
                <a:lnTo>
                  <a:pt x="354510" y="699604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028521" y="5631100"/>
            <a:ext cx="753110" cy="699770"/>
          </a:xfrm>
          <a:custGeom>
            <a:avLst/>
            <a:gdLst/>
            <a:ahLst/>
            <a:cxnLst/>
            <a:rect l="l" t="t" r="r" b="b"/>
            <a:pathLst>
              <a:path w="753109" h="699770">
                <a:moveTo>
                  <a:pt x="354510" y="699604"/>
                </a:moveTo>
                <a:lnTo>
                  <a:pt x="308542" y="698937"/>
                </a:lnTo>
                <a:lnTo>
                  <a:pt x="263058" y="692292"/>
                </a:lnTo>
                <a:lnTo>
                  <a:pt x="219252" y="677813"/>
                </a:lnTo>
                <a:lnTo>
                  <a:pt x="178317" y="653644"/>
                </a:lnTo>
                <a:lnTo>
                  <a:pt x="141444" y="617931"/>
                </a:lnTo>
                <a:lnTo>
                  <a:pt x="82694" y="550685"/>
                </a:lnTo>
                <a:lnTo>
                  <a:pt x="42622" y="508769"/>
                </a:lnTo>
                <a:lnTo>
                  <a:pt x="8912" y="449376"/>
                </a:lnTo>
                <a:lnTo>
                  <a:pt x="1192" y="376220"/>
                </a:lnTo>
                <a:lnTo>
                  <a:pt x="0" y="324954"/>
                </a:lnTo>
                <a:lnTo>
                  <a:pt x="4749" y="268998"/>
                </a:lnTo>
                <a:lnTo>
                  <a:pt x="18562" y="212179"/>
                </a:lnTo>
                <a:lnTo>
                  <a:pt x="44561" y="158323"/>
                </a:lnTo>
                <a:lnTo>
                  <a:pt x="78695" y="107599"/>
                </a:lnTo>
                <a:lnTo>
                  <a:pt x="105985" y="73810"/>
                </a:lnTo>
                <a:lnTo>
                  <a:pt x="166468" y="31497"/>
                </a:lnTo>
                <a:lnTo>
                  <a:pt x="212883" y="10207"/>
                </a:lnTo>
                <a:lnTo>
                  <a:pt x="284180" y="0"/>
                </a:lnTo>
                <a:lnTo>
                  <a:pt x="331405" y="3638"/>
                </a:lnTo>
                <a:lnTo>
                  <a:pt x="383421" y="12408"/>
                </a:lnTo>
                <a:lnTo>
                  <a:pt x="438033" y="25787"/>
                </a:lnTo>
                <a:lnTo>
                  <a:pt x="493046" y="43252"/>
                </a:lnTo>
                <a:lnTo>
                  <a:pt x="546264" y="64281"/>
                </a:lnTo>
                <a:lnTo>
                  <a:pt x="595493" y="88351"/>
                </a:lnTo>
                <a:lnTo>
                  <a:pt x="638538" y="114939"/>
                </a:lnTo>
                <a:lnTo>
                  <a:pt x="673204" y="143524"/>
                </a:lnTo>
                <a:lnTo>
                  <a:pt x="697295" y="173583"/>
                </a:lnTo>
                <a:lnTo>
                  <a:pt x="725407" y="227088"/>
                </a:lnTo>
                <a:lnTo>
                  <a:pt x="743756" y="276646"/>
                </a:lnTo>
                <a:lnTo>
                  <a:pt x="752762" y="324236"/>
                </a:lnTo>
                <a:lnTo>
                  <a:pt x="752843" y="371838"/>
                </a:lnTo>
                <a:lnTo>
                  <a:pt x="744420" y="421431"/>
                </a:lnTo>
                <a:lnTo>
                  <a:pt x="727912" y="474995"/>
                </a:lnTo>
                <a:lnTo>
                  <a:pt x="706877" y="521184"/>
                </a:lnTo>
                <a:lnTo>
                  <a:pt x="679462" y="562981"/>
                </a:lnTo>
                <a:lnTo>
                  <a:pt x="646715" y="599761"/>
                </a:lnTo>
                <a:lnTo>
                  <a:pt x="609686" y="630905"/>
                </a:lnTo>
                <a:lnTo>
                  <a:pt x="569425" y="655788"/>
                </a:lnTo>
                <a:lnTo>
                  <a:pt x="526979" y="673791"/>
                </a:lnTo>
                <a:lnTo>
                  <a:pt x="483399" y="684290"/>
                </a:lnTo>
                <a:lnTo>
                  <a:pt x="443132" y="690425"/>
                </a:lnTo>
                <a:lnTo>
                  <a:pt x="399771" y="696148"/>
                </a:lnTo>
                <a:lnTo>
                  <a:pt x="354510" y="699604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028521" y="7042019"/>
            <a:ext cx="753110" cy="699770"/>
          </a:xfrm>
          <a:custGeom>
            <a:avLst/>
            <a:gdLst/>
            <a:ahLst/>
            <a:cxnLst/>
            <a:rect l="l" t="t" r="r" b="b"/>
            <a:pathLst>
              <a:path w="753109" h="699770">
                <a:moveTo>
                  <a:pt x="354510" y="699604"/>
                </a:moveTo>
                <a:lnTo>
                  <a:pt x="308542" y="698937"/>
                </a:lnTo>
                <a:lnTo>
                  <a:pt x="263058" y="692292"/>
                </a:lnTo>
                <a:lnTo>
                  <a:pt x="219252" y="677813"/>
                </a:lnTo>
                <a:lnTo>
                  <a:pt x="178317" y="653644"/>
                </a:lnTo>
                <a:lnTo>
                  <a:pt x="141444" y="617931"/>
                </a:lnTo>
                <a:lnTo>
                  <a:pt x="82694" y="550685"/>
                </a:lnTo>
                <a:lnTo>
                  <a:pt x="42622" y="508769"/>
                </a:lnTo>
                <a:lnTo>
                  <a:pt x="8912" y="449376"/>
                </a:lnTo>
                <a:lnTo>
                  <a:pt x="1192" y="376220"/>
                </a:lnTo>
                <a:lnTo>
                  <a:pt x="0" y="324954"/>
                </a:lnTo>
                <a:lnTo>
                  <a:pt x="4749" y="268998"/>
                </a:lnTo>
                <a:lnTo>
                  <a:pt x="18562" y="212179"/>
                </a:lnTo>
                <a:lnTo>
                  <a:pt x="44561" y="158323"/>
                </a:lnTo>
                <a:lnTo>
                  <a:pt x="78695" y="107599"/>
                </a:lnTo>
                <a:lnTo>
                  <a:pt x="105985" y="73810"/>
                </a:lnTo>
                <a:lnTo>
                  <a:pt x="166468" y="31497"/>
                </a:lnTo>
                <a:lnTo>
                  <a:pt x="212883" y="10207"/>
                </a:lnTo>
                <a:lnTo>
                  <a:pt x="284180" y="0"/>
                </a:lnTo>
                <a:lnTo>
                  <a:pt x="331405" y="3638"/>
                </a:lnTo>
                <a:lnTo>
                  <a:pt x="383421" y="12408"/>
                </a:lnTo>
                <a:lnTo>
                  <a:pt x="438033" y="25787"/>
                </a:lnTo>
                <a:lnTo>
                  <a:pt x="493046" y="43252"/>
                </a:lnTo>
                <a:lnTo>
                  <a:pt x="546264" y="64281"/>
                </a:lnTo>
                <a:lnTo>
                  <a:pt x="595493" y="88351"/>
                </a:lnTo>
                <a:lnTo>
                  <a:pt x="638538" y="114939"/>
                </a:lnTo>
                <a:lnTo>
                  <a:pt x="673204" y="143524"/>
                </a:lnTo>
                <a:lnTo>
                  <a:pt x="697295" y="173583"/>
                </a:lnTo>
                <a:lnTo>
                  <a:pt x="725407" y="227088"/>
                </a:lnTo>
                <a:lnTo>
                  <a:pt x="743756" y="276646"/>
                </a:lnTo>
                <a:lnTo>
                  <a:pt x="752762" y="324236"/>
                </a:lnTo>
                <a:lnTo>
                  <a:pt x="752843" y="371838"/>
                </a:lnTo>
                <a:lnTo>
                  <a:pt x="744420" y="421431"/>
                </a:lnTo>
                <a:lnTo>
                  <a:pt x="727912" y="474995"/>
                </a:lnTo>
                <a:lnTo>
                  <a:pt x="706877" y="521184"/>
                </a:lnTo>
                <a:lnTo>
                  <a:pt x="679462" y="562981"/>
                </a:lnTo>
                <a:lnTo>
                  <a:pt x="646715" y="599761"/>
                </a:lnTo>
                <a:lnTo>
                  <a:pt x="609686" y="630905"/>
                </a:lnTo>
                <a:lnTo>
                  <a:pt x="569425" y="655788"/>
                </a:lnTo>
                <a:lnTo>
                  <a:pt x="526979" y="673791"/>
                </a:lnTo>
                <a:lnTo>
                  <a:pt x="483399" y="684290"/>
                </a:lnTo>
                <a:lnTo>
                  <a:pt x="443132" y="690425"/>
                </a:lnTo>
                <a:lnTo>
                  <a:pt x="399771" y="696148"/>
                </a:lnTo>
                <a:lnTo>
                  <a:pt x="354510" y="699604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50472" y="5631100"/>
            <a:ext cx="753110" cy="699770"/>
          </a:xfrm>
          <a:custGeom>
            <a:avLst/>
            <a:gdLst/>
            <a:ahLst/>
            <a:cxnLst/>
            <a:rect l="l" t="t" r="r" b="b"/>
            <a:pathLst>
              <a:path w="753110" h="699770">
                <a:moveTo>
                  <a:pt x="354510" y="699604"/>
                </a:moveTo>
                <a:lnTo>
                  <a:pt x="308542" y="698937"/>
                </a:lnTo>
                <a:lnTo>
                  <a:pt x="263058" y="692292"/>
                </a:lnTo>
                <a:lnTo>
                  <a:pt x="219252" y="677813"/>
                </a:lnTo>
                <a:lnTo>
                  <a:pt x="178317" y="653644"/>
                </a:lnTo>
                <a:lnTo>
                  <a:pt x="141444" y="617931"/>
                </a:lnTo>
                <a:lnTo>
                  <a:pt x="82694" y="550685"/>
                </a:lnTo>
                <a:lnTo>
                  <a:pt x="42622" y="508769"/>
                </a:lnTo>
                <a:lnTo>
                  <a:pt x="8912" y="449376"/>
                </a:lnTo>
                <a:lnTo>
                  <a:pt x="1192" y="376220"/>
                </a:lnTo>
                <a:lnTo>
                  <a:pt x="0" y="324954"/>
                </a:lnTo>
                <a:lnTo>
                  <a:pt x="4749" y="268998"/>
                </a:lnTo>
                <a:lnTo>
                  <a:pt x="18562" y="212179"/>
                </a:lnTo>
                <a:lnTo>
                  <a:pt x="44561" y="158323"/>
                </a:lnTo>
                <a:lnTo>
                  <a:pt x="78695" y="107599"/>
                </a:lnTo>
                <a:lnTo>
                  <a:pt x="105985" y="73810"/>
                </a:lnTo>
                <a:lnTo>
                  <a:pt x="166468" y="31497"/>
                </a:lnTo>
                <a:lnTo>
                  <a:pt x="212883" y="10207"/>
                </a:lnTo>
                <a:lnTo>
                  <a:pt x="284180" y="0"/>
                </a:lnTo>
                <a:lnTo>
                  <a:pt x="331405" y="3638"/>
                </a:lnTo>
                <a:lnTo>
                  <a:pt x="383421" y="12408"/>
                </a:lnTo>
                <a:lnTo>
                  <a:pt x="438033" y="25787"/>
                </a:lnTo>
                <a:lnTo>
                  <a:pt x="493046" y="43252"/>
                </a:lnTo>
                <a:lnTo>
                  <a:pt x="546264" y="64281"/>
                </a:lnTo>
                <a:lnTo>
                  <a:pt x="595493" y="88351"/>
                </a:lnTo>
                <a:lnTo>
                  <a:pt x="638538" y="114939"/>
                </a:lnTo>
                <a:lnTo>
                  <a:pt x="673204" y="143524"/>
                </a:lnTo>
                <a:lnTo>
                  <a:pt x="697295" y="173583"/>
                </a:lnTo>
                <a:lnTo>
                  <a:pt x="725407" y="227088"/>
                </a:lnTo>
                <a:lnTo>
                  <a:pt x="743756" y="276646"/>
                </a:lnTo>
                <a:lnTo>
                  <a:pt x="752762" y="324236"/>
                </a:lnTo>
                <a:lnTo>
                  <a:pt x="752843" y="371838"/>
                </a:lnTo>
                <a:lnTo>
                  <a:pt x="744420" y="421431"/>
                </a:lnTo>
                <a:lnTo>
                  <a:pt x="727912" y="474995"/>
                </a:lnTo>
                <a:lnTo>
                  <a:pt x="706877" y="521184"/>
                </a:lnTo>
                <a:lnTo>
                  <a:pt x="679462" y="562981"/>
                </a:lnTo>
                <a:lnTo>
                  <a:pt x="646715" y="599761"/>
                </a:lnTo>
                <a:lnTo>
                  <a:pt x="609686" y="630905"/>
                </a:lnTo>
                <a:lnTo>
                  <a:pt x="569425" y="655788"/>
                </a:lnTo>
                <a:lnTo>
                  <a:pt x="526979" y="673791"/>
                </a:lnTo>
                <a:lnTo>
                  <a:pt x="483399" y="684290"/>
                </a:lnTo>
                <a:lnTo>
                  <a:pt x="443132" y="690425"/>
                </a:lnTo>
                <a:lnTo>
                  <a:pt x="399771" y="696148"/>
                </a:lnTo>
                <a:lnTo>
                  <a:pt x="354510" y="699604"/>
                </a:lnTo>
                <a:close/>
              </a:path>
            </a:pathLst>
          </a:custGeom>
          <a:solidFill>
            <a:srgbClr val="8AB6D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6"/>
            <a:ext cx="3544570" cy="3683635"/>
          </a:xfrm>
          <a:custGeom>
            <a:avLst/>
            <a:gdLst/>
            <a:ahLst/>
            <a:cxnLst/>
            <a:rect l="l" t="t" r="r" b="b"/>
            <a:pathLst>
              <a:path w="3544570" h="3683635">
                <a:moveTo>
                  <a:pt x="225613" y="3683561"/>
                </a:moveTo>
                <a:lnTo>
                  <a:pt x="175047" y="3682565"/>
                </a:lnTo>
                <a:lnTo>
                  <a:pt x="124495" y="3680522"/>
                </a:lnTo>
                <a:lnTo>
                  <a:pt x="73970" y="3677413"/>
                </a:lnTo>
                <a:lnTo>
                  <a:pt x="23484" y="3673220"/>
                </a:lnTo>
                <a:lnTo>
                  <a:pt x="0" y="3670754"/>
                </a:lnTo>
                <a:lnTo>
                  <a:pt x="0" y="0"/>
                </a:lnTo>
                <a:lnTo>
                  <a:pt x="3072171" y="0"/>
                </a:lnTo>
                <a:lnTo>
                  <a:pt x="3099627" y="41293"/>
                </a:lnTo>
                <a:lnTo>
                  <a:pt x="3127032" y="83684"/>
                </a:lnTo>
                <a:lnTo>
                  <a:pt x="3153853" y="126419"/>
                </a:lnTo>
                <a:lnTo>
                  <a:pt x="3180060" y="169501"/>
                </a:lnTo>
                <a:lnTo>
                  <a:pt x="3205623" y="212932"/>
                </a:lnTo>
                <a:lnTo>
                  <a:pt x="3230514" y="256714"/>
                </a:lnTo>
                <a:lnTo>
                  <a:pt x="3254703" y="300850"/>
                </a:lnTo>
                <a:lnTo>
                  <a:pt x="3278159" y="345342"/>
                </a:lnTo>
                <a:lnTo>
                  <a:pt x="3300853" y="390193"/>
                </a:lnTo>
                <a:lnTo>
                  <a:pt x="3322757" y="435405"/>
                </a:lnTo>
                <a:lnTo>
                  <a:pt x="3343839" y="480982"/>
                </a:lnTo>
                <a:lnTo>
                  <a:pt x="3364071" y="526924"/>
                </a:lnTo>
                <a:lnTo>
                  <a:pt x="3383423" y="573236"/>
                </a:lnTo>
                <a:lnTo>
                  <a:pt x="3401865" y="619919"/>
                </a:lnTo>
                <a:lnTo>
                  <a:pt x="3419367" y="666976"/>
                </a:lnTo>
                <a:lnTo>
                  <a:pt x="3435901" y="714409"/>
                </a:lnTo>
                <a:lnTo>
                  <a:pt x="3451436" y="762221"/>
                </a:lnTo>
                <a:lnTo>
                  <a:pt x="3465944" y="810415"/>
                </a:lnTo>
                <a:lnTo>
                  <a:pt x="3479393" y="858992"/>
                </a:lnTo>
                <a:lnTo>
                  <a:pt x="3491755" y="907956"/>
                </a:lnTo>
                <a:lnTo>
                  <a:pt x="3503000" y="957308"/>
                </a:lnTo>
                <a:lnTo>
                  <a:pt x="3513099" y="1007052"/>
                </a:lnTo>
                <a:lnTo>
                  <a:pt x="3521066" y="1055993"/>
                </a:lnTo>
                <a:lnTo>
                  <a:pt x="3528036" y="1105296"/>
                </a:lnTo>
                <a:lnTo>
                  <a:pt x="3533902" y="1154942"/>
                </a:lnTo>
                <a:lnTo>
                  <a:pt x="3538555" y="1204914"/>
                </a:lnTo>
                <a:lnTo>
                  <a:pt x="3541887" y="1255193"/>
                </a:lnTo>
                <a:lnTo>
                  <a:pt x="3543788" y="1305762"/>
                </a:lnTo>
                <a:lnTo>
                  <a:pt x="3544150" y="1356602"/>
                </a:lnTo>
                <a:lnTo>
                  <a:pt x="3542960" y="1407800"/>
                </a:lnTo>
                <a:lnTo>
                  <a:pt x="3540266" y="1458970"/>
                </a:lnTo>
                <a:lnTo>
                  <a:pt x="3536057" y="1510054"/>
                </a:lnTo>
                <a:lnTo>
                  <a:pt x="3530317" y="1560994"/>
                </a:lnTo>
                <a:lnTo>
                  <a:pt x="3523034" y="1611730"/>
                </a:lnTo>
                <a:lnTo>
                  <a:pt x="3514194" y="1662204"/>
                </a:lnTo>
                <a:lnTo>
                  <a:pt x="3503784" y="1712357"/>
                </a:lnTo>
                <a:lnTo>
                  <a:pt x="3491789" y="1762130"/>
                </a:lnTo>
                <a:lnTo>
                  <a:pt x="3478196" y="1811464"/>
                </a:lnTo>
                <a:lnTo>
                  <a:pt x="3462992" y="1860301"/>
                </a:lnTo>
                <a:lnTo>
                  <a:pt x="3446163" y="1908581"/>
                </a:lnTo>
                <a:lnTo>
                  <a:pt x="3427696" y="1956247"/>
                </a:lnTo>
                <a:lnTo>
                  <a:pt x="3407576" y="2003238"/>
                </a:lnTo>
                <a:lnTo>
                  <a:pt x="3385791" y="2049497"/>
                </a:lnTo>
                <a:lnTo>
                  <a:pt x="3362784" y="2093918"/>
                </a:lnTo>
                <a:lnTo>
                  <a:pt x="3338110" y="2137030"/>
                </a:lnTo>
                <a:lnTo>
                  <a:pt x="3311840" y="2178876"/>
                </a:lnTo>
                <a:lnTo>
                  <a:pt x="3284047" y="2219497"/>
                </a:lnTo>
                <a:lnTo>
                  <a:pt x="3254802" y="2258936"/>
                </a:lnTo>
                <a:lnTo>
                  <a:pt x="3224177" y="2297235"/>
                </a:lnTo>
                <a:lnTo>
                  <a:pt x="3192244" y="2334436"/>
                </a:lnTo>
                <a:lnTo>
                  <a:pt x="3159075" y="2370582"/>
                </a:lnTo>
                <a:lnTo>
                  <a:pt x="3124740" y="2405715"/>
                </a:lnTo>
                <a:lnTo>
                  <a:pt x="3089313" y="2439877"/>
                </a:lnTo>
                <a:lnTo>
                  <a:pt x="3052864" y="2473111"/>
                </a:lnTo>
                <a:lnTo>
                  <a:pt x="3015466" y="2505459"/>
                </a:lnTo>
                <a:lnTo>
                  <a:pt x="2977190" y="2536963"/>
                </a:lnTo>
                <a:lnTo>
                  <a:pt x="2938109" y="2567665"/>
                </a:lnTo>
                <a:lnTo>
                  <a:pt x="2898293" y="2597608"/>
                </a:lnTo>
                <a:lnTo>
                  <a:pt x="2856572" y="2628019"/>
                </a:lnTo>
                <a:lnTo>
                  <a:pt x="2814490" y="2657993"/>
                </a:lnTo>
                <a:lnTo>
                  <a:pt x="2772071" y="2687556"/>
                </a:lnTo>
                <a:lnTo>
                  <a:pt x="2729341" y="2716731"/>
                </a:lnTo>
                <a:lnTo>
                  <a:pt x="2686326" y="2745543"/>
                </a:lnTo>
                <a:lnTo>
                  <a:pt x="2643051" y="2774015"/>
                </a:lnTo>
                <a:lnTo>
                  <a:pt x="2555828" y="2830038"/>
                </a:lnTo>
                <a:lnTo>
                  <a:pt x="2467877" y="2884994"/>
                </a:lnTo>
                <a:lnTo>
                  <a:pt x="2246168" y="3018992"/>
                </a:lnTo>
                <a:lnTo>
                  <a:pt x="2156621" y="3071844"/>
                </a:lnTo>
                <a:lnTo>
                  <a:pt x="2065959" y="3123907"/>
                </a:lnTo>
                <a:lnTo>
                  <a:pt x="1974623" y="3174727"/>
                </a:lnTo>
                <a:lnTo>
                  <a:pt x="1928684" y="3199614"/>
                </a:lnTo>
                <a:lnTo>
                  <a:pt x="1882554" y="3224123"/>
                </a:lnTo>
                <a:lnTo>
                  <a:pt x="1836225" y="3248231"/>
                </a:lnTo>
                <a:lnTo>
                  <a:pt x="1789690" y="3271914"/>
                </a:lnTo>
                <a:lnTo>
                  <a:pt x="1742941" y="3295150"/>
                </a:lnTo>
                <a:lnTo>
                  <a:pt x="1695971" y="3317917"/>
                </a:lnTo>
                <a:lnTo>
                  <a:pt x="1648772" y="3340191"/>
                </a:lnTo>
                <a:lnTo>
                  <a:pt x="1601336" y="3361950"/>
                </a:lnTo>
                <a:lnTo>
                  <a:pt x="1553656" y="3383172"/>
                </a:lnTo>
                <a:lnTo>
                  <a:pt x="1505725" y="3403833"/>
                </a:lnTo>
                <a:lnTo>
                  <a:pt x="1457534" y="3423910"/>
                </a:lnTo>
                <a:lnTo>
                  <a:pt x="1410709" y="3442904"/>
                </a:lnTo>
                <a:lnTo>
                  <a:pt x="1363583" y="3461326"/>
                </a:lnTo>
                <a:lnTo>
                  <a:pt x="1316168" y="3479157"/>
                </a:lnTo>
                <a:lnTo>
                  <a:pt x="1268478" y="3496379"/>
                </a:lnTo>
                <a:lnTo>
                  <a:pt x="1220525" y="3512972"/>
                </a:lnTo>
                <a:lnTo>
                  <a:pt x="1172321" y="3528917"/>
                </a:lnTo>
                <a:lnTo>
                  <a:pt x="1123879" y="3544196"/>
                </a:lnTo>
                <a:lnTo>
                  <a:pt x="1075211" y="3558789"/>
                </a:lnTo>
                <a:lnTo>
                  <a:pt x="1026331" y="3572677"/>
                </a:lnTo>
                <a:lnTo>
                  <a:pt x="977251" y="3585842"/>
                </a:lnTo>
                <a:lnTo>
                  <a:pt x="927983" y="3598264"/>
                </a:lnTo>
                <a:lnTo>
                  <a:pt x="878541" y="3609924"/>
                </a:lnTo>
                <a:lnTo>
                  <a:pt x="828936" y="3620804"/>
                </a:lnTo>
                <a:lnTo>
                  <a:pt x="779181" y="3630885"/>
                </a:lnTo>
                <a:lnTo>
                  <a:pt x="729290" y="3640146"/>
                </a:lnTo>
                <a:lnTo>
                  <a:pt x="679274" y="3648570"/>
                </a:lnTo>
                <a:lnTo>
                  <a:pt x="629146" y="3656138"/>
                </a:lnTo>
                <a:lnTo>
                  <a:pt x="578919" y="3662830"/>
                </a:lnTo>
                <a:lnTo>
                  <a:pt x="528606" y="3668627"/>
                </a:lnTo>
                <a:lnTo>
                  <a:pt x="478218" y="3673511"/>
                </a:lnTo>
                <a:lnTo>
                  <a:pt x="427769" y="3677462"/>
                </a:lnTo>
                <a:lnTo>
                  <a:pt x="377272" y="3680461"/>
                </a:lnTo>
                <a:lnTo>
                  <a:pt x="326738" y="3682491"/>
                </a:lnTo>
                <a:lnTo>
                  <a:pt x="276181" y="3683530"/>
                </a:lnTo>
                <a:lnTo>
                  <a:pt x="225613" y="3683561"/>
                </a:lnTo>
                <a:close/>
              </a:path>
            </a:pathLst>
          </a:custGeom>
          <a:solidFill>
            <a:srgbClr val="ED29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261307" y="5"/>
            <a:ext cx="3027045" cy="3749040"/>
          </a:xfrm>
          <a:custGeom>
            <a:avLst/>
            <a:gdLst/>
            <a:ahLst/>
            <a:cxnLst/>
            <a:rect l="l" t="t" r="r" b="b"/>
            <a:pathLst>
              <a:path w="3027044" h="3749040">
                <a:moveTo>
                  <a:pt x="3026693" y="3748728"/>
                </a:moveTo>
                <a:lnTo>
                  <a:pt x="2855983" y="3715847"/>
                </a:lnTo>
                <a:lnTo>
                  <a:pt x="2826441" y="3711297"/>
                </a:lnTo>
                <a:lnTo>
                  <a:pt x="2798057" y="3704125"/>
                </a:lnTo>
                <a:lnTo>
                  <a:pt x="2770445" y="3696644"/>
                </a:lnTo>
                <a:lnTo>
                  <a:pt x="2743219" y="3691168"/>
                </a:lnTo>
                <a:lnTo>
                  <a:pt x="2603293" y="3655795"/>
                </a:lnTo>
                <a:lnTo>
                  <a:pt x="2577687" y="3651014"/>
                </a:lnTo>
                <a:lnTo>
                  <a:pt x="2524005" y="3635898"/>
                </a:lnTo>
                <a:lnTo>
                  <a:pt x="2497937" y="3631116"/>
                </a:lnTo>
                <a:lnTo>
                  <a:pt x="2457605" y="3617954"/>
                </a:lnTo>
                <a:lnTo>
                  <a:pt x="2432591" y="3612530"/>
                </a:lnTo>
                <a:lnTo>
                  <a:pt x="2406882" y="3603558"/>
                </a:lnTo>
                <a:lnTo>
                  <a:pt x="2380401" y="3594586"/>
                </a:lnTo>
                <a:lnTo>
                  <a:pt x="2314219" y="3581681"/>
                </a:lnTo>
                <a:lnTo>
                  <a:pt x="2273129" y="3568802"/>
                </a:lnTo>
                <a:lnTo>
                  <a:pt x="2192569" y="3539804"/>
                </a:lnTo>
                <a:lnTo>
                  <a:pt x="2165702" y="3532529"/>
                </a:lnTo>
                <a:lnTo>
                  <a:pt x="2139376" y="3524174"/>
                </a:lnTo>
                <a:lnTo>
                  <a:pt x="2113513" y="3514585"/>
                </a:lnTo>
                <a:lnTo>
                  <a:pt x="2088036" y="3503608"/>
                </a:lnTo>
                <a:lnTo>
                  <a:pt x="2072821" y="3496899"/>
                </a:lnTo>
                <a:lnTo>
                  <a:pt x="2055832" y="3491886"/>
                </a:lnTo>
                <a:lnTo>
                  <a:pt x="2039306" y="3487182"/>
                </a:lnTo>
                <a:lnTo>
                  <a:pt x="2025481" y="3481397"/>
                </a:lnTo>
                <a:lnTo>
                  <a:pt x="2002768" y="3471153"/>
                </a:lnTo>
                <a:lnTo>
                  <a:pt x="1978976" y="3463608"/>
                </a:lnTo>
                <a:lnTo>
                  <a:pt x="1955800" y="3456526"/>
                </a:lnTo>
                <a:lnTo>
                  <a:pt x="1934940" y="3447670"/>
                </a:lnTo>
                <a:lnTo>
                  <a:pt x="1912948" y="3438042"/>
                </a:lnTo>
                <a:lnTo>
                  <a:pt x="1887406" y="3429263"/>
                </a:lnTo>
                <a:lnTo>
                  <a:pt x="1861556" y="3420021"/>
                </a:lnTo>
                <a:lnTo>
                  <a:pt x="1838638" y="3409006"/>
                </a:lnTo>
                <a:lnTo>
                  <a:pt x="1784314" y="3389263"/>
                </a:lnTo>
                <a:lnTo>
                  <a:pt x="1754747" y="3374147"/>
                </a:lnTo>
                <a:lnTo>
                  <a:pt x="1691600" y="3347617"/>
                </a:lnTo>
                <a:lnTo>
                  <a:pt x="1662496" y="3332501"/>
                </a:lnTo>
                <a:lnTo>
                  <a:pt x="1613933" y="3312758"/>
                </a:lnTo>
                <a:lnTo>
                  <a:pt x="1462484" y="3234608"/>
                </a:lnTo>
                <a:lnTo>
                  <a:pt x="1294573" y="3134247"/>
                </a:lnTo>
                <a:lnTo>
                  <a:pt x="1251351" y="3102923"/>
                </a:lnTo>
                <a:lnTo>
                  <a:pt x="1122958" y="3011881"/>
                </a:lnTo>
                <a:lnTo>
                  <a:pt x="1081163" y="2981482"/>
                </a:lnTo>
                <a:lnTo>
                  <a:pt x="1040160" y="2950543"/>
                </a:lnTo>
                <a:lnTo>
                  <a:pt x="1000121" y="2918757"/>
                </a:lnTo>
                <a:lnTo>
                  <a:pt x="961220" y="2885813"/>
                </a:lnTo>
                <a:lnTo>
                  <a:pt x="923307" y="2851506"/>
                </a:lnTo>
                <a:lnTo>
                  <a:pt x="886398" y="2816540"/>
                </a:lnTo>
                <a:lnTo>
                  <a:pt x="850295" y="2781043"/>
                </a:lnTo>
                <a:lnTo>
                  <a:pt x="814800" y="2745143"/>
                </a:lnTo>
                <a:lnTo>
                  <a:pt x="674965" y="2600086"/>
                </a:lnTo>
                <a:lnTo>
                  <a:pt x="639556" y="2564100"/>
                </a:lnTo>
                <a:lnTo>
                  <a:pt x="603573" y="2528482"/>
                </a:lnTo>
                <a:lnTo>
                  <a:pt x="566818" y="2493362"/>
                </a:lnTo>
                <a:lnTo>
                  <a:pt x="529095" y="2458867"/>
                </a:lnTo>
                <a:lnTo>
                  <a:pt x="490187" y="2424134"/>
                </a:lnTo>
                <a:lnTo>
                  <a:pt x="452017" y="2389462"/>
                </a:lnTo>
                <a:lnTo>
                  <a:pt x="414715" y="2354667"/>
                </a:lnTo>
                <a:lnTo>
                  <a:pt x="378408" y="2319569"/>
                </a:lnTo>
                <a:lnTo>
                  <a:pt x="343227" y="2283982"/>
                </a:lnTo>
                <a:lnTo>
                  <a:pt x="309298" y="2247725"/>
                </a:lnTo>
                <a:lnTo>
                  <a:pt x="276751" y="2210616"/>
                </a:lnTo>
                <a:lnTo>
                  <a:pt x="245715" y="2172470"/>
                </a:lnTo>
                <a:lnTo>
                  <a:pt x="216319" y="2133106"/>
                </a:lnTo>
                <a:lnTo>
                  <a:pt x="191012" y="2093425"/>
                </a:lnTo>
                <a:lnTo>
                  <a:pt x="167787" y="2052579"/>
                </a:lnTo>
                <a:lnTo>
                  <a:pt x="146664" y="2010636"/>
                </a:lnTo>
                <a:lnTo>
                  <a:pt x="127669" y="1967665"/>
                </a:lnTo>
                <a:lnTo>
                  <a:pt x="110822" y="1923735"/>
                </a:lnTo>
                <a:lnTo>
                  <a:pt x="96147" y="1878913"/>
                </a:lnTo>
                <a:lnTo>
                  <a:pt x="87376" y="1854092"/>
                </a:lnTo>
                <a:lnTo>
                  <a:pt x="68599" y="1803835"/>
                </a:lnTo>
                <a:lnTo>
                  <a:pt x="48355" y="1727683"/>
                </a:lnTo>
                <a:lnTo>
                  <a:pt x="37252" y="1676613"/>
                </a:lnTo>
                <a:lnTo>
                  <a:pt x="27430" y="1625341"/>
                </a:lnTo>
                <a:lnTo>
                  <a:pt x="18875" y="1573868"/>
                </a:lnTo>
                <a:lnTo>
                  <a:pt x="11572" y="1522193"/>
                </a:lnTo>
                <a:lnTo>
                  <a:pt x="5508" y="1470317"/>
                </a:lnTo>
                <a:lnTo>
                  <a:pt x="668" y="1418239"/>
                </a:lnTo>
                <a:lnTo>
                  <a:pt x="0" y="1394177"/>
                </a:lnTo>
                <a:lnTo>
                  <a:pt x="874" y="1370732"/>
                </a:lnTo>
                <a:lnTo>
                  <a:pt x="2057" y="1346979"/>
                </a:lnTo>
                <a:lnTo>
                  <a:pt x="2314" y="1321992"/>
                </a:lnTo>
                <a:lnTo>
                  <a:pt x="3816" y="1275279"/>
                </a:lnTo>
                <a:lnTo>
                  <a:pt x="7609" y="1227264"/>
                </a:lnTo>
                <a:lnTo>
                  <a:pt x="12626" y="1178420"/>
                </a:lnTo>
                <a:lnTo>
                  <a:pt x="17802" y="1129220"/>
                </a:lnTo>
                <a:lnTo>
                  <a:pt x="22069" y="1080138"/>
                </a:lnTo>
                <a:lnTo>
                  <a:pt x="25605" y="1057709"/>
                </a:lnTo>
                <a:lnTo>
                  <a:pt x="31226" y="1036436"/>
                </a:lnTo>
                <a:lnTo>
                  <a:pt x="37000" y="1015009"/>
                </a:lnTo>
                <a:lnTo>
                  <a:pt x="41000" y="992117"/>
                </a:lnTo>
                <a:lnTo>
                  <a:pt x="53038" y="934327"/>
                </a:lnTo>
                <a:lnTo>
                  <a:pt x="82978" y="840753"/>
                </a:lnTo>
                <a:lnTo>
                  <a:pt x="101883" y="802603"/>
                </a:lnTo>
                <a:lnTo>
                  <a:pt x="117547" y="762603"/>
                </a:lnTo>
                <a:lnTo>
                  <a:pt x="133212" y="723219"/>
                </a:lnTo>
                <a:lnTo>
                  <a:pt x="152117" y="686921"/>
                </a:lnTo>
                <a:lnTo>
                  <a:pt x="178489" y="644381"/>
                </a:lnTo>
                <a:lnTo>
                  <a:pt x="206244" y="602670"/>
                </a:lnTo>
                <a:lnTo>
                  <a:pt x="235382" y="561828"/>
                </a:lnTo>
                <a:lnTo>
                  <a:pt x="265902" y="521894"/>
                </a:lnTo>
                <a:lnTo>
                  <a:pt x="297805" y="482908"/>
                </a:lnTo>
                <a:lnTo>
                  <a:pt x="334476" y="445258"/>
                </a:lnTo>
                <a:lnTo>
                  <a:pt x="373675" y="410727"/>
                </a:lnTo>
                <a:lnTo>
                  <a:pt x="414375" y="378487"/>
                </a:lnTo>
                <a:lnTo>
                  <a:pt x="496171" y="317559"/>
                </a:lnTo>
                <a:lnTo>
                  <a:pt x="537050" y="287685"/>
                </a:lnTo>
                <a:lnTo>
                  <a:pt x="579447" y="258569"/>
                </a:lnTo>
                <a:lnTo>
                  <a:pt x="623171" y="230482"/>
                </a:lnTo>
                <a:lnTo>
                  <a:pt x="668034" y="203696"/>
                </a:lnTo>
                <a:lnTo>
                  <a:pt x="713845" y="178480"/>
                </a:lnTo>
                <a:lnTo>
                  <a:pt x="760415" y="155105"/>
                </a:lnTo>
                <a:lnTo>
                  <a:pt x="807554" y="133843"/>
                </a:lnTo>
                <a:lnTo>
                  <a:pt x="855072" y="114964"/>
                </a:lnTo>
                <a:lnTo>
                  <a:pt x="902780" y="98740"/>
                </a:lnTo>
                <a:lnTo>
                  <a:pt x="951040" y="84827"/>
                </a:lnTo>
                <a:lnTo>
                  <a:pt x="999853" y="72336"/>
                </a:lnTo>
                <a:lnTo>
                  <a:pt x="1147239" y="37865"/>
                </a:lnTo>
                <a:lnTo>
                  <a:pt x="1227221" y="26644"/>
                </a:lnTo>
                <a:lnTo>
                  <a:pt x="1254241" y="21412"/>
                </a:lnTo>
                <a:lnTo>
                  <a:pt x="1290187" y="13996"/>
                </a:lnTo>
                <a:lnTo>
                  <a:pt x="1326365" y="7736"/>
                </a:lnTo>
                <a:lnTo>
                  <a:pt x="1362697" y="2556"/>
                </a:lnTo>
                <a:lnTo>
                  <a:pt x="1384980" y="0"/>
                </a:lnTo>
                <a:lnTo>
                  <a:pt x="2950799" y="0"/>
                </a:lnTo>
                <a:lnTo>
                  <a:pt x="2956424" y="7128"/>
                </a:lnTo>
                <a:lnTo>
                  <a:pt x="2984422" y="47518"/>
                </a:lnTo>
                <a:lnTo>
                  <a:pt x="3010280" y="89655"/>
                </a:lnTo>
                <a:lnTo>
                  <a:pt x="3026693" y="119675"/>
                </a:lnTo>
                <a:lnTo>
                  <a:pt x="3026693" y="3748728"/>
                </a:lnTo>
                <a:close/>
              </a:path>
            </a:pathLst>
          </a:custGeom>
          <a:solidFill>
            <a:srgbClr val="ECE4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401985" y="4468852"/>
            <a:ext cx="4878541" cy="58159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09890" y="989461"/>
            <a:ext cx="548005" cy="751840"/>
          </a:xfrm>
          <a:custGeom>
            <a:avLst/>
            <a:gdLst/>
            <a:ahLst/>
            <a:cxnLst/>
            <a:rect l="l" t="t" r="r" b="b"/>
            <a:pathLst>
              <a:path w="548004" h="751839">
                <a:moveTo>
                  <a:pt x="490861" y="374454"/>
                </a:moveTo>
                <a:lnTo>
                  <a:pt x="455121" y="406512"/>
                </a:lnTo>
                <a:lnTo>
                  <a:pt x="406250" y="431212"/>
                </a:lnTo>
                <a:lnTo>
                  <a:pt x="346137" y="446782"/>
                </a:lnTo>
                <a:lnTo>
                  <a:pt x="276701" y="451972"/>
                </a:lnTo>
                <a:lnTo>
                  <a:pt x="151885" y="451972"/>
                </a:lnTo>
                <a:lnTo>
                  <a:pt x="151885" y="751272"/>
                </a:lnTo>
                <a:lnTo>
                  <a:pt x="0" y="751272"/>
                </a:lnTo>
                <a:lnTo>
                  <a:pt x="0" y="0"/>
                </a:lnTo>
                <a:lnTo>
                  <a:pt x="276701" y="0"/>
                </a:lnTo>
                <a:lnTo>
                  <a:pt x="338009" y="4073"/>
                </a:lnTo>
                <a:lnTo>
                  <a:pt x="391859" y="16292"/>
                </a:lnTo>
                <a:lnTo>
                  <a:pt x="438254" y="36657"/>
                </a:lnTo>
                <a:lnTo>
                  <a:pt x="477192" y="65168"/>
                </a:lnTo>
                <a:lnTo>
                  <a:pt x="508120" y="99197"/>
                </a:lnTo>
                <a:lnTo>
                  <a:pt x="530209" y="136117"/>
                </a:lnTo>
                <a:lnTo>
                  <a:pt x="543461" y="175927"/>
                </a:lnTo>
                <a:lnTo>
                  <a:pt x="547878" y="218628"/>
                </a:lnTo>
                <a:lnTo>
                  <a:pt x="544314" y="261378"/>
                </a:lnTo>
                <a:lnTo>
                  <a:pt x="533625" y="301599"/>
                </a:lnTo>
                <a:lnTo>
                  <a:pt x="515807" y="339291"/>
                </a:lnTo>
                <a:lnTo>
                  <a:pt x="490861" y="374454"/>
                </a:lnTo>
                <a:close/>
              </a:path>
              <a:path w="548004" h="751839">
                <a:moveTo>
                  <a:pt x="151885" y="335825"/>
                </a:moveTo>
                <a:lnTo>
                  <a:pt x="276701" y="335825"/>
                </a:lnTo>
                <a:lnTo>
                  <a:pt x="303520" y="333986"/>
                </a:lnTo>
                <a:lnTo>
                  <a:pt x="347007" y="319271"/>
                </a:lnTo>
                <a:lnTo>
                  <a:pt x="376895" y="290251"/>
                </a:lnTo>
                <a:lnTo>
                  <a:pt x="392007" y="250177"/>
                </a:lnTo>
                <a:lnTo>
                  <a:pt x="393896" y="226249"/>
                </a:lnTo>
                <a:lnTo>
                  <a:pt x="392007" y="202205"/>
                </a:lnTo>
                <a:lnTo>
                  <a:pt x="376895" y="162000"/>
                </a:lnTo>
                <a:lnTo>
                  <a:pt x="347007" y="132849"/>
                </a:lnTo>
                <a:lnTo>
                  <a:pt x="303520" y="118002"/>
                </a:lnTo>
                <a:lnTo>
                  <a:pt x="276701" y="116146"/>
                </a:lnTo>
                <a:lnTo>
                  <a:pt x="151885" y="116146"/>
                </a:lnTo>
                <a:lnTo>
                  <a:pt x="151885" y="335825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271830" y="987358"/>
            <a:ext cx="434340" cy="753745"/>
          </a:xfrm>
          <a:custGeom>
            <a:avLst/>
            <a:gdLst/>
            <a:ahLst/>
            <a:cxnLst/>
            <a:rect l="l" t="t" r="r" b="b"/>
            <a:pathLst>
              <a:path w="434339" h="753744">
                <a:moveTo>
                  <a:pt x="433835" y="0"/>
                </a:moveTo>
                <a:lnTo>
                  <a:pt x="433835" y="116146"/>
                </a:lnTo>
                <a:lnTo>
                  <a:pt x="151876" y="116146"/>
                </a:lnTo>
                <a:lnTo>
                  <a:pt x="151876" y="313227"/>
                </a:lnTo>
                <a:lnTo>
                  <a:pt x="401516" y="313227"/>
                </a:lnTo>
                <a:lnTo>
                  <a:pt x="401516" y="429373"/>
                </a:lnTo>
                <a:lnTo>
                  <a:pt x="151876" y="429373"/>
                </a:lnTo>
                <a:lnTo>
                  <a:pt x="151876" y="637229"/>
                </a:lnTo>
                <a:lnTo>
                  <a:pt x="433835" y="637229"/>
                </a:lnTo>
                <a:lnTo>
                  <a:pt x="433835" y="753375"/>
                </a:lnTo>
                <a:lnTo>
                  <a:pt x="0" y="753375"/>
                </a:lnTo>
                <a:lnTo>
                  <a:pt x="0" y="0"/>
                </a:lnTo>
                <a:lnTo>
                  <a:pt x="433835" y="0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860580" y="978687"/>
            <a:ext cx="1504950" cy="770255"/>
          </a:xfrm>
          <a:custGeom>
            <a:avLst/>
            <a:gdLst/>
            <a:ahLst/>
            <a:cxnLst/>
            <a:rect l="l" t="t" r="r" b="b"/>
            <a:pathLst>
              <a:path w="1504950" h="770255">
                <a:moveTo>
                  <a:pt x="151876" y="646951"/>
                </a:moveTo>
                <a:lnTo>
                  <a:pt x="255146" y="646951"/>
                </a:lnTo>
                <a:lnTo>
                  <a:pt x="311085" y="642582"/>
                </a:lnTo>
                <a:lnTo>
                  <a:pt x="360389" y="629476"/>
                </a:lnTo>
                <a:lnTo>
                  <a:pt x="403057" y="607633"/>
                </a:lnTo>
                <a:lnTo>
                  <a:pt x="439092" y="577053"/>
                </a:lnTo>
                <a:lnTo>
                  <a:pt x="467834" y="538901"/>
                </a:lnTo>
                <a:lnTo>
                  <a:pt x="488363" y="494607"/>
                </a:lnTo>
                <a:lnTo>
                  <a:pt x="500681" y="444171"/>
                </a:lnTo>
                <a:lnTo>
                  <a:pt x="504786" y="387593"/>
                </a:lnTo>
                <a:lnTo>
                  <a:pt x="500681" y="330915"/>
                </a:lnTo>
                <a:lnTo>
                  <a:pt x="488363" y="280446"/>
                </a:lnTo>
                <a:lnTo>
                  <a:pt x="467834" y="236185"/>
                </a:lnTo>
                <a:lnTo>
                  <a:pt x="439092" y="198132"/>
                </a:lnTo>
                <a:lnTo>
                  <a:pt x="403057" y="167436"/>
                </a:lnTo>
                <a:lnTo>
                  <a:pt x="360389" y="145511"/>
                </a:lnTo>
                <a:lnTo>
                  <a:pt x="311085" y="132356"/>
                </a:lnTo>
                <a:lnTo>
                  <a:pt x="255146" y="127971"/>
                </a:lnTo>
                <a:lnTo>
                  <a:pt x="151876" y="127971"/>
                </a:lnTo>
                <a:lnTo>
                  <a:pt x="151876" y="646951"/>
                </a:lnTo>
                <a:close/>
              </a:path>
              <a:path w="1504950" h="770255">
                <a:moveTo>
                  <a:pt x="255146" y="10773"/>
                </a:moveTo>
                <a:lnTo>
                  <a:pt x="313483" y="13642"/>
                </a:lnTo>
                <a:lnTo>
                  <a:pt x="367966" y="22248"/>
                </a:lnTo>
                <a:lnTo>
                  <a:pt x="418595" y="36591"/>
                </a:lnTo>
                <a:lnTo>
                  <a:pt x="465369" y="56671"/>
                </a:lnTo>
                <a:lnTo>
                  <a:pt x="508288" y="82489"/>
                </a:lnTo>
                <a:lnTo>
                  <a:pt x="547354" y="114044"/>
                </a:lnTo>
                <a:lnTo>
                  <a:pt x="581397" y="150329"/>
                </a:lnTo>
                <a:lnTo>
                  <a:pt x="609250" y="190336"/>
                </a:lnTo>
                <a:lnTo>
                  <a:pt x="630914" y="234066"/>
                </a:lnTo>
                <a:lnTo>
                  <a:pt x="646388" y="281519"/>
                </a:lnTo>
                <a:lnTo>
                  <a:pt x="655673" y="332695"/>
                </a:lnTo>
                <a:lnTo>
                  <a:pt x="658768" y="387593"/>
                </a:lnTo>
                <a:lnTo>
                  <a:pt x="655673" y="442381"/>
                </a:lnTo>
                <a:lnTo>
                  <a:pt x="646388" y="493403"/>
                </a:lnTo>
                <a:lnTo>
                  <a:pt x="630914" y="540659"/>
                </a:lnTo>
                <a:lnTo>
                  <a:pt x="609250" y="584148"/>
                </a:lnTo>
                <a:lnTo>
                  <a:pt x="581397" y="623871"/>
                </a:lnTo>
                <a:lnTo>
                  <a:pt x="547354" y="659827"/>
                </a:lnTo>
                <a:lnTo>
                  <a:pt x="508288" y="691061"/>
                </a:lnTo>
                <a:lnTo>
                  <a:pt x="465369" y="716615"/>
                </a:lnTo>
                <a:lnTo>
                  <a:pt x="418595" y="736491"/>
                </a:lnTo>
                <a:lnTo>
                  <a:pt x="367966" y="750689"/>
                </a:lnTo>
                <a:lnTo>
                  <a:pt x="313483" y="759207"/>
                </a:lnTo>
                <a:lnTo>
                  <a:pt x="255146" y="762046"/>
                </a:lnTo>
                <a:lnTo>
                  <a:pt x="0" y="762046"/>
                </a:lnTo>
                <a:lnTo>
                  <a:pt x="0" y="10773"/>
                </a:lnTo>
                <a:lnTo>
                  <a:pt x="255146" y="10773"/>
                </a:lnTo>
                <a:close/>
              </a:path>
              <a:path w="1504950" h="770255">
                <a:moveTo>
                  <a:pt x="1286122" y="563389"/>
                </a:moveTo>
                <a:lnTo>
                  <a:pt x="1313944" y="526962"/>
                </a:lnTo>
                <a:lnTo>
                  <a:pt x="1333815" y="484950"/>
                </a:lnTo>
                <a:lnTo>
                  <a:pt x="1345737" y="437355"/>
                </a:lnTo>
                <a:lnTo>
                  <a:pt x="1349711" y="384176"/>
                </a:lnTo>
                <a:lnTo>
                  <a:pt x="1345737" y="331030"/>
                </a:lnTo>
                <a:lnTo>
                  <a:pt x="1333815" y="283534"/>
                </a:lnTo>
                <a:lnTo>
                  <a:pt x="1313944" y="241687"/>
                </a:lnTo>
                <a:lnTo>
                  <a:pt x="1286122" y="205489"/>
                </a:lnTo>
                <a:lnTo>
                  <a:pt x="1252029" y="176288"/>
                </a:lnTo>
                <a:lnTo>
                  <a:pt x="1213073" y="155431"/>
                </a:lnTo>
                <a:lnTo>
                  <a:pt x="1169255" y="142916"/>
                </a:lnTo>
                <a:lnTo>
                  <a:pt x="1120578" y="138744"/>
                </a:lnTo>
                <a:lnTo>
                  <a:pt x="1071846" y="142949"/>
                </a:lnTo>
                <a:lnTo>
                  <a:pt x="1027879" y="155562"/>
                </a:lnTo>
                <a:lnTo>
                  <a:pt x="988675" y="176584"/>
                </a:lnTo>
                <a:lnTo>
                  <a:pt x="954233" y="206015"/>
                </a:lnTo>
                <a:lnTo>
                  <a:pt x="926185" y="242409"/>
                </a:lnTo>
                <a:lnTo>
                  <a:pt x="906150" y="284322"/>
                </a:lnTo>
                <a:lnTo>
                  <a:pt x="894128" y="331753"/>
                </a:lnTo>
                <a:lnTo>
                  <a:pt x="890120" y="384702"/>
                </a:lnTo>
                <a:lnTo>
                  <a:pt x="894128" y="437651"/>
                </a:lnTo>
                <a:lnTo>
                  <a:pt x="906150" y="485082"/>
                </a:lnTo>
                <a:lnTo>
                  <a:pt x="926185" y="526994"/>
                </a:lnTo>
                <a:lnTo>
                  <a:pt x="954233" y="563389"/>
                </a:lnTo>
                <a:lnTo>
                  <a:pt x="988675" y="592820"/>
                </a:lnTo>
                <a:lnTo>
                  <a:pt x="1027879" y="613842"/>
                </a:lnTo>
                <a:lnTo>
                  <a:pt x="1071846" y="626455"/>
                </a:lnTo>
                <a:lnTo>
                  <a:pt x="1120578" y="630659"/>
                </a:lnTo>
                <a:lnTo>
                  <a:pt x="1169255" y="626455"/>
                </a:lnTo>
                <a:lnTo>
                  <a:pt x="1213073" y="613842"/>
                </a:lnTo>
                <a:lnTo>
                  <a:pt x="1252029" y="592820"/>
                </a:lnTo>
                <a:lnTo>
                  <a:pt x="1286122" y="563389"/>
                </a:lnTo>
                <a:close/>
              </a:path>
              <a:path w="1504950" h="770255">
                <a:moveTo>
                  <a:pt x="1120311" y="769666"/>
                </a:moveTo>
                <a:lnTo>
                  <a:pt x="1067611" y="766644"/>
                </a:lnTo>
                <a:lnTo>
                  <a:pt x="1017772" y="757579"/>
                </a:lnTo>
                <a:lnTo>
                  <a:pt x="970793" y="742469"/>
                </a:lnTo>
                <a:lnTo>
                  <a:pt x="926677" y="721316"/>
                </a:lnTo>
                <a:lnTo>
                  <a:pt x="885422" y="694119"/>
                </a:lnTo>
                <a:lnTo>
                  <a:pt x="847029" y="660878"/>
                </a:lnTo>
                <a:lnTo>
                  <a:pt x="813144" y="622987"/>
                </a:lnTo>
                <a:lnTo>
                  <a:pt x="785421" y="581841"/>
                </a:lnTo>
                <a:lnTo>
                  <a:pt x="763859" y="537439"/>
                </a:lnTo>
                <a:lnTo>
                  <a:pt x="748459" y="489782"/>
                </a:lnTo>
                <a:lnTo>
                  <a:pt x="739219" y="438870"/>
                </a:lnTo>
                <a:lnTo>
                  <a:pt x="736139" y="384702"/>
                </a:lnTo>
                <a:lnTo>
                  <a:pt x="739234" y="330541"/>
                </a:lnTo>
                <a:lnTo>
                  <a:pt x="748518" y="279650"/>
                </a:lnTo>
                <a:lnTo>
                  <a:pt x="763993" y="232030"/>
                </a:lnTo>
                <a:lnTo>
                  <a:pt x="785656" y="187679"/>
                </a:lnTo>
                <a:lnTo>
                  <a:pt x="813510" y="146599"/>
                </a:lnTo>
                <a:lnTo>
                  <a:pt x="847553" y="108788"/>
                </a:lnTo>
                <a:lnTo>
                  <a:pt x="886093" y="75547"/>
                </a:lnTo>
                <a:lnTo>
                  <a:pt x="927436" y="48350"/>
                </a:lnTo>
                <a:lnTo>
                  <a:pt x="971582" y="27197"/>
                </a:lnTo>
                <a:lnTo>
                  <a:pt x="1018530" y="12087"/>
                </a:lnTo>
                <a:lnTo>
                  <a:pt x="1068281" y="3021"/>
                </a:lnTo>
                <a:lnTo>
                  <a:pt x="1120835" y="0"/>
                </a:lnTo>
                <a:lnTo>
                  <a:pt x="1173456" y="3021"/>
                </a:lnTo>
                <a:lnTo>
                  <a:pt x="1223231" y="12087"/>
                </a:lnTo>
                <a:lnTo>
                  <a:pt x="1270159" y="27197"/>
                </a:lnTo>
                <a:lnTo>
                  <a:pt x="1314240" y="48350"/>
                </a:lnTo>
                <a:lnTo>
                  <a:pt x="1355474" y="75547"/>
                </a:lnTo>
                <a:lnTo>
                  <a:pt x="1393859" y="108788"/>
                </a:lnTo>
                <a:lnTo>
                  <a:pt x="1427741" y="146599"/>
                </a:lnTo>
                <a:lnTo>
                  <a:pt x="1455464" y="187679"/>
                </a:lnTo>
                <a:lnTo>
                  <a:pt x="1477026" y="232030"/>
                </a:lnTo>
                <a:lnTo>
                  <a:pt x="1492428" y="279650"/>
                </a:lnTo>
                <a:lnTo>
                  <a:pt x="1501669" y="330541"/>
                </a:lnTo>
                <a:lnTo>
                  <a:pt x="1504749" y="384702"/>
                </a:lnTo>
                <a:lnTo>
                  <a:pt x="1501669" y="438870"/>
                </a:lnTo>
                <a:lnTo>
                  <a:pt x="1492428" y="489782"/>
                </a:lnTo>
                <a:lnTo>
                  <a:pt x="1477026" y="537439"/>
                </a:lnTo>
                <a:lnTo>
                  <a:pt x="1455464" y="581841"/>
                </a:lnTo>
                <a:lnTo>
                  <a:pt x="1427741" y="622987"/>
                </a:lnTo>
                <a:lnTo>
                  <a:pt x="1393859" y="660878"/>
                </a:lnTo>
                <a:lnTo>
                  <a:pt x="1355459" y="694119"/>
                </a:lnTo>
                <a:lnTo>
                  <a:pt x="1314183" y="721316"/>
                </a:lnTo>
                <a:lnTo>
                  <a:pt x="1270030" y="742469"/>
                </a:lnTo>
                <a:lnTo>
                  <a:pt x="1223000" y="757579"/>
                </a:lnTo>
                <a:lnTo>
                  <a:pt x="1173094" y="766644"/>
                </a:lnTo>
                <a:lnTo>
                  <a:pt x="1120311" y="769666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484754" y="989461"/>
            <a:ext cx="819150" cy="751840"/>
          </a:xfrm>
          <a:custGeom>
            <a:avLst/>
            <a:gdLst/>
            <a:ahLst/>
            <a:cxnLst/>
            <a:rect l="l" t="t" r="r" b="b"/>
            <a:pathLst>
              <a:path w="819150" h="751839">
                <a:moveTo>
                  <a:pt x="819064" y="0"/>
                </a:moveTo>
                <a:lnTo>
                  <a:pt x="819064" y="751272"/>
                </a:lnTo>
                <a:lnTo>
                  <a:pt x="668493" y="751272"/>
                </a:lnTo>
                <a:lnTo>
                  <a:pt x="668493" y="276702"/>
                </a:lnTo>
                <a:lnTo>
                  <a:pt x="464058" y="751272"/>
                </a:lnTo>
                <a:lnTo>
                  <a:pt x="355263" y="751272"/>
                </a:lnTo>
                <a:lnTo>
                  <a:pt x="151876" y="278804"/>
                </a:lnTo>
                <a:lnTo>
                  <a:pt x="151876" y="751272"/>
                </a:lnTo>
                <a:lnTo>
                  <a:pt x="0" y="751272"/>
                </a:lnTo>
                <a:lnTo>
                  <a:pt x="0" y="0"/>
                </a:lnTo>
                <a:lnTo>
                  <a:pt x="168963" y="0"/>
                </a:lnTo>
                <a:lnTo>
                  <a:pt x="410184" y="556557"/>
                </a:lnTo>
                <a:lnTo>
                  <a:pt x="651148" y="0"/>
                </a:lnTo>
                <a:lnTo>
                  <a:pt x="819064" y="0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408260" y="987358"/>
            <a:ext cx="710565" cy="753745"/>
          </a:xfrm>
          <a:custGeom>
            <a:avLst/>
            <a:gdLst/>
            <a:ahLst/>
            <a:cxnLst/>
            <a:rect l="l" t="t" r="r" b="b"/>
            <a:pathLst>
              <a:path w="710565" h="753744">
                <a:moveTo>
                  <a:pt x="549983" y="753375"/>
                </a:moveTo>
                <a:lnTo>
                  <a:pt x="501634" y="612265"/>
                </a:lnTo>
                <a:lnTo>
                  <a:pt x="208902" y="612265"/>
                </a:lnTo>
                <a:lnTo>
                  <a:pt x="160286" y="753375"/>
                </a:lnTo>
                <a:lnTo>
                  <a:pt x="0" y="753375"/>
                </a:lnTo>
                <a:lnTo>
                  <a:pt x="265928" y="0"/>
                </a:lnTo>
                <a:lnTo>
                  <a:pt x="445665" y="0"/>
                </a:lnTo>
                <a:lnTo>
                  <a:pt x="710279" y="753375"/>
                </a:lnTo>
                <a:lnTo>
                  <a:pt x="549983" y="753375"/>
                </a:lnTo>
                <a:close/>
              </a:path>
              <a:path w="710565" h="753744">
                <a:moveTo>
                  <a:pt x="248583" y="496119"/>
                </a:moveTo>
                <a:lnTo>
                  <a:pt x="462743" y="496119"/>
                </a:lnTo>
                <a:lnTo>
                  <a:pt x="355272" y="182891"/>
                </a:lnTo>
                <a:lnTo>
                  <a:pt x="248583" y="496119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224086" y="987358"/>
            <a:ext cx="643890" cy="753745"/>
          </a:xfrm>
          <a:custGeom>
            <a:avLst/>
            <a:gdLst/>
            <a:ahLst/>
            <a:cxnLst/>
            <a:rect l="l" t="t" r="r" b="b"/>
            <a:pathLst>
              <a:path w="643890" h="753744">
                <a:moveTo>
                  <a:pt x="491918" y="0"/>
                </a:moveTo>
                <a:lnTo>
                  <a:pt x="643804" y="0"/>
                </a:lnTo>
                <a:lnTo>
                  <a:pt x="643804" y="753375"/>
                </a:lnTo>
                <a:lnTo>
                  <a:pt x="491918" y="753375"/>
                </a:lnTo>
                <a:lnTo>
                  <a:pt x="151885" y="232555"/>
                </a:lnTo>
                <a:lnTo>
                  <a:pt x="151885" y="753375"/>
                </a:lnTo>
                <a:lnTo>
                  <a:pt x="0" y="753375"/>
                </a:lnTo>
                <a:lnTo>
                  <a:pt x="0" y="0"/>
                </a:lnTo>
                <a:lnTo>
                  <a:pt x="151885" y="0"/>
                </a:lnTo>
                <a:lnTo>
                  <a:pt x="491918" y="520819"/>
                </a:lnTo>
                <a:lnTo>
                  <a:pt x="491918" y="0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349979" y="989461"/>
            <a:ext cx="607060" cy="759460"/>
          </a:xfrm>
          <a:custGeom>
            <a:avLst/>
            <a:gdLst/>
            <a:ahLst/>
            <a:cxnLst/>
            <a:rect l="l" t="t" r="r" b="b"/>
            <a:pathLst>
              <a:path w="607059" h="759460">
                <a:moveTo>
                  <a:pt x="0" y="462746"/>
                </a:moveTo>
                <a:lnTo>
                  <a:pt x="0" y="0"/>
                </a:lnTo>
                <a:lnTo>
                  <a:pt x="151876" y="0"/>
                </a:lnTo>
                <a:lnTo>
                  <a:pt x="151876" y="462746"/>
                </a:lnTo>
                <a:lnTo>
                  <a:pt x="154324" y="499157"/>
                </a:lnTo>
                <a:lnTo>
                  <a:pt x="173904" y="557887"/>
                </a:lnTo>
                <a:lnTo>
                  <a:pt x="212845" y="597566"/>
                </a:lnTo>
                <a:lnTo>
                  <a:pt x="269080" y="617406"/>
                </a:lnTo>
                <a:lnTo>
                  <a:pt x="303504" y="619886"/>
                </a:lnTo>
                <a:lnTo>
                  <a:pt x="338057" y="617406"/>
                </a:lnTo>
                <a:lnTo>
                  <a:pt x="394549" y="597566"/>
                </a:lnTo>
                <a:lnTo>
                  <a:pt x="433967" y="557887"/>
                </a:lnTo>
                <a:lnTo>
                  <a:pt x="453941" y="499157"/>
                </a:lnTo>
                <a:lnTo>
                  <a:pt x="456438" y="462746"/>
                </a:lnTo>
                <a:lnTo>
                  <a:pt x="456438" y="0"/>
                </a:lnTo>
                <a:lnTo>
                  <a:pt x="607009" y="0"/>
                </a:lnTo>
                <a:lnTo>
                  <a:pt x="607009" y="462746"/>
                </a:lnTo>
                <a:lnTo>
                  <a:pt x="603435" y="517004"/>
                </a:lnTo>
                <a:lnTo>
                  <a:pt x="592713" y="566048"/>
                </a:lnTo>
                <a:lnTo>
                  <a:pt x="574843" y="609879"/>
                </a:lnTo>
                <a:lnTo>
                  <a:pt x="549827" y="648496"/>
                </a:lnTo>
                <a:lnTo>
                  <a:pt x="517664" y="681900"/>
                </a:lnTo>
                <a:lnTo>
                  <a:pt x="480368" y="709617"/>
                </a:lnTo>
                <a:lnTo>
                  <a:pt x="439962" y="731175"/>
                </a:lnTo>
                <a:lnTo>
                  <a:pt x="396447" y="746574"/>
                </a:lnTo>
                <a:lnTo>
                  <a:pt x="349821" y="755813"/>
                </a:lnTo>
                <a:lnTo>
                  <a:pt x="300085" y="758892"/>
                </a:lnTo>
                <a:lnTo>
                  <a:pt x="250567" y="755834"/>
                </a:lnTo>
                <a:lnTo>
                  <a:pt x="204391" y="746658"/>
                </a:lnTo>
                <a:lnTo>
                  <a:pt x="161559" y="731364"/>
                </a:lnTo>
                <a:lnTo>
                  <a:pt x="122070" y="709954"/>
                </a:lnTo>
                <a:lnTo>
                  <a:pt x="85925" y="682426"/>
                </a:lnTo>
                <a:lnTo>
                  <a:pt x="54992" y="649169"/>
                </a:lnTo>
                <a:lnTo>
                  <a:pt x="30933" y="610572"/>
                </a:lnTo>
                <a:lnTo>
                  <a:pt x="13748" y="566636"/>
                </a:lnTo>
                <a:lnTo>
                  <a:pt x="3437" y="517361"/>
                </a:lnTo>
                <a:lnTo>
                  <a:pt x="0" y="462746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115188" y="989461"/>
            <a:ext cx="819150" cy="751840"/>
          </a:xfrm>
          <a:custGeom>
            <a:avLst/>
            <a:gdLst/>
            <a:ahLst/>
            <a:cxnLst/>
            <a:rect l="l" t="t" r="r" b="b"/>
            <a:pathLst>
              <a:path w="819150" h="751839">
                <a:moveTo>
                  <a:pt x="819073" y="0"/>
                </a:moveTo>
                <a:lnTo>
                  <a:pt x="819073" y="751272"/>
                </a:lnTo>
                <a:lnTo>
                  <a:pt x="668502" y="751272"/>
                </a:lnTo>
                <a:lnTo>
                  <a:pt x="668502" y="276702"/>
                </a:lnTo>
                <a:lnTo>
                  <a:pt x="464057" y="751272"/>
                </a:lnTo>
                <a:lnTo>
                  <a:pt x="355272" y="751272"/>
                </a:lnTo>
                <a:lnTo>
                  <a:pt x="151885" y="278804"/>
                </a:lnTo>
                <a:lnTo>
                  <a:pt x="151885" y="751272"/>
                </a:lnTo>
                <a:lnTo>
                  <a:pt x="0" y="751272"/>
                </a:lnTo>
                <a:lnTo>
                  <a:pt x="0" y="0"/>
                </a:lnTo>
                <a:lnTo>
                  <a:pt x="168963" y="0"/>
                </a:lnTo>
                <a:lnTo>
                  <a:pt x="410194" y="556557"/>
                </a:lnTo>
                <a:lnTo>
                  <a:pt x="651157" y="0"/>
                </a:lnTo>
                <a:lnTo>
                  <a:pt x="819073" y="0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093616" y="989461"/>
            <a:ext cx="607060" cy="759460"/>
          </a:xfrm>
          <a:custGeom>
            <a:avLst/>
            <a:gdLst/>
            <a:ahLst/>
            <a:cxnLst/>
            <a:rect l="l" t="t" r="r" b="b"/>
            <a:pathLst>
              <a:path w="607059" h="759460">
                <a:moveTo>
                  <a:pt x="0" y="462746"/>
                </a:moveTo>
                <a:lnTo>
                  <a:pt x="0" y="0"/>
                </a:lnTo>
                <a:lnTo>
                  <a:pt x="151885" y="0"/>
                </a:lnTo>
                <a:lnTo>
                  <a:pt x="151885" y="462746"/>
                </a:lnTo>
                <a:lnTo>
                  <a:pt x="154332" y="499157"/>
                </a:lnTo>
                <a:lnTo>
                  <a:pt x="173910" y="557887"/>
                </a:lnTo>
                <a:lnTo>
                  <a:pt x="212854" y="597566"/>
                </a:lnTo>
                <a:lnTo>
                  <a:pt x="269086" y="617406"/>
                </a:lnTo>
                <a:lnTo>
                  <a:pt x="303504" y="619886"/>
                </a:lnTo>
                <a:lnTo>
                  <a:pt x="338062" y="617406"/>
                </a:lnTo>
                <a:lnTo>
                  <a:pt x="394559" y="597566"/>
                </a:lnTo>
                <a:lnTo>
                  <a:pt x="433976" y="557887"/>
                </a:lnTo>
                <a:lnTo>
                  <a:pt x="453950" y="499157"/>
                </a:lnTo>
                <a:lnTo>
                  <a:pt x="456447" y="462746"/>
                </a:lnTo>
                <a:lnTo>
                  <a:pt x="456447" y="0"/>
                </a:lnTo>
                <a:lnTo>
                  <a:pt x="607009" y="0"/>
                </a:lnTo>
                <a:lnTo>
                  <a:pt x="607009" y="462746"/>
                </a:lnTo>
                <a:lnTo>
                  <a:pt x="603436" y="517004"/>
                </a:lnTo>
                <a:lnTo>
                  <a:pt x="592716" y="566048"/>
                </a:lnTo>
                <a:lnTo>
                  <a:pt x="574849" y="609879"/>
                </a:lnTo>
                <a:lnTo>
                  <a:pt x="549836" y="648496"/>
                </a:lnTo>
                <a:lnTo>
                  <a:pt x="517674" y="681900"/>
                </a:lnTo>
                <a:lnTo>
                  <a:pt x="480378" y="709617"/>
                </a:lnTo>
                <a:lnTo>
                  <a:pt x="439972" y="731175"/>
                </a:lnTo>
                <a:lnTo>
                  <a:pt x="396457" y="746574"/>
                </a:lnTo>
                <a:lnTo>
                  <a:pt x="349831" y="755813"/>
                </a:lnTo>
                <a:lnTo>
                  <a:pt x="300094" y="758892"/>
                </a:lnTo>
                <a:lnTo>
                  <a:pt x="250576" y="755834"/>
                </a:lnTo>
                <a:lnTo>
                  <a:pt x="204401" y="746658"/>
                </a:lnTo>
                <a:lnTo>
                  <a:pt x="161568" y="731364"/>
                </a:lnTo>
                <a:lnTo>
                  <a:pt x="122079" y="709954"/>
                </a:lnTo>
                <a:lnTo>
                  <a:pt x="85934" y="682426"/>
                </a:lnTo>
                <a:lnTo>
                  <a:pt x="55000" y="649169"/>
                </a:lnTo>
                <a:lnTo>
                  <a:pt x="30939" y="610572"/>
                </a:lnTo>
                <a:lnTo>
                  <a:pt x="13751" y="566636"/>
                </a:lnTo>
                <a:lnTo>
                  <a:pt x="3437" y="517361"/>
                </a:lnTo>
                <a:lnTo>
                  <a:pt x="0" y="462746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858836" y="989461"/>
            <a:ext cx="819150" cy="751840"/>
          </a:xfrm>
          <a:custGeom>
            <a:avLst/>
            <a:gdLst/>
            <a:ahLst/>
            <a:cxnLst/>
            <a:rect l="l" t="t" r="r" b="b"/>
            <a:pathLst>
              <a:path w="819150" h="751839">
                <a:moveTo>
                  <a:pt x="819083" y="0"/>
                </a:moveTo>
                <a:lnTo>
                  <a:pt x="819083" y="751272"/>
                </a:lnTo>
                <a:lnTo>
                  <a:pt x="668493" y="751272"/>
                </a:lnTo>
                <a:lnTo>
                  <a:pt x="668493" y="276702"/>
                </a:lnTo>
                <a:lnTo>
                  <a:pt x="464086" y="751272"/>
                </a:lnTo>
                <a:lnTo>
                  <a:pt x="355311" y="751272"/>
                </a:lnTo>
                <a:lnTo>
                  <a:pt x="151885" y="278804"/>
                </a:lnTo>
                <a:lnTo>
                  <a:pt x="151885" y="751272"/>
                </a:lnTo>
                <a:lnTo>
                  <a:pt x="0" y="751272"/>
                </a:lnTo>
                <a:lnTo>
                  <a:pt x="0" y="0"/>
                </a:lnTo>
                <a:lnTo>
                  <a:pt x="168963" y="0"/>
                </a:lnTo>
                <a:lnTo>
                  <a:pt x="410175" y="556557"/>
                </a:lnTo>
                <a:lnTo>
                  <a:pt x="651157" y="0"/>
                </a:lnTo>
                <a:lnTo>
                  <a:pt x="819083" y="0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4516513" y="651709"/>
            <a:ext cx="9255125" cy="1316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450" dirty="0" smtClean="0">
                <a:latin typeface="Arial"/>
                <a:cs typeface="Arial"/>
              </a:rPr>
              <a:t> </a:t>
            </a:r>
            <a:endParaRPr sz="8450" dirty="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309082" y="2275333"/>
            <a:ext cx="548005" cy="751840"/>
          </a:xfrm>
          <a:custGeom>
            <a:avLst/>
            <a:gdLst/>
            <a:ahLst/>
            <a:cxnLst/>
            <a:rect l="l" t="t" r="r" b="b"/>
            <a:pathLst>
              <a:path w="548004" h="751839">
                <a:moveTo>
                  <a:pt x="490861" y="374456"/>
                </a:moveTo>
                <a:lnTo>
                  <a:pt x="455128" y="406515"/>
                </a:lnTo>
                <a:lnTo>
                  <a:pt x="406250" y="431215"/>
                </a:lnTo>
                <a:lnTo>
                  <a:pt x="346140" y="446783"/>
                </a:lnTo>
                <a:lnTo>
                  <a:pt x="276701" y="451970"/>
                </a:lnTo>
                <a:lnTo>
                  <a:pt x="151885" y="451970"/>
                </a:lnTo>
                <a:lnTo>
                  <a:pt x="151885" y="751274"/>
                </a:lnTo>
                <a:lnTo>
                  <a:pt x="0" y="751274"/>
                </a:lnTo>
                <a:lnTo>
                  <a:pt x="0" y="0"/>
                </a:lnTo>
                <a:lnTo>
                  <a:pt x="276701" y="0"/>
                </a:lnTo>
                <a:lnTo>
                  <a:pt x="338010" y="4073"/>
                </a:lnTo>
                <a:lnTo>
                  <a:pt x="391864" y="16293"/>
                </a:lnTo>
                <a:lnTo>
                  <a:pt x="438262" y="36659"/>
                </a:lnTo>
                <a:lnTo>
                  <a:pt x="477202" y="65170"/>
                </a:lnTo>
                <a:lnTo>
                  <a:pt x="508125" y="99199"/>
                </a:lnTo>
                <a:lnTo>
                  <a:pt x="530215" y="136119"/>
                </a:lnTo>
                <a:lnTo>
                  <a:pt x="543469" y="175929"/>
                </a:lnTo>
                <a:lnTo>
                  <a:pt x="547887" y="218627"/>
                </a:lnTo>
                <a:lnTo>
                  <a:pt x="544322" y="261381"/>
                </a:lnTo>
                <a:lnTo>
                  <a:pt x="533629" y="301603"/>
                </a:lnTo>
                <a:lnTo>
                  <a:pt x="515808" y="339294"/>
                </a:lnTo>
                <a:lnTo>
                  <a:pt x="490861" y="374456"/>
                </a:lnTo>
                <a:close/>
              </a:path>
              <a:path w="548004" h="751839">
                <a:moveTo>
                  <a:pt x="151885" y="335832"/>
                </a:moveTo>
                <a:lnTo>
                  <a:pt x="276701" y="335832"/>
                </a:lnTo>
                <a:lnTo>
                  <a:pt x="303520" y="333992"/>
                </a:lnTo>
                <a:lnTo>
                  <a:pt x="347011" y="319276"/>
                </a:lnTo>
                <a:lnTo>
                  <a:pt x="376903" y="290253"/>
                </a:lnTo>
                <a:lnTo>
                  <a:pt x="392008" y="250179"/>
                </a:lnTo>
                <a:lnTo>
                  <a:pt x="393896" y="226247"/>
                </a:lnTo>
                <a:lnTo>
                  <a:pt x="392008" y="202206"/>
                </a:lnTo>
                <a:lnTo>
                  <a:pt x="376903" y="162005"/>
                </a:lnTo>
                <a:lnTo>
                  <a:pt x="347011" y="132852"/>
                </a:lnTo>
                <a:lnTo>
                  <a:pt x="303520" y="118003"/>
                </a:lnTo>
                <a:lnTo>
                  <a:pt x="276701" y="116147"/>
                </a:lnTo>
                <a:lnTo>
                  <a:pt x="151885" y="116147"/>
                </a:lnTo>
                <a:lnTo>
                  <a:pt x="151885" y="335832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971022" y="2273238"/>
            <a:ext cx="434340" cy="753745"/>
          </a:xfrm>
          <a:custGeom>
            <a:avLst/>
            <a:gdLst/>
            <a:ahLst/>
            <a:cxnLst/>
            <a:rect l="l" t="t" r="r" b="b"/>
            <a:pathLst>
              <a:path w="434339" h="753744">
                <a:moveTo>
                  <a:pt x="433844" y="0"/>
                </a:moveTo>
                <a:lnTo>
                  <a:pt x="433844" y="116138"/>
                </a:lnTo>
                <a:lnTo>
                  <a:pt x="151885" y="116138"/>
                </a:lnTo>
                <a:lnTo>
                  <a:pt x="151885" y="313220"/>
                </a:lnTo>
                <a:lnTo>
                  <a:pt x="401516" y="313220"/>
                </a:lnTo>
                <a:lnTo>
                  <a:pt x="401516" y="429367"/>
                </a:lnTo>
                <a:lnTo>
                  <a:pt x="151885" y="429367"/>
                </a:lnTo>
                <a:lnTo>
                  <a:pt x="151885" y="637222"/>
                </a:lnTo>
                <a:lnTo>
                  <a:pt x="433844" y="637222"/>
                </a:lnTo>
                <a:lnTo>
                  <a:pt x="433844" y="753370"/>
                </a:lnTo>
                <a:lnTo>
                  <a:pt x="0" y="753370"/>
                </a:lnTo>
                <a:lnTo>
                  <a:pt x="0" y="0"/>
                </a:lnTo>
                <a:lnTo>
                  <a:pt x="433844" y="0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559772" y="2273238"/>
            <a:ext cx="643890" cy="753745"/>
          </a:xfrm>
          <a:custGeom>
            <a:avLst/>
            <a:gdLst/>
            <a:ahLst/>
            <a:cxnLst/>
            <a:rect l="l" t="t" r="r" b="b"/>
            <a:pathLst>
              <a:path w="643890" h="753744">
                <a:moveTo>
                  <a:pt x="491909" y="0"/>
                </a:moveTo>
                <a:lnTo>
                  <a:pt x="643794" y="0"/>
                </a:lnTo>
                <a:lnTo>
                  <a:pt x="643794" y="753370"/>
                </a:lnTo>
                <a:lnTo>
                  <a:pt x="491909" y="753370"/>
                </a:lnTo>
                <a:lnTo>
                  <a:pt x="151885" y="232552"/>
                </a:lnTo>
                <a:lnTo>
                  <a:pt x="151885" y="753370"/>
                </a:lnTo>
                <a:lnTo>
                  <a:pt x="0" y="753370"/>
                </a:lnTo>
                <a:lnTo>
                  <a:pt x="0" y="0"/>
                </a:lnTo>
                <a:lnTo>
                  <a:pt x="151885" y="0"/>
                </a:lnTo>
                <a:lnTo>
                  <a:pt x="491909" y="520817"/>
                </a:lnTo>
                <a:lnTo>
                  <a:pt x="491909" y="0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300217" y="2275333"/>
            <a:ext cx="660400" cy="751840"/>
          </a:xfrm>
          <a:custGeom>
            <a:avLst/>
            <a:gdLst/>
            <a:ahLst/>
            <a:cxnLst/>
            <a:rect l="l" t="t" r="r" b="b"/>
            <a:pathLst>
              <a:path w="660400" h="751839">
                <a:moveTo>
                  <a:pt x="405984" y="751274"/>
                </a:moveTo>
                <a:lnTo>
                  <a:pt x="254107" y="751274"/>
                </a:lnTo>
                <a:lnTo>
                  <a:pt x="254107" y="492966"/>
                </a:lnTo>
                <a:lnTo>
                  <a:pt x="0" y="0"/>
                </a:lnTo>
                <a:lnTo>
                  <a:pt x="170278" y="0"/>
                </a:lnTo>
                <a:lnTo>
                  <a:pt x="330574" y="354225"/>
                </a:lnTo>
                <a:lnTo>
                  <a:pt x="489813" y="0"/>
                </a:lnTo>
                <a:lnTo>
                  <a:pt x="659825" y="0"/>
                </a:lnTo>
                <a:lnTo>
                  <a:pt x="405984" y="492966"/>
                </a:lnTo>
                <a:lnTo>
                  <a:pt x="405984" y="751274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056939" y="2275333"/>
            <a:ext cx="152400" cy="751840"/>
          </a:xfrm>
          <a:custGeom>
            <a:avLst/>
            <a:gdLst/>
            <a:ahLst/>
            <a:cxnLst/>
            <a:rect l="l" t="t" r="r" b="b"/>
            <a:pathLst>
              <a:path w="152400" h="751839">
                <a:moveTo>
                  <a:pt x="0" y="751274"/>
                </a:moveTo>
                <a:lnTo>
                  <a:pt x="0" y="0"/>
                </a:lnTo>
                <a:lnTo>
                  <a:pt x="151885" y="0"/>
                </a:lnTo>
                <a:lnTo>
                  <a:pt x="151885" y="751274"/>
                </a:lnTo>
                <a:lnTo>
                  <a:pt x="0" y="751274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370151" y="2275333"/>
            <a:ext cx="819150" cy="751840"/>
          </a:xfrm>
          <a:custGeom>
            <a:avLst/>
            <a:gdLst/>
            <a:ahLst/>
            <a:cxnLst/>
            <a:rect l="l" t="t" r="r" b="b"/>
            <a:pathLst>
              <a:path w="819150" h="751839">
                <a:moveTo>
                  <a:pt x="819064" y="0"/>
                </a:moveTo>
                <a:lnTo>
                  <a:pt x="819064" y="751274"/>
                </a:lnTo>
                <a:lnTo>
                  <a:pt x="668493" y="751274"/>
                </a:lnTo>
                <a:lnTo>
                  <a:pt x="668493" y="276701"/>
                </a:lnTo>
                <a:lnTo>
                  <a:pt x="464057" y="751274"/>
                </a:lnTo>
                <a:lnTo>
                  <a:pt x="355272" y="751274"/>
                </a:lnTo>
                <a:lnTo>
                  <a:pt x="151885" y="278806"/>
                </a:lnTo>
                <a:lnTo>
                  <a:pt x="151885" y="751274"/>
                </a:lnTo>
                <a:lnTo>
                  <a:pt x="0" y="751274"/>
                </a:lnTo>
                <a:lnTo>
                  <a:pt x="0" y="0"/>
                </a:lnTo>
                <a:lnTo>
                  <a:pt x="168963" y="0"/>
                </a:lnTo>
                <a:lnTo>
                  <a:pt x="410184" y="556555"/>
                </a:lnTo>
                <a:lnTo>
                  <a:pt x="651157" y="0"/>
                </a:lnTo>
                <a:lnTo>
                  <a:pt x="819064" y="0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350682" y="2273238"/>
            <a:ext cx="1315720" cy="753745"/>
          </a:xfrm>
          <a:custGeom>
            <a:avLst/>
            <a:gdLst/>
            <a:ahLst/>
            <a:cxnLst/>
            <a:rect l="l" t="t" r="r" b="b"/>
            <a:pathLst>
              <a:path w="1315720" h="753744">
                <a:moveTo>
                  <a:pt x="490861" y="376551"/>
                </a:moveTo>
                <a:lnTo>
                  <a:pt x="455121" y="408610"/>
                </a:lnTo>
                <a:lnTo>
                  <a:pt x="406250" y="433311"/>
                </a:lnTo>
                <a:lnTo>
                  <a:pt x="346137" y="448878"/>
                </a:lnTo>
                <a:lnTo>
                  <a:pt x="276701" y="454066"/>
                </a:lnTo>
                <a:lnTo>
                  <a:pt x="151876" y="454066"/>
                </a:lnTo>
                <a:lnTo>
                  <a:pt x="151876" y="753370"/>
                </a:lnTo>
                <a:lnTo>
                  <a:pt x="0" y="753370"/>
                </a:lnTo>
                <a:lnTo>
                  <a:pt x="0" y="2095"/>
                </a:lnTo>
                <a:lnTo>
                  <a:pt x="276701" y="2095"/>
                </a:lnTo>
                <a:lnTo>
                  <a:pt x="338009" y="6169"/>
                </a:lnTo>
                <a:lnTo>
                  <a:pt x="391859" y="18389"/>
                </a:lnTo>
                <a:lnTo>
                  <a:pt x="438254" y="38754"/>
                </a:lnTo>
                <a:lnTo>
                  <a:pt x="477192" y="67265"/>
                </a:lnTo>
                <a:lnTo>
                  <a:pt x="508120" y="101294"/>
                </a:lnTo>
                <a:lnTo>
                  <a:pt x="530209" y="138214"/>
                </a:lnTo>
                <a:lnTo>
                  <a:pt x="543461" y="178024"/>
                </a:lnTo>
                <a:lnTo>
                  <a:pt x="547877" y="220722"/>
                </a:lnTo>
                <a:lnTo>
                  <a:pt x="544314" y="263476"/>
                </a:lnTo>
                <a:lnTo>
                  <a:pt x="533625" y="303698"/>
                </a:lnTo>
                <a:lnTo>
                  <a:pt x="515807" y="341390"/>
                </a:lnTo>
                <a:lnTo>
                  <a:pt x="490861" y="376551"/>
                </a:lnTo>
                <a:close/>
              </a:path>
              <a:path w="1315720" h="753744">
                <a:moveTo>
                  <a:pt x="151876" y="337927"/>
                </a:moveTo>
                <a:lnTo>
                  <a:pt x="276701" y="337927"/>
                </a:lnTo>
                <a:lnTo>
                  <a:pt x="303520" y="336088"/>
                </a:lnTo>
                <a:lnTo>
                  <a:pt x="347007" y="321372"/>
                </a:lnTo>
                <a:lnTo>
                  <a:pt x="376895" y="292348"/>
                </a:lnTo>
                <a:lnTo>
                  <a:pt x="392007" y="252274"/>
                </a:lnTo>
                <a:lnTo>
                  <a:pt x="393896" y="228342"/>
                </a:lnTo>
                <a:lnTo>
                  <a:pt x="392007" y="204302"/>
                </a:lnTo>
                <a:lnTo>
                  <a:pt x="376895" y="164101"/>
                </a:lnTo>
                <a:lnTo>
                  <a:pt x="347007" y="134947"/>
                </a:lnTo>
                <a:lnTo>
                  <a:pt x="303520" y="120099"/>
                </a:lnTo>
                <a:lnTo>
                  <a:pt x="276701" y="118243"/>
                </a:lnTo>
                <a:lnTo>
                  <a:pt x="151876" y="118243"/>
                </a:lnTo>
                <a:lnTo>
                  <a:pt x="151876" y="337927"/>
                </a:lnTo>
                <a:close/>
              </a:path>
              <a:path w="1315720" h="753744">
                <a:moveTo>
                  <a:pt x="1154896" y="753370"/>
                </a:moveTo>
                <a:lnTo>
                  <a:pt x="1106547" y="612257"/>
                </a:lnTo>
                <a:lnTo>
                  <a:pt x="813815" y="612257"/>
                </a:lnTo>
                <a:lnTo>
                  <a:pt x="765209" y="753370"/>
                </a:lnTo>
                <a:lnTo>
                  <a:pt x="604913" y="753370"/>
                </a:lnTo>
                <a:lnTo>
                  <a:pt x="870842" y="0"/>
                </a:lnTo>
                <a:lnTo>
                  <a:pt x="1050578" y="0"/>
                </a:lnTo>
                <a:lnTo>
                  <a:pt x="1315192" y="753370"/>
                </a:lnTo>
                <a:lnTo>
                  <a:pt x="1154896" y="753370"/>
                </a:lnTo>
                <a:close/>
              </a:path>
              <a:path w="1315720" h="753744">
                <a:moveTo>
                  <a:pt x="853497" y="496109"/>
                </a:moveTo>
                <a:lnTo>
                  <a:pt x="1067657" y="496109"/>
                </a:lnTo>
                <a:lnTo>
                  <a:pt x="960186" y="182889"/>
                </a:lnTo>
                <a:lnTo>
                  <a:pt x="853497" y="496109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0771431" y="2273238"/>
            <a:ext cx="643890" cy="753745"/>
          </a:xfrm>
          <a:custGeom>
            <a:avLst/>
            <a:gdLst/>
            <a:ahLst/>
            <a:cxnLst/>
            <a:rect l="l" t="t" r="r" b="b"/>
            <a:pathLst>
              <a:path w="643890" h="753744">
                <a:moveTo>
                  <a:pt x="491909" y="0"/>
                </a:moveTo>
                <a:lnTo>
                  <a:pt x="643794" y="0"/>
                </a:lnTo>
                <a:lnTo>
                  <a:pt x="643794" y="753370"/>
                </a:lnTo>
                <a:lnTo>
                  <a:pt x="491909" y="753370"/>
                </a:lnTo>
                <a:lnTo>
                  <a:pt x="151876" y="232552"/>
                </a:lnTo>
                <a:lnTo>
                  <a:pt x="151876" y="753370"/>
                </a:lnTo>
                <a:lnTo>
                  <a:pt x="0" y="753370"/>
                </a:lnTo>
                <a:lnTo>
                  <a:pt x="0" y="0"/>
                </a:lnTo>
                <a:lnTo>
                  <a:pt x="151876" y="0"/>
                </a:lnTo>
                <a:lnTo>
                  <a:pt x="491909" y="520817"/>
                </a:lnTo>
                <a:lnTo>
                  <a:pt x="491909" y="0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1519496" y="2273238"/>
            <a:ext cx="710565" cy="753745"/>
          </a:xfrm>
          <a:custGeom>
            <a:avLst/>
            <a:gdLst/>
            <a:ahLst/>
            <a:cxnLst/>
            <a:rect l="l" t="t" r="r" b="b"/>
            <a:pathLst>
              <a:path w="710565" h="753744">
                <a:moveTo>
                  <a:pt x="549983" y="753370"/>
                </a:moveTo>
                <a:lnTo>
                  <a:pt x="501634" y="612257"/>
                </a:lnTo>
                <a:lnTo>
                  <a:pt x="208902" y="612257"/>
                </a:lnTo>
                <a:lnTo>
                  <a:pt x="160296" y="753370"/>
                </a:lnTo>
                <a:lnTo>
                  <a:pt x="0" y="753370"/>
                </a:lnTo>
                <a:lnTo>
                  <a:pt x="265928" y="0"/>
                </a:lnTo>
                <a:lnTo>
                  <a:pt x="445665" y="0"/>
                </a:lnTo>
                <a:lnTo>
                  <a:pt x="710279" y="753370"/>
                </a:lnTo>
                <a:lnTo>
                  <a:pt x="549983" y="753370"/>
                </a:lnTo>
                <a:close/>
              </a:path>
              <a:path w="710565" h="753744">
                <a:moveTo>
                  <a:pt x="248583" y="496109"/>
                </a:moveTo>
                <a:lnTo>
                  <a:pt x="462743" y="496109"/>
                </a:lnTo>
                <a:lnTo>
                  <a:pt x="355272" y="182889"/>
                </a:lnTo>
                <a:lnTo>
                  <a:pt x="248583" y="496109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335323" y="2273238"/>
            <a:ext cx="643890" cy="753745"/>
          </a:xfrm>
          <a:custGeom>
            <a:avLst/>
            <a:gdLst/>
            <a:ahLst/>
            <a:cxnLst/>
            <a:rect l="l" t="t" r="r" b="b"/>
            <a:pathLst>
              <a:path w="643890" h="753744">
                <a:moveTo>
                  <a:pt x="491918" y="0"/>
                </a:moveTo>
                <a:lnTo>
                  <a:pt x="643804" y="0"/>
                </a:lnTo>
                <a:lnTo>
                  <a:pt x="643804" y="753370"/>
                </a:lnTo>
                <a:lnTo>
                  <a:pt x="491918" y="753370"/>
                </a:lnTo>
                <a:lnTo>
                  <a:pt x="151885" y="232552"/>
                </a:lnTo>
                <a:lnTo>
                  <a:pt x="151885" y="753370"/>
                </a:lnTo>
                <a:lnTo>
                  <a:pt x="0" y="753370"/>
                </a:lnTo>
                <a:lnTo>
                  <a:pt x="0" y="0"/>
                </a:lnTo>
                <a:lnTo>
                  <a:pt x="151885" y="0"/>
                </a:lnTo>
                <a:lnTo>
                  <a:pt x="491918" y="520817"/>
                </a:lnTo>
                <a:lnTo>
                  <a:pt x="491918" y="0"/>
                </a:lnTo>
                <a:close/>
              </a:path>
            </a:pathLst>
          </a:custGeom>
          <a:ln w="336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5215715" y="1937584"/>
            <a:ext cx="7856855" cy="1316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x-none" sz="8450" b="1" spc="-75" dirty="0">
                <a:latin typeface="Arial"/>
                <a:cs typeface="Arial"/>
              </a:rPr>
              <a:t> </a:t>
            </a:r>
            <a:endParaRPr sz="8450" b="1" spc="-75" dirty="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019166" y="3888518"/>
            <a:ext cx="6849745" cy="4803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3200" spc="180" dirty="0">
                <a:latin typeface="Arial"/>
                <a:cs typeface="Arial"/>
              </a:rPr>
              <a:t>Setelah </a:t>
            </a:r>
            <a:r>
              <a:rPr sz="3200" spc="300" dirty="0">
                <a:latin typeface="Arial"/>
                <a:cs typeface="Arial"/>
              </a:rPr>
              <a:t>digunakan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280" dirty="0">
                <a:latin typeface="Arial"/>
                <a:cs typeface="Arial"/>
              </a:rPr>
              <a:t>dikembalikan  </a:t>
            </a:r>
            <a:r>
              <a:rPr sz="3200" spc="320" dirty="0">
                <a:latin typeface="Arial"/>
                <a:cs typeface="Arial"/>
              </a:rPr>
              <a:t>ketempat</a:t>
            </a:r>
            <a:r>
              <a:rPr sz="3200" spc="65" dirty="0">
                <a:latin typeface="Arial"/>
                <a:cs typeface="Arial"/>
              </a:rPr>
              <a:t> </a:t>
            </a:r>
            <a:r>
              <a:rPr sz="3200" spc="290" dirty="0">
                <a:latin typeface="Arial"/>
                <a:cs typeface="Arial"/>
              </a:rPr>
              <a:t>semula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200" spc="180" dirty="0">
                <a:latin typeface="Arial"/>
                <a:cs typeface="Arial"/>
              </a:rPr>
              <a:t>Dikontrol</a:t>
            </a:r>
            <a:r>
              <a:rPr sz="3200" spc="65" dirty="0">
                <a:latin typeface="Arial"/>
                <a:cs typeface="Arial"/>
              </a:rPr>
              <a:t> </a:t>
            </a:r>
            <a:r>
              <a:rPr sz="3200" spc="225" dirty="0">
                <a:latin typeface="Arial"/>
                <a:cs typeface="Arial"/>
              </a:rPr>
              <a:t>periodik</a:t>
            </a:r>
            <a:endParaRPr sz="3200">
              <a:latin typeface="Arial"/>
              <a:cs typeface="Arial"/>
            </a:endParaRPr>
          </a:p>
          <a:p>
            <a:pPr marL="12700" marR="546100">
              <a:lnSpc>
                <a:spcPct val="125000"/>
              </a:lnSpc>
              <a:spcBef>
                <a:spcPts val="4640"/>
              </a:spcBef>
            </a:pPr>
            <a:r>
              <a:rPr sz="3200" spc="275" dirty="0">
                <a:latin typeface="Arial"/>
                <a:cs typeface="Arial"/>
              </a:rPr>
              <a:t>Pertimbangan </a:t>
            </a:r>
            <a:r>
              <a:rPr sz="3200" spc="330" dirty="0">
                <a:latin typeface="Arial"/>
                <a:cs typeface="Arial"/>
              </a:rPr>
              <a:t>penyimpanan  </a:t>
            </a:r>
            <a:r>
              <a:rPr sz="3200" spc="270" dirty="0">
                <a:latin typeface="Arial"/>
                <a:cs typeface="Arial"/>
              </a:rPr>
              <a:t>berdasarkan </a:t>
            </a:r>
            <a:r>
              <a:rPr sz="3200" spc="300" dirty="0">
                <a:latin typeface="Arial"/>
                <a:cs typeface="Arial"/>
              </a:rPr>
              <a:t>jangkauan</a:t>
            </a:r>
            <a:r>
              <a:rPr sz="3200" spc="-165" dirty="0">
                <a:latin typeface="Arial"/>
                <a:cs typeface="Arial"/>
              </a:rPr>
              <a:t> </a:t>
            </a:r>
            <a:r>
              <a:rPr sz="3200" spc="265" dirty="0">
                <a:latin typeface="Arial"/>
                <a:cs typeface="Arial"/>
              </a:rPr>
              <a:t>untuk  </a:t>
            </a:r>
            <a:r>
              <a:rPr sz="3200" spc="295" dirty="0">
                <a:latin typeface="Arial"/>
                <a:cs typeface="Arial"/>
              </a:rPr>
              <a:t>menghindari</a:t>
            </a:r>
            <a:r>
              <a:rPr sz="3200" spc="65" dirty="0">
                <a:latin typeface="Arial"/>
                <a:cs typeface="Arial"/>
              </a:rPr>
              <a:t> </a:t>
            </a:r>
            <a:r>
              <a:rPr sz="3200" spc="260" dirty="0">
                <a:latin typeface="Arial"/>
                <a:cs typeface="Arial"/>
              </a:rPr>
              <a:t>kecelakaan</a:t>
            </a:r>
            <a:endParaRPr sz="32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1052881" y="3845023"/>
            <a:ext cx="6774180" cy="4753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49605">
              <a:lnSpc>
                <a:spcPct val="125000"/>
              </a:lnSpc>
              <a:spcBef>
                <a:spcPts val="100"/>
              </a:spcBef>
            </a:pPr>
            <a:r>
              <a:rPr sz="3200" spc="160" dirty="0">
                <a:latin typeface="Arial"/>
                <a:cs typeface="Arial"/>
              </a:rPr>
              <a:t>Botol </a:t>
            </a:r>
            <a:r>
              <a:rPr sz="3200" spc="245" dirty="0">
                <a:latin typeface="Arial"/>
                <a:cs typeface="Arial"/>
              </a:rPr>
              <a:t>besar </a:t>
            </a:r>
            <a:r>
              <a:rPr sz="3200" spc="240" dirty="0">
                <a:latin typeface="Arial"/>
                <a:cs typeface="Arial"/>
              </a:rPr>
              <a:t>disebelah</a:t>
            </a:r>
            <a:r>
              <a:rPr sz="3200" spc="-215" dirty="0">
                <a:latin typeface="Arial"/>
                <a:cs typeface="Arial"/>
              </a:rPr>
              <a:t> </a:t>
            </a:r>
            <a:r>
              <a:rPr sz="3200" spc="250" dirty="0">
                <a:latin typeface="Arial"/>
                <a:cs typeface="Arial"/>
              </a:rPr>
              <a:t>bawah,  </a:t>
            </a:r>
            <a:r>
              <a:rPr sz="3200" spc="185" dirty="0">
                <a:latin typeface="Arial"/>
                <a:cs typeface="Arial"/>
              </a:rPr>
              <a:t>kecil</a:t>
            </a:r>
            <a:r>
              <a:rPr sz="3200" spc="65" dirty="0">
                <a:latin typeface="Arial"/>
                <a:cs typeface="Arial"/>
              </a:rPr>
              <a:t> </a:t>
            </a:r>
            <a:r>
              <a:rPr sz="3200" spc="280" dirty="0">
                <a:latin typeface="Arial"/>
                <a:cs typeface="Arial"/>
              </a:rPr>
              <a:t>diatas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200" spc="190" dirty="0">
                <a:latin typeface="Arial"/>
                <a:cs typeface="Arial"/>
              </a:rPr>
              <a:t>Lemari </a:t>
            </a:r>
            <a:r>
              <a:rPr sz="3200" spc="340" dirty="0">
                <a:latin typeface="Arial"/>
                <a:cs typeface="Arial"/>
              </a:rPr>
              <a:t>ditempat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204" dirty="0">
                <a:latin typeface="Arial"/>
                <a:cs typeface="Arial"/>
              </a:rPr>
              <a:t>khusus</a:t>
            </a:r>
            <a:endParaRPr sz="3200">
              <a:latin typeface="Arial"/>
              <a:cs typeface="Arial"/>
            </a:endParaRPr>
          </a:p>
          <a:p>
            <a:pPr marL="12700" marR="5080">
              <a:lnSpc>
                <a:spcPct val="125000"/>
              </a:lnSpc>
              <a:spcBef>
                <a:spcPts val="3909"/>
              </a:spcBef>
            </a:pPr>
            <a:r>
              <a:rPr sz="3200" spc="250" dirty="0">
                <a:latin typeface="Arial"/>
                <a:cs typeface="Arial"/>
              </a:rPr>
              <a:t>Disimpan </a:t>
            </a:r>
            <a:r>
              <a:rPr sz="3200" spc="385" dirty="0">
                <a:latin typeface="Arial"/>
                <a:cs typeface="Arial"/>
              </a:rPr>
              <a:t>pada </a:t>
            </a:r>
            <a:r>
              <a:rPr sz="3200" spc="365" dirty="0">
                <a:latin typeface="Arial"/>
                <a:cs typeface="Arial"/>
              </a:rPr>
              <a:t>tempat </a:t>
            </a:r>
            <a:r>
              <a:rPr sz="3200" spc="330" dirty="0">
                <a:latin typeface="Arial"/>
                <a:cs typeface="Arial"/>
              </a:rPr>
              <a:t>yang  </a:t>
            </a:r>
            <a:r>
              <a:rPr sz="3200" spc="200" dirty="0">
                <a:latin typeface="Arial"/>
                <a:cs typeface="Arial"/>
              </a:rPr>
              <a:t>sesuai </a:t>
            </a:r>
            <a:r>
              <a:rPr sz="3200" spc="355" dirty="0">
                <a:latin typeface="Arial"/>
                <a:cs typeface="Arial"/>
              </a:rPr>
              <a:t>dan </a:t>
            </a:r>
            <a:r>
              <a:rPr sz="3200" spc="240" dirty="0">
                <a:latin typeface="Arial"/>
                <a:cs typeface="Arial"/>
              </a:rPr>
              <a:t>terpisah </a:t>
            </a:r>
            <a:r>
              <a:rPr sz="3200" spc="320" dirty="0">
                <a:latin typeface="Arial"/>
                <a:cs typeface="Arial"/>
              </a:rPr>
              <a:t>(padat,</a:t>
            </a:r>
            <a:r>
              <a:rPr sz="3200" spc="-560" dirty="0">
                <a:latin typeface="Arial"/>
                <a:cs typeface="Arial"/>
              </a:rPr>
              <a:t> </a:t>
            </a:r>
            <a:r>
              <a:rPr sz="3200" spc="145" dirty="0">
                <a:latin typeface="Arial"/>
                <a:cs typeface="Arial"/>
              </a:rPr>
              <a:t>cair,  </a:t>
            </a:r>
            <a:r>
              <a:rPr sz="3200" spc="155" dirty="0">
                <a:latin typeface="Arial"/>
                <a:cs typeface="Arial"/>
              </a:rPr>
              <a:t>gas, </a:t>
            </a:r>
            <a:r>
              <a:rPr sz="3200" spc="400" dirty="0">
                <a:latin typeface="Arial"/>
                <a:cs typeface="Arial"/>
              </a:rPr>
              <a:t>mudah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305" dirty="0">
                <a:latin typeface="Arial"/>
                <a:cs typeface="Arial"/>
              </a:rPr>
              <a:t>terbakar)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1364</Words>
  <Application>Microsoft Office PowerPoint</Application>
  <PresentationFormat>Custom</PresentationFormat>
  <Paragraphs>144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Office Theme</vt:lpstr>
      <vt:lpstr>    </vt:lpstr>
      <vt:lpstr>                         </vt:lpstr>
      <vt:lpstr>  </vt:lpstr>
      <vt:lpstr> </vt:lpstr>
      <vt:lpstr>1. Jenis Alat</vt:lpstr>
      <vt:lpstr>PowerPoint Presentation</vt:lpstr>
      <vt:lpstr>Wujud Zat , padat disimpan terpisah dari cair.</vt:lpstr>
      <vt:lpstr> </vt:lpstr>
      <vt:lpstr> </vt:lpstr>
      <vt:lpstr>MENYIMPAN ALAT DAN ZAT-ZAT KIMIA</vt:lpstr>
      <vt:lpstr>Bahan Kimia yang Mudah  Terbakar</vt:lpstr>
      <vt:lpstr> </vt:lpstr>
      <vt:lpstr> </vt:lpstr>
      <vt:lpstr> </vt:lpstr>
      <vt:lpstr> </vt:lpstr>
      <vt:lpstr> </vt:lpstr>
      <vt:lpstr> </vt:lpstr>
      <vt:lpstr> </vt:lpstr>
      <vt:lpstr>MENYIMPAN ZAT RADIOAKTIF</vt:lpstr>
      <vt:lpstr> </vt:lpstr>
      <vt:lpstr> PERENCANAAN KEAMANAN LABORATORIUM :</vt:lpstr>
      <vt:lpstr>PowerPoint Presentation</vt:lpstr>
      <vt:lpstr> </vt:lpstr>
      <vt:lpstr>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Salinan dari Topik Utama Presentasi Lokakarya Webinar Bentuk Organik Keberagaman Putih Merah Muda Biru dan Kuning</dc:title>
  <dc:creator>Amanda F. Arifia</dc:creator>
  <cp:keywords>DAE3HY-3Vf4,BAEkAHqckdc</cp:keywords>
  <cp:lastModifiedBy>Windows User</cp:lastModifiedBy>
  <cp:revision>1</cp:revision>
  <dcterms:created xsi:type="dcterms:W3CDTF">2022-03-03T01:35:08Z</dcterms:created>
  <dcterms:modified xsi:type="dcterms:W3CDTF">2022-03-03T01:43:27Z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2022-02-28T00:00:00Z</vt:filetime>
  </property>
  <property fmtid="{D5CDD505-2E9C-101B-9397-08002B2CF9AE}" pid="3" name="Creator">
    <vt:lpwstr>Canva</vt:lpwstr>
  </property>
  <property fmtid="{D5CDD505-2E9C-101B-9397-08002B2CF9AE}" pid="4" name="LastSaved">
    <vt:filetime>2022-03-03T00:00:00Z</vt:filetime>
  </property>
</Properties>
</file>