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68" r:id="rId5"/>
    <p:sldId id="310" r:id="rId6"/>
    <p:sldId id="311" r:id="rId7"/>
    <p:sldId id="312" r:id="rId8"/>
    <p:sldId id="313" r:id="rId9"/>
    <p:sldId id="314" r:id="rId10"/>
    <p:sldId id="315" r:id="rId11"/>
    <p:sldId id="316" r:id="rId12"/>
    <p:sldId id="317" r:id="rId13"/>
    <p:sldId id="318" r:id="rId14"/>
    <p:sldId id="327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3" autoAdjust="0"/>
    <p:restoredTop sz="94619" autoAdjust="0"/>
  </p:normalViewPr>
  <p:slideViewPr>
    <p:cSldViewPr snapToGrid="0">
      <p:cViewPr varScale="1">
        <p:scale>
          <a:sx n="105" d="100"/>
          <a:sy n="105" d="100"/>
        </p:scale>
        <p:origin x="78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9/8/21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2251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9/8/21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20101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9/8/21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0401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9/8/21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231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9/8/21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67755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9/8/21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2601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9/8/21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723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9/8/21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1850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9/8/21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4398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9/8/21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9070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A9286AD2-18A9-4868-A4E3-7A2097A208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1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10AF38-26DF-48B3-952C-4A9091D686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8929" y="639097"/>
            <a:ext cx="6253317" cy="3686015"/>
          </a:xfrm>
        </p:spPr>
        <p:txBody>
          <a:bodyPr>
            <a:noAutofit/>
          </a:bodyPr>
          <a:lstStyle/>
          <a:p>
            <a:pPr algn="ctr"/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Sejarah 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Perkembangan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Hukum 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Internasional</a:t>
            </a:r>
            <a:endParaRPr lang="en-US" sz="7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FC2D8F-56D2-4ADF-B439-0E09E7C378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2899" y="4672739"/>
            <a:ext cx="6269347" cy="1021498"/>
          </a:xfrm>
        </p:spPr>
        <p:txBody>
          <a:bodyPr>
            <a:normAutofit/>
          </a:bodyPr>
          <a:lstStyle/>
          <a:p>
            <a:pPr algn="r"/>
            <a:endParaRPr lang="en-US" sz="2400" i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E7A7CD63-7EC3-44F3-95D0-595C4019F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44179" y="4498925"/>
            <a:ext cx="5636107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308AC96E-AA33-4309-B51D-072F59E6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56686" y="1"/>
            <a:ext cx="4635315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7473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97FC0C-3FEC-44DA-9B02-FB64631DBB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Re-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Konseptualisasi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Hukum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Internasional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F893C3-99CE-4747-A195-83A04F9096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Transnational Law ( Philip Jessup) : ones keystone was to be the adoption of the principle that directly to be individuals (George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scelle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drolt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intersocial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unifle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Wilifed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jenks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the common law of mankind)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John Jenks : the law of peoples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Hukum global: De-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teritorialisasi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hukum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internasional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Hukum domestic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maupun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hukum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internasional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sepenuhnya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mampu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memberikan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solusi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memadai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jawabannya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hukum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global</a:t>
            </a:r>
          </a:p>
          <a:p>
            <a:pPr>
              <a:buFont typeface="Wingdings" panose="05000000000000000000" pitchFamily="2" charset="2"/>
              <a:buChar char="Ø"/>
            </a:pP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2893785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7380F7-DC37-4A82-B2E3-6D8B643C3E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5488" y="2889746"/>
            <a:ext cx="8547211" cy="2303485"/>
          </a:xfrm>
        </p:spPr>
        <p:txBody>
          <a:bodyPr>
            <a:normAutofit/>
          </a:bodyPr>
          <a:lstStyle/>
          <a:p>
            <a:pPr algn="ctr"/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ID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9DD1895-6CED-435D-8709-F9B91EA2D1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5209" y="354494"/>
            <a:ext cx="5827644" cy="5827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15749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6CB32-901A-4DA0-AA8A-9A7B5A88B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pPr algn="ctr"/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Yunani dan </a:t>
            </a:r>
            <a:r>
              <a:rPr lang="en-US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Romawi</a:t>
            </a:r>
            <a:endParaRPr lang="en-US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6E2E52-7AA2-4CAD-9900-0DC1EA887C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IUS GENTIUM</a:t>
            </a:r>
          </a:p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(Markus Tullius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Clcero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106-43 BC)</a:t>
            </a:r>
          </a:p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Hukum Universal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semua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bangsa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“what is acceptance by all peoples is to be</a:t>
            </a:r>
          </a:p>
          <a:p>
            <a:pPr algn="ctr"/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Held as natural law”</a:t>
            </a:r>
          </a:p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Ius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gentium-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naturale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ID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25468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93558D-0B8C-4234-B13E-141A17CB59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Abad </a:t>
            </a:r>
            <a:r>
              <a:rPr lang="en-US" sz="6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Pertengahan</a:t>
            </a:r>
            <a:endParaRPr lang="en-ID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0213A3-0F21-4DF6-A1D1-5537AD038B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dirty="0"/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hukum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kanomik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berkontribusi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besar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terhadap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pembentukan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hukum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eropa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English Common Law &amp;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ROMAWI Abad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Pertengan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Equity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tradisi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mores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good faith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litigasi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Hukum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kanonik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posisi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individu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Hukum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Internasional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Hukum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Kanonik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mendukung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sumber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hukum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internasional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bersifat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non-strictly legislative</a:t>
            </a:r>
            <a:endParaRPr lang="en-ID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1140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8133FC-493D-4441-A341-7956493014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Abad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Pertengahan</a:t>
            </a:r>
            <a:endParaRPr lang="en-ID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1361C5-6C6D-4A5B-A8BE-38CDA306D5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SIYAR (Imam Abu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Hanifah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Hassan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Syaibani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(as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Siyarul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Kabir) 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perang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diplomasi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Khalifahan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Turki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Utsmani</a:t>
            </a:r>
            <a:endParaRPr lang="en-ID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1433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A0B452-9D9A-4837-8C2E-5356467DCA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Abad Modern</a:t>
            </a:r>
            <a:endParaRPr lang="en-ID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FEC0B7-501A-42C9-93E3-8CB80BE781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Kaji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konsep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Ius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gentium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Fransisco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vitoria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dan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fransisco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Suarez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(Universitas Salamanca)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mengganti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gentium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gentes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(nations)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Ius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inter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genter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 International law)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Setiap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bangsa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mengatakan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manusiawi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apabila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menghormati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melindungi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tamu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orang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asing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tanpa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alasa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benar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gentes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nations).</a:t>
            </a:r>
            <a:endParaRPr lang="en-ID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7668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8153B-7A0B-4154-B0D4-0A44279A3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Abad Modern</a:t>
            </a:r>
            <a:endParaRPr lang="en-ID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FB1A3C-90B0-4C52-8DAE-FADC3119A1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Perjanjian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perdamaian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Westphalia (1648)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tonggak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sejarah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eropa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terbentuknya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eropa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Terbentuknya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hukum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mengatur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hubungan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sesame negara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eropa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(Corpus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iuris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gentium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Europeum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ius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publicum –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Europeum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ius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gentium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Europeum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a territorial law = a balance of interstate sovereign forces, power, and wars between European states (Rafael Domingo)</a:t>
            </a:r>
            <a:endParaRPr lang="en-ID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16045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7AC4C-3AC7-41DD-BE83-7581A24B07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Abad Modern</a:t>
            </a:r>
            <a:endParaRPr lang="en-ID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AAA313-D0E8-4AFB-A2F9-7E5F6A22E8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Wilayah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eropa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wilayah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perang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theatrum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bell)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Wilayah Non –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eropa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wilayah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bertuan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(res nullius)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Ius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gentium European 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Eucentric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berbasis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hukum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tertulis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Ius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non scriptum) yang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meningkat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negara-negara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eropa</a:t>
            </a:r>
            <a:endParaRPr lang="en-ID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45672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921843-3755-4FAF-B163-DC230E760F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Abad Modern</a:t>
            </a:r>
            <a:endParaRPr lang="en-ID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E54C65-F8AF-4EEC-AA74-245969CB14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Immanuel Kant 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Statenrecth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 Hukum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Negara).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Internal states law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hukum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nasional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external interstate law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hukum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internasional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) cosmopolitan law.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Cosmopolitant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law 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hukum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internasional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hanya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mengatur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relasi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negara,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melainkan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juga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individu-individu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didalamnya</a:t>
            </a:r>
            <a:endParaRPr lang="en-ID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13760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234FCC-0C99-4807-B0CA-90C068BC8F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Re-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Konseptualisasi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Hukum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Internasional</a:t>
            </a:r>
            <a:endParaRPr lang="en-ID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CC9D65-6905-4579-A55C-476FC3B42C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Peletakan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fondasi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menjadikan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hukum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alam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basis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filosofinya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Hukum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internasional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didesain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sarana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melakukan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ekspansi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territorial dan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kolonialisme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memanfaatkan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niai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kolonalisme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eropa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Lahirnya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negara-negara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khususnya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pasca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perang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dunia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Pasca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perang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dingin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diikuti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dominasi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kapitalisme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barat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Hukum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internasional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masuk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era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globalisasi</a:t>
            </a:r>
            <a:endParaRPr lang="en-ID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7148605"/>
      </p:ext>
    </p:extLst>
  </p:cSld>
  <p:clrMapOvr>
    <a:masterClrMapping/>
  </p:clrMapOvr>
</p:sld>
</file>

<file path=ppt/theme/theme1.xml><?xml version="1.0" encoding="utf-8"?>
<a:theme xmlns:a="http://schemas.openxmlformats.org/drawingml/2006/main" name="1_RetrospectVTI">
  <a:themeElements>
    <a:clrScheme name="Custom 34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EC7016"/>
      </a:accent1>
      <a:accent2>
        <a:srgbClr val="F8931D"/>
      </a:accent2>
      <a:accent3>
        <a:srgbClr val="CE8D3E"/>
      </a:accent3>
      <a:accent4>
        <a:srgbClr val="E64823"/>
      </a:accent4>
      <a:accent5>
        <a:srgbClr val="FFCA08"/>
      </a:accent5>
      <a:accent6>
        <a:srgbClr val="9C6A6A"/>
      </a:accent6>
      <a:hlink>
        <a:srgbClr val="2998E3"/>
      </a:hlink>
      <a:folHlink>
        <a:srgbClr val="7F723D"/>
      </a:folHlink>
    </a:clrScheme>
    <a:fontScheme name="Retrospect">
      <a:majorFont>
        <a:latin typeface="Bookman Old Style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ppt/theme/themeOverride1.xml><?xml version="1.0" encoding="utf-8"?>
<a:themeOverride xmlns:a="http://schemas.openxmlformats.org/drawingml/2006/main">
  <a:clrScheme name="Custom 41">
    <a:dk1>
      <a:sysClr val="windowText" lastClr="000000"/>
    </a:dk1>
    <a:lt1>
      <a:sysClr val="window" lastClr="FFFFFF"/>
    </a:lt1>
    <a:dk2>
      <a:srgbClr val="39302A"/>
    </a:dk2>
    <a:lt2>
      <a:srgbClr val="E5DEDB"/>
    </a:lt2>
    <a:accent1>
      <a:srgbClr val="F36826"/>
    </a:accent1>
    <a:accent2>
      <a:srgbClr val="FB8E09"/>
    </a:accent2>
    <a:accent3>
      <a:srgbClr val="D48B32"/>
    </a:accent3>
    <a:accent4>
      <a:srgbClr val="E64823"/>
    </a:accent4>
    <a:accent5>
      <a:srgbClr val="FFCA08"/>
    </a:accent5>
    <a:accent6>
      <a:srgbClr val="AF695B"/>
    </a:accent6>
    <a:hlink>
      <a:srgbClr val="2998E3"/>
    </a:hlink>
    <a:folHlink>
      <a:srgbClr val="7F723D"/>
    </a:folHlink>
  </a:clrScheme>
</a:themeOverride>
</file>

<file path=ppt/theme/themeOverride2.xml><?xml version="1.0" encoding="utf-8"?>
<a:themeOverride xmlns:a="http://schemas.openxmlformats.org/drawingml/2006/main">
  <a:clrScheme name="Custom 41">
    <a:dk1>
      <a:sysClr val="windowText" lastClr="000000"/>
    </a:dk1>
    <a:lt1>
      <a:sysClr val="window" lastClr="FFFFFF"/>
    </a:lt1>
    <a:dk2>
      <a:srgbClr val="39302A"/>
    </a:dk2>
    <a:lt2>
      <a:srgbClr val="E5DEDB"/>
    </a:lt2>
    <a:accent1>
      <a:srgbClr val="F36826"/>
    </a:accent1>
    <a:accent2>
      <a:srgbClr val="FB8E09"/>
    </a:accent2>
    <a:accent3>
      <a:srgbClr val="D48B32"/>
    </a:accent3>
    <a:accent4>
      <a:srgbClr val="E64823"/>
    </a:accent4>
    <a:accent5>
      <a:srgbClr val="FFCA08"/>
    </a:accent5>
    <a:accent6>
      <a:srgbClr val="AF695B"/>
    </a:accent6>
    <a:hlink>
      <a:srgbClr val="2998E3"/>
    </a:hlink>
    <a:folHlink>
      <a:srgbClr val="7F723D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1747A963-53E0-44AF-AF13-963FE676C68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38A3B04-B0F3-4C12-A722-52B5CF6D972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F5B1FD9-3BB6-4DA9-A089-3B68C2323D4F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{CD0FC1BF-FD96-42BE-850E-52C960DAE56D}tf33845126_win32</Template>
  <TotalTime>69</TotalTime>
  <Words>446</Words>
  <Application>Microsoft Macintosh PowerPoint</Application>
  <PresentationFormat>Widescreen</PresentationFormat>
  <Paragraphs>49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Bookman Old Style</vt:lpstr>
      <vt:lpstr>Calibri</vt:lpstr>
      <vt:lpstr>Franklin Gothic Book</vt:lpstr>
      <vt:lpstr>Times New Roman</vt:lpstr>
      <vt:lpstr>Wingdings</vt:lpstr>
      <vt:lpstr>1_RetrospectVTI</vt:lpstr>
      <vt:lpstr>Sejarah Perkembangan Hukum Internasional</vt:lpstr>
      <vt:lpstr>Yunani dan Romawi</vt:lpstr>
      <vt:lpstr>Abad Pertengahan</vt:lpstr>
      <vt:lpstr>Abad Pertengahan</vt:lpstr>
      <vt:lpstr>Abad Modern</vt:lpstr>
      <vt:lpstr>Abad Modern</vt:lpstr>
      <vt:lpstr>Abad Modern</vt:lpstr>
      <vt:lpstr>Abad Modern</vt:lpstr>
      <vt:lpstr>Re-Konseptualisasi Hukum Internasional</vt:lpstr>
      <vt:lpstr>Re-Konseptualisasi Hukum Internasional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Sejarah Perkembangan Hukum Internasional</dc:title>
  <dc:creator>Acer</dc:creator>
  <cp:lastModifiedBy>Havez Muhammad</cp:lastModifiedBy>
  <cp:revision>2</cp:revision>
  <dcterms:created xsi:type="dcterms:W3CDTF">2021-09-05T13:55:52Z</dcterms:created>
  <dcterms:modified xsi:type="dcterms:W3CDTF">2021-09-07T23:30:51Z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