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wav" ContentType="audio/wa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7"/>
  </p:notesMasterIdLst>
  <p:sldIdLst>
    <p:sldId id="256" r:id="rId2"/>
    <p:sldId id="262" r:id="rId3"/>
    <p:sldId id="263" r:id="rId4"/>
    <p:sldId id="264" r:id="rId5"/>
    <p:sldId id="265" r:id="rId6"/>
    <p:sldId id="266" r:id="rId7"/>
    <p:sldId id="268" r:id="rId8"/>
    <p:sldId id="269" r:id="rId9"/>
    <p:sldId id="270" r:id="rId10"/>
    <p:sldId id="271" r:id="rId11"/>
    <p:sldId id="272" r:id="rId12"/>
    <p:sldId id="273" r:id="rId13"/>
    <p:sldId id="274" r:id="rId14"/>
    <p:sldId id="275" r:id="rId15"/>
    <p:sldId id="276"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4624"/>
  </p:normalViewPr>
  <p:slideViewPr>
    <p:cSldViewPr snapToGrid="0" snapToObjects="1">
      <p:cViewPr varScale="1">
        <p:scale>
          <a:sx n="74" d="100"/>
          <a:sy n="74" d="100"/>
        </p:scale>
        <p:origin x="55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A801A74-BF14-4845-9853-91560C127312}" type="doc">
      <dgm:prSet loTypeId="urn:microsoft.com/office/officeart/2005/8/layout/process5" loCatId="process" qsTypeId="urn:microsoft.com/office/officeart/2005/8/quickstyle/simple5" qsCatId="simple" csTypeId="urn:microsoft.com/office/officeart/2005/8/colors/colorful2" csCatId="colorful" phldr="1"/>
      <dgm:spPr/>
      <dgm:t>
        <a:bodyPr/>
        <a:lstStyle/>
        <a:p>
          <a:endParaRPr lang="en-US"/>
        </a:p>
      </dgm:t>
    </dgm:pt>
    <dgm:pt modelId="{B3636F95-E9E0-4039-B44D-A425E7F02BA6}">
      <dgm:prSet phldrT="[Text]"/>
      <dgm:spPr/>
      <dgm:t>
        <a:bodyPr/>
        <a:lstStyle/>
        <a:p>
          <a:r>
            <a:rPr lang="en-US" dirty="0"/>
            <a:t>PARA PIHAK</a:t>
          </a:r>
        </a:p>
      </dgm:t>
    </dgm:pt>
    <dgm:pt modelId="{9745F9A4-9E4D-4DA5-A718-D1C55A37C4ED}" type="parTrans" cxnId="{A276EDC1-E947-4703-86A0-2B42C6A4B2E0}">
      <dgm:prSet/>
      <dgm:spPr/>
      <dgm:t>
        <a:bodyPr/>
        <a:lstStyle/>
        <a:p>
          <a:endParaRPr lang="en-US"/>
        </a:p>
      </dgm:t>
    </dgm:pt>
    <dgm:pt modelId="{B87663B2-E61C-4FF7-B5E4-E5D9F05DB2A1}" type="sibTrans" cxnId="{A276EDC1-E947-4703-86A0-2B42C6A4B2E0}">
      <dgm:prSet/>
      <dgm:spPr/>
      <dgm:t>
        <a:bodyPr/>
        <a:lstStyle/>
        <a:p>
          <a:endParaRPr lang="en-US"/>
        </a:p>
      </dgm:t>
    </dgm:pt>
    <dgm:pt modelId="{7C901CEB-6979-49C8-94E7-BBD76492E3DA}">
      <dgm:prSet phldrT="[Text]"/>
      <dgm:spPr/>
      <dgm:t>
        <a:bodyPr/>
        <a:lstStyle/>
        <a:p>
          <a:r>
            <a:rPr lang="en-US" dirty="0" err="1"/>
            <a:t>Badan</a:t>
          </a:r>
          <a:r>
            <a:rPr lang="en-US" dirty="0"/>
            <a:t> </a:t>
          </a:r>
          <a:r>
            <a:rPr lang="en-US" dirty="0" err="1"/>
            <a:t>independen</a:t>
          </a:r>
          <a:endParaRPr lang="en-US" dirty="0"/>
        </a:p>
      </dgm:t>
    </dgm:pt>
    <dgm:pt modelId="{01E7FD4A-8004-472F-A1E6-D0D8B70C9C40}" type="parTrans" cxnId="{0803BE3F-C74E-41FD-93FC-46E6001993C8}">
      <dgm:prSet/>
      <dgm:spPr/>
      <dgm:t>
        <a:bodyPr/>
        <a:lstStyle/>
        <a:p>
          <a:endParaRPr lang="en-US"/>
        </a:p>
      </dgm:t>
    </dgm:pt>
    <dgm:pt modelId="{12ACED07-E655-4588-9DA9-FFAFF6E05C8A}" type="sibTrans" cxnId="{0803BE3F-C74E-41FD-93FC-46E6001993C8}">
      <dgm:prSet/>
      <dgm:spPr/>
      <dgm:t>
        <a:bodyPr/>
        <a:lstStyle/>
        <a:p>
          <a:endParaRPr lang="en-US"/>
        </a:p>
      </dgm:t>
    </dgm:pt>
    <dgm:pt modelId="{5830ADDD-A41A-400F-920B-8C9883D7DC2A}">
      <dgm:prSet phldrT="[Text]"/>
      <dgm:spPr/>
      <dgm:t>
        <a:bodyPr/>
        <a:lstStyle/>
        <a:p>
          <a:pPr marL="0" marR="0" indent="0" defTabSz="914400" eaLnBrk="1" fontAlgn="auto" latinLnBrk="0" hangingPunct="1">
            <a:spcBef>
              <a:spcPts val="0"/>
            </a:spcBef>
            <a:spcAft>
              <a:spcPts val="0"/>
            </a:spcAft>
            <a:buClrTx/>
            <a:buSzTx/>
            <a:buFontTx/>
            <a:buNone/>
            <a:tabLst/>
            <a:defRPr/>
          </a:pPr>
          <a:r>
            <a:rPr lang="en-US"/>
            <a:t>Menyelidiki fakta2 yg menjadi sebab sengketa</a:t>
          </a:r>
        </a:p>
        <a:p>
          <a:pPr defTabSz="1111250">
            <a:spcBef>
              <a:spcPct val="0"/>
            </a:spcBef>
            <a:spcAft>
              <a:spcPct val="35000"/>
            </a:spcAft>
          </a:pPr>
          <a:endParaRPr lang="en-US"/>
        </a:p>
      </dgm:t>
    </dgm:pt>
    <dgm:pt modelId="{36F5BB3F-71F4-443C-B49E-7FB33EF075C6}" type="parTrans" cxnId="{CCAF6C0B-BDE4-4F35-BAF6-070286B8C9F7}">
      <dgm:prSet/>
      <dgm:spPr/>
      <dgm:t>
        <a:bodyPr/>
        <a:lstStyle/>
        <a:p>
          <a:endParaRPr lang="en-US"/>
        </a:p>
      </dgm:t>
    </dgm:pt>
    <dgm:pt modelId="{F0B19D80-AD05-4156-8862-A83A17CB6A3B}" type="sibTrans" cxnId="{CCAF6C0B-BDE4-4F35-BAF6-070286B8C9F7}">
      <dgm:prSet/>
      <dgm:spPr/>
      <dgm:t>
        <a:bodyPr/>
        <a:lstStyle/>
        <a:p>
          <a:endParaRPr lang="en-US"/>
        </a:p>
      </dgm:t>
    </dgm:pt>
    <dgm:pt modelId="{EAEC6F43-911B-4FEE-AEB9-DD9086EC9FD9}">
      <dgm:prSet phldrT="[Text]"/>
      <dgm:spPr/>
      <dgm:t>
        <a:bodyPr/>
        <a:lstStyle/>
        <a:p>
          <a:r>
            <a:rPr lang="en-US" dirty="0" err="1"/>
            <a:t>Membeikan</a:t>
          </a:r>
          <a:r>
            <a:rPr lang="en-US" dirty="0"/>
            <a:t> </a:t>
          </a:r>
          <a:r>
            <a:rPr lang="en-US" dirty="0" err="1"/>
            <a:t>laporan</a:t>
          </a:r>
          <a:r>
            <a:rPr lang="en-US" dirty="0"/>
            <a:t> </a:t>
          </a:r>
          <a:r>
            <a:rPr lang="en-US" dirty="0" err="1"/>
            <a:t>kepada</a:t>
          </a:r>
          <a:r>
            <a:rPr lang="en-US" dirty="0"/>
            <a:t> </a:t>
          </a:r>
          <a:r>
            <a:rPr lang="en-US" dirty="0" err="1"/>
            <a:t>para</a:t>
          </a:r>
          <a:r>
            <a:rPr lang="en-US" dirty="0"/>
            <a:t> </a:t>
          </a:r>
          <a:r>
            <a:rPr lang="en-US" dirty="0" err="1"/>
            <a:t>pihak</a:t>
          </a:r>
          <a:r>
            <a:rPr lang="en-US" dirty="0"/>
            <a:t> </a:t>
          </a:r>
          <a:r>
            <a:rPr lang="en-US" dirty="0" err="1"/>
            <a:t>mengenai</a:t>
          </a:r>
          <a:r>
            <a:rPr lang="en-US" dirty="0"/>
            <a:t> </a:t>
          </a:r>
          <a:r>
            <a:rPr lang="en-US" dirty="0" err="1"/>
            <a:t>fakta</a:t>
          </a:r>
          <a:r>
            <a:rPr lang="en-US" dirty="0"/>
            <a:t> </a:t>
          </a:r>
          <a:r>
            <a:rPr lang="en-US" dirty="0" err="1"/>
            <a:t>yg</a:t>
          </a:r>
          <a:r>
            <a:rPr lang="en-US" dirty="0"/>
            <a:t> </a:t>
          </a:r>
          <a:r>
            <a:rPr lang="en-US" dirty="0" err="1"/>
            <a:t>di</a:t>
          </a:r>
          <a:r>
            <a:rPr lang="en-US" dirty="0"/>
            <a:t> </a:t>
          </a:r>
          <a:r>
            <a:rPr lang="en-US" dirty="0" err="1"/>
            <a:t>dapat</a:t>
          </a:r>
          <a:endParaRPr lang="en-US" dirty="0"/>
        </a:p>
      </dgm:t>
    </dgm:pt>
    <dgm:pt modelId="{326F43E6-D6F7-4374-9CAD-3B2EE1CB82B2}" type="parTrans" cxnId="{1D28DC4B-E61F-4E00-92FA-2D74B2ED35CB}">
      <dgm:prSet/>
      <dgm:spPr/>
      <dgm:t>
        <a:bodyPr/>
        <a:lstStyle/>
        <a:p>
          <a:endParaRPr lang="en-US"/>
        </a:p>
      </dgm:t>
    </dgm:pt>
    <dgm:pt modelId="{8759040F-169B-4CF3-A3F3-AEB21772A96B}" type="sibTrans" cxnId="{1D28DC4B-E61F-4E00-92FA-2D74B2ED35CB}">
      <dgm:prSet/>
      <dgm:spPr/>
      <dgm:t>
        <a:bodyPr/>
        <a:lstStyle/>
        <a:p>
          <a:endParaRPr lang="en-US"/>
        </a:p>
      </dgm:t>
    </dgm:pt>
    <dgm:pt modelId="{092EC2E4-681A-4A5A-8D36-13C0C363171A}">
      <dgm:prSet phldrT="[Text]"/>
      <dgm:spPr/>
      <dgm:t>
        <a:bodyPr/>
        <a:lstStyle/>
        <a:p>
          <a:r>
            <a:rPr lang="en-US" dirty="0"/>
            <a:t>Para </a:t>
          </a:r>
          <a:r>
            <a:rPr lang="en-US" dirty="0" err="1"/>
            <a:t>pihak</a:t>
          </a:r>
          <a:r>
            <a:rPr lang="en-US" dirty="0"/>
            <a:t> </a:t>
          </a:r>
          <a:r>
            <a:rPr lang="en-US" dirty="0" err="1"/>
            <a:t>memutuskan</a:t>
          </a:r>
          <a:r>
            <a:rPr lang="en-US" dirty="0"/>
            <a:t> </a:t>
          </a:r>
          <a:r>
            <a:rPr lang="en-US" dirty="0" err="1"/>
            <a:t>perkara</a:t>
          </a:r>
          <a:r>
            <a:rPr lang="en-US" dirty="0"/>
            <a:t> </a:t>
          </a:r>
          <a:r>
            <a:rPr lang="en-US" dirty="0" err="1"/>
            <a:t>berdasarkan</a:t>
          </a:r>
          <a:r>
            <a:rPr lang="en-US" dirty="0"/>
            <a:t> </a:t>
          </a:r>
          <a:r>
            <a:rPr lang="en-US" dirty="0" err="1"/>
            <a:t>hasil</a:t>
          </a:r>
          <a:r>
            <a:rPr lang="en-US" dirty="0"/>
            <a:t> </a:t>
          </a:r>
          <a:r>
            <a:rPr lang="en-US" dirty="0" err="1"/>
            <a:t>temuan</a:t>
          </a:r>
          <a:r>
            <a:rPr lang="en-US" dirty="0"/>
            <a:t> </a:t>
          </a:r>
          <a:r>
            <a:rPr lang="en-US" dirty="0" err="1"/>
            <a:t>pencari</a:t>
          </a:r>
          <a:r>
            <a:rPr lang="en-US" dirty="0"/>
            <a:t> </a:t>
          </a:r>
          <a:r>
            <a:rPr lang="en-US" dirty="0" err="1"/>
            <a:t>fakta</a:t>
          </a:r>
          <a:endParaRPr lang="en-US" dirty="0"/>
        </a:p>
      </dgm:t>
    </dgm:pt>
    <dgm:pt modelId="{FBC0169E-249D-4D87-B9ED-7AD793B0B557}" type="parTrans" cxnId="{511F67E7-C52F-4A59-A7CD-6708A2BA9AEC}">
      <dgm:prSet/>
      <dgm:spPr/>
      <dgm:t>
        <a:bodyPr/>
        <a:lstStyle/>
        <a:p>
          <a:endParaRPr lang="en-US"/>
        </a:p>
      </dgm:t>
    </dgm:pt>
    <dgm:pt modelId="{E11C0F0F-3B67-43A8-893E-39B17BEC600F}" type="sibTrans" cxnId="{511F67E7-C52F-4A59-A7CD-6708A2BA9AEC}">
      <dgm:prSet/>
      <dgm:spPr/>
      <dgm:t>
        <a:bodyPr/>
        <a:lstStyle/>
        <a:p>
          <a:endParaRPr lang="en-US"/>
        </a:p>
      </dgm:t>
    </dgm:pt>
    <dgm:pt modelId="{7B54EE5F-7574-4F9A-B159-D861E3037641}">
      <dgm:prSet/>
      <dgm:spPr/>
      <dgm:t>
        <a:bodyPr/>
        <a:lstStyle/>
        <a:p>
          <a:r>
            <a:rPr lang="en-US" dirty="0" err="1"/>
            <a:t>Putusan</a:t>
          </a:r>
          <a:r>
            <a:rPr lang="en-US" dirty="0"/>
            <a:t> “win </a:t>
          </a:r>
          <a:r>
            <a:rPr lang="en-US" dirty="0" err="1"/>
            <a:t>win</a:t>
          </a:r>
          <a:r>
            <a:rPr lang="en-US" dirty="0"/>
            <a:t> </a:t>
          </a:r>
          <a:r>
            <a:rPr lang="en-US" dirty="0" err="1"/>
            <a:t>solusion</a:t>
          </a:r>
          <a:r>
            <a:rPr lang="en-US" dirty="0"/>
            <a:t>”</a:t>
          </a:r>
        </a:p>
      </dgm:t>
    </dgm:pt>
    <dgm:pt modelId="{1408E6E5-652C-4CF8-BB0F-65BF956BC8BF}" type="parTrans" cxnId="{842648AD-2A5F-4B4D-9736-59FA122C81B1}">
      <dgm:prSet/>
      <dgm:spPr/>
    </dgm:pt>
    <dgm:pt modelId="{3C7BFAFE-B7D9-4841-8E80-AA623E89C33E}" type="sibTrans" cxnId="{842648AD-2A5F-4B4D-9736-59FA122C81B1}">
      <dgm:prSet/>
      <dgm:spPr/>
    </dgm:pt>
    <dgm:pt modelId="{B47A4B16-1342-6542-91B5-AA658FC825AE}" type="pres">
      <dgm:prSet presAssocID="{FA801A74-BF14-4845-9853-91560C127312}" presName="diagram" presStyleCnt="0">
        <dgm:presLayoutVars>
          <dgm:dir/>
          <dgm:resizeHandles val="exact"/>
        </dgm:presLayoutVars>
      </dgm:prSet>
      <dgm:spPr/>
      <dgm:t>
        <a:bodyPr/>
        <a:lstStyle/>
        <a:p>
          <a:endParaRPr lang="id-ID"/>
        </a:p>
      </dgm:t>
    </dgm:pt>
    <dgm:pt modelId="{46920EDA-9DB6-F946-BEE1-86FE1DEA5E22}" type="pres">
      <dgm:prSet presAssocID="{B3636F95-E9E0-4039-B44D-A425E7F02BA6}" presName="node" presStyleLbl="node1" presStyleIdx="0" presStyleCnt="6">
        <dgm:presLayoutVars>
          <dgm:bulletEnabled val="1"/>
        </dgm:presLayoutVars>
      </dgm:prSet>
      <dgm:spPr/>
      <dgm:t>
        <a:bodyPr/>
        <a:lstStyle/>
        <a:p>
          <a:endParaRPr lang="id-ID"/>
        </a:p>
      </dgm:t>
    </dgm:pt>
    <dgm:pt modelId="{9B2713D5-9DA8-7C41-9258-AE62889D8137}" type="pres">
      <dgm:prSet presAssocID="{B87663B2-E61C-4FF7-B5E4-E5D9F05DB2A1}" presName="sibTrans" presStyleLbl="sibTrans2D1" presStyleIdx="0" presStyleCnt="5"/>
      <dgm:spPr/>
      <dgm:t>
        <a:bodyPr/>
        <a:lstStyle/>
        <a:p>
          <a:endParaRPr lang="id-ID"/>
        </a:p>
      </dgm:t>
    </dgm:pt>
    <dgm:pt modelId="{58FDDC4F-96ED-6946-81F2-025C17EC81EF}" type="pres">
      <dgm:prSet presAssocID="{B87663B2-E61C-4FF7-B5E4-E5D9F05DB2A1}" presName="connectorText" presStyleLbl="sibTrans2D1" presStyleIdx="0" presStyleCnt="5"/>
      <dgm:spPr/>
      <dgm:t>
        <a:bodyPr/>
        <a:lstStyle/>
        <a:p>
          <a:endParaRPr lang="id-ID"/>
        </a:p>
      </dgm:t>
    </dgm:pt>
    <dgm:pt modelId="{DB80BA99-17B0-D84A-AB3D-B01216F1DBDC}" type="pres">
      <dgm:prSet presAssocID="{7C901CEB-6979-49C8-94E7-BBD76492E3DA}" presName="node" presStyleLbl="node1" presStyleIdx="1" presStyleCnt="6">
        <dgm:presLayoutVars>
          <dgm:bulletEnabled val="1"/>
        </dgm:presLayoutVars>
      </dgm:prSet>
      <dgm:spPr/>
      <dgm:t>
        <a:bodyPr/>
        <a:lstStyle/>
        <a:p>
          <a:endParaRPr lang="id-ID"/>
        </a:p>
      </dgm:t>
    </dgm:pt>
    <dgm:pt modelId="{5C31EF5D-04E9-5E49-8477-E855A9A4138F}" type="pres">
      <dgm:prSet presAssocID="{12ACED07-E655-4588-9DA9-FFAFF6E05C8A}" presName="sibTrans" presStyleLbl="sibTrans2D1" presStyleIdx="1" presStyleCnt="5"/>
      <dgm:spPr/>
      <dgm:t>
        <a:bodyPr/>
        <a:lstStyle/>
        <a:p>
          <a:endParaRPr lang="id-ID"/>
        </a:p>
      </dgm:t>
    </dgm:pt>
    <dgm:pt modelId="{277E8342-1E3A-754B-BBE1-2FB826787BC5}" type="pres">
      <dgm:prSet presAssocID="{12ACED07-E655-4588-9DA9-FFAFF6E05C8A}" presName="connectorText" presStyleLbl="sibTrans2D1" presStyleIdx="1" presStyleCnt="5"/>
      <dgm:spPr/>
      <dgm:t>
        <a:bodyPr/>
        <a:lstStyle/>
        <a:p>
          <a:endParaRPr lang="id-ID"/>
        </a:p>
      </dgm:t>
    </dgm:pt>
    <dgm:pt modelId="{3F71DAA7-806A-4C46-86EF-186B2616C482}" type="pres">
      <dgm:prSet presAssocID="{5830ADDD-A41A-400F-920B-8C9883D7DC2A}" presName="node" presStyleLbl="node1" presStyleIdx="2" presStyleCnt="6">
        <dgm:presLayoutVars>
          <dgm:bulletEnabled val="1"/>
        </dgm:presLayoutVars>
      </dgm:prSet>
      <dgm:spPr/>
      <dgm:t>
        <a:bodyPr/>
        <a:lstStyle/>
        <a:p>
          <a:endParaRPr lang="id-ID"/>
        </a:p>
      </dgm:t>
    </dgm:pt>
    <dgm:pt modelId="{70C8ADF8-0267-5D44-940B-14D1ABBF55E8}" type="pres">
      <dgm:prSet presAssocID="{F0B19D80-AD05-4156-8862-A83A17CB6A3B}" presName="sibTrans" presStyleLbl="sibTrans2D1" presStyleIdx="2" presStyleCnt="5"/>
      <dgm:spPr/>
      <dgm:t>
        <a:bodyPr/>
        <a:lstStyle/>
        <a:p>
          <a:endParaRPr lang="id-ID"/>
        </a:p>
      </dgm:t>
    </dgm:pt>
    <dgm:pt modelId="{3D15E609-408B-AB45-8E5D-BA721A4D3710}" type="pres">
      <dgm:prSet presAssocID="{F0B19D80-AD05-4156-8862-A83A17CB6A3B}" presName="connectorText" presStyleLbl="sibTrans2D1" presStyleIdx="2" presStyleCnt="5"/>
      <dgm:spPr/>
      <dgm:t>
        <a:bodyPr/>
        <a:lstStyle/>
        <a:p>
          <a:endParaRPr lang="id-ID"/>
        </a:p>
      </dgm:t>
    </dgm:pt>
    <dgm:pt modelId="{E213C759-6CAD-F84E-BC29-343C98E74B45}" type="pres">
      <dgm:prSet presAssocID="{EAEC6F43-911B-4FEE-AEB9-DD9086EC9FD9}" presName="node" presStyleLbl="node1" presStyleIdx="3" presStyleCnt="6">
        <dgm:presLayoutVars>
          <dgm:bulletEnabled val="1"/>
        </dgm:presLayoutVars>
      </dgm:prSet>
      <dgm:spPr/>
      <dgm:t>
        <a:bodyPr/>
        <a:lstStyle/>
        <a:p>
          <a:endParaRPr lang="id-ID"/>
        </a:p>
      </dgm:t>
    </dgm:pt>
    <dgm:pt modelId="{CB3C40AF-B740-A14D-83AC-00E364BF3A39}" type="pres">
      <dgm:prSet presAssocID="{8759040F-169B-4CF3-A3F3-AEB21772A96B}" presName="sibTrans" presStyleLbl="sibTrans2D1" presStyleIdx="3" presStyleCnt="5"/>
      <dgm:spPr/>
      <dgm:t>
        <a:bodyPr/>
        <a:lstStyle/>
        <a:p>
          <a:endParaRPr lang="id-ID"/>
        </a:p>
      </dgm:t>
    </dgm:pt>
    <dgm:pt modelId="{AB20F5B8-5F2B-F747-9109-A12852B2C538}" type="pres">
      <dgm:prSet presAssocID="{8759040F-169B-4CF3-A3F3-AEB21772A96B}" presName="connectorText" presStyleLbl="sibTrans2D1" presStyleIdx="3" presStyleCnt="5"/>
      <dgm:spPr/>
      <dgm:t>
        <a:bodyPr/>
        <a:lstStyle/>
        <a:p>
          <a:endParaRPr lang="id-ID"/>
        </a:p>
      </dgm:t>
    </dgm:pt>
    <dgm:pt modelId="{FD887B04-8F6A-D940-A698-E0BF764D9429}" type="pres">
      <dgm:prSet presAssocID="{092EC2E4-681A-4A5A-8D36-13C0C363171A}" presName="node" presStyleLbl="node1" presStyleIdx="4" presStyleCnt="6">
        <dgm:presLayoutVars>
          <dgm:bulletEnabled val="1"/>
        </dgm:presLayoutVars>
      </dgm:prSet>
      <dgm:spPr/>
      <dgm:t>
        <a:bodyPr/>
        <a:lstStyle/>
        <a:p>
          <a:endParaRPr lang="id-ID"/>
        </a:p>
      </dgm:t>
    </dgm:pt>
    <dgm:pt modelId="{7FD4059E-FC3D-114C-8A49-F2D9826352F9}" type="pres">
      <dgm:prSet presAssocID="{E11C0F0F-3B67-43A8-893E-39B17BEC600F}" presName="sibTrans" presStyleLbl="sibTrans2D1" presStyleIdx="4" presStyleCnt="5"/>
      <dgm:spPr/>
      <dgm:t>
        <a:bodyPr/>
        <a:lstStyle/>
        <a:p>
          <a:endParaRPr lang="id-ID"/>
        </a:p>
      </dgm:t>
    </dgm:pt>
    <dgm:pt modelId="{FF700993-45AB-2D49-9E7A-8323E67ACD62}" type="pres">
      <dgm:prSet presAssocID="{E11C0F0F-3B67-43A8-893E-39B17BEC600F}" presName="connectorText" presStyleLbl="sibTrans2D1" presStyleIdx="4" presStyleCnt="5"/>
      <dgm:spPr/>
      <dgm:t>
        <a:bodyPr/>
        <a:lstStyle/>
        <a:p>
          <a:endParaRPr lang="id-ID"/>
        </a:p>
      </dgm:t>
    </dgm:pt>
    <dgm:pt modelId="{A94003E3-5ABE-7F48-A298-988F1CAC13CD}" type="pres">
      <dgm:prSet presAssocID="{7B54EE5F-7574-4F9A-B159-D861E3037641}" presName="node" presStyleLbl="node1" presStyleIdx="5" presStyleCnt="6">
        <dgm:presLayoutVars>
          <dgm:bulletEnabled val="1"/>
        </dgm:presLayoutVars>
      </dgm:prSet>
      <dgm:spPr/>
      <dgm:t>
        <a:bodyPr/>
        <a:lstStyle/>
        <a:p>
          <a:endParaRPr lang="id-ID"/>
        </a:p>
      </dgm:t>
    </dgm:pt>
  </dgm:ptLst>
  <dgm:cxnLst>
    <dgm:cxn modelId="{E30C09C8-351E-5C47-A846-3E84B2DBB430}" type="presOf" srcId="{B3636F95-E9E0-4039-B44D-A425E7F02BA6}" destId="{46920EDA-9DB6-F946-BEE1-86FE1DEA5E22}" srcOrd="0" destOrd="0" presId="urn:microsoft.com/office/officeart/2005/8/layout/process5"/>
    <dgm:cxn modelId="{0FB47623-DEE2-9B4E-9A2D-D20154800E0D}" type="presOf" srcId="{E11C0F0F-3B67-43A8-893E-39B17BEC600F}" destId="{7FD4059E-FC3D-114C-8A49-F2D9826352F9}" srcOrd="0" destOrd="0" presId="urn:microsoft.com/office/officeart/2005/8/layout/process5"/>
    <dgm:cxn modelId="{A276EDC1-E947-4703-86A0-2B42C6A4B2E0}" srcId="{FA801A74-BF14-4845-9853-91560C127312}" destId="{B3636F95-E9E0-4039-B44D-A425E7F02BA6}" srcOrd="0" destOrd="0" parTransId="{9745F9A4-9E4D-4DA5-A718-D1C55A37C4ED}" sibTransId="{B87663B2-E61C-4FF7-B5E4-E5D9F05DB2A1}"/>
    <dgm:cxn modelId="{4BB2EA1C-942C-634B-81AF-15B68E0BBFC5}" type="presOf" srcId="{12ACED07-E655-4588-9DA9-FFAFF6E05C8A}" destId="{5C31EF5D-04E9-5E49-8477-E855A9A4138F}" srcOrd="0" destOrd="0" presId="urn:microsoft.com/office/officeart/2005/8/layout/process5"/>
    <dgm:cxn modelId="{511F67E7-C52F-4A59-A7CD-6708A2BA9AEC}" srcId="{FA801A74-BF14-4845-9853-91560C127312}" destId="{092EC2E4-681A-4A5A-8D36-13C0C363171A}" srcOrd="4" destOrd="0" parTransId="{FBC0169E-249D-4D87-B9ED-7AD793B0B557}" sibTransId="{E11C0F0F-3B67-43A8-893E-39B17BEC600F}"/>
    <dgm:cxn modelId="{0803BE3F-C74E-41FD-93FC-46E6001993C8}" srcId="{FA801A74-BF14-4845-9853-91560C127312}" destId="{7C901CEB-6979-49C8-94E7-BBD76492E3DA}" srcOrd="1" destOrd="0" parTransId="{01E7FD4A-8004-472F-A1E6-D0D8B70C9C40}" sibTransId="{12ACED07-E655-4588-9DA9-FFAFF6E05C8A}"/>
    <dgm:cxn modelId="{3BD0E753-E1DC-804B-83A3-D1CD64200F9C}" type="presOf" srcId="{8759040F-169B-4CF3-A3F3-AEB21772A96B}" destId="{CB3C40AF-B740-A14D-83AC-00E364BF3A39}" srcOrd="0" destOrd="0" presId="urn:microsoft.com/office/officeart/2005/8/layout/process5"/>
    <dgm:cxn modelId="{CCAF6C0B-BDE4-4F35-BAF6-070286B8C9F7}" srcId="{FA801A74-BF14-4845-9853-91560C127312}" destId="{5830ADDD-A41A-400F-920B-8C9883D7DC2A}" srcOrd="2" destOrd="0" parTransId="{36F5BB3F-71F4-443C-B49E-7FB33EF075C6}" sibTransId="{F0B19D80-AD05-4156-8862-A83A17CB6A3B}"/>
    <dgm:cxn modelId="{FAC2F3BC-0E5B-C54F-863D-737258F7DD6C}" type="presOf" srcId="{F0B19D80-AD05-4156-8862-A83A17CB6A3B}" destId="{70C8ADF8-0267-5D44-940B-14D1ABBF55E8}" srcOrd="0" destOrd="0" presId="urn:microsoft.com/office/officeart/2005/8/layout/process5"/>
    <dgm:cxn modelId="{480DCDBB-1893-F740-96FA-6357B639353D}" type="presOf" srcId="{B87663B2-E61C-4FF7-B5E4-E5D9F05DB2A1}" destId="{58FDDC4F-96ED-6946-81F2-025C17EC81EF}" srcOrd="1" destOrd="0" presId="urn:microsoft.com/office/officeart/2005/8/layout/process5"/>
    <dgm:cxn modelId="{842648AD-2A5F-4B4D-9736-59FA122C81B1}" srcId="{FA801A74-BF14-4845-9853-91560C127312}" destId="{7B54EE5F-7574-4F9A-B159-D861E3037641}" srcOrd="5" destOrd="0" parTransId="{1408E6E5-652C-4CF8-BB0F-65BF956BC8BF}" sibTransId="{3C7BFAFE-B7D9-4841-8E80-AA623E89C33E}"/>
    <dgm:cxn modelId="{0D1CB6D4-D860-4949-9AA3-7B6F03D31F18}" type="presOf" srcId="{12ACED07-E655-4588-9DA9-FFAFF6E05C8A}" destId="{277E8342-1E3A-754B-BBE1-2FB826787BC5}" srcOrd="1" destOrd="0" presId="urn:microsoft.com/office/officeart/2005/8/layout/process5"/>
    <dgm:cxn modelId="{C1527BC9-EC5D-6E40-9BA7-F33700098B62}" type="presOf" srcId="{092EC2E4-681A-4A5A-8D36-13C0C363171A}" destId="{FD887B04-8F6A-D940-A698-E0BF764D9429}" srcOrd="0" destOrd="0" presId="urn:microsoft.com/office/officeart/2005/8/layout/process5"/>
    <dgm:cxn modelId="{B4019DBD-A1E5-8B4C-9702-F5EAB005A88E}" type="presOf" srcId="{FA801A74-BF14-4845-9853-91560C127312}" destId="{B47A4B16-1342-6542-91B5-AA658FC825AE}" srcOrd="0" destOrd="0" presId="urn:microsoft.com/office/officeart/2005/8/layout/process5"/>
    <dgm:cxn modelId="{2BB48EF0-FA75-904C-9AB0-9256024B7689}" type="presOf" srcId="{5830ADDD-A41A-400F-920B-8C9883D7DC2A}" destId="{3F71DAA7-806A-4C46-86EF-186B2616C482}" srcOrd="0" destOrd="0" presId="urn:microsoft.com/office/officeart/2005/8/layout/process5"/>
    <dgm:cxn modelId="{1655206A-9219-C84A-9180-94B711DFBA13}" type="presOf" srcId="{E11C0F0F-3B67-43A8-893E-39B17BEC600F}" destId="{FF700993-45AB-2D49-9E7A-8323E67ACD62}" srcOrd="1" destOrd="0" presId="urn:microsoft.com/office/officeart/2005/8/layout/process5"/>
    <dgm:cxn modelId="{1D28DC4B-E61F-4E00-92FA-2D74B2ED35CB}" srcId="{FA801A74-BF14-4845-9853-91560C127312}" destId="{EAEC6F43-911B-4FEE-AEB9-DD9086EC9FD9}" srcOrd="3" destOrd="0" parTransId="{326F43E6-D6F7-4374-9CAD-3B2EE1CB82B2}" sibTransId="{8759040F-169B-4CF3-A3F3-AEB21772A96B}"/>
    <dgm:cxn modelId="{32B059FE-8516-7F4F-A8A1-69D4DF16A49A}" type="presOf" srcId="{7B54EE5F-7574-4F9A-B159-D861E3037641}" destId="{A94003E3-5ABE-7F48-A298-988F1CAC13CD}" srcOrd="0" destOrd="0" presId="urn:microsoft.com/office/officeart/2005/8/layout/process5"/>
    <dgm:cxn modelId="{337D0AB3-D8C8-4644-A170-B15FBCF0CCDA}" type="presOf" srcId="{F0B19D80-AD05-4156-8862-A83A17CB6A3B}" destId="{3D15E609-408B-AB45-8E5D-BA721A4D3710}" srcOrd="1" destOrd="0" presId="urn:microsoft.com/office/officeart/2005/8/layout/process5"/>
    <dgm:cxn modelId="{C7C7C974-02FC-DE46-904B-C73A9956C7BB}" type="presOf" srcId="{7C901CEB-6979-49C8-94E7-BBD76492E3DA}" destId="{DB80BA99-17B0-D84A-AB3D-B01216F1DBDC}" srcOrd="0" destOrd="0" presId="urn:microsoft.com/office/officeart/2005/8/layout/process5"/>
    <dgm:cxn modelId="{98744FAF-EBB6-B94E-9C0E-5E4B4E23FC89}" type="presOf" srcId="{B87663B2-E61C-4FF7-B5E4-E5D9F05DB2A1}" destId="{9B2713D5-9DA8-7C41-9258-AE62889D8137}" srcOrd="0" destOrd="0" presId="urn:microsoft.com/office/officeart/2005/8/layout/process5"/>
    <dgm:cxn modelId="{875DBD07-0E31-104D-9147-EBD3A8D34BA9}" type="presOf" srcId="{8759040F-169B-4CF3-A3F3-AEB21772A96B}" destId="{AB20F5B8-5F2B-F747-9109-A12852B2C538}" srcOrd="1" destOrd="0" presId="urn:microsoft.com/office/officeart/2005/8/layout/process5"/>
    <dgm:cxn modelId="{3A864CFA-6E00-B840-A4B0-A260DE6A3797}" type="presOf" srcId="{EAEC6F43-911B-4FEE-AEB9-DD9086EC9FD9}" destId="{E213C759-6CAD-F84E-BC29-343C98E74B45}" srcOrd="0" destOrd="0" presId="urn:microsoft.com/office/officeart/2005/8/layout/process5"/>
    <dgm:cxn modelId="{2208F556-9514-6940-85D9-CD8C0C11ACFB}" type="presParOf" srcId="{B47A4B16-1342-6542-91B5-AA658FC825AE}" destId="{46920EDA-9DB6-F946-BEE1-86FE1DEA5E22}" srcOrd="0" destOrd="0" presId="urn:microsoft.com/office/officeart/2005/8/layout/process5"/>
    <dgm:cxn modelId="{0F1CEA58-DF00-1940-A335-F9238EAC4263}" type="presParOf" srcId="{B47A4B16-1342-6542-91B5-AA658FC825AE}" destId="{9B2713D5-9DA8-7C41-9258-AE62889D8137}" srcOrd="1" destOrd="0" presId="urn:microsoft.com/office/officeart/2005/8/layout/process5"/>
    <dgm:cxn modelId="{7D623203-020D-794B-A55D-5956121E0D4C}" type="presParOf" srcId="{9B2713D5-9DA8-7C41-9258-AE62889D8137}" destId="{58FDDC4F-96ED-6946-81F2-025C17EC81EF}" srcOrd="0" destOrd="0" presId="urn:microsoft.com/office/officeart/2005/8/layout/process5"/>
    <dgm:cxn modelId="{266EA341-9401-FA41-BF18-69BCC464B719}" type="presParOf" srcId="{B47A4B16-1342-6542-91B5-AA658FC825AE}" destId="{DB80BA99-17B0-D84A-AB3D-B01216F1DBDC}" srcOrd="2" destOrd="0" presId="urn:microsoft.com/office/officeart/2005/8/layout/process5"/>
    <dgm:cxn modelId="{5B81CEC7-9366-AB4D-B27A-4FE9D437E737}" type="presParOf" srcId="{B47A4B16-1342-6542-91B5-AA658FC825AE}" destId="{5C31EF5D-04E9-5E49-8477-E855A9A4138F}" srcOrd="3" destOrd="0" presId="urn:microsoft.com/office/officeart/2005/8/layout/process5"/>
    <dgm:cxn modelId="{E9DEE7CE-CB80-A343-8FBD-EB75A286E9C4}" type="presParOf" srcId="{5C31EF5D-04E9-5E49-8477-E855A9A4138F}" destId="{277E8342-1E3A-754B-BBE1-2FB826787BC5}" srcOrd="0" destOrd="0" presId="urn:microsoft.com/office/officeart/2005/8/layout/process5"/>
    <dgm:cxn modelId="{B9EC3E62-B4B5-E542-9658-9A08BA7FC940}" type="presParOf" srcId="{B47A4B16-1342-6542-91B5-AA658FC825AE}" destId="{3F71DAA7-806A-4C46-86EF-186B2616C482}" srcOrd="4" destOrd="0" presId="urn:microsoft.com/office/officeart/2005/8/layout/process5"/>
    <dgm:cxn modelId="{C3575472-0C0E-C349-8A99-610ADEA050B6}" type="presParOf" srcId="{B47A4B16-1342-6542-91B5-AA658FC825AE}" destId="{70C8ADF8-0267-5D44-940B-14D1ABBF55E8}" srcOrd="5" destOrd="0" presId="urn:microsoft.com/office/officeart/2005/8/layout/process5"/>
    <dgm:cxn modelId="{CBEC568A-9ED6-3249-AF9D-17DFA6264578}" type="presParOf" srcId="{70C8ADF8-0267-5D44-940B-14D1ABBF55E8}" destId="{3D15E609-408B-AB45-8E5D-BA721A4D3710}" srcOrd="0" destOrd="0" presId="urn:microsoft.com/office/officeart/2005/8/layout/process5"/>
    <dgm:cxn modelId="{17D0314C-D586-0449-B382-ECDD5CB0940D}" type="presParOf" srcId="{B47A4B16-1342-6542-91B5-AA658FC825AE}" destId="{E213C759-6CAD-F84E-BC29-343C98E74B45}" srcOrd="6" destOrd="0" presId="urn:microsoft.com/office/officeart/2005/8/layout/process5"/>
    <dgm:cxn modelId="{8B00F5A2-246D-8243-BB0E-C01C8DC5FE60}" type="presParOf" srcId="{B47A4B16-1342-6542-91B5-AA658FC825AE}" destId="{CB3C40AF-B740-A14D-83AC-00E364BF3A39}" srcOrd="7" destOrd="0" presId="urn:microsoft.com/office/officeart/2005/8/layout/process5"/>
    <dgm:cxn modelId="{61DC85FA-CDB8-4A41-81F6-BF7886FEDA00}" type="presParOf" srcId="{CB3C40AF-B740-A14D-83AC-00E364BF3A39}" destId="{AB20F5B8-5F2B-F747-9109-A12852B2C538}" srcOrd="0" destOrd="0" presId="urn:microsoft.com/office/officeart/2005/8/layout/process5"/>
    <dgm:cxn modelId="{15FC339F-495E-3E4C-8E5B-4EF1B91B3F29}" type="presParOf" srcId="{B47A4B16-1342-6542-91B5-AA658FC825AE}" destId="{FD887B04-8F6A-D940-A698-E0BF764D9429}" srcOrd="8" destOrd="0" presId="urn:microsoft.com/office/officeart/2005/8/layout/process5"/>
    <dgm:cxn modelId="{2FD21657-62DA-6747-A406-20923DFF18D1}" type="presParOf" srcId="{B47A4B16-1342-6542-91B5-AA658FC825AE}" destId="{7FD4059E-FC3D-114C-8A49-F2D9826352F9}" srcOrd="9" destOrd="0" presId="urn:microsoft.com/office/officeart/2005/8/layout/process5"/>
    <dgm:cxn modelId="{79A9DCD9-EC73-DC4D-8C51-CD5AD1748F10}" type="presParOf" srcId="{7FD4059E-FC3D-114C-8A49-F2D9826352F9}" destId="{FF700993-45AB-2D49-9E7A-8323E67ACD62}" srcOrd="0" destOrd="0" presId="urn:microsoft.com/office/officeart/2005/8/layout/process5"/>
    <dgm:cxn modelId="{8024CA96-D7EB-AE48-8560-D6789CB6361C}" type="presParOf" srcId="{B47A4B16-1342-6542-91B5-AA658FC825AE}" destId="{A94003E3-5ABE-7F48-A298-988F1CAC13CD}" srcOrd="10"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72F12DC-1E13-401B-85B7-418D24ED4B09}" type="doc">
      <dgm:prSet loTypeId="urn:microsoft.com/office/officeart/2005/8/layout/hProcess4" loCatId="process" qsTypeId="urn:microsoft.com/office/officeart/2005/8/quickstyle/simple1" qsCatId="simple" csTypeId="urn:microsoft.com/office/officeart/2005/8/colors/accent1_2" csCatId="accent1" phldr="1"/>
      <dgm:spPr/>
      <dgm:t>
        <a:bodyPr/>
        <a:lstStyle/>
        <a:p>
          <a:endParaRPr lang="en-US"/>
        </a:p>
      </dgm:t>
    </dgm:pt>
    <dgm:pt modelId="{D2E0CF48-1329-452F-BE29-D426F19FE2A4}">
      <dgm:prSet phldrT="[Text]"/>
      <dgm:spPr/>
      <dgm:t>
        <a:bodyPr/>
        <a:lstStyle/>
        <a:p>
          <a:r>
            <a:rPr lang="en-US" dirty="0" err="1"/>
            <a:t>Persetujuan</a:t>
          </a:r>
          <a:r>
            <a:rPr lang="en-US" dirty="0"/>
            <a:t> </a:t>
          </a:r>
          <a:r>
            <a:rPr lang="en-US" dirty="0" err="1"/>
            <a:t>para</a:t>
          </a:r>
          <a:r>
            <a:rPr lang="en-US" dirty="0"/>
            <a:t> </a:t>
          </a:r>
          <a:r>
            <a:rPr lang="en-US" dirty="0" err="1"/>
            <a:t>pihak</a:t>
          </a:r>
          <a:r>
            <a:rPr lang="en-US" dirty="0"/>
            <a:t> </a:t>
          </a:r>
        </a:p>
      </dgm:t>
    </dgm:pt>
    <dgm:pt modelId="{72E98B79-8C10-474A-B9D9-9BF481ECE610}" type="parTrans" cxnId="{52FC313F-1293-4BFB-97E9-9A763223B8E5}">
      <dgm:prSet/>
      <dgm:spPr/>
      <dgm:t>
        <a:bodyPr/>
        <a:lstStyle/>
        <a:p>
          <a:endParaRPr lang="en-US"/>
        </a:p>
      </dgm:t>
    </dgm:pt>
    <dgm:pt modelId="{4903E46F-4CCE-4701-854A-99617FF50BAF}" type="sibTrans" cxnId="{52FC313F-1293-4BFB-97E9-9A763223B8E5}">
      <dgm:prSet/>
      <dgm:spPr/>
      <dgm:t>
        <a:bodyPr/>
        <a:lstStyle/>
        <a:p>
          <a:endParaRPr lang="en-US"/>
        </a:p>
      </dgm:t>
    </dgm:pt>
    <dgm:pt modelId="{647BE151-5682-4FFA-BD0B-2C1F84271FE0}">
      <dgm:prSet phldrT="[Text]"/>
      <dgm:spPr/>
      <dgm:t>
        <a:bodyPr/>
        <a:lstStyle/>
        <a:p>
          <a:endParaRPr lang="en-US" dirty="0"/>
        </a:p>
      </dgm:t>
    </dgm:pt>
    <dgm:pt modelId="{72C47E56-58E3-4B9A-9C0A-8A5B3D3B5D72}" type="parTrans" cxnId="{ABD25567-F1D5-4E0E-9279-BA3C6D8B7CB2}">
      <dgm:prSet/>
      <dgm:spPr/>
      <dgm:t>
        <a:bodyPr/>
        <a:lstStyle/>
        <a:p>
          <a:endParaRPr lang="en-US"/>
        </a:p>
      </dgm:t>
    </dgm:pt>
    <dgm:pt modelId="{045A01B1-4192-40C2-9ED2-2E8F3F17E893}" type="sibTrans" cxnId="{ABD25567-F1D5-4E0E-9279-BA3C6D8B7CB2}">
      <dgm:prSet/>
      <dgm:spPr/>
      <dgm:t>
        <a:bodyPr/>
        <a:lstStyle/>
        <a:p>
          <a:endParaRPr lang="en-US"/>
        </a:p>
      </dgm:t>
    </dgm:pt>
    <dgm:pt modelId="{95831ABF-DE9A-40F7-890E-3CA3A56F5A06}">
      <dgm:prSet phldrT="[Text]"/>
      <dgm:spPr/>
      <dgm:t>
        <a:bodyPr/>
        <a:lstStyle/>
        <a:p>
          <a:r>
            <a:rPr lang="en-US" dirty="0" err="1"/>
            <a:t>Membentuk</a:t>
          </a:r>
          <a:r>
            <a:rPr lang="en-US" dirty="0"/>
            <a:t> </a:t>
          </a:r>
          <a:r>
            <a:rPr lang="en-US" dirty="0" err="1"/>
            <a:t>komisi</a:t>
          </a:r>
          <a:r>
            <a:rPr lang="en-US" dirty="0"/>
            <a:t> </a:t>
          </a:r>
          <a:r>
            <a:rPr lang="en-US" dirty="0" err="1"/>
            <a:t>konsiliasi</a:t>
          </a:r>
          <a:r>
            <a:rPr lang="en-US" dirty="0"/>
            <a:t> </a:t>
          </a:r>
        </a:p>
      </dgm:t>
    </dgm:pt>
    <dgm:pt modelId="{8A262E31-F949-4A8A-8247-9396BC8C714E}" type="parTrans" cxnId="{634B48C7-6294-4174-AC8E-937EB67115AA}">
      <dgm:prSet/>
      <dgm:spPr/>
      <dgm:t>
        <a:bodyPr/>
        <a:lstStyle/>
        <a:p>
          <a:endParaRPr lang="en-US"/>
        </a:p>
      </dgm:t>
    </dgm:pt>
    <dgm:pt modelId="{1706FC14-C5AC-46E8-A15F-C226912D0113}" type="sibTrans" cxnId="{634B48C7-6294-4174-AC8E-937EB67115AA}">
      <dgm:prSet/>
      <dgm:spPr/>
      <dgm:t>
        <a:bodyPr/>
        <a:lstStyle/>
        <a:p>
          <a:endParaRPr lang="en-US"/>
        </a:p>
      </dgm:t>
    </dgm:pt>
    <dgm:pt modelId="{D735AB13-0782-4455-AE4D-A9673F0260EC}">
      <dgm:prSet phldrT="[Text]"/>
      <dgm:spPr/>
      <dgm:t>
        <a:bodyPr/>
        <a:lstStyle/>
        <a:p>
          <a:r>
            <a:rPr lang="en-US" dirty="0"/>
            <a:t>1 </a:t>
          </a:r>
          <a:r>
            <a:rPr lang="en-US" dirty="0" err="1"/>
            <a:t>wakil</a:t>
          </a:r>
          <a:r>
            <a:rPr lang="en-US" dirty="0"/>
            <a:t> </a:t>
          </a:r>
          <a:r>
            <a:rPr lang="en-US" dirty="0" err="1"/>
            <a:t>dr</a:t>
          </a:r>
          <a:r>
            <a:rPr lang="en-US" dirty="0"/>
            <a:t> masing2 </a:t>
          </a:r>
          <a:r>
            <a:rPr lang="en-US" dirty="0" err="1"/>
            <a:t>pihak</a:t>
          </a:r>
          <a:endParaRPr lang="en-US" dirty="0"/>
        </a:p>
      </dgm:t>
    </dgm:pt>
    <dgm:pt modelId="{3A2F2E32-1BE1-4EAF-86FC-A18B4E2B3888}" type="parTrans" cxnId="{CA26CA13-F54D-485C-A17E-9B18ECB7A6B0}">
      <dgm:prSet/>
      <dgm:spPr/>
      <dgm:t>
        <a:bodyPr/>
        <a:lstStyle/>
        <a:p>
          <a:endParaRPr lang="en-US"/>
        </a:p>
      </dgm:t>
    </dgm:pt>
    <dgm:pt modelId="{45DFE890-5911-42C2-BE62-319861B46644}" type="sibTrans" cxnId="{CA26CA13-F54D-485C-A17E-9B18ECB7A6B0}">
      <dgm:prSet/>
      <dgm:spPr/>
      <dgm:t>
        <a:bodyPr/>
        <a:lstStyle/>
        <a:p>
          <a:endParaRPr lang="en-US"/>
        </a:p>
      </dgm:t>
    </dgm:pt>
    <dgm:pt modelId="{E7F53D1A-3D2C-471C-B465-CB383829D193}">
      <dgm:prSet phldrT="[Text]"/>
      <dgm:spPr/>
      <dgm:t>
        <a:bodyPr/>
        <a:lstStyle/>
        <a:p>
          <a:r>
            <a:rPr lang="en-US" dirty="0"/>
            <a:t>Proposal </a:t>
          </a:r>
          <a:r>
            <a:rPr lang="en-US" dirty="0" err="1"/>
            <a:t>penyelesaian</a:t>
          </a:r>
          <a:r>
            <a:rPr lang="en-US" dirty="0"/>
            <a:t> </a:t>
          </a:r>
          <a:r>
            <a:rPr lang="en-US" dirty="0" err="1"/>
            <a:t>Hukum</a:t>
          </a:r>
          <a:endParaRPr lang="en-US" dirty="0"/>
        </a:p>
      </dgm:t>
    </dgm:pt>
    <dgm:pt modelId="{4EB08B06-7E42-4CD1-99EB-74754CD4B728}" type="parTrans" cxnId="{BE1C787F-7A0E-4688-BF14-F274E31A6B07}">
      <dgm:prSet/>
      <dgm:spPr/>
      <dgm:t>
        <a:bodyPr/>
        <a:lstStyle/>
        <a:p>
          <a:endParaRPr lang="en-US"/>
        </a:p>
      </dgm:t>
    </dgm:pt>
    <dgm:pt modelId="{141BF0C3-2478-4118-9FB3-C0F4BF63ABD9}" type="sibTrans" cxnId="{BE1C787F-7A0E-4688-BF14-F274E31A6B07}">
      <dgm:prSet/>
      <dgm:spPr/>
      <dgm:t>
        <a:bodyPr/>
        <a:lstStyle/>
        <a:p>
          <a:endParaRPr lang="en-US"/>
        </a:p>
      </dgm:t>
    </dgm:pt>
    <dgm:pt modelId="{3B10B811-E91C-4615-83F5-8D2B1E1D7531}">
      <dgm:prSet phldrT="[Text]"/>
      <dgm:spPr/>
      <dgm:t>
        <a:bodyPr/>
        <a:lstStyle/>
        <a:p>
          <a:endParaRPr lang="en-US" dirty="0"/>
        </a:p>
      </dgm:t>
    </dgm:pt>
    <dgm:pt modelId="{4BD11DCA-C0C0-488B-B9B5-799E15102BC9}" type="parTrans" cxnId="{4C51C5E8-A1B6-4F88-A746-F92A72F83DF9}">
      <dgm:prSet/>
      <dgm:spPr/>
      <dgm:t>
        <a:bodyPr/>
        <a:lstStyle/>
        <a:p>
          <a:endParaRPr lang="en-US"/>
        </a:p>
      </dgm:t>
    </dgm:pt>
    <dgm:pt modelId="{4531DCA2-2055-47E9-86B0-9325C505F071}" type="sibTrans" cxnId="{4C51C5E8-A1B6-4F88-A746-F92A72F83DF9}">
      <dgm:prSet/>
      <dgm:spPr/>
      <dgm:t>
        <a:bodyPr/>
        <a:lstStyle/>
        <a:p>
          <a:endParaRPr lang="en-US"/>
        </a:p>
      </dgm:t>
    </dgm:pt>
    <dgm:pt modelId="{0BB4EF77-4176-4974-9649-1F4499909ED6}">
      <dgm:prSet phldrT="[Text]"/>
      <dgm:spPr/>
      <dgm:t>
        <a:bodyPr/>
        <a:lstStyle/>
        <a:p>
          <a:r>
            <a:rPr lang="en-US" dirty="0"/>
            <a:t>3 </a:t>
          </a:r>
          <a:r>
            <a:rPr lang="en-US" dirty="0" err="1"/>
            <a:t>komisioner</a:t>
          </a:r>
          <a:r>
            <a:rPr lang="en-US" dirty="0"/>
            <a:t> </a:t>
          </a:r>
        </a:p>
      </dgm:t>
    </dgm:pt>
    <dgm:pt modelId="{AAC31BEE-21AA-4A64-A242-574FC108175B}" type="parTrans" cxnId="{83D55BCF-8475-4B09-AC46-35CF6946DE60}">
      <dgm:prSet/>
      <dgm:spPr/>
      <dgm:t>
        <a:bodyPr/>
        <a:lstStyle/>
        <a:p>
          <a:endParaRPr lang="en-US"/>
        </a:p>
      </dgm:t>
    </dgm:pt>
    <dgm:pt modelId="{CD6B37F7-C012-4555-BC50-001FCEDCA652}" type="sibTrans" cxnId="{83D55BCF-8475-4B09-AC46-35CF6946DE60}">
      <dgm:prSet/>
      <dgm:spPr/>
      <dgm:t>
        <a:bodyPr/>
        <a:lstStyle/>
        <a:p>
          <a:endParaRPr lang="en-US"/>
        </a:p>
      </dgm:t>
    </dgm:pt>
    <dgm:pt modelId="{0B18AB0E-234E-4D90-B15A-36E4290C64A6}" type="pres">
      <dgm:prSet presAssocID="{772F12DC-1E13-401B-85B7-418D24ED4B09}" presName="Name0" presStyleCnt="0">
        <dgm:presLayoutVars>
          <dgm:dir/>
          <dgm:animLvl val="lvl"/>
          <dgm:resizeHandles val="exact"/>
        </dgm:presLayoutVars>
      </dgm:prSet>
      <dgm:spPr/>
      <dgm:t>
        <a:bodyPr/>
        <a:lstStyle/>
        <a:p>
          <a:endParaRPr lang="id-ID"/>
        </a:p>
      </dgm:t>
    </dgm:pt>
    <dgm:pt modelId="{1302FF4A-53F4-4704-86B8-D0C86AABD30D}" type="pres">
      <dgm:prSet presAssocID="{772F12DC-1E13-401B-85B7-418D24ED4B09}" presName="tSp" presStyleCnt="0"/>
      <dgm:spPr/>
    </dgm:pt>
    <dgm:pt modelId="{8036DDF1-B112-4A80-ADFD-B7C59A148880}" type="pres">
      <dgm:prSet presAssocID="{772F12DC-1E13-401B-85B7-418D24ED4B09}" presName="bSp" presStyleCnt="0"/>
      <dgm:spPr/>
    </dgm:pt>
    <dgm:pt modelId="{95BCB78F-A503-412D-9A31-F11E41A54F6F}" type="pres">
      <dgm:prSet presAssocID="{772F12DC-1E13-401B-85B7-418D24ED4B09}" presName="process" presStyleCnt="0"/>
      <dgm:spPr/>
    </dgm:pt>
    <dgm:pt modelId="{DD1AB0D9-39ED-4776-81DE-8837FDBC94D5}" type="pres">
      <dgm:prSet presAssocID="{D2E0CF48-1329-452F-BE29-D426F19FE2A4}" presName="composite1" presStyleCnt="0"/>
      <dgm:spPr/>
    </dgm:pt>
    <dgm:pt modelId="{6B892D41-EF8F-4394-BAB6-C6BB12DA8C1D}" type="pres">
      <dgm:prSet presAssocID="{D2E0CF48-1329-452F-BE29-D426F19FE2A4}" presName="dummyNode1" presStyleLbl="node1" presStyleIdx="0" presStyleCnt="3"/>
      <dgm:spPr/>
    </dgm:pt>
    <dgm:pt modelId="{E5699198-5A3B-42E6-AA2E-A5F32E9F5FA4}" type="pres">
      <dgm:prSet presAssocID="{D2E0CF48-1329-452F-BE29-D426F19FE2A4}" presName="childNode1" presStyleLbl="bgAcc1" presStyleIdx="0" presStyleCnt="3">
        <dgm:presLayoutVars>
          <dgm:bulletEnabled val="1"/>
        </dgm:presLayoutVars>
      </dgm:prSet>
      <dgm:spPr/>
      <dgm:t>
        <a:bodyPr/>
        <a:lstStyle/>
        <a:p>
          <a:endParaRPr lang="id-ID"/>
        </a:p>
      </dgm:t>
    </dgm:pt>
    <dgm:pt modelId="{C1930BF3-55F4-4BBC-8F7E-0C1616E0898D}" type="pres">
      <dgm:prSet presAssocID="{D2E0CF48-1329-452F-BE29-D426F19FE2A4}" presName="childNode1tx" presStyleLbl="bgAcc1" presStyleIdx="0" presStyleCnt="3">
        <dgm:presLayoutVars>
          <dgm:bulletEnabled val="1"/>
        </dgm:presLayoutVars>
      </dgm:prSet>
      <dgm:spPr/>
      <dgm:t>
        <a:bodyPr/>
        <a:lstStyle/>
        <a:p>
          <a:endParaRPr lang="id-ID"/>
        </a:p>
      </dgm:t>
    </dgm:pt>
    <dgm:pt modelId="{44694DDA-FDE4-4C75-8414-95D26DFFE4FB}" type="pres">
      <dgm:prSet presAssocID="{D2E0CF48-1329-452F-BE29-D426F19FE2A4}" presName="parentNode1" presStyleLbl="node1" presStyleIdx="0" presStyleCnt="3" custScaleX="128345" custScaleY="261790">
        <dgm:presLayoutVars>
          <dgm:chMax val="1"/>
          <dgm:bulletEnabled val="1"/>
        </dgm:presLayoutVars>
      </dgm:prSet>
      <dgm:spPr/>
      <dgm:t>
        <a:bodyPr/>
        <a:lstStyle/>
        <a:p>
          <a:endParaRPr lang="id-ID"/>
        </a:p>
      </dgm:t>
    </dgm:pt>
    <dgm:pt modelId="{7D50286E-0A9E-4211-8F3E-A5024559EE62}" type="pres">
      <dgm:prSet presAssocID="{D2E0CF48-1329-452F-BE29-D426F19FE2A4}" presName="connSite1" presStyleCnt="0"/>
      <dgm:spPr/>
    </dgm:pt>
    <dgm:pt modelId="{55A8119C-471D-4FA3-B2DC-7420D04BDD4B}" type="pres">
      <dgm:prSet presAssocID="{4903E46F-4CCE-4701-854A-99617FF50BAF}" presName="Name9" presStyleLbl="sibTrans2D1" presStyleIdx="0" presStyleCnt="2"/>
      <dgm:spPr/>
      <dgm:t>
        <a:bodyPr/>
        <a:lstStyle/>
        <a:p>
          <a:endParaRPr lang="id-ID"/>
        </a:p>
      </dgm:t>
    </dgm:pt>
    <dgm:pt modelId="{BF4FC0AC-B027-46B2-BF0D-A1430467790F}" type="pres">
      <dgm:prSet presAssocID="{95831ABF-DE9A-40F7-890E-3CA3A56F5A06}" presName="composite2" presStyleCnt="0"/>
      <dgm:spPr/>
    </dgm:pt>
    <dgm:pt modelId="{1E23C424-F636-494F-ADD4-53989219159B}" type="pres">
      <dgm:prSet presAssocID="{95831ABF-DE9A-40F7-890E-3CA3A56F5A06}" presName="dummyNode2" presStyleLbl="node1" presStyleIdx="0" presStyleCnt="3"/>
      <dgm:spPr/>
    </dgm:pt>
    <dgm:pt modelId="{D732AA44-3F03-4E26-91A0-66CFF81DEF0F}" type="pres">
      <dgm:prSet presAssocID="{95831ABF-DE9A-40F7-890E-3CA3A56F5A06}" presName="childNode2" presStyleLbl="bgAcc1" presStyleIdx="1" presStyleCnt="3" custLinFactNeighborY="33349">
        <dgm:presLayoutVars>
          <dgm:bulletEnabled val="1"/>
        </dgm:presLayoutVars>
      </dgm:prSet>
      <dgm:spPr/>
      <dgm:t>
        <a:bodyPr/>
        <a:lstStyle/>
        <a:p>
          <a:endParaRPr lang="id-ID"/>
        </a:p>
      </dgm:t>
    </dgm:pt>
    <dgm:pt modelId="{25A9EC28-42A3-45FB-B168-7A821E28CF2C}" type="pres">
      <dgm:prSet presAssocID="{95831ABF-DE9A-40F7-890E-3CA3A56F5A06}" presName="childNode2tx" presStyleLbl="bgAcc1" presStyleIdx="1" presStyleCnt="3">
        <dgm:presLayoutVars>
          <dgm:bulletEnabled val="1"/>
        </dgm:presLayoutVars>
      </dgm:prSet>
      <dgm:spPr/>
      <dgm:t>
        <a:bodyPr/>
        <a:lstStyle/>
        <a:p>
          <a:endParaRPr lang="id-ID"/>
        </a:p>
      </dgm:t>
    </dgm:pt>
    <dgm:pt modelId="{5D35E8C1-DED0-436A-B37E-F87760D3D966}" type="pres">
      <dgm:prSet presAssocID="{95831ABF-DE9A-40F7-890E-3CA3A56F5A06}" presName="parentNode2" presStyleLbl="node1" presStyleIdx="1" presStyleCnt="3" custScaleX="137092" custScaleY="249343">
        <dgm:presLayoutVars>
          <dgm:chMax val="0"/>
          <dgm:bulletEnabled val="1"/>
        </dgm:presLayoutVars>
      </dgm:prSet>
      <dgm:spPr/>
      <dgm:t>
        <a:bodyPr/>
        <a:lstStyle/>
        <a:p>
          <a:endParaRPr lang="id-ID"/>
        </a:p>
      </dgm:t>
    </dgm:pt>
    <dgm:pt modelId="{4123F5B1-F965-4D10-8A10-FD9D4105DC8E}" type="pres">
      <dgm:prSet presAssocID="{95831ABF-DE9A-40F7-890E-3CA3A56F5A06}" presName="connSite2" presStyleCnt="0"/>
      <dgm:spPr/>
    </dgm:pt>
    <dgm:pt modelId="{C6B464C1-2AD0-4276-B6E4-466D427A6A8C}" type="pres">
      <dgm:prSet presAssocID="{1706FC14-C5AC-46E8-A15F-C226912D0113}" presName="Name18" presStyleLbl="sibTrans2D1" presStyleIdx="1" presStyleCnt="2"/>
      <dgm:spPr/>
      <dgm:t>
        <a:bodyPr/>
        <a:lstStyle/>
        <a:p>
          <a:endParaRPr lang="id-ID"/>
        </a:p>
      </dgm:t>
    </dgm:pt>
    <dgm:pt modelId="{D3B1E419-5FB4-4EDE-B072-6E8D30CBB1F5}" type="pres">
      <dgm:prSet presAssocID="{E7F53D1A-3D2C-471C-B465-CB383829D193}" presName="composite1" presStyleCnt="0"/>
      <dgm:spPr/>
    </dgm:pt>
    <dgm:pt modelId="{3A127818-B0A3-4367-8B74-DF4B67CC51E9}" type="pres">
      <dgm:prSet presAssocID="{E7F53D1A-3D2C-471C-B465-CB383829D193}" presName="dummyNode1" presStyleLbl="node1" presStyleIdx="1" presStyleCnt="3"/>
      <dgm:spPr/>
    </dgm:pt>
    <dgm:pt modelId="{31120AF7-2761-4113-9CD3-564A65508799}" type="pres">
      <dgm:prSet presAssocID="{E7F53D1A-3D2C-471C-B465-CB383829D193}" presName="childNode1" presStyleLbl="bgAcc1" presStyleIdx="2" presStyleCnt="3">
        <dgm:presLayoutVars>
          <dgm:bulletEnabled val="1"/>
        </dgm:presLayoutVars>
      </dgm:prSet>
      <dgm:spPr/>
      <dgm:t>
        <a:bodyPr/>
        <a:lstStyle/>
        <a:p>
          <a:endParaRPr lang="id-ID"/>
        </a:p>
      </dgm:t>
    </dgm:pt>
    <dgm:pt modelId="{F8430A22-D15D-4955-82EB-73CF5C4BA78C}" type="pres">
      <dgm:prSet presAssocID="{E7F53D1A-3D2C-471C-B465-CB383829D193}" presName="childNode1tx" presStyleLbl="bgAcc1" presStyleIdx="2" presStyleCnt="3">
        <dgm:presLayoutVars>
          <dgm:bulletEnabled val="1"/>
        </dgm:presLayoutVars>
      </dgm:prSet>
      <dgm:spPr/>
      <dgm:t>
        <a:bodyPr/>
        <a:lstStyle/>
        <a:p>
          <a:endParaRPr lang="id-ID"/>
        </a:p>
      </dgm:t>
    </dgm:pt>
    <dgm:pt modelId="{DA3FB4FB-4FC3-4816-AA14-A3AA7912A495}" type="pres">
      <dgm:prSet presAssocID="{E7F53D1A-3D2C-471C-B465-CB383829D193}" presName="parentNode1" presStyleLbl="node1" presStyleIdx="2" presStyleCnt="3" custScaleX="128374" custScaleY="374439">
        <dgm:presLayoutVars>
          <dgm:chMax val="1"/>
          <dgm:bulletEnabled val="1"/>
        </dgm:presLayoutVars>
      </dgm:prSet>
      <dgm:spPr/>
      <dgm:t>
        <a:bodyPr/>
        <a:lstStyle/>
        <a:p>
          <a:endParaRPr lang="id-ID"/>
        </a:p>
      </dgm:t>
    </dgm:pt>
    <dgm:pt modelId="{87D91923-9BED-41C3-8982-E4AAEF86922F}" type="pres">
      <dgm:prSet presAssocID="{E7F53D1A-3D2C-471C-B465-CB383829D193}" presName="connSite1" presStyleCnt="0"/>
      <dgm:spPr/>
    </dgm:pt>
  </dgm:ptLst>
  <dgm:cxnLst>
    <dgm:cxn modelId="{CA26CA13-F54D-485C-A17E-9B18ECB7A6B0}" srcId="{95831ABF-DE9A-40F7-890E-3CA3A56F5A06}" destId="{D735AB13-0782-4455-AE4D-A9673F0260EC}" srcOrd="0" destOrd="0" parTransId="{3A2F2E32-1BE1-4EAF-86FC-A18B4E2B3888}" sibTransId="{45DFE890-5911-42C2-BE62-319861B46644}"/>
    <dgm:cxn modelId="{83D55BCF-8475-4B09-AC46-35CF6946DE60}" srcId="{95831ABF-DE9A-40F7-890E-3CA3A56F5A06}" destId="{0BB4EF77-4176-4974-9649-1F4499909ED6}" srcOrd="1" destOrd="0" parTransId="{AAC31BEE-21AA-4A64-A242-574FC108175B}" sibTransId="{CD6B37F7-C012-4555-BC50-001FCEDCA652}"/>
    <dgm:cxn modelId="{DCBDD86A-5088-BF40-8610-CE369AFD7BF6}" type="presOf" srcId="{647BE151-5682-4FFA-BD0B-2C1F84271FE0}" destId="{E5699198-5A3B-42E6-AA2E-A5F32E9F5FA4}" srcOrd="0" destOrd="0" presId="urn:microsoft.com/office/officeart/2005/8/layout/hProcess4"/>
    <dgm:cxn modelId="{FEC9A334-0173-D043-B387-7640BC203F1D}" type="presOf" srcId="{D735AB13-0782-4455-AE4D-A9673F0260EC}" destId="{D732AA44-3F03-4E26-91A0-66CFF81DEF0F}" srcOrd="0" destOrd="0" presId="urn:microsoft.com/office/officeart/2005/8/layout/hProcess4"/>
    <dgm:cxn modelId="{563BFE3D-FCF8-534A-B650-4AB0354CE8F4}" type="presOf" srcId="{772F12DC-1E13-401B-85B7-418D24ED4B09}" destId="{0B18AB0E-234E-4D90-B15A-36E4290C64A6}" srcOrd="0" destOrd="0" presId="urn:microsoft.com/office/officeart/2005/8/layout/hProcess4"/>
    <dgm:cxn modelId="{ABD25567-F1D5-4E0E-9279-BA3C6D8B7CB2}" srcId="{D2E0CF48-1329-452F-BE29-D426F19FE2A4}" destId="{647BE151-5682-4FFA-BD0B-2C1F84271FE0}" srcOrd="0" destOrd="0" parTransId="{72C47E56-58E3-4B9A-9C0A-8A5B3D3B5D72}" sibTransId="{045A01B1-4192-40C2-9ED2-2E8F3F17E893}"/>
    <dgm:cxn modelId="{12F4E342-D366-B840-BD78-C905F2C6DB61}" type="presOf" srcId="{0BB4EF77-4176-4974-9649-1F4499909ED6}" destId="{25A9EC28-42A3-45FB-B168-7A821E28CF2C}" srcOrd="1" destOrd="1" presId="urn:microsoft.com/office/officeart/2005/8/layout/hProcess4"/>
    <dgm:cxn modelId="{52FC313F-1293-4BFB-97E9-9A763223B8E5}" srcId="{772F12DC-1E13-401B-85B7-418D24ED4B09}" destId="{D2E0CF48-1329-452F-BE29-D426F19FE2A4}" srcOrd="0" destOrd="0" parTransId="{72E98B79-8C10-474A-B9D9-9BF481ECE610}" sibTransId="{4903E46F-4CCE-4701-854A-99617FF50BAF}"/>
    <dgm:cxn modelId="{E61B38BE-05BD-F645-85E9-958AC0C9C702}" type="presOf" srcId="{4903E46F-4CCE-4701-854A-99617FF50BAF}" destId="{55A8119C-471D-4FA3-B2DC-7420D04BDD4B}" srcOrd="0" destOrd="0" presId="urn:microsoft.com/office/officeart/2005/8/layout/hProcess4"/>
    <dgm:cxn modelId="{CBC420C7-E43A-7F47-AC87-818139300464}" type="presOf" srcId="{0BB4EF77-4176-4974-9649-1F4499909ED6}" destId="{D732AA44-3F03-4E26-91A0-66CFF81DEF0F}" srcOrd="0" destOrd="1" presId="urn:microsoft.com/office/officeart/2005/8/layout/hProcess4"/>
    <dgm:cxn modelId="{52CD7F1E-7412-174E-B5AC-1439CCBA1E19}" type="presOf" srcId="{E7F53D1A-3D2C-471C-B465-CB383829D193}" destId="{DA3FB4FB-4FC3-4816-AA14-A3AA7912A495}" srcOrd="0" destOrd="0" presId="urn:microsoft.com/office/officeart/2005/8/layout/hProcess4"/>
    <dgm:cxn modelId="{BE1C787F-7A0E-4688-BF14-F274E31A6B07}" srcId="{772F12DC-1E13-401B-85B7-418D24ED4B09}" destId="{E7F53D1A-3D2C-471C-B465-CB383829D193}" srcOrd="2" destOrd="0" parTransId="{4EB08B06-7E42-4CD1-99EB-74754CD4B728}" sibTransId="{141BF0C3-2478-4118-9FB3-C0F4BF63ABD9}"/>
    <dgm:cxn modelId="{4C51C5E8-A1B6-4F88-A746-F92A72F83DF9}" srcId="{E7F53D1A-3D2C-471C-B465-CB383829D193}" destId="{3B10B811-E91C-4615-83F5-8D2B1E1D7531}" srcOrd="0" destOrd="0" parTransId="{4BD11DCA-C0C0-488B-B9B5-799E15102BC9}" sibTransId="{4531DCA2-2055-47E9-86B0-9325C505F071}"/>
    <dgm:cxn modelId="{507D2A53-EF22-0744-92C4-0FC46CE440ED}" type="presOf" srcId="{D735AB13-0782-4455-AE4D-A9673F0260EC}" destId="{25A9EC28-42A3-45FB-B168-7A821E28CF2C}" srcOrd="1" destOrd="0" presId="urn:microsoft.com/office/officeart/2005/8/layout/hProcess4"/>
    <dgm:cxn modelId="{7F813F37-A37D-F741-9888-6AB0B1B1AC5A}" type="presOf" srcId="{1706FC14-C5AC-46E8-A15F-C226912D0113}" destId="{C6B464C1-2AD0-4276-B6E4-466D427A6A8C}" srcOrd="0" destOrd="0" presId="urn:microsoft.com/office/officeart/2005/8/layout/hProcess4"/>
    <dgm:cxn modelId="{CF5A055A-638F-AD49-9FF9-5C8F814BF271}" type="presOf" srcId="{3B10B811-E91C-4615-83F5-8D2B1E1D7531}" destId="{F8430A22-D15D-4955-82EB-73CF5C4BA78C}" srcOrd="1" destOrd="0" presId="urn:microsoft.com/office/officeart/2005/8/layout/hProcess4"/>
    <dgm:cxn modelId="{E5D12445-6AEC-8D4C-8D21-D364CD749FFF}" type="presOf" srcId="{95831ABF-DE9A-40F7-890E-3CA3A56F5A06}" destId="{5D35E8C1-DED0-436A-B37E-F87760D3D966}" srcOrd="0" destOrd="0" presId="urn:microsoft.com/office/officeart/2005/8/layout/hProcess4"/>
    <dgm:cxn modelId="{A3F3EC41-D1FA-954C-AF2D-86CFE6D8B0F6}" type="presOf" srcId="{3B10B811-E91C-4615-83F5-8D2B1E1D7531}" destId="{31120AF7-2761-4113-9CD3-564A65508799}" srcOrd="0" destOrd="0" presId="urn:microsoft.com/office/officeart/2005/8/layout/hProcess4"/>
    <dgm:cxn modelId="{634B48C7-6294-4174-AC8E-937EB67115AA}" srcId="{772F12DC-1E13-401B-85B7-418D24ED4B09}" destId="{95831ABF-DE9A-40F7-890E-3CA3A56F5A06}" srcOrd="1" destOrd="0" parTransId="{8A262E31-F949-4A8A-8247-9396BC8C714E}" sibTransId="{1706FC14-C5AC-46E8-A15F-C226912D0113}"/>
    <dgm:cxn modelId="{EBEDE488-6D83-F341-B956-185D11D61019}" type="presOf" srcId="{647BE151-5682-4FFA-BD0B-2C1F84271FE0}" destId="{C1930BF3-55F4-4BBC-8F7E-0C1616E0898D}" srcOrd="1" destOrd="0" presId="urn:microsoft.com/office/officeart/2005/8/layout/hProcess4"/>
    <dgm:cxn modelId="{7137C0A0-2EC2-E443-B00C-FADEE744EFC3}" type="presOf" srcId="{D2E0CF48-1329-452F-BE29-D426F19FE2A4}" destId="{44694DDA-FDE4-4C75-8414-95D26DFFE4FB}" srcOrd="0" destOrd="0" presId="urn:microsoft.com/office/officeart/2005/8/layout/hProcess4"/>
    <dgm:cxn modelId="{9B544337-EA84-AB45-B7E8-3C3181DEC785}" type="presParOf" srcId="{0B18AB0E-234E-4D90-B15A-36E4290C64A6}" destId="{1302FF4A-53F4-4704-86B8-D0C86AABD30D}" srcOrd="0" destOrd="0" presId="urn:microsoft.com/office/officeart/2005/8/layout/hProcess4"/>
    <dgm:cxn modelId="{A1E4BCAC-E0A0-3E4B-87AB-EC0EAB663D5D}" type="presParOf" srcId="{0B18AB0E-234E-4D90-B15A-36E4290C64A6}" destId="{8036DDF1-B112-4A80-ADFD-B7C59A148880}" srcOrd="1" destOrd="0" presId="urn:microsoft.com/office/officeart/2005/8/layout/hProcess4"/>
    <dgm:cxn modelId="{CFE55684-1687-B547-96D4-5913408A0305}" type="presParOf" srcId="{0B18AB0E-234E-4D90-B15A-36E4290C64A6}" destId="{95BCB78F-A503-412D-9A31-F11E41A54F6F}" srcOrd="2" destOrd="0" presId="urn:microsoft.com/office/officeart/2005/8/layout/hProcess4"/>
    <dgm:cxn modelId="{0C2FD523-510A-CB48-8CA8-35EAECFA2FDC}" type="presParOf" srcId="{95BCB78F-A503-412D-9A31-F11E41A54F6F}" destId="{DD1AB0D9-39ED-4776-81DE-8837FDBC94D5}" srcOrd="0" destOrd="0" presId="urn:microsoft.com/office/officeart/2005/8/layout/hProcess4"/>
    <dgm:cxn modelId="{D9278BB4-9078-184F-90D0-8E82A66FBDA8}" type="presParOf" srcId="{DD1AB0D9-39ED-4776-81DE-8837FDBC94D5}" destId="{6B892D41-EF8F-4394-BAB6-C6BB12DA8C1D}" srcOrd="0" destOrd="0" presId="urn:microsoft.com/office/officeart/2005/8/layout/hProcess4"/>
    <dgm:cxn modelId="{11C8283D-0355-D345-85CF-0D8C85E944CE}" type="presParOf" srcId="{DD1AB0D9-39ED-4776-81DE-8837FDBC94D5}" destId="{E5699198-5A3B-42E6-AA2E-A5F32E9F5FA4}" srcOrd="1" destOrd="0" presId="urn:microsoft.com/office/officeart/2005/8/layout/hProcess4"/>
    <dgm:cxn modelId="{D2AAEC38-3F79-4541-BD86-521E8D6728E1}" type="presParOf" srcId="{DD1AB0D9-39ED-4776-81DE-8837FDBC94D5}" destId="{C1930BF3-55F4-4BBC-8F7E-0C1616E0898D}" srcOrd="2" destOrd="0" presId="urn:microsoft.com/office/officeart/2005/8/layout/hProcess4"/>
    <dgm:cxn modelId="{DCC44312-4EBC-1D48-A366-BDB5B71079DA}" type="presParOf" srcId="{DD1AB0D9-39ED-4776-81DE-8837FDBC94D5}" destId="{44694DDA-FDE4-4C75-8414-95D26DFFE4FB}" srcOrd="3" destOrd="0" presId="urn:microsoft.com/office/officeart/2005/8/layout/hProcess4"/>
    <dgm:cxn modelId="{6B5E26B7-510D-024C-99B2-14780556940E}" type="presParOf" srcId="{DD1AB0D9-39ED-4776-81DE-8837FDBC94D5}" destId="{7D50286E-0A9E-4211-8F3E-A5024559EE62}" srcOrd="4" destOrd="0" presId="urn:microsoft.com/office/officeart/2005/8/layout/hProcess4"/>
    <dgm:cxn modelId="{825B1F22-60E4-B640-88EE-026E0DB0E93C}" type="presParOf" srcId="{95BCB78F-A503-412D-9A31-F11E41A54F6F}" destId="{55A8119C-471D-4FA3-B2DC-7420D04BDD4B}" srcOrd="1" destOrd="0" presId="urn:microsoft.com/office/officeart/2005/8/layout/hProcess4"/>
    <dgm:cxn modelId="{CE33AC35-AAB3-6443-9C85-3E3C7301BC46}" type="presParOf" srcId="{95BCB78F-A503-412D-9A31-F11E41A54F6F}" destId="{BF4FC0AC-B027-46B2-BF0D-A1430467790F}" srcOrd="2" destOrd="0" presId="urn:microsoft.com/office/officeart/2005/8/layout/hProcess4"/>
    <dgm:cxn modelId="{0B003D90-20D8-7A4E-8A18-205C2E53EBA5}" type="presParOf" srcId="{BF4FC0AC-B027-46B2-BF0D-A1430467790F}" destId="{1E23C424-F636-494F-ADD4-53989219159B}" srcOrd="0" destOrd="0" presId="urn:microsoft.com/office/officeart/2005/8/layout/hProcess4"/>
    <dgm:cxn modelId="{90C9E528-1F04-9B4B-8195-A511515514EE}" type="presParOf" srcId="{BF4FC0AC-B027-46B2-BF0D-A1430467790F}" destId="{D732AA44-3F03-4E26-91A0-66CFF81DEF0F}" srcOrd="1" destOrd="0" presId="urn:microsoft.com/office/officeart/2005/8/layout/hProcess4"/>
    <dgm:cxn modelId="{0C3C16AA-53CD-1244-8D12-017EABECFEF4}" type="presParOf" srcId="{BF4FC0AC-B027-46B2-BF0D-A1430467790F}" destId="{25A9EC28-42A3-45FB-B168-7A821E28CF2C}" srcOrd="2" destOrd="0" presId="urn:microsoft.com/office/officeart/2005/8/layout/hProcess4"/>
    <dgm:cxn modelId="{D4F57A7D-8C24-AB4C-9147-08BCA8622071}" type="presParOf" srcId="{BF4FC0AC-B027-46B2-BF0D-A1430467790F}" destId="{5D35E8C1-DED0-436A-B37E-F87760D3D966}" srcOrd="3" destOrd="0" presId="urn:microsoft.com/office/officeart/2005/8/layout/hProcess4"/>
    <dgm:cxn modelId="{5AEBA003-9DB1-6942-BB1A-8AED459FED17}" type="presParOf" srcId="{BF4FC0AC-B027-46B2-BF0D-A1430467790F}" destId="{4123F5B1-F965-4D10-8A10-FD9D4105DC8E}" srcOrd="4" destOrd="0" presId="urn:microsoft.com/office/officeart/2005/8/layout/hProcess4"/>
    <dgm:cxn modelId="{38B9D19D-4191-C340-A529-66D636806475}" type="presParOf" srcId="{95BCB78F-A503-412D-9A31-F11E41A54F6F}" destId="{C6B464C1-2AD0-4276-B6E4-466D427A6A8C}" srcOrd="3" destOrd="0" presId="urn:microsoft.com/office/officeart/2005/8/layout/hProcess4"/>
    <dgm:cxn modelId="{FEFC67A0-D0C6-E94B-8C6F-434A1AB8E650}" type="presParOf" srcId="{95BCB78F-A503-412D-9A31-F11E41A54F6F}" destId="{D3B1E419-5FB4-4EDE-B072-6E8D30CBB1F5}" srcOrd="4" destOrd="0" presId="urn:microsoft.com/office/officeart/2005/8/layout/hProcess4"/>
    <dgm:cxn modelId="{32467F2F-51CB-B04C-97BA-A3F016457E22}" type="presParOf" srcId="{D3B1E419-5FB4-4EDE-B072-6E8D30CBB1F5}" destId="{3A127818-B0A3-4367-8B74-DF4B67CC51E9}" srcOrd="0" destOrd="0" presId="urn:microsoft.com/office/officeart/2005/8/layout/hProcess4"/>
    <dgm:cxn modelId="{B0052339-9217-094D-A671-42E06455B625}" type="presParOf" srcId="{D3B1E419-5FB4-4EDE-B072-6E8D30CBB1F5}" destId="{31120AF7-2761-4113-9CD3-564A65508799}" srcOrd="1" destOrd="0" presId="urn:microsoft.com/office/officeart/2005/8/layout/hProcess4"/>
    <dgm:cxn modelId="{95084D57-48BF-564C-AF62-5EDB6545FD3D}" type="presParOf" srcId="{D3B1E419-5FB4-4EDE-B072-6E8D30CBB1F5}" destId="{F8430A22-D15D-4955-82EB-73CF5C4BA78C}" srcOrd="2" destOrd="0" presId="urn:microsoft.com/office/officeart/2005/8/layout/hProcess4"/>
    <dgm:cxn modelId="{E2BDFCFF-A03A-BC49-9026-A3770D216290}" type="presParOf" srcId="{D3B1E419-5FB4-4EDE-B072-6E8D30CBB1F5}" destId="{DA3FB4FB-4FC3-4816-AA14-A3AA7912A495}" srcOrd="3" destOrd="0" presId="urn:microsoft.com/office/officeart/2005/8/layout/hProcess4"/>
    <dgm:cxn modelId="{73A3BE0C-692A-E94C-AAB7-CCBA0458B297}" type="presParOf" srcId="{D3B1E419-5FB4-4EDE-B072-6E8D30CBB1F5}" destId="{87D91923-9BED-41C3-8982-E4AAEF86922F}" srcOrd="4" destOrd="0" presId="urn:microsoft.com/office/officeart/2005/8/layout/h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6189CC-0BBD-2140-9F4A-8630B162411E}" type="datetimeFigureOut">
              <a:rPr lang="en-US" smtClean="0"/>
              <a:t>9/28/2021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0C84A3-2441-B144-93B2-877660EF7316}" type="slidenum">
              <a:rPr lang="en-US" smtClean="0"/>
              <a:t>‹#›</a:t>
            </a:fld>
            <a:endParaRPr lang="en-US"/>
          </a:p>
        </p:txBody>
      </p:sp>
    </p:spTree>
    <p:extLst>
      <p:ext uri="{BB962C8B-B14F-4D97-AF65-F5344CB8AC3E}">
        <p14:creationId xmlns:p14="http://schemas.microsoft.com/office/powerpoint/2010/main" val="33696092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2D747C29-434B-444F-B8C5-22D9E9FFE4B2}" type="datetimeFigureOut">
              <a:rPr lang="en-US" smtClean="0"/>
              <a:t>9/28/2021</a:t>
            </a:fld>
            <a:endParaRPr lang="en-US"/>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en-US"/>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F3F6090C-D28D-5542-AB9D-511F1570781A}" type="slidenum">
              <a:rPr lang="en-US" smtClean="0"/>
              <a:t>‹#›</a:t>
            </a:fld>
            <a:endParaRPr lang="en-US"/>
          </a:p>
        </p:txBody>
      </p:sp>
    </p:spTree>
    <p:extLst>
      <p:ext uri="{BB962C8B-B14F-4D97-AF65-F5344CB8AC3E}">
        <p14:creationId xmlns:p14="http://schemas.microsoft.com/office/powerpoint/2010/main" val="2865706630"/>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D747C29-434B-444F-B8C5-22D9E9FFE4B2}" type="datetimeFigureOut">
              <a:rPr lang="en-US" smtClean="0"/>
              <a:t>9/28/2021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F6090C-D28D-5542-AB9D-511F1570781A}" type="slidenum">
              <a:rPr lang="en-US" smtClean="0"/>
              <a:t>‹#›</a:t>
            </a:fld>
            <a:endParaRPr lang="en-US"/>
          </a:p>
        </p:txBody>
      </p:sp>
    </p:spTree>
    <p:extLst>
      <p:ext uri="{BB962C8B-B14F-4D97-AF65-F5344CB8AC3E}">
        <p14:creationId xmlns:p14="http://schemas.microsoft.com/office/powerpoint/2010/main" val="11926862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D747C29-434B-444F-B8C5-22D9E9FFE4B2}" type="datetimeFigureOut">
              <a:rPr lang="en-US" smtClean="0"/>
              <a:t>9/28/2021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F6090C-D28D-5542-AB9D-511F1570781A}" type="slidenum">
              <a:rPr lang="en-US" smtClean="0"/>
              <a:t>‹#›</a:t>
            </a:fld>
            <a:endParaRPr lang="en-US"/>
          </a:p>
        </p:txBody>
      </p:sp>
    </p:spTree>
    <p:extLst>
      <p:ext uri="{BB962C8B-B14F-4D97-AF65-F5344CB8AC3E}">
        <p14:creationId xmlns:p14="http://schemas.microsoft.com/office/powerpoint/2010/main" val="3228003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D747C29-434B-444F-B8C5-22D9E9FFE4B2}" type="datetimeFigureOut">
              <a:rPr lang="en-US" smtClean="0"/>
              <a:t>9/28/2021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3F6090C-D28D-5542-AB9D-511F1570781A}" type="slidenum">
              <a:rPr lang="en-US" smtClean="0"/>
              <a:t>‹#›</a:t>
            </a:fld>
            <a:endParaRPr lang="en-US"/>
          </a:p>
        </p:txBody>
      </p:sp>
    </p:spTree>
    <p:extLst>
      <p:ext uri="{BB962C8B-B14F-4D97-AF65-F5344CB8AC3E}">
        <p14:creationId xmlns:p14="http://schemas.microsoft.com/office/powerpoint/2010/main" val="16546473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2D747C29-434B-444F-B8C5-22D9E9FFE4B2}" type="datetimeFigureOut">
              <a:rPr lang="en-US" smtClean="0"/>
              <a:t>9/28/2021</a:t>
            </a:fld>
            <a:endParaRPr lang="en-US"/>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en-US"/>
          </a:p>
        </p:txBody>
      </p:sp>
      <p:sp>
        <p:nvSpPr>
          <p:cNvPr id="6" name="Slide Number Placeholder 5"/>
          <p:cNvSpPr>
            <a:spLocks noGrp="1"/>
          </p:cNvSpPr>
          <p:nvPr>
            <p:ph type="sldNum" sz="quarter" idx="12"/>
          </p:nvPr>
        </p:nvSpPr>
        <p:spPr>
          <a:xfrm>
            <a:off x="8604504" y="5211060"/>
            <a:ext cx="2112264" cy="228600"/>
          </a:xfrm>
        </p:spPr>
        <p:txBody>
          <a:bodyPr/>
          <a:lstStyle/>
          <a:p>
            <a:fld id="{F3F6090C-D28D-5542-AB9D-511F1570781A}" type="slidenum">
              <a:rPr lang="en-US" smtClean="0"/>
              <a:t>‹#›</a:t>
            </a:fld>
            <a:endParaRPr lang="en-US"/>
          </a:p>
        </p:txBody>
      </p:sp>
    </p:spTree>
    <p:extLst>
      <p:ext uri="{BB962C8B-B14F-4D97-AF65-F5344CB8AC3E}">
        <p14:creationId xmlns:p14="http://schemas.microsoft.com/office/powerpoint/2010/main" val="3489007043"/>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D747C29-434B-444F-B8C5-22D9E9FFE4B2}" type="datetimeFigureOut">
              <a:rPr lang="en-US" smtClean="0"/>
              <a:t>9/28/2021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F6090C-D28D-5542-AB9D-511F1570781A}" type="slidenum">
              <a:rPr lang="en-US" smtClean="0"/>
              <a:t>‹#›</a:t>
            </a:fld>
            <a:endParaRPr lang="en-US"/>
          </a:p>
        </p:txBody>
      </p:sp>
    </p:spTree>
    <p:extLst>
      <p:ext uri="{BB962C8B-B14F-4D97-AF65-F5344CB8AC3E}">
        <p14:creationId xmlns:p14="http://schemas.microsoft.com/office/powerpoint/2010/main" val="4071361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D747C29-434B-444F-B8C5-22D9E9FFE4B2}" type="datetimeFigureOut">
              <a:rPr lang="en-US" smtClean="0"/>
              <a:t>9/28/2021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3F6090C-D28D-5542-AB9D-511F1570781A}" type="slidenum">
              <a:rPr lang="en-US" smtClean="0"/>
              <a:t>‹#›</a:t>
            </a:fld>
            <a:endParaRPr lang="en-US"/>
          </a:p>
        </p:txBody>
      </p:sp>
    </p:spTree>
    <p:extLst>
      <p:ext uri="{BB962C8B-B14F-4D97-AF65-F5344CB8AC3E}">
        <p14:creationId xmlns:p14="http://schemas.microsoft.com/office/powerpoint/2010/main" val="28778137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D747C29-434B-444F-B8C5-22D9E9FFE4B2}" type="datetimeFigureOut">
              <a:rPr lang="en-US" smtClean="0"/>
              <a:t>9/28/2021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3F6090C-D28D-5542-AB9D-511F1570781A}" type="slidenum">
              <a:rPr lang="en-US" smtClean="0"/>
              <a:t>‹#›</a:t>
            </a:fld>
            <a:endParaRPr lang="en-US"/>
          </a:p>
        </p:txBody>
      </p:sp>
    </p:spTree>
    <p:extLst>
      <p:ext uri="{BB962C8B-B14F-4D97-AF65-F5344CB8AC3E}">
        <p14:creationId xmlns:p14="http://schemas.microsoft.com/office/powerpoint/2010/main" val="26805898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747C29-434B-444F-B8C5-22D9E9FFE4B2}" type="datetimeFigureOut">
              <a:rPr lang="en-US" smtClean="0"/>
              <a:t>9/28/2021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3F6090C-D28D-5542-AB9D-511F1570781A}" type="slidenum">
              <a:rPr lang="en-US" smtClean="0"/>
              <a:t>‹#›</a:t>
            </a:fld>
            <a:endParaRPr lang="en-US"/>
          </a:p>
        </p:txBody>
      </p:sp>
    </p:spTree>
    <p:extLst>
      <p:ext uri="{BB962C8B-B14F-4D97-AF65-F5344CB8AC3E}">
        <p14:creationId xmlns:p14="http://schemas.microsoft.com/office/powerpoint/2010/main" val="683791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2D747C29-434B-444F-B8C5-22D9E9FFE4B2}" type="datetimeFigureOut">
              <a:rPr lang="en-US" smtClean="0"/>
              <a:t>9/28/2021</a:t>
            </a:fld>
            <a:endParaRPr lang="en-US"/>
          </a:p>
        </p:txBody>
      </p:sp>
      <p:sp>
        <p:nvSpPr>
          <p:cNvPr id="9" name="Footer Placeholder 8"/>
          <p:cNvSpPr>
            <a:spLocks noGrp="1"/>
          </p:cNvSpPr>
          <p:nvPr>
            <p:ph type="ftr" sz="quarter" idx="11"/>
          </p:nvPr>
        </p:nvSpPr>
        <p:spPr/>
        <p:txBody>
          <a:bodyPr/>
          <a:lstStyle>
            <a:lvl1pPr algn="r">
              <a:defRPr/>
            </a:lvl1pPr>
          </a:lstStyle>
          <a:p>
            <a:endParaRPr lang="en-US"/>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F3F6090C-D28D-5542-AB9D-511F1570781A}" type="slidenum">
              <a:rPr lang="en-US" smtClean="0"/>
              <a:t>‹#›</a:t>
            </a:fld>
            <a:endParaRPr lang="en-US"/>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0098302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2D747C29-434B-444F-B8C5-22D9E9FFE4B2}" type="datetimeFigureOut">
              <a:rPr lang="en-US" smtClean="0"/>
              <a:t>9/28/2021</a:t>
            </a:fld>
            <a:endParaRPr lang="en-US"/>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US"/>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F3F6090C-D28D-5542-AB9D-511F1570781A}" type="slidenum">
              <a:rPr lang="en-US" smtClean="0"/>
              <a:t>‹#›</a:t>
            </a:fld>
            <a:endParaRPr lang="en-US"/>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354670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2D747C29-434B-444F-B8C5-22D9E9FFE4B2}" type="datetimeFigureOut">
              <a:rPr lang="en-US" smtClean="0"/>
              <a:t>9/28/2021</a:t>
            </a:fld>
            <a:endParaRPr lang="en-US"/>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US"/>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F3F6090C-D28D-5542-AB9D-511F1570781A}" type="slidenum">
              <a:rPr lang="en-US" smtClean="0"/>
              <a:t>‹#›</a:t>
            </a:fld>
            <a:endParaRPr lang="en-US"/>
          </a:p>
        </p:txBody>
      </p:sp>
    </p:spTree>
    <p:extLst>
      <p:ext uri="{BB962C8B-B14F-4D97-AF65-F5344CB8AC3E}">
        <p14:creationId xmlns:p14="http://schemas.microsoft.com/office/powerpoint/2010/main" val="36200542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B66F8A2C-B8CF-4B20-9A73-2ADCF630275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1" cy="6858000"/>
          </a:xfrm>
          <a:prstGeom prst="rect">
            <a:avLst/>
          </a:prstGeom>
          <a:gradFill>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 name="Rectangle 9">
            <a:extLst>
              <a:ext uri="{FF2B5EF4-FFF2-40B4-BE49-F238E27FC236}">
                <a16:creationId xmlns:a16="http://schemas.microsoft.com/office/drawing/2014/main" xmlns="" id="{180C23B1-7427-4DF4-BFF1-60CD7E93BC5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xmlns="" id="{B5DD78E9-DE0D-47AF-A0DB-F475221E3DC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32108" y="610955"/>
            <a:ext cx="10927784" cy="563609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4" name="Rectangle 13">
            <a:extLst>
              <a:ext uri="{FF2B5EF4-FFF2-40B4-BE49-F238E27FC236}">
                <a16:creationId xmlns:a16="http://schemas.microsoft.com/office/drawing/2014/main" xmlns="" id="{A118D329-2010-4A15-B57C-429FFAE35B1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97052" y="777240"/>
            <a:ext cx="10597896" cy="5303520"/>
          </a:xfrm>
          <a:prstGeom prst="rect">
            <a:avLst/>
          </a:prstGeom>
          <a:solidFill>
            <a:schemeClr val="bg1"/>
          </a:solid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xmlns="" id="{F486545B-D5A1-E34E-B93F-E6EAE66AACC2}"/>
              </a:ext>
            </a:extLst>
          </p:cNvPr>
          <p:cNvSpPr>
            <a:spLocks noGrp="1"/>
          </p:cNvSpPr>
          <p:nvPr>
            <p:ph type="ctrTitle"/>
          </p:nvPr>
        </p:nvSpPr>
        <p:spPr>
          <a:xfrm>
            <a:off x="1263520" y="1272800"/>
            <a:ext cx="6544620" cy="4312402"/>
          </a:xfrm>
        </p:spPr>
        <p:txBody>
          <a:bodyPr anchor="ctr">
            <a:normAutofit/>
          </a:bodyPr>
          <a:lstStyle/>
          <a:p>
            <a:pPr algn="r"/>
            <a:r>
              <a:rPr lang="en-US" sz="6800">
                <a:solidFill>
                  <a:schemeClr val="tx1"/>
                </a:solidFill>
              </a:rPr>
              <a:t>HPSI </a:t>
            </a:r>
          </a:p>
        </p:txBody>
      </p:sp>
      <p:sp>
        <p:nvSpPr>
          <p:cNvPr id="3" name="Subtitle 2">
            <a:extLst>
              <a:ext uri="{FF2B5EF4-FFF2-40B4-BE49-F238E27FC236}">
                <a16:creationId xmlns:a16="http://schemas.microsoft.com/office/drawing/2014/main" xmlns="" id="{CF45D6A1-9CF1-D449-A0AF-7950DB55884B}"/>
              </a:ext>
            </a:extLst>
          </p:cNvPr>
          <p:cNvSpPr>
            <a:spLocks noGrp="1"/>
          </p:cNvSpPr>
          <p:nvPr>
            <p:ph type="subTitle" idx="1"/>
          </p:nvPr>
        </p:nvSpPr>
        <p:spPr>
          <a:xfrm>
            <a:off x="8473440" y="1272800"/>
            <a:ext cx="2481307" cy="4312402"/>
          </a:xfrm>
        </p:spPr>
        <p:txBody>
          <a:bodyPr anchor="ctr">
            <a:normAutofit/>
          </a:bodyPr>
          <a:lstStyle/>
          <a:p>
            <a:pPr algn="l">
              <a:spcAft>
                <a:spcPts val="600"/>
              </a:spcAft>
            </a:pPr>
            <a:r>
              <a:rPr lang="en-US" sz="2000"/>
              <a:t>Mediasi, pencari Fakta dan Konsiliasi</a:t>
            </a:r>
          </a:p>
        </p:txBody>
      </p:sp>
      <p:cxnSp>
        <p:nvCxnSpPr>
          <p:cNvPr id="16" name="Straight Connector 15">
            <a:extLst>
              <a:ext uri="{FF2B5EF4-FFF2-40B4-BE49-F238E27FC236}">
                <a16:creationId xmlns:a16="http://schemas.microsoft.com/office/drawing/2014/main" xmlns="" id="{994262BC-EE98-4BD6-82DB-4955E8DCC29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8129872" y="2057401"/>
            <a:ext cx="0" cy="274320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xmlns="" id="{AFD78E70-7861-5841-8420-68D8CC43B3AA}"/>
              </a:ext>
            </a:extLst>
          </p:cNvPr>
          <p:cNvSpPr txBox="1"/>
          <p:nvPr/>
        </p:nvSpPr>
        <p:spPr>
          <a:xfrm>
            <a:off x="8129872" y="5609905"/>
            <a:ext cx="1443024" cy="369332"/>
          </a:xfrm>
          <a:prstGeom prst="rect">
            <a:avLst/>
          </a:prstGeom>
          <a:noFill/>
        </p:spPr>
        <p:txBody>
          <a:bodyPr wrap="none" rtlCol="0">
            <a:spAutoFit/>
          </a:bodyPr>
          <a:lstStyle/>
          <a:p>
            <a:pPr algn="r"/>
            <a:r>
              <a:rPr lang="id-ID" dirty="0" smtClean="0"/>
              <a:t>_By Widya_</a:t>
            </a:r>
            <a:endParaRPr lang="en-US" dirty="0"/>
          </a:p>
        </p:txBody>
      </p:sp>
    </p:spTree>
    <p:extLst>
      <p:ext uri="{BB962C8B-B14F-4D97-AF65-F5344CB8AC3E}">
        <p14:creationId xmlns:p14="http://schemas.microsoft.com/office/powerpoint/2010/main" val="38796532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B32F73EB-B46F-4F77-B3DC-7C374906F3B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xmlns="" id="{ADDB10B3-CF45-4294-8994-0E8AD1FC6EC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3" name="Rectangle 12">
            <a:extLst>
              <a:ext uri="{FF2B5EF4-FFF2-40B4-BE49-F238E27FC236}">
                <a16:creationId xmlns:a16="http://schemas.microsoft.com/office/drawing/2014/main" xmlns="" id="{5145417F-1D1B-48A7-B4DA-BAD73B02C81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a:extLst>
              <a:ext uri="{FF2B5EF4-FFF2-40B4-BE49-F238E27FC236}">
                <a16:creationId xmlns:a16="http://schemas.microsoft.com/office/drawing/2014/main" xmlns="" id="{13CF9D9F-1672-4D0C-934E-CD9EE1BE54B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7" name="Group 16">
            <a:extLst>
              <a:ext uri="{FF2B5EF4-FFF2-40B4-BE49-F238E27FC236}">
                <a16:creationId xmlns:a16="http://schemas.microsoft.com/office/drawing/2014/main" xmlns="" id="{1558C702-CA14-4264-B8FC-A5120F75DE0A}"/>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4828372" y="1267730"/>
            <a:ext cx="1567331" cy="645295"/>
            <a:chOff x="5318306" y="1386268"/>
            <a:chExt cx="1567331" cy="645295"/>
          </a:xfrm>
        </p:grpSpPr>
        <p:cxnSp>
          <p:nvCxnSpPr>
            <p:cNvPr id="18" name="Straight Connector 17">
              <a:extLst>
                <a:ext uri="{FF2B5EF4-FFF2-40B4-BE49-F238E27FC236}">
                  <a16:creationId xmlns:a16="http://schemas.microsoft.com/office/drawing/2014/main" xmlns="" id="{6621A72C-7343-4A22-8700-696C5860A21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xmlns="" id="{BB44A4DC-7861-4DCC-9931-5A075855D656}"/>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xmlns="" id="{E16C316F-BFB5-424F-A951-E962A3B745C2}"/>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2" name="Rectangle 21">
            <a:extLst>
              <a:ext uri="{FF2B5EF4-FFF2-40B4-BE49-F238E27FC236}">
                <a16:creationId xmlns:a16="http://schemas.microsoft.com/office/drawing/2014/main" xmlns="" id="{6995F625-BE4F-4433-8290-5DF0E8589F5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1" cy="6858000"/>
          </a:xfrm>
          <a:prstGeom prst="rect">
            <a:avLst/>
          </a:prstGeom>
          <a:gradFill>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4" name="Rectangle 23">
            <a:extLst>
              <a:ext uri="{FF2B5EF4-FFF2-40B4-BE49-F238E27FC236}">
                <a16:creationId xmlns:a16="http://schemas.microsoft.com/office/drawing/2014/main" xmlns="" id="{80102662-1FA4-4C7A-B144-19699DF435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a:extLst>
              <a:ext uri="{FF2B5EF4-FFF2-40B4-BE49-F238E27FC236}">
                <a16:creationId xmlns:a16="http://schemas.microsoft.com/office/drawing/2014/main" xmlns="" id="{655E224A-5F26-423E-949C-07A720F39A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32108" y="610955"/>
            <a:ext cx="10927784" cy="563609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8" name="Rectangle 27">
            <a:extLst>
              <a:ext uri="{FF2B5EF4-FFF2-40B4-BE49-F238E27FC236}">
                <a16:creationId xmlns:a16="http://schemas.microsoft.com/office/drawing/2014/main" xmlns="" id="{A6F1DA18-4CA4-40CF-9ACA-105D8373B67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97052" y="777240"/>
            <a:ext cx="10597896" cy="5303520"/>
          </a:xfrm>
          <a:prstGeom prst="rect">
            <a:avLst/>
          </a:prstGeom>
          <a:solidFill>
            <a:schemeClr val="bg1"/>
          </a:solidFill>
          <a:ln w="6350" cap="sq" cmpd="sng" algn="ctr">
            <a:solidFill>
              <a:schemeClr val="tx1">
                <a:lumMod val="75000"/>
                <a:lumOff val="25000"/>
              </a:schemeClr>
            </a:solidFill>
            <a:prstDash val="solid"/>
            <a:miter lim="800000"/>
          </a:ln>
          <a:effectLst/>
        </p:spPr>
      </p:sp>
      <p:sp>
        <p:nvSpPr>
          <p:cNvPr id="4" name="Rectangle 3"/>
          <p:cNvSpPr/>
          <p:nvPr/>
        </p:nvSpPr>
        <p:spPr>
          <a:xfrm>
            <a:off x="1260205" y="1887795"/>
            <a:ext cx="9673306" cy="2733106"/>
          </a:xfrm>
          <a:prstGeom prst="rect">
            <a:avLst/>
          </a:prstGeom>
        </p:spPr>
        <p:txBody>
          <a:bodyPr vert="horz" lIns="91440" tIns="45720" rIns="91440" bIns="45720" rtlCol="0" anchor="ctr">
            <a:normAutofit/>
          </a:bodyPr>
          <a:lstStyle/>
          <a:p>
            <a:pPr algn="ctr" defTabSz="914400">
              <a:lnSpc>
                <a:spcPct val="83000"/>
              </a:lnSpc>
              <a:spcBef>
                <a:spcPct val="0"/>
              </a:spcBef>
              <a:spcAft>
                <a:spcPts val="600"/>
              </a:spcAft>
            </a:pPr>
            <a:r>
              <a:rPr lang="en-US" sz="7200" cap="all" spc="-100">
                <a:solidFill>
                  <a:schemeClr val="tx1">
                    <a:lumMod val="85000"/>
                    <a:lumOff val="15000"/>
                  </a:schemeClr>
                </a:solidFill>
                <a:latin typeface="+mj-lt"/>
              </a:rPr>
              <a:t>Konsiliasi</a:t>
            </a:r>
            <a:endParaRPr lang="en-US" sz="7200" cap="all" spc="-100">
              <a:ln w="17780" cmpd="sng">
                <a:solidFill>
                  <a:srgbClr val="FFFFFF"/>
                </a:solidFill>
                <a:prstDash val="solid"/>
                <a:miter lim="800000"/>
              </a:ln>
              <a:solidFill>
                <a:schemeClr val="tx1">
                  <a:lumMod val="85000"/>
                  <a:lumOff val="15000"/>
                </a:schemeClr>
              </a:solidFill>
              <a:latin typeface="+mj-lt"/>
            </a:endParaRPr>
          </a:p>
        </p:txBody>
      </p:sp>
      <p:sp>
        <p:nvSpPr>
          <p:cNvPr id="30" name="Rectangle 29">
            <a:extLst>
              <a:ext uri="{FF2B5EF4-FFF2-40B4-BE49-F238E27FC236}">
                <a16:creationId xmlns:a16="http://schemas.microsoft.com/office/drawing/2014/main" xmlns="" id="{7C6D1B74-744B-4231-97DB-86B4C9C5E2D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135880" y="610955"/>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2" name="Straight Connector 31">
            <a:extLst>
              <a:ext uri="{FF2B5EF4-FFF2-40B4-BE49-F238E27FC236}">
                <a16:creationId xmlns:a16="http://schemas.microsoft.com/office/drawing/2014/main" xmlns="" id="{ABC98C72-9EDD-4426-B45A-84E06A7CD22F}"/>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5250180" y="611442"/>
            <a:ext cx="0" cy="640080"/>
          </a:xfrm>
          <a:prstGeom prst="line">
            <a:avLst/>
          </a:prstGeom>
          <a:solidFill>
            <a:schemeClr val="tx1">
              <a:lumMod val="85000"/>
              <a:lumOff val="15000"/>
            </a:schemeClr>
          </a:solidFill>
          <a:ln>
            <a:solidFill>
              <a:schemeClr val="tx1">
                <a:lumMod val="75000"/>
                <a:lumOff val="2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xmlns="" id="{44887186-EE44-4AD3-BEFE-3478B4537191}"/>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6941820" y="611442"/>
            <a:ext cx="0" cy="640080"/>
          </a:xfrm>
          <a:prstGeom prst="line">
            <a:avLst/>
          </a:prstGeom>
          <a:solidFill>
            <a:schemeClr val="tx1">
              <a:lumMod val="85000"/>
              <a:lumOff val="15000"/>
            </a:schemeClr>
          </a:solidFill>
          <a:ln>
            <a:solidFill>
              <a:schemeClr val="tx1">
                <a:lumMod val="75000"/>
                <a:lumOff val="2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xmlns="" id="{58EECC4E-F1C0-4C09-A7FD-4D623DACCC4F}"/>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5250180" y="1244380"/>
            <a:ext cx="1691640" cy="0"/>
          </a:xfrm>
          <a:prstGeom prst="line">
            <a:avLst/>
          </a:prstGeom>
          <a:solidFill>
            <a:schemeClr val="tx1">
              <a:lumMod val="85000"/>
              <a:lumOff val="15000"/>
            </a:schemeClr>
          </a:solidFill>
          <a:ln>
            <a:solidFill>
              <a:schemeClr val="tx1">
                <a:lumMod val="75000"/>
                <a:lumOff val="25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51350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A009E310-C7C2-4F23-B466-4417C8ED3B9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1" cy="6858000"/>
          </a:xfrm>
          <a:prstGeom prst="rect">
            <a:avLst/>
          </a:prstGeom>
          <a:gradFill>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 name="Rectangle 9">
            <a:extLst>
              <a:ext uri="{FF2B5EF4-FFF2-40B4-BE49-F238E27FC236}">
                <a16:creationId xmlns:a16="http://schemas.microsoft.com/office/drawing/2014/main" xmlns="" id="{51A4F4A1-146B-4D29-852A-F609966797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xmlns="" id="{A4C31FF5-F97E-4082-BFC5-A880DB9F3F0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201150" y="457200"/>
            <a:ext cx="8533646" cy="5943603"/>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4" name="Rectangle 13">
            <a:extLst>
              <a:ext uri="{FF2B5EF4-FFF2-40B4-BE49-F238E27FC236}">
                <a16:creationId xmlns:a16="http://schemas.microsoft.com/office/drawing/2014/main" xmlns="" id="{6015B4CE-42DE-4E9B-B800-B5B8142E6FC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372467" y="621793"/>
            <a:ext cx="8198780" cy="5614416"/>
          </a:xfrm>
          <a:prstGeom prst="rect">
            <a:avLst/>
          </a:prstGeom>
          <a:noFill/>
          <a:ln w="6350" cap="sq" cmpd="sng" algn="ctr">
            <a:solidFill>
              <a:schemeClr val="tx1">
                <a:lumMod val="75000"/>
                <a:lumOff val="25000"/>
              </a:schemeClr>
            </a:solidFill>
            <a:prstDash val="solid"/>
            <a:miter lim="800000"/>
          </a:ln>
          <a:effectLst/>
        </p:spPr>
      </p:sp>
      <p:sp>
        <p:nvSpPr>
          <p:cNvPr id="3" name="Content Placeholder 2"/>
          <p:cNvSpPr>
            <a:spLocks noGrp="1"/>
          </p:cNvSpPr>
          <p:nvPr>
            <p:ph idx="1"/>
          </p:nvPr>
        </p:nvSpPr>
        <p:spPr>
          <a:xfrm>
            <a:off x="3844616" y="2626840"/>
            <a:ext cx="7245103" cy="3131777"/>
          </a:xfrm>
        </p:spPr>
        <p:txBody>
          <a:bodyPr>
            <a:normAutofit/>
          </a:bodyPr>
          <a:lstStyle/>
          <a:p>
            <a:pPr>
              <a:buFont typeface="Wingdings" pitchFamily="2" charset="2"/>
              <a:buChar char="ü"/>
            </a:pPr>
            <a:r>
              <a:rPr lang="en-US">
                <a:solidFill>
                  <a:schemeClr val="tx1">
                    <a:lumMod val="75000"/>
                    <a:lumOff val="25000"/>
                  </a:schemeClr>
                </a:solidFill>
              </a:rPr>
              <a:t>Adalah suatu cara untuk menyelesaikan sengketa internasional mengenai keadaan apapun di mana suatu komisi yang dibentuk oleh pihak2, baik yang bersifat tetap atau ad hoc mengenai suatu sengketa dan berusaha untuk </a:t>
            </a:r>
          </a:p>
          <a:p>
            <a:pPr lvl="2">
              <a:buFont typeface="Wingdings" pitchFamily="2" charset="2"/>
              <a:buChar char="ü"/>
            </a:pPr>
            <a:r>
              <a:rPr lang="en-US">
                <a:solidFill>
                  <a:schemeClr val="tx1">
                    <a:lumMod val="75000"/>
                    <a:lumOff val="25000"/>
                  </a:schemeClr>
                </a:solidFill>
              </a:rPr>
              <a:t> menentukan batas penyelesaian </a:t>
            </a:r>
          </a:p>
          <a:p>
            <a:pPr lvl="2">
              <a:buFont typeface="Wingdings" pitchFamily="2" charset="2"/>
              <a:buChar char="ü"/>
            </a:pPr>
            <a:r>
              <a:rPr lang="en-US">
                <a:solidFill>
                  <a:schemeClr val="tx1">
                    <a:lumMod val="75000"/>
                    <a:lumOff val="25000"/>
                  </a:schemeClr>
                </a:solidFill>
              </a:rPr>
              <a:t>Memberi pihak2 pandangan </a:t>
            </a:r>
          </a:p>
          <a:p>
            <a:pPr>
              <a:buNone/>
            </a:pPr>
            <a:r>
              <a:rPr lang="en-US">
                <a:solidFill>
                  <a:schemeClr val="tx1">
                    <a:lumMod val="75000"/>
                    <a:lumOff val="25000"/>
                  </a:schemeClr>
                </a:solidFill>
              </a:rPr>
              <a:t>yang dapat diterima oleh para pihak </a:t>
            </a:r>
          </a:p>
        </p:txBody>
      </p:sp>
    </p:spTree>
    <p:extLst>
      <p:ext uri="{BB962C8B-B14F-4D97-AF65-F5344CB8AC3E}">
        <p14:creationId xmlns:p14="http://schemas.microsoft.com/office/powerpoint/2010/main" val="24720267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nvPr>
        </p:nvGraphicFramePr>
        <p:xfrm>
          <a:off x="1981200" y="304800"/>
          <a:ext cx="8229600" cy="6248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41042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graphicEl>
                                              <a:dgm id="{44694DDA-FDE4-4C75-8414-95D26DFFE4FB}"/>
                                            </p:graphicEl>
                                          </p:spTgt>
                                        </p:tgtEl>
                                        <p:attrNameLst>
                                          <p:attrName>style.visibility</p:attrName>
                                        </p:attrNameLst>
                                      </p:cBhvr>
                                      <p:to>
                                        <p:strVal val="visible"/>
                                      </p:to>
                                    </p:set>
                                    <p:animEffect transition="in" filter="wipe(down)">
                                      <p:cBhvr>
                                        <p:cTn id="7" dur="500"/>
                                        <p:tgtEl>
                                          <p:spTgt spid="6">
                                            <p:graphicEl>
                                              <a:dgm id="{44694DDA-FDE4-4C75-8414-95D26DFFE4FB}"/>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graphicEl>
                                              <a:dgm id="{55A8119C-471D-4FA3-B2DC-7420D04BDD4B}"/>
                                            </p:graphicEl>
                                          </p:spTgt>
                                        </p:tgtEl>
                                        <p:attrNameLst>
                                          <p:attrName>style.visibility</p:attrName>
                                        </p:attrNameLst>
                                      </p:cBhvr>
                                      <p:to>
                                        <p:strVal val="visible"/>
                                      </p:to>
                                    </p:set>
                                    <p:animEffect transition="in" filter="wipe(down)">
                                      <p:cBhvr>
                                        <p:cTn id="12" dur="500"/>
                                        <p:tgtEl>
                                          <p:spTgt spid="6">
                                            <p:graphicEl>
                                              <a:dgm id="{55A8119C-471D-4FA3-B2DC-7420D04BDD4B}"/>
                                            </p:graphicEl>
                                          </p:spTgt>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6">
                                            <p:graphicEl>
                                              <a:dgm id="{5D35E8C1-DED0-436A-B37E-F87760D3D966}"/>
                                            </p:graphicEl>
                                          </p:spTgt>
                                        </p:tgtEl>
                                        <p:attrNameLst>
                                          <p:attrName>style.visibility</p:attrName>
                                        </p:attrNameLst>
                                      </p:cBhvr>
                                      <p:to>
                                        <p:strVal val="visible"/>
                                      </p:to>
                                    </p:set>
                                    <p:animEffect transition="in" filter="wipe(down)">
                                      <p:cBhvr>
                                        <p:cTn id="15" dur="500"/>
                                        <p:tgtEl>
                                          <p:spTgt spid="6">
                                            <p:graphicEl>
                                              <a:dgm id="{5D35E8C1-DED0-436A-B37E-F87760D3D966}"/>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6">
                                            <p:graphicEl>
                                              <a:dgm id="{C6B464C1-2AD0-4276-B6E4-466D427A6A8C}"/>
                                            </p:graphicEl>
                                          </p:spTgt>
                                        </p:tgtEl>
                                        <p:attrNameLst>
                                          <p:attrName>style.visibility</p:attrName>
                                        </p:attrNameLst>
                                      </p:cBhvr>
                                      <p:to>
                                        <p:strVal val="visible"/>
                                      </p:to>
                                    </p:set>
                                    <p:animEffect transition="in" filter="wipe(down)">
                                      <p:cBhvr>
                                        <p:cTn id="20" dur="500"/>
                                        <p:tgtEl>
                                          <p:spTgt spid="6">
                                            <p:graphicEl>
                                              <a:dgm id="{C6B464C1-2AD0-4276-B6E4-466D427A6A8C}"/>
                                            </p:graphicEl>
                                          </p:spTgt>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6">
                                            <p:graphicEl>
                                              <a:dgm id="{DA3FB4FB-4FC3-4816-AA14-A3AA7912A495}"/>
                                            </p:graphicEl>
                                          </p:spTgt>
                                        </p:tgtEl>
                                        <p:attrNameLst>
                                          <p:attrName>style.visibility</p:attrName>
                                        </p:attrNameLst>
                                      </p:cBhvr>
                                      <p:to>
                                        <p:strVal val="visible"/>
                                      </p:to>
                                    </p:set>
                                    <p:animEffect transition="in" filter="wipe(down)">
                                      <p:cBhvr>
                                        <p:cTn id="23" dur="500"/>
                                        <p:tgtEl>
                                          <p:spTgt spid="6">
                                            <p:graphicEl>
                                              <a:dgm id="{DA3FB4FB-4FC3-4816-AA14-A3AA7912A495}"/>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6">
                                            <p:graphicEl>
                                              <a:dgm id="{E5699198-5A3B-42E6-AA2E-A5F32E9F5FA4}"/>
                                            </p:graphicEl>
                                          </p:spTgt>
                                        </p:tgtEl>
                                        <p:attrNameLst>
                                          <p:attrName>style.visibility</p:attrName>
                                        </p:attrNameLst>
                                      </p:cBhvr>
                                      <p:to>
                                        <p:strVal val="visible"/>
                                      </p:to>
                                    </p:set>
                                    <p:animEffect transition="in" filter="wipe(down)">
                                      <p:cBhvr>
                                        <p:cTn id="28" dur="500"/>
                                        <p:tgtEl>
                                          <p:spTgt spid="6">
                                            <p:graphicEl>
                                              <a:dgm id="{E5699198-5A3B-42E6-AA2E-A5F32E9F5FA4}"/>
                                            </p:graphic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6">
                                            <p:graphicEl>
                                              <a:dgm id="{D732AA44-3F03-4E26-91A0-66CFF81DEF0F}"/>
                                            </p:graphicEl>
                                          </p:spTgt>
                                        </p:tgtEl>
                                        <p:attrNameLst>
                                          <p:attrName>style.visibility</p:attrName>
                                        </p:attrNameLst>
                                      </p:cBhvr>
                                      <p:to>
                                        <p:strVal val="visible"/>
                                      </p:to>
                                    </p:set>
                                    <p:animEffect transition="in" filter="wipe(down)">
                                      <p:cBhvr>
                                        <p:cTn id="33" dur="500"/>
                                        <p:tgtEl>
                                          <p:spTgt spid="6">
                                            <p:graphicEl>
                                              <a:dgm id="{D732AA44-3F03-4E26-91A0-66CFF81DEF0F}"/>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6">
                                            <p:graphicEl>
                                              <a:dgm id="{31120AF7-2761-4113-9CD3-564A65508799}"/>
                                            </p:graphicEl>
                                          </p:spTgt>
                                        </p:tgtEl>
                                        <p:attrNameLst>
                                          <p:attrName>style.visibility</p:attrName>
                                        </p:attrNameLst>
                                      </p:cBhvr>
                                      <p:to>
                                        <p:strVal val="visible"/>
                                      </p:to>
                                    </p:set>
                                    <p:animEffect transition="in" filter="wipe(down)">
                                      <p:cBhvr>
                                        <p:cTn id="38" dur="500"/>
                                        <p:tgtEl>
                                          <p:spTgt spid="6">
                                            <p:graphicEl>
                                              <a:dgm id="{31120AF7-2761-4113-9CD3-564A65508799}"/>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lvlOne"/>
        </p:bldSub>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3E25BDA2-3F4D-4B38-90E7-989465ECDD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1" cy="6858000"/>
          </a:xfrm>
          <a:prstGeom prst="rect">
            <a:avLst/>
          </a:prstGeom>
          <a:gradFill>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 name="Rectangle 9">
            <a:extLst>
              <a:ext uri="{FF2B5EF4-FFF2-40B4-BE49-F238E27FC236}">
                <a16:creationId xmlns:a16="http://schemas.microsoft.com/office/drawing/2014/main" xmlns="" id="{F65EEA05-AD42-442F-B6C6-CB9FC28942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xmlns="" id="{BC96869A-A70D-42F7-876F-605CB1718F2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32108" y="610955"/>
            <a:ext cx="10927784" cy="563609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4" name="Rectangle 13">
            <a:extLst>
              <a:ext uri="{FF2B5EF4-FFF2-40B4-BE49-F238E27FC236}">
                <a16:creationId xmlns:a16="http://schemas.microsoft.com/office/drawing/2014/main" xmlns="" id="{6CD407CC-EF5C-486F-9A14-7F681F986D1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97052" y="777240"/>
            <a:ext cx="10597896" cy="5303520"/>
          </a:xfrm>
          <a:prstGeom prst="rect">
            <a:avLst/>
          </a:prstGeom>
          <a:solidFill>
            <a:schemeClr val="bg1"/>
          </a:solidFill>
          <a:ln w="6350" cap="sq" cmpd="sng" algn="ctr">
            <a:solidFill>
              <a:schemeClr val="tx1">
                <a:lumMod val="75000"/>
                <a:lumOff val="25000"/>
              </a:schemeClr>
            </a:solidFill>
            <a:prstDash val="solid"/>
            <a:miter lim="800000"/>
          </a:ln>
          <a:effectLst/>
        </p:spPr>
      </p:sp>
      <p:sp>
        <p:nvSpPr>
          <p:cNvPr id="2" name="Title 1"/>
          <p:cNvSpPr>
            <a:spLocks noGrp="1"/>
          </p:cNvSpPr>
          <p:nvPr>
            <p:ph type="title"/>
          </p:nvPr>
        </p:nvSpPr>
        <p:spPr>
          <a:xfrm>
            <a:off x="7532835" y="1420706"/>
            <a:ext cx="3466540" cy="4016587"/>
          </a:xfrm>
        </p:spPr>
        <p:txBody>
          <a:bodyPr>
            <a:normAutofit/>
          </a:bodyPr>
          <a:lstStyle/>
          <a:p>
            <a:r>
              <a:rPr lang="en-US" sz="3600"/>
              <a:t>Contoh </a:t>
            </a:r>
          </a:p>
        </p:txBody>
      </p:sp>
      <p:sp>
        <p:nvSpPr>
          <p:cNvPr id="3" name="Content Placeholder 2"/>
          <p:cNvSpPr>
            <a:spLocks noGrp="1"/>
          </p:cNvSpPr>
          <p:nvPr>
            <p:ph idx="1"/>
          </p:nvPr>
        </p:nvSpPr>
        <p:spPr>
          <a:xfrm>
            <a:off x="1440519" y="1420706"/>
            <a:ext cx="5514758" cy="4016587"/>
          </a:xfrm>
        </p:spPr>
        <p:txBody>
          <a:bodyPr anchor="ctr">
            <a:normAutofit/>
          </a:bodyPr>
          <a:lstStyle/>
          <a:p>
            <a:pPr>
              <a:lnSpc>
                <a:spcPct val="90000"/>
              </a:lnSpc>
              <a:buNone/>
            </a:pPr>
            <a:r>
              <a:rPr lang="en-US" sz="1500">
                <a:solidFill>
                  <a:schemeClr val="tx1">
                    <a:lumMod val="75000"/>
                    <a:lumOff val="25000"/>
                  </a:schemeClr>
                </a:solidFill>
              </a:rPr>
              <a:t>Sengketa perbatasaan antara Muangtai (siam) v. Perancis 1947</a:t>
            </a:r>
          </a:p>
          <a:p>
            <a:pPr>
              <a:lnSpc>
                <a:spcPct val="90000"/>
              </a:lnSpc>
            </a:pPr>
            <a:r>
              <a:rPr lang="en-US" sz="1500">
                <a:solidFill>
                  <a:schemeClr val="tx1">
                    <a:lumMod val="75000"/>
                    <a:lumOff val="25000"/>
                  </a:schemeClr>
                </a:solidFill>
              </a:rPr>
              <a:t>Muangtai mengklaim bahwa perbatasannya dengan prancis Indo-Cina harus di ubah berdasarkan alasan etnis, geografis dan ekonomis</a:t>
            </a:r>
          </a:p>
          <a:p>
            <a:pPr>
              <a:lnSpc>
                <a:spcPct val="90000"/>
              </a:lnSpc>
            </a:pPr>
            <a:r>
              <a:rPr lang="en-US" sz="1500">
                <a:solidFill>
                  <a:schemeClr val="tx1">
                    <a:lumMod val="75000"/>
                    <a:lumOff val="25000"/>
                  </a:schemeClr>
                </a:solidFill>
              </a:rPr>
              <a:t>Prancis tidak setuju</a:t>
            </a:r>
          </a:p>
          <a:p>
            <a:pPr>
              <a:lnSpc>
                <a:spcPct val="90000"/>
              </a:lnSpc>
              <a:buNone/>
            </a:pPr>
            <a:r>
              <a:rPr lang="en-US" sz="1500">
                <a:solidFill>
                  <a:schemeClr val="tx1">
                    <a:lumMod val="75000"/>
                    <a:lumOff val="25000"/>
                  </a:schemeClr>
                </a:solidFill>
                <a:sym typeface="Wingdings" pitchFamily="2" charset="2"/>
              </a:rPr>
              <a:t> Kedua pihak sepakat membentuk komisi konsiliasi  komisi  memeriksa bukti keduabelah pihak </a:t>
            </a:r>
          </a:p>
          <a:p>
            <a:pPr marL="514350" indent="-514350">
              <a:lnSpc>
                <a:spcPct val="90000"/>
              </a:lnSpc>
              <a:buAutoNum type="arabicPeriod"/>
            </a:pPr>
            <a:r>
              <a:rPr lang="en-US" sz="1500">
                <a:solidFill>
                  <a:schemeClr val="tx1">
                    <a:lumMod val="75000"/>
                    <a:lumOff val="25000"/>
                  </a:schemeClr>
                </a:solidFill>
                <a:sym typeface="Wingdings" pitchFamily="2" charset="2"/>
              </a:rPr>
              <a:t>Komisi mengarahkan para pihak u/ mencapai persetjuan</a:t>
            </a:r>
          </a:p>
          <a:p>
            <a:pPr marL="514350" indent="-514350">
              <a:lnSpc>
                <a:spcPct val="90000"/>
              </a:lnSpc>
              <a:buAutoNum type="arabicPeriod"/>
            </a:pPr>
            <a:r>
              <a:rPr lang="en-US" sz="1500">
                <a:solidFill>
                  <a:schemeClr val="tx1">
                    <a:lumMod val="75000"/>
                    <a:lumOff val="25000"/>
                  </a:schemeClr>
                </a:solidFill>
                <a:sym typeface="Wingdings" pitchFamily="2" charset="2"/>
              </a:rPr>
              <a:t>Komisi meringkas argumen pihak2 dan kesimpulannya sendiri dan membuat rekomendasi</a:t>
            </a:r>
            <a:endParaRPr lang="en-US" sz="1500">
              <a:solidFill>
                <a:schemeClr val="tx1">
                  <a:lumMod val="75000"/>
                  <a:lumOff val="25000"/>
                </a:schemeClr>
              </a:solidFill>
            </a:endParaRPr>
          </a:p>
        </p:txBody>
      </p:sp>
      <p:cxnSp>
        <p:nvCxnSpPr>
          <p:cNvPr id="16" name="Straight Connector 15">
            <a:extLst>
              <a:ext uri="{FF2B5EF4-FFF2-40B4-BE49-F238E27FC236}">
                <a16:creationId xmlns:a16="http://schemas.microsoft.com/office/drawing/2014/main" xmlns="" id="{0DD76B5F-5BAA-48C6-9065-9AEF15D30B4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7205731" y="2057401"/>
            <a:ext cx="0" cy="2743200"/>
          </a:xfrm>
          <a:prstGeom prst="line">
            <a:avLst/>
          </a:prstGeom>
          <a:ln w="158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66073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3E25BDA2-3F4D-4B38-90E7-989465ECDD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1" cy="6858000"/>
          </a:xfrm>
          <a:prstGeom prst="rect">
            <a:avLst/>
          </a:prstGeom>
          <a:gradFill>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 name="Rectangle 9">
            <a:extLst>
              <a:ext uri="{FF2B5EF4-FFF2-40B4-BE49-F238E27FC236}">
                <a16:creationId xmlns:a16="http://schemas.microsoft.com/office/drawing/2014/main" xmlns="" id="{F65EEA05-AD42-442F-B6C6-CB9FC28942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xmlns="" id="{BC96869A-A70D-42F7-876F-605CB1718F2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32108" y="610955"/>
            <a:ext cx="10927784" cy="563609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4" name="Rectangle 13">
            <a:extLst>
              <a:ext uri="{FF2B5EF4-FFF2-40B4-BE49-F238E27FC236}">
                <a16:creationId xmlns:a16="http://schemas.microsoft.com/office/drawing/2014/main" xmlns="" id="{6CD407CC-EF5C-486F-9A14-7F681F986D1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97052" y="777240"/>
            <a:ext cx="10597896" cy="5303520"/>
          </a:xfrm>
          <a:prstGeom prst="rect">
            <a:avLst/>
          </a:prstGeom>
          <a:solidFill>
            <a:schemeClr val="bg1"/>
          </a:solidFill>
          <a:ln w="6350" cap="sq" cmpd="sng" algn="ctr">
            <a:solidFill>
              <a:schemeClr val="tx1">
                <a:lumMod val="75000"/>
                <a:lumOff val="25000"/>
              </a:schemeClr>
            </a:solidFill>
            <a:prstDash val="solid"/>
            <a:miter lim="800000"/>
          </a:ln>
          <a:effectLst/>
        </p:spPr>
      </p:sp>
      <p:sp>
        <p:nvSpPr>
          <p:cNvPr id="3" name="Content Placeholder 2"/>
          <p:cNvSpPr>
            <a:spLocks noGrp="1"/>
          </p:cNvSpPr>
          <p:nvPr>
            <p:ph idx="1"/>
          </p:nvPr>
        </p:nvSpPr>
        <p:spPr>
          <a:xfrm>
            <a:off x="1440519" y="1420706"/>
            <a:ext cx="5514758" cy="4016587"/>
          </a:xfrm>
        </p:spPr>
        <p:txBody>
          <a:bodyPr anchor="ctr">
            <a:normAutofit/>
          </a:bodyPr>
          <a:lstStyle/>
          <a:p>
            <a:pPr>
              <a:lnSpc>
                <a:spcPct val="90000"/>
              </a:lnSpc>
            </a:pPr>
            <a:r>
              <a:rPr lang="en-US" dirty="0" err="1">
                <a:solidFill>
                  <a:schemeClr val="tx1">
                    <a:lumMod val="75000"/>
                    <a:lumOff val="25000"/>
                  </a:schemeClr>
                </a:solidFill>
              </a:rPr>
              <a:t>Contoh</a:t>
            </a:r>
            <a:r>
              <a:rPr lang="en-US" dirty="0">
                <a:solidFill>
                  <a:schemeClr val="tx1">
                    <a:lumMod val="75000"/>
                    <a:lumOff val="25000"/>
                  </a:schemeClr>
                </a:solidFill>
              </a:rPr>
              <a:t> </a:t>
            </a:r>
            <a:r>
              <a:rPr lang="en-US" dirty="0" err="1">
                <a:solidFill>
                  <a:schemeClr val="tx1">
                    <a:lumMod val="75000"/>
                    <a:lumOff val="25000"/>
                  </a:schemeClr>
                </a:solidFill>
              </a:rPr>
              <a:t>konsiliasi</a:t>
            </a:r>
            <a:r>
              <a:rPr lang="en-US" dirty="0">
                <a:solidFill>
                  <a:schemeClr val="tx1">
                    <a:lumMod val="75000"/>
                    <a:lumOff val="25000"/>
                  </a:schemeClr>
                </a:solidFill>
              </a:rPr>
              <a:t> permanent </a:t>
            </a:r>
            <a:r>
              <a:rPr lang="en-US" dirty="0" err="1">
                <a:solidFill>
                  <a:schemeClr val="tx1">
                    <a:lumMod val="75000"/>
                    <a:lumOff val="25000"/>
                  </a:schemeClr>
                </a:solidFill>
              </a:rPr>
              <a:t>yaitu</a:t>
            </a:r>
            <a:r>
              <a:rPr lang="en-US" dirty="0">
                <a:solidFill>
                  <a:schemeClr val="tx1">
                    <a:lumMod val="75000"/>
                    <a:lumOff val="25000"/>
                  </a:schemeClr>
                </a:solidFill>
              </a:rPr>
              <a:t> </a:t>
            </a:r>
          </a:p>
          <a:p>
            <a:pPr>
              <a:lnSpc>
                <a:spcPct val="90000"/>
              </a:lnSpc>
            </a:pPr>
            <a:r>
              <a:rPr lang="en-US" dirty="0">
                <a:solidFill>
                  <a:schemeClr val="tx1">
                    <a:lumMod val="75000"/>
                    <a:lumOff val="25000"/>
                  </a:schemeClr>
                </a:solidFill>
              </a:rPr>
              <a:t>ISCID Rules of procedure for conciliation proceeding  yang di </a:t>
            </a:r>
            <a:r>
              <a:rPr lang="en-US" dirty="0" err="1">
                <a:solidFill>
                  <a:schemeClr val="tx1">
                    <a:lumMod val="75000"/>
                    <a:lumOff val="25000"/>
                  </a:schemeClr>
                </a:solidFill>
              </a:rPr>
              <a:t>bentuk</a:t>
            </a:r>
            <a:r>
              <a:rPr lang="en-US" dirty="0">
                <a:solidFill>
                  <a:schemeClr val="tx1">
                    <a:lumMod val="75000"/>
                    <a:lumOff val="25000"/>
                  </a:schemeClr>
                </a:solidFill>
              </a:rPr>
              <a:t> oleh bank dunia  pada </a:t>
            </a:r>
            <a:r>
              <a:rPr lang="en-US" dirty="0" err="1">
                <a:solidFill>
                  <a:schemeClr val="tx1">
                    <a:lumMod val="75000"/>
                    <a:lumOff val="25000"/>
                  </a:schemeClr>
                </a:solidFill>
              </a:rPr>
              <a:t>tahun</a:t>
            </a:r>
            <a:r>
              <a:rPr lang="en-US" dirty="0">
                <a:solidFill>
                  <a:schemeClr val="tx1">
                    <a:lumMod val="75000"/>
                    <a:lumOff val="25000"/>
                  </a:schemeClr>
                </a:solidFill>
              </a:rPr>
              <a:t> 1966</a:t>
            </a:r>
          </a:p>
          <a:p>
            <a:pPr>
              <a:lnSpc>
                <a:spcPct val="90000"/>
              </a:lnSpc>
            </a:pPr>
            <a:endParaRPr lang="en-US" dirty="0">
              <a:solidFill>
                <a:schemeClr val="tx1">
                  <a:lumMod val="75000"/>
                  <a:lumOff val="25000"/>
                </a:schemeClr>
              </a:solidFill>
            </a:endParaRPr>
          </a:p>
          <a:p>
            <a:pPr>
              <a:lnSpc>
                <a:spcPct val="90000"/>
              </a:lnSpc>
              <a:buFont typeface="Wingdings"/>
              <a:buChar char="à"/>
            </a:pPr>
            <a:r>
              <a:rPr lang="en-US" dirty="0" err="1">
                <a:solidFill>
                  <a:schemeClr val="tx1">
                    <a:lumMod val="75000"/>
                    <a:lumOff val="25000"/>
                  </a:schemeClr>
                </a:solidFill>
                <a:sym typeface="Wingdings" pitchFamily="2" charset="2"/>
              </a:rPr>
              <a:t>Baru</a:t>
            </a:r>
            <a:r>
              <a:rPr lang="en-US" dirty="0">
                <a:solidFill>
                  <a:schemeClr val="tx1">
                    <a:lumMod val="75000"/>
                    <a:lumOff val="25000"/>
                  </a:schemeClr>
                </a:solidFill>
                <a:sym typeface="Wingdings" pitchFamily="2" charset="2"/>
              </a:rPr>
              <a:t> </a:t>
            </a:r>
            <a:r>
              <a:rPr lang="en-US" dirty="0" err="1">
                <a:solidFill>
                  <a:schemeClr val="tx1">
                    <a:lumMod val="75000"/>
                    <a:lumOff val="25000"/>
                  </a:schemeClr>
                </a:solidFill>
                <a:sym typeface="Wingdings" pitchFamily="2" charset="2"/>
              </a:rPr>
              <a:t>menerima</a:t>
            </a:r>
            <a:r>
              <a:rPr lang="en-US" dirty="0">
                <a:solidFill>
                  <a:schemeClr val="tx1">
                    <a:lumMod val="75000"/>
                    <a:lumOff val="25000"/>
                  </a:schemeClr>
                </a:solidFill>
                <a:sym typeface="Wingdings" pitchFamily="2" charset="2"/>
              </a:rPr>
              <a:t> 2 </a:t>
            </a:r>
            <a:r>
              <a:rPr lang="en-US" dirty="0" err="1">
                <a:solidFill>
                  <a:schemeClr val="tx1">
                    <a:lumMod val="75000"/>
                    <a:lumOff val="25000"/>
                  </a:schemeClr>
                </a:solidFill>
                <a:sym typeface="Wingdings" pitchFamily="2" charset="2"/>
              </a:rPr>
              <a:t>kasus</a:t>
            </a:r>
            <a:endParaRPr lang="en-US" dirty="0">
              <a:solidFill>
                <a:schemeClr val="tx1">
                  <a:lumMod val="75000"/>
                  <a:lumOff val="25000"/>
                </a:schemeClr>
              </a:solidFill>
              <a:sym typeface="Wingdings" pitchFamily="2" charset="2"/>
            </a:endParaRPr>
          </a:p>
          <a:p>
            <a:pPr marL="514350" indent="-514350">
              <a:lnSpc>
                <a:spcPct val="90000"/>
              </a:lnSpc>
              <a:buAutoNum type="arabicPeriod"/>
            </a:pPr>
            <a:r>
              <a:rPr lang="en-US" dirty="0" err="1">
                <a:solidFill>
                  <a:schemeClr val="tx1">
                    <a:lumMod val="75000"/>
                    <a:lumOff val="25000"/>
                  </a:schemeClr>
                </a:solidFill>
                <a:sym typeface="Wingdings" pitchFamily="2" charset="2"/>
              </a:rPr>
              <a:t>Diserahkan</a:t>
            </a:r>
            <a:r>
              <a:rPr lang="en-US" dirty="0">
                <a:solidFill>
                  <a:schemeClr val="tx1">
                    <a:lumMod val="75000"/>
                    <a:lumOff val="25000"/>
                  </a:schemeClr>
                </a:solidFill>
                <a:sym typeface="Wingdings" pitchFamily="2" charset="2"/>
              </a:rPr>
              <a:t> </a:t>
            </a:r>
            <a:r>
              <a:rPr lang="en-US" dirty="0" err="1">
                <a:solidFill>
                  <a:schemeClr val="tx1">
                    <a:lumMod val="75000"/>
                    <a:lumOff val="25000"/>
                  </a:schemeClr>
                </a:solidFill>
                <a:sym typeface="Wingdings" pitchFamily="2" charset="2"/>
              </a:rPr>
              <a:t>namun</a:t>
            </a:r>
            <a:r>
              <a:rPr lang="en-US" dirty="0">
                <a:solidFill>
                  <a:schemeClr val="tx1">
                    <a:lumMod val="75000"/>
                    <a:lumOff val="25000"/>
                  </a:schemeClr>
                </a:solidFill>
                <a:sym typeface="Wingdings" pitchFamily="2" charset="2"/>
              </a:rPr>
              <a:t> </a:t>
            </a:r>
            <a:r>
              <a:rPr lang="en-US" dirty="0" err="1">
                <a:solidFill>
                  <a:schemeClr val="tx1">
                    <a:lumMod val="75000"/>
                    <a:lumOff val="25000"/>
                  </a:schemeClr>
                </a:solidFill>
                <a:sym typeface="Wingdings" pitchFamily="2" charset="2"/>
              </a:rPr>
              <a:t>sebelum</a:t>
            </a:r>
            <a:r>
              <a:rPr lang="en-US" dirty="0">
                <a:solidFill>
                  <a:schemeClr val="tx1">
                    <a:lumMod val="75000"/>
                    <a:lumOff val="25000"/>
                  </a:schemeClr>
                </a:solidFill>
                <a:sym typeface="Wingdings" pitchFamily="2" charset="2"/>
              </a:rPr>
              <a:t> </a:t>
            </a:r>
            <a:r>
              <a:rPr lang="en-US" dirty="0" err="1">
                <a:solidFill>
                  <a:schemeClr val="tx1">
                    <a:lumMod val="75000"/>
                    <a:lumOff val="25000"/>
                  </a:schemeClr>
                </a:solidFill>
                <a:sym typeface="Wingdings" pitchFamily="2" charset="2"/>
              </a:rPr>
              <a:t>berproses</a:t>
            </a:r>
            <a:r>
              <a:rPr lang="en-US" dirty="0">
                <a:solidFill>
                  <a:schemeClr val="tx1">
                    <a:lumMod val="75000"/>
                    <a:lumOff val="25000"/>
                  </a:schemeClr>
                </a:solidFill>
                <a:sym typeface="Wingdings" pitchFamily="2" charset="2"/>
              </a:rPr>
              <a:t> </a:t>
            </a:r>
            <a:r>
              <a:rPr lang="en-US" dirty="0" err="1">
                <a:solidFill>
                  <a:schemeClr val="tx1">
                    <a:lumMod val="75000"/>
                    <a:lumOff val="25000"/>
                  </a:schemeClr>
                </a:solidFill>
                <a:sym typeface="Wingdings" pitchFamily="2" charset="2"/>
              </a:rPr>
              <a:t>perkaranya</a:t>
            </a:r>
            <a:r>
              <a:rPr lang="en-US" dirty="0">
                <a:solidFill>
                  <a:schemeClr val="tx1">
                    <a:lumMod val="75000"/>
                    <a:lumOff val="25000"/>
                  </a:schemeClr>
                </a:solidFill>
                <a:sym typeface="Wingdings" pitchFamily="2" charset="2"/>
              </a:rPr>
              <a:t> </a:t>
            </a:r>
            <a:r>
              <a:rPr lang="en-US" dirty="0" err="1">
                <a:solidFill>
                  <a:schemeClr val="tx1">
                    <a:lumMod val="75000"/>
                    <a:lumOff val="25000"/>
                  </a:schemeClr>
                </a:solidFill>
                <a:sym typeface="Wingdings" pitchFamily="2" charset="2"/>
              </a:rPr>
              <a:t>telah</a:t>
            </a:r>
            <a:r>
              <a:rPr lang="en-US" dirty="0">
                <a:solidFill>
                  <a:schemeClr val="tx1">
                    <a:lumMod val="75000"/>
                    <a:lumOff val="25000"/>
                  </a:schemeClr>
                </a:solidFill>
                <a:sym typeface="Wingdings" pitchFamily="2" charset="2"/>
              </a:rPr>
              <a:t> </a:t>
            </a:r>
            <a:r>
              <a:rPr lang="en-US" dirty="0" err="1">
                <a:solidFill>
                  <a:schemeClr val="tx1">
                    <a:lumMod val="75000"/>
                    <a:lumOff val="25000"/>
                  </a:schemeClr>
                </a:solidFill>
                <a:sym typeface="Wingdings" pitchFamily="2" charset="2"/>
              </a:rPr>
              <a:t>selesai</a:t>
            </a:r>
            <a:endParaRPr lang="en-US" dirty="0">
              <a:solidFill>
                <a:schemeClr val="tx1">
                  <a:lumMod val="75000"/>
                  <a:lumOff val="25000"/>
                </a:schemeClr>
              </a:solidFill>
              <a:sym typeface="Wingdings" pitchFamily="2" charset="2"/>
            </a:endParaRPr>
          </a:p>
          <a:p>
            <a:pPr marL="514350" indent="-514350">
              <a:lnSpc>
                <a:spcPct val="90000"/>
              </a:lnSpc>
              <a:buAutoNum type="arabicPeriod"/>
            </a:pPr>
            <a:r>
              <a:rPr lang="en-US" dirty="0" err="1">
                <a:solidFill>
                  <a:schemeClr val="tx1">
                    <a:lumMod val="75000"/>
                    <a:lumOff val="25000"/>
                  </a:schemeClr>
                </a:solidFill>
                <a:sym typeface="Wingdings" pitchFamily="2" charset="2"/>
              </a:rPr>
              <a:t>Kasus</a:t>
            </a:r>
            <a:r>
              <a:rPr lang="en-US" dirty="0">
                <a:solidFill>
                  <a:schemeClr val="tx1">
                    <a:lumMod val="75000"/>
                    <a:lumOff val="25000"/>
                  </a:schemeClr>
                </a:solidFill>
                <a:sym typeface="Wingdings" pitchFamily="2" charset="2"/>
              </a:rPr>
              <a:t> Tesoro Petroleum corp. v. Government of Trinidad and Tobago </a:t>
            </a:r>
            <a:r>
              <a:rPr lang="en-US" dirty="0" err="1">
                <a:solidFill>
                  <a:schemeClr val="tx1">
                    <a:lumMod val="75000"/>
                    <a:lumOff val="25000"/>
                  </a:schemeClr>
                </a:solidFill>
                <a:sym typeface="Wingdings" pitchFamily="2" charset="2"/>
              </a:rPr>
              <a:t>tahun</a:t>
            </a:r>
            <a:r>
              <a:rPr lang="en-US" dirty="0">
                <a:solidFill>
                  <a:schemeClr val="tx1">
                    <a:lumMod val="75000"/>
                    <a:lumOff val="25000"/>
                  </a:schemeClr>
                </a:solidFill>
                <a:sym typeface="Wingdings" pitchFamily="2" charset="2"/>
              </a:rPr>
              <a:t> 1983  </a:t>
            </a:r>
            <a:r>
              <a:rPr lang="en-US" dirty="0" err="1">
                <a:solidFill>
                  <a:schemeClr val="tx1">
                    <a:lumMod val="75000"/>
                    <a:lumOff val="25000"/>
                  </a:schemeClr>
                </a:solidFill>
                <a:sym typeface="Wingdings" pitchFamily="2" charset="2"/>
              </a:rPr>
              <a:t>berhasil</a:t>
            </a:r>
            <a:r>
              <a:rPr lang="en-US" dirty="0">
                <a:solidFill>
                  <a:schemeClr val="tx1">
                    <a:lumMod val="75000"/>
                    <a:lumOff val="25000"/>
                  </a:schemeClr>
                </a:solidFill>
                <a:sym typeface="Wingdings" pitchFamily="2" charset="2"/>
              </a:rPr>
              <a:t> </a:t>
            </a:r>
            <a:r>
              <a:rPr lang="en-US" dirty="0" err="1">
                <a:solidFill>
                  <a:schemeClr val="tx1">
                    <a:lumMod val="75000"/>
                    <a:lumOff val="25000"/>
                  </a:schemeClr>
                </a:solidFill>
                <a:sym typeface="Wingdings" pitchFamily="2" charset="2"/>
              </a:rPr>
              <a:t>diselesaikan</a:t>
            </a:r>
            <a:r>
              <a:rPr lang="en-US" dirty="0">
                <a:solidFill>
                  <a:schemeClr val="tx1">
                    <a:lumMod val="75000"/>
                    <a:lumOff val="25000"/>
                  </a:schemeClr>
                </a:solidFill>
                <a:sym typeface="Wingdings" pitchFamily="2" charset="2"/>
              </a:rPr>
              <a:t> </a:t>
            </a:r>
            <a:r>
              <a:rPr lang="en-US" dirty="0" err="1">
                <a:solidFill>
                  <a:schemeClr val="tx1">
                    <a:lumMod val="75000"/>
                    <a:lumOff val="25000"/>
                  </a:schemeClr>
                </a:solidFill>
                <a:sym typeface="Wingdings" pitchFamily="2" charset="2"/>
              </a:rPr>
              <a:t>tahun</a:t>
            </a:r>
            <a:r>
              <a:rPr lang="en-US" dirty="0">
                <a:solidFill>
                  <a:schemeClr val="tx1">
                    <a:lumMod val="75000"/>
                    <a:lumOff val="25000"/>
                  </a:schemeClr>
                </a:solidFill>
                <a:sym typeface="Wingdings" pitchFamily="2" charset="2"/>
              </a:rPr>
              <a:t> 1985 </a:t>
            </a:r>
            <a:r>
              <a:rPr lang="en-US" dirty="0" err="1">
                <a:solidFill>
                  <a:schemeClr val="tx1">
                    <a:lumMod val="75000"/>
                    <a:lumOff val="25000"/>
                  </a:schemeClr>
                </a:solidFill>
                <a:sym typeface="Wingdings" pitchFamily="2" charset="2"/>
              </a:rPr>
              <a:t>setelah</a:t>
            </a:r>
            <a:r>
              <a:rPr lang="en-US" dirty="0">
                <a:solidFill>
                  <a:schemeClr val="tx1">
                    <a:lumMod val="75000"/>
                    <a:lumOff val="25000"/>
                  </a:schemeClr>
                </a:solidFill>
                <a:sym typeface="Wingdings" pitchFamily="2" charset="2"/>
              </a:rPr>
              <a:t> para </a:t>
            </a:r>
            <a:r>
              <a:rPr lang="en-US" dirty="0" err="1">
                <a:solidFill>
                  <a:schemeClr val="tx1">
                    <a:lumMod val="75000"/>
                    <a:lumOff val="25000"/>
                  </a:schemeClr>
                </a:solidFill>
                <a:sym typeface="Wingdings" pitchFamily="2" charset="2"/>
              </a:rPr>
              <a:t>pihak</a:t>
            </a:r>
            <a:r>
              <a:rPr lang="en-US" dirty="0">
                <a:solidFill>
                  <a:schemeClr val="tx1">
                    <a:lumMod val="75000"/>
                    <a:lumOff val="25000"/>
                  </a:schemeClr>
                </a:solidFill>
                <a:sym typeface="Wingdings" pitchFamily="2" charset="2"/>
              </a:rPr>
              <a:t> </a:t>
            </a:r>
            <a:r>
              <a:rPr lang="en-US" dirty="0" err="1">
                <a:solidFill>
                  <a:schemeClr val="tx1">
                    <a:lumMod val="75000"/>
                    <a:lumOff val="25000"/>
                  </a:schemeClr>
                </a:solidFill>
                <a:sym typeface="Wingdings" pitchFamily="2" charset="2"/>
              </a:rPr>
              <a:t>sepakat</a:t>
            </a:r>
            <a:r>
              <a:rPr lang="en-US" dirty="0">
                <a:solidFill>
                  <a:schemeClr val="tx1">
                    <a:lumMod val="75000"/>
                    <a:lumOff val="25000"/>
                  </a:schemeClr>
                </a:solidFill>
                <a:sym typeface="Wingdings" pitchFamily="2" charset="2"/>
              </a:rPr>
              <a:t> </a:t>
            </a:r>
            <a:r>
              <a:rPr lang="en-US" dirty="0" err="1">
                <a:solidFill>
                  <a:schemeClr val="tx1">
                    <a:lumMod val="75000"/>
                    <a:lumOff val="25000"/>
                  </a:schemeClr>
                </a:solidFill>
                <a:sym typeface="Wingdings" pitchFamily="2" charset="2"/>
              </a:rPr>
              <a:t>menerima</a:t>
            </a:r>
            <a:r>
              <a:rPr lang="en-US" dirty="0">
                <a:solidFill>
                  <a:schemeClr val="tx1">
                    <a:lumMod val="75000"/>
                    <a:lumOff val="25000"/>
                  </a:schemeClr>
                </a:solidFill>
                <a:sym typeface="Wingdings" pitchFamily="2" charset="2"/>
              </a:rPr>
              <a:t> </a:t>
            </a:r>
            <a:r>
              <a:rPr lang="en-US" dirty="0" err="1">
                <a:solidFill>
                  <a:schemeClr val="tx1">
                    <a:lumMod val="75000"/>
                    <a:lumOff val="25000"/>
                  </a:schemeClr>
                </a:solidFill>
                <a:sym typeface="Wingdings" pitchFamily="2" charset="2"/>
              </a:rPr>
              <a:t>usulan</a:t>
            </a:r>
            <a:r>
              <a:rPr lang="en-US" dirty="0">
                <a:solidFill>
                  <a:schemeClr val="tx1">
                    <a:lumMod val="75000"/>
                    <a:lumOff val="25000"/>
                  </a:schemeClr>
                </a:solidFill>
                <a:sym typeface="Wingdings" pitchFamily="2" charset="2"/>
              </a:rPr>
              <a:t> </a:t>
            </a:r>
            <a:r>
              <a:rPr lang="en-US" dirty="0" err="1">
                <a:solidFill>
                  <a:schemeClr val="tx1">
                    <a:lumMod val="75000"/>
                    <a:lumOff val="25000"/>
                  </a:schemeClr>
                </a:solidFill>
                <a:sym typeface="Wingdings" pitchFamily="2" charset="2"/>
              </a:rPr>
              <a:t>konsiliator</a:t>
            </a:r>
            <a:endParaRPr lang="en-US" dirty="0">
              <a:solidFill>
                <a:schemeClr val="tx1">
                  <a:lumMod val="75000"/>
                  <a:lumOff val="25000"/>
                </a:schemeClr>
              </a:solidFill>
            </a:endParaRPr>
          </a:p>
        </p:txBody>
      </p:sp>
      <p:cxnSp>
        <p:nvCxnSpPr>
          <p:cNvPr id="16" name="Straight Connector 15">
            <a:extLst>
              <a:ext uri="{FF2B5EF4-FFF2-40B4-BE49-F238E27FC236}">
                <a16:creationId xmlns:a16="http://schemas.microsoft.com/office/drawing/2014/main" xmlns="" id="{0DD76B5F-5BAA-48C6-9065-9AEF15D30B4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7205731" y="2057401"/>
            <a:ext cx="0" cy="2743200"/>
          </a:xfrm>
          <a:prstGeom prst="line">
            <a:avLst/>
          </a:prstGeom>
          <a:ln w="158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1442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1" y="491491"/>
            <a:ext cx="9144000" cy="4247317"/>
          </a:xfrm>
          <a:prstGeom prst="rect">
            <a:avLst/>
          </a:prstGeom>
          <a:noFill/>
        </p:spPr>
        <p:txBody>
          <a:bodyPr wrap="square" lIns="91440" tIns="45720" rIns="91440" bIns="45720">
            <a:spAutoFit/>
          </a:bodyPr>
          <a:lstStyle/>
          <a:p>
            <a:pPr algn="ctr"/>
            <a:r>
              <a:rPr lang="en-US" sz="5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THANKS</a:t>
            </a:r>
            <a:r>
              <a:rPr lang="en-US" sz="5400" b="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p>
          <a:p>
            <a:pPr algn="ctr"/>
            <a:r>
              <a:rPr lang="en-US" sz="5400" b="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SEE </a:t>
            </a:r>
            <a:r>
              <a:rPr lang="en-US" sz="5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U NEXT WEEK</a:t>
            </a:r>
          </a:p>
          <a:p>
            <a:pPr algn="ctr"/>
            <a:r>
              <a:rPr lang="en-US" sz="5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PLEASE READ international court of justice ALSO FINE 1 OR 2 cases </a:t>
            </a:r>
            <a:r>
              <a:rPr lang="en-US" sz="54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a:t>
            </a:r>
          </a:p>
        </p:txBody>
      </p:sp>
      <p:sp>
        <p:nvSpPr>
          <p:cNvPr id="5" name="Smiley Face 4"/>
          <p:cNvSpPr/>
          <p:nvPr/>
        </p:nvSpPr>
        <p:spPr>
          <a:xfrm>
            <a:off x="8458200" y="4419600"/>
            <a:ext cx="1828800" cy="2133600"/>
          </a:xfrm>
          <a:prstGeom prst="smileyFac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528918704"/>
      </p:ext>
    </p:extLst>
  </p:cSld>
  <p:clrMapOvr>
    <a:masterClrMapping/>
  </p:clrMapOvr>
  <p:transition>
    <p:sndAc>
      <p:stSnd>
        <p:snd r:embed="rId2" name="camera.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8.33333E-7 -3.17079E-6 C 0.02188 -0.41368 0.04375 -0.82713 0.00782 -0.82944 C -0.02812 -0.83176 -0.16736 -0.01202 -0.21528 -0.01364 C -0.26319 -0.01525 -0.23802 -0.83222 -0.27951 -0.83961 C -0.321 -0.84701 -0.40034 -0.06078 -0.46406 -0.05801 C -0.52778 -0.05524 -0.6085 -0.81789 -0.66163 -0.82251 C -0.71441 -0.82713 -0.90034 -0.23319 -0.78194 -0.08528 C -0.66354 0.06263 -0.0901 0.03998 0.04879 0.06494 " pathEditMode="relative" ptsTypes="aaaaaaaA">
                                      <p:cBhvr>
                                        <p:cTn id="6" dur="5000" fill="hold"/>
                                        <p:tgtEl>
                                          <p:spTgt spid="5"/>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B32F73EB-B46F-4F77-B3DC-7C374906F3B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xmlns="" id="{ADDB10B3-CF45-4294-8994-0E8AD1FC6EC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3" name="Rectangle 12">
            <a:extLst>
              <a:ext uri="{FF2B5EF4-FFF2-40B4-BE49-F238E27FC236}">
                <a16:creationId xmlns:a16="http://schemas.microsoft.com/office/drawing/2014/main" xmlns="" id="{5145417F-1D1B-48A7-B4DA-BAD73B02C81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a:extLst>
              <a:ext uri="{FF2B5EF4-FFF2-40B4-BE49-F238E27FC236}">
                <a16:creationId xmlns:a16="http://schemas.microsoft.com/office/drawing/2014/main" xmlns="" id="{13CF9D9F-1672-4D0C-934E-CD9EE1BE54B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7" name="Group 16">
            <a:extLst>
              <a:ext uri="{FF2B5EF4-FFF2-40B4-BE49-F238E27FC236}">
                <a16:creationId xmlns:a16="http://schemas.microsoft.com/office/drawing/2014/main" xmlns="" id="{1558C702-CA14-4264-B8FC-A5120F75DE0A}"/>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4828372" y="1267730"/>
            <a:ext cx="1567331" cy="645295"/>
            <a:chOff x="5318306" y="1386268"/>
            <a:chExt cx="1567331" cy="645295"/>
          </a:xfrm>
        </p:grpSpPr>
        <p:cxnSp>
          <p:nvCxnSpPr>
            <p:cNvPr id="18" name="Straight Connector 17">
              <a:extLst>
                <a:ext uri="{FF2B5EF4-FFF2-40B4-BE49-F238E27FC236}">
                  <a16:creationId xmlns:a16="http://schemas.microsoft.com/office/drawing/2014/main" xmlns="" id="{6621A72C-7343-4A22-8700-696C5860A21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xmlns="" id="{BB44A4DC-7861-4DCC-9931-5A075855D656}"/>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xmlns="" id="{E16C316F-BFB5-424F-A951-E962A3B745C2}"/>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2" name="Rectangle 21">
            <a:extLst>
              <a:ext uri="{FF2B5EF4-FFF2-40B4-BE49-F238E27FC236}">
                <a16:creationId xmlns:a16="http://schemas.microsoft.com/office/drawing/2014/main" xmlns="" id="{6995F625-BE4F-4433-8290-5DF0E8589F5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1" cy="6858000"/>
          </a:xfrm>
          <a:prstGeom prst="rect">
            <a:avLst/>
          </a:prstGeom>
          <a:gradFill>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4" name="Rectangle 23">
            <a:extLst>
              <a:ext uri="{FF2B5EF4-FFF2-40B4-BE49-F238E27FC236}">
                <a16:creationId xmlns:a16="http://schemas.microsoft.com/office/drawing/2014/main" xmlns="" id="{80102662-1FA4-4C7A-B144-19699DF435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a:extLst>
              <a:ext uri="{FF2B5EF4-FFF2-40B4-BE49-F238E27FC236}">
                <a16:creationId xmlns:a16="http://schemas.microsoft.com/office/drawing/2014/main" xmlns="" id="{655E224A-5F26-423E-949C-07A720F39A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32108" y="610955"/>
            <a:ext cx="10927784" cy="563609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8" name="Rectangle 27">
            <a:extLst>
              <a:ext uri="{FF2B5EF4-FFF2-40B4-BE49-F238E27FC236}">
                <a16:creationId xmlns:a16="http://schemas.microsoft.com/office/drawing/2014/main" xmlns="" id="{A6F1DA18-4CA4-40CF-9ACA-105D8373B67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97052" y="777240"/>
            <a:ext cx="10597896" cy="5303520"/>
          </a:xfrm>
          <a:prstGeom prst="rect">
            <a:avLst/>
          </a:prstGeom>
          <a:solidFill>
            <a:schemeClr val="bg1"/>
          </a:solidFill>
          <a:ln w="6350" cap="sq" cmpd="sng" algn="ctr">
            <a:solidFill>
              <a:schemeClr val="tx1">
                <a:lumMod val="75000"/>
                <a:lumOff val="25000"/>
              </a:schemeClr>
            </a:solidFill>
            <a:prstDash val="solid"/>
            <a:miter lim="800000"/>
          </a:ln>
          <a:effectLst/>
        </p:spPr>
      </p:sp>
      <p:sp>
        <p:nvSpPr>
          <p:cNvPr id="4" name="Rectangle 3"/>
          <p:cNvSpPr/>
          <p:nvPr/>
        </p:nvSpPr>
        <p:spPr>
          <a:xfrm>
            <a:off x="1260205" y="1887795"/>
            <a:ext cx="9673306" cy="2733106"/>
          </a:xfrm>
          <a:prstGeom prst="rect">
            <a:avLst/>
          </a:prstGeom>
        </p:spPr>
        <p:txBody>
          <a:bodyPr vert="horz" lIns="91440" tIns="45720" rIns="91440" bIns="45720" rtlCol="0" anchor="ctr">
            <a:normAutofit/>
          </a:bodyPr>
          <a:lstStyle/>
          <a:p>
            <a:pPr algn="ctr" defTabSz="914400">
              <a:lnSpc>
                <a:spcPct val="83000"/>
              </a:lnSpc>
              <a:spcBef>
                <a:spcPct val="0"/>
              </a:spcBef>
              <a:spcAft>
                <a:spcPts val="600"/>
              </a:spcAft>
            </a:pPr>
            <a:r>
              <a:rPr lang="en-US" sz="7200" cap="all" spc="-100" dirty="0">
                <a:ln w="17780" cmpd="sng">
                  <a:solidFill>
                    <a:srgbClr val="FFFFFF"/>
                  </a:solidFill>
                  <a:prstDash val="solid"/>
                  <a:miter lim="800000"/>
                </a:ln>
                <a:solidFill>
                  <a:schemeClr val="tx1">
                    <a:lumMod val="85000"/>
                    <a:lumOff val="15000"/>
                  </a:schemeClr>
                </a:solidFill>
                <a:latin typeface="Bangla Sangam MN" panose="02000000000000000000" pitchFamily="2" charset="0"/>
                <a:cs typeface="Bangla Sangam MN" panose="02000000000000000000" pitchFamily="2" charset="0"/>
              </a:rPr>
              <a:t>MEDIASI</a:t>
            </a:r>
          </a:p>
        </p:txBody>
      </p:sp>
      <p:sp>
        <p:nvSpPr>
          <p:cNvPr id="30" name="Rectangle 29">
            <a:extLst>
              <a:ext uri="{FF2B5EF4-FFF2-40B4-BE49-F238E27FC236}">
                <a16:creationId xmlns:a16="http://schemas.microsoft.com/office/drawing/2014/main" xmlns="" id="{7C6D1B74-744B-4231-97DB-86B4C9C5E2D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135880" y="610955"/>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2" name="Straight Connector 31">
            <a:extLst>
              <a:ext uri="{FF2B5EF4-FFF2-40B4-BE49-F238E27FC236}">
                <a16:creationId xmlns:a16="http://schemas.microsoft.com/office/drawing/2014/main" xmlns="" id="{ABC98C72-9EDD-4426-B45A-84E06A7CD22F}"/>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5250180" y="611442"/>
            <a:ext cx="0" cy="640080"/>
          </a:xfrm>
          <a:prstGeom prst="line">
            <a:avLst/>
          </a:prstGeom>
          <a:solidFill>
            <a:schemeClr val="tx1">
              <a:lumMod val="85000"/>
              <a:lumOff val="15000"/>
            </a:schemeClr>
          </a:solidFill>
          <a:ln>
            <a:solidFill>
              <a:schemeClr val="tx1">
                <a:lumMod val="75000"/>
                <a:lumOff val="2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xmlns="" id="{44887186-EE44-4AD3-BEFE-3478B4537191}"/>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6941820" y="611442"/>
            <a:ext cx="0" cy="640080"/>
          </a:xfrm>
          <a:prstGeom prst="line">
            <a:avLst/>
          </a:prstGeom>
          <a:solidFill>
            <a:schemeClr val="tx1">
              <a:lumMod val="85000"/>
              <a:lumOff val="15000"/>
            </a:schemeClr>
          </a:solidFill>
          <a:ln>
            <a:solidFill>
              <a:schemeClr val="tx1">
                <a:lumMod val="75000"/>
                <a:lumOff val="2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xmlns="" id="{58EECC4E-F1C0-4C09-A7FD-4D623DACCC4F}"/>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5250180" y="1244380"/>
            <a:ext cx="1691640" cy="0"/>
          </a:xfrm>
          <a:prstGeom prst="line">
            <a:avLst/>
          </a:prstGeom>
          <a:solidFill>
            <a:schemeClr val="tx1">
              <a:lumMod val="85000"/>
              <a:lumOff val="15000"/>
            </a:schemeClr>
          </a:solidFill>
          <a:ln>
            <a:solidFill>
              <a:schemeClr val="tx1">
                <a:lumMod val="75000"/>
                <a:lumOff val="25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514591"/>
      </p:ext>
    </p:extLst>
  </p:cSld>
  <p:clrMapOvr>
    <a:masterClrMapping/>
  </p:clrMapOvr>
  <p:transition>
    <p:dissolve/>
  </p:transition>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3E25BDA2-3F4D-4B38-90E7-989465ECDD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1" cy="6858000"/>
          </a:xfrm>
          <a:prstGeom prst="rect">
            <a:avLst/>
          </a:prstGeom>
          <a:gradFill>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 name="Rectangle 9">
            <a:extLst>
              <a:ext uri="{FF2B5EF4-FFF2-40B4-BE49-F238E27FC236}">
                <a16:creationId xmlns:a16="http://schemas.microsoft.com/office/drawing/2014/main" xmlns="" id="{F65EEA05-AD42-442F-B6C6-CB9FC28942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xmlns="" id="{BC96869A-A70D-42F7-876F-605CB1718F2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32108" y="610955"/>
            <a:ext cx="10927784" cy="563609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4" name="Rectangle 13">
            <a:extLst>
              <a:ext uri="{FF2B5EF4-FFF2-40B4-BE49-F238E27FC236}">
                <a16:creationId xmlns:a16="http://schemas.microsoft.com/office/drawing/2014/main" xmlns="" id="{6CD407CC-EF5C-486F-9A14-7F681F986D1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97052" y="777240"/>
            <a:ext cx="10597896" cy="5303520"/>
          </a:xfrm>
          <a:prstGeom prst="rect">
            <a:avLst/>
          </a:prstGeom>
          <a:solidFill>
            <a:schemeClr val="bg1"/>
          </a:solidFill>
          <a:ln w="6350" cap="sq" cmpd="sng" algn="ctr">
            <a:solidFill>
              <a:schemeClr val="tx1">
                <a:lumMod val="75000"/>
                <a:lumOff val="25000"/>
              </a:schemeClr>
            </a:solidFill>
            <a:prstDash val="solid"/>
            <a:miter lim="800000"/>
          </a:ln>
          <a:effectLst/>
        </p:spPr>
      </p:sp>
      <p:sp>
        <p:nvSpPr>
          <p:cNvPr id="2" name="Title 1"/>
          <p:cNvSpPr>
            <a:spLocks noGrp="1"/>
          </p:cNvSpPr>
          <p:nvPr>
            <p:ph type="title"/>
          </p:nvPr>
        </p:nvSpPr>
        <p:spPr>
          <a:xfrm>
            <a:off x="7532835" y="1420706"/>
            <a:ext cx="3466540" cy="4016587"/>
          </a:xfrm>
        </p:spPr>
        <p:txBody>
          <a:bodyPr>
            <a:normAutofit/>
          </a:bodyPr>
          <a:lstStyle/>
          <a:p>
            <a:r>
              <a:rPr lang="en-US" sz="3600"/>
              <a:t>Contoh </a:t>
            </a:r>
          </a:p>
        </p:txBody>
      </p:sp>
      <p:sp>
        <p:nvSpPr>
          <p:cNvPr id="3" name="Content Placeholder 2"/>
          <p:cNvSpPr>
            <a:spLocks noGrp="1"/>
          </p:cNvSpPr>
          <p:nvPr>
            <p:ph idx="1"/>
          </p:nvPr>
        </p:nvSpPr>
        <p:spPr>
          <a:xfrm>
            <a:off x="1440519" y="1420706"/>
            <a:ext cx="5514758" cy="4016587"/>
          </a:xfrm>
        </p:spPr>
        <p:txBody>
          <a:bodyPr anchor="ctr">
            <a:normAutofit/>
          </a:bodyPr>
          <a:lstStyle/>
          <a:p>
            <a:endParaRPr lang="en-US">
              <a:solidFill>
                <a:schemeClr val="tx1">
                  <a:lumMod val="75000"/>
                  <a:lumOff val="25000"/>
                </a:schemeClr>
              </a:solidFill>
            </a:endParaRPr>
          </a:p>
          <a:p>
            <a:r>
              <a:rPr lang="en-US">
                <a:solidFill>
                  <a:schemeClr val="tx1">
                    <a:lumMod val="75000"/>
                    <a:lumOff val="25000"/>
                  </a:schemeClr>
                </a:solidFill>
              </a:rPr>
              <a:t>World bank </a:t>
            </a:r>
            <a:r>
              <a:rPr lang="en-US">
                <a:solidFill>
                  <a:schemeClr val="tx1">
                    <a:lumMod val="75000"/>
                    <a:lumOff val="25000"/>
                  </a:schemeClr>
                </a:solidFill>
                <a:sym typeface="Wingdings" pitchFamily="2" charset="2"/>
              </a:rPr>
              <a:t> indus water treaty 1960</a:t>
            </a:r>
            <a:endParaRPr lang="en-US">
              <a:solidFill>
                <a:schemeClr val="tx1">
                  <a:lumMod val="75000"/>
                  <a:lumOff val="25000"/>
                </a:schemeClr>
              </a:solidFill>
            </a:endParaRPr>
          </a:p>
          <a:p>
            <a:r>
              <a:rPr lang="en-US">
                <a:solidFill>
                  <a:schemeClr val="tx1">
                    <a:lumMod val="75000"/>
                    <a:lumOff val="25000"/>
                  </a:schemeClr>
                </a:solidFill>
              </a:rPr>
              <a:t>The egyptian- Israel peace Treaty of 1979 </a:t>
            </a:r>
            <a:r>
              <a:rPr lang="en-US">
                <a:solidFill>
                  <a:schemeClr val="tx1">
                    <a:lumMod val="75000"/>
                    <a:lumOff val="25000"/>
                  </a:schemeClr>
                </a:solidFill>
                <a:sym typeface="Wingdings" pitchFamily="2" charset="2"/>
              </a:rPr>
              <a:t> presiden AS Jimmy Carter ; mempertemukan dan menyelenggarakan perundingan antara israel dan mesir</a:t>
            </a:r>
          </a:p>
          <a:p>
            <a:r>
              <a:rPr lang="en-US">
                <a:solidFill>
                  <a:schemeClr val="tx1">
                    <a:lumMod val="75000"/>
                    <a:lumOff val="25000"/>
                  </a:schemeClr>
                </a:solidFill>
                <a:sym typeface="Wingdings" pitchFamily="2" charset="2"/>
              </a:rPr>
              <a:t>Pemerintah Algeria menyelesaikan sengketa penahanaan  diplomat AS oleh Iran 1980</a:t>
            </a:r>
          </a:p>
          <a:p>
            <a:pPr>
              <a:buNone/>
            </a:pPr>
            <a:endParaRPr lang="en-US">
              <a:solidFill>
                <a:schemeClr val="tx1">
                  <a:lumMod val="75000"/>
                  <a:lumOff val="25000"/>
                </a:schemeClr>
              </a:solidFill>
            </a:endParaRPr>
          </a:p>
        </p:txBody>
      </p:sp>
      <p:cxnSp>
        <p:nvCxnSpPr>
          <p:cNvPr id="16" name="Straight Connector 15">
            <a:extLst>
              <a:ext uri="{FF2B5EF4-FFF2-40B4-BE49-F238E27FC236}">
                <a16:creationId xmlns:a16="http://schemas.microsoft.com/office/drawing/2014/main" xmlns="" id="{0DD76B5F-5BAA-48C6-9065-9AEF15D30B4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7205731" y="2057401"/>
            <a:ext cx="0" cy="2743200"/>
          </a:xfrm>
          <a:prstGeom prst="line">
            <a:avLst/>
          </a:prstGeom>
          <a:ln w="158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8336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Mediasi</a:t>
            </a:r>
            <a:endParaRPr lang="en-US" dirty="0"/>
          </a:p>
        </p:txBody>
      </p:sp>
      <p:sp>
        <p:nvSpPr>
          <p:cNvPr id="5" name="Up Arrow Callout 4"/>
          <p:cNvSpPr/>
          <p:nvPr/>
        </p:nvSpPr>
        <p:spPr>
          <a:xfrm>
            <a:off x="1981199" y="1371599"/>
            <a:ext cx="9949543" cy="5290457"/>
          </a:xfrm>
          <a:prstGeom prst="upArrowCallout">
            <a:avLst>
              <a:gd name="adj1" fmla="val 25000"/>
              <a:gd name="adj2" fmla="val 25000"/>
              <a:gd name="adj3" fmla="val 7285"/>
              <a:gd name="adj4" fmla="val 87074"/>
            </a:avLst>
          </a:prstGeom>
        </p:spPr>
        <p:style>
          <a:lnRef idx="2">
            <a:schemeClr val="accent6"/>
          </a:lnRef>
          <a:fillRef idx="1">
            <a:schemeClr val="lt1"/>
          </a:fillRef>
          <a:effectRef idx="0">
            <a:schemeClr val="accent6"/>
          </a:effectRef>
          <a:fontRef idx="minor">
            <a:schemeClr val="dk1"/>
          </a:fontRef>
        </p:style>
        <p:txBody>
          <a:bodyPr rtlCol="0" anchor="ctr"/>
          <a:lstStyle/>
          <a:p>
            <a:pPr algn="ctr">
              <a:buFont typeface="Wingdings" pitchFamily="2" charset="2"/>
              <a:buChar char="§"/>
            </a:pPr>
            <a:r>
              <a:rPr lang="en-US" sz="3600" dirty="0" err="1"/>
              <a:t>Adalah</a:t>
            </a:r>
            <a:r>
              <a:rPr lang="en-US" sz="3600" dirty="0"/>
              <a:t> </a:t>
            </a:r>
            <a:r>
              <a:rPr lang="en-US" sz="3600" dirty="0" err="1"/>
              <a:t>suatu</a:t>
            </a:r>
            <a:r>
              <a:rPr lang="en-US" sz="3600" dirty="0"/>
              <a:t> </a:t>
            </a:r>
            <a:r>
              <a:rPr lang="en-US" sz="3600" dirty="0" err="1"/>
              <a:t>penyelesaian</a:t>
            </a:r>
            <a:r>
              <a:rPr lang="en-US" sz="3600" dirty="0"/>
              <a:t> </a:t>
            </a:r>
            <a:r>
              <a:rPr lang="en-US" sz="3600" dirty="0" err="1"/>
              <a:t>segketa</a:t>
            </a:r>
            <a:r>
              <a:rPr lang="en-US" sz="3600" dirty="0"/>
              <a:t> </a:t>
            </a:r>
            <a:r>
              <a:rPr lang="en-US" sz="3600" dirty="0" err="1"/>
              <a:t>melalui</a:t>
            </a:r>
            <a:r>
              <a:rPr lang="en-US" sz="3600" dirty="0"/>
              <a:t> </a:t>
            </a:r>
            <a:r>
              <a:rPr lang="en-US" sz="3600" dirty="0" err="1"/>
              <a:t>pihak</a:t>
            </a:r>
            <a:r>
              <a:rPr lang="en-US" sz="3600" dirty="0"/>
              <a:t> </a:t>
            </a:r>
            <a:r>
              <a:rPr lang="en-US" sz="3600" dirty="0" err="1"/>
              <a:t>ke</a:t>
            </a:r>
            <a:r>
              <a:rPr lang="en-US" sz="3600" dirty="0"/>
              <a:t> 3, </a:t>
            </a:r>
            <a:r>
              <a:rPr lang="en-US" sz="3600" dirty="0" err="1"/>
              <a:t>bisa</a:t>
            </a:r>
            <a:r>
              <a:rPr lang="en-US" sz="3600" dirty="0"/>
              <a:t> </a:t>
            </a:r>
            <a:r>
              <a:rPr lang="en-US" sz="3600" dirty="0" err="1"/>
              <a:t>negara</a:t>
            </a:r>
            <a:r>
              <a:rPr lang="en-US" sz="3600" dirty="0"/>
              <a:t>, OI </a:t>
            </a:r>
            <a:r>
              <a:rPr lang="en-US" sz="3600" dirty="0" err="1"/>
              <a:t>atau</a:t>
            </a:r>
            <a:r>
              <a:rPr lang="en-US" sz="3600" dirty="0"/>
              <a:t> </a:t>
            </a:r>
            <a:r>
              <a:rPr lang="en-US" sz="3600" dirty="0" err="1"/>
              <a:t>individu</a:t>
            </a:r>
            <a:r>
              <a:rPr lang="en-US" sz="3600" dirty="0"/>
              <a:t>. </a:t>
            </a:r>
          </a:p>
          <a:p>
            <a:pPr algn="ctr">
              <a:buFont typeface="Wingdings" pitchFamily="2" charset="2"/>
              <a:buChar char="§"/>
            </a:pPr>
            <a:r>
              <a:rPr lang="en-US" sz="3600" dirty="0" err="1"/>
              <a:t>Pihak</a:t>
            </a:r>
            <a:r>
              <a:rPr lang="en-US" sz="3600" dirty="0"/>
              <a:t> ke-3 </a:t>
            </a:r>
            <a:r>
              <a:rPr lang="en-US" sz="3600" dirty="0" err="1"/>
              <a:t>ikut</a:t>
            </a:r>
            <a:r>
              <a:rPr lang="en-US" sz="3600" dirty="0"/>
              <a:t> </a:t>
            </a:r>
            <a:r>
              <a:rPr lang="en-US" sz="3600" dirty="0" err="1"/>
              <a:t>secara</a:t>
            </a:r>
            <a:r>
              <a:rPr lang="en-US" sz="3600" dirty="0"/>
              <a:t> </a:t>
            </a:r>
            <a:r>
              <a:rPr lang="en-US" sz="3600" dirty="0" err="1"/>
              <a:t>aktif</a:t>
            </a:r>
            <a:r>
              <a:rPr lang="en-US" sz="3600" dirty="0"/>
              <a:t> </a:t>
            </a:r>
            <a:r>
              <a:rPr lang="en-US" sz="3600" dirty="0" err="1"/>
              <a:t>dalam</a:t>
            </a:r>
            <a:r>
              <a:rPr lang="en-US" sz="3600" dirty="0"/>
              <a:t> </a:t>
            </a:r>
            <a:r>
              <a:rPr lang="en-US" sz="3600" dirty="0" err="1"/>
              <a:t>proses</a:t>
            </a:r>
            <a:r>
              <a:rPr lang="en-US" sz="3600" dirty="0"/>
              <a:t> </a:t>
            </a:r>
            <a:r>
              <a:rPr lang="en-US" sz="3600" dirty="0" err="1"/>
              <a:t>negosiasi</a:t>
            </a:r>
            <a:endParaRPr lang="en-US" sz="3600" dirty="0"/>
          </a:p>
          <a:p>
            <a:pPr algn="ctr">
              <a:buFont typeface="Wingdings" pitchFamily="2" charset="2"/>
              <a:buChar char="§"/>
            </a:pPr>
            <a:r>
              <a:rPr lang="en-US" sz="3600" dirty="0" err="1"/>
              <a:t>Sebagai</a:t>
            </a:r>
            <a:r>
              <a:rPr lang="en-US" sz="3600" dirty="0"/>
              <a:t> </a:t>
            </a:r>
            <a:r>
              <a:rPr lang="en-US" sz="3600" dirty="0" err="1"/>
              <a:t>pihak</a:t>
            </a:r>
            <a:r>
              <a:rPr lang="en-US" sz="3600" dirty="0"/>
              <a:t> yang </a:t>
            </a:r>
            <a:r>
              <a:rPr lang="en-US" sz="3600" dirty="0" err="1"/>
              <a:t>netral</a:t>
            </a:r>
            <a:r>
              <a:rPr lang="en-US" sz="3600" dirty="0"/>
              <a:t> mediator </a:t>
            </a:r>
            <a:r>
              <a:rPr lang="en-US" sz="3600" dirty="0" err="1"/>
              <a:t>pada</a:t>
            </a:r>
            <a:r>
              <a:rPr lang="en-US" sz="3600" dirty="0"/>
              <a:t> </a:t>
            </a:r>
            <a:r>
              <a:rPr lang="en-US" sz="3600" dirty="0" err="1"/>
              <a:t>akhir</a:t>
            </a:r>
            <a:r>
              <a:rPr lang="en-US" sz="3600" dirty="0"/>
              <a:t> </a:t>
            </a:r>
            <a:r>
              <a:rPr lang="en-US" sz="3600" dirty="0" err="1"/>
              <a:t>perundingan</a:t>
            </a:r>
            <a:r>
              <a:rPr lang="en-US" sz="3600" dirty="0"/>
              <a:t> </a:t>
            </a:r>
            <a:r>
              <a:rPr lang="en-US" sz="3600" dirty="0" err="1"/>
              <a:t>memberikan</a:t>
            </a:r>
            <a:r>
              <a:rPr lang="en-US" sz="3600" dirty="0"/>
              <a:t> saran2 </a:t>
            </a:r>
            <a:r>
              <a:rPr lang="en-US" sz="3600" dirty="0" err="1"/>
              <a:t>guna</a:t>
            </a:r>
            <a:r>
              <a:rPr lang="en-US" sz="3600" dirty="0"/>
              <a:t> </a:t>
            </a:r>
            <a:r>
              <a:rPr lang="en-US" sz="3600" dirty="0" err="1"/>
              <a:t>penyelesaian</a:t>
            </a:r>
            <a:r>
              <a:rPr lang="en-US" sz="3600" dirty="0"/>
              <a:t> </a:t>
            </a:r>
            <a:r>
              <a:rPr lang="en-US" sz="3600" dirty="0" err="1"/>
              <a:t>sengketa</a:t>
            </a:r>
            <a:r>
              <a:rPr lang="en-US" sz="3600" dirty="0"/>
              <a:t>.</a:t>
            </a:r>
          </a:p>
        </p:txBody>
      </p:sp>
    </p:spTree>
    <p:extLst>
      <p:ext uri="{BB962C8B-B14F-4D97-AF65-F5344CB8AC3E}">
        <p14:creationId xmlns:p14="http://schemas.microsoft.com/office/powerpoint/2010/main" val="735226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5">
                                            <p:bg/>
                                          </p:spTgt>
                                        </p:tgtEl>
                                        <p:attrNameLst>
                                          <p:attrName>style.visibility</p:attrName>
                                        </p:attrNameLst>
                                      </p:cBhvr>
                                      <p:to>
                                        <p:strVal val="visible"/>
                                      </p:to>
                                    </p:set>
                                    <p:animEffect transition="in" filter="fade">
                                      <p:cBhvr>
                                        <p:cTn id="13" dur="2000"/>
                                        <p:tgtEl>
                                          <p:spTgt spid="5">
                                            <p:bg/>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fade">
                                      <p:cBhvr>
                                        <p:cTn id="18" dur="2000"/>
                                        <p:tgtEl>
                                          <p:spTgt spid="5">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5">
                                            <p:txEl>
                                              <p:pRg st="1" end="1"/>
                                            </p:txEl>
                                          </p:spTgt>
                                        </p:tgtEl>
                                        <p:attrNameLst>
                                          <p:attrName>style.visibility</p:attrName>
                                        </p:attrNameLst>
                                      </p:cBhvr>
                                      <p:to>
                                        <p:strVal val="visible"/>
                                      </p:to>
                                    </p:set>
                                    <p:animEffect transition="in" filter="fade">
                                      <p:cBhvr>
                                        <p:cTn id="23" dur="2000"/>
                                        <p:tgtEl>
                                          <p:spTgt spid="5">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5">
                                            <p:txEl>
                                              <p:pRg st="2" end="2"/>
                                            </p:txEl>
                                          </p:spTgt>
                                        </p:tgtEl>
                                        <p:attrNameLst>
                                          <p:attrName>style.visibility</p:attrName>
                                        </p:attrNameLst>
                                      </p:cBhvr>
                                      <p:to>
                                        <p:strVal val="visible"/>
                                      </p:to>
                                    </p:set>
                                    <p:animEffect transition="in" filter="fade">
                                      <p:cBhvr>
                                        <p:cTn id="28" dur="20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A009E310-C7C2-4F23-B466-4417C8ED3B9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1" cy="6858000"/>
          </a:xfrm>
          <a:prstGeom prst="rect">
            <a:avLst/>
          </a:prstGeom>
          <a:gradFill>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 name="Rectangle 9">
            <a:extLst>
              <a:ext uri="{FF2B5EF4-FFF2-40B4-BE49-F238E27FC236}">
                <a16:creationId xmlns:a16="http://schemas.microsoft.com/office/drawing/2014/main" xmlns="" id="{51A4F4A1-146B-4D29-852A-F609966797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xmlns="" id="{A4C31FF5-F97E-4082-BFC5-A880DB9F3F0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201150" y="457200"/>
            <a:ext cx="8533646" cy="5943603"/>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4" name="Rectangle 13">
            <a:extLst>
              <a:ext uri="{FF2B5EF4-FFF2-40B4-BE49-F238E27FC236}">
                <a16:creationId xmlns:a16="http://schemas.microsoft.com/office/drawing/2014/main" xmlns="" id="{6015B4CE-42DE-4E9B-B800-B5B8142E6FC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372467" y="621793"/>
            <a:ext cx="8198780" cy="5614416"/>
          </a:xfrm>
          <a:prstGeom prst="rect">
            <a:avLst/>
          </a:prstGeom>
          <a:noFill/>
          <a:ln w="6350" cap="sq" cmpd="sng" algn="ctr">
            <a:solidFill>
              <a:schemeClr val="tx1">
                <a:lumMod val="75000"/>
                <a:lumOff val="25000"/>
              </a:schemeClr>
            </a:solidFill>
            <a:prstDash val="solid"/>
            <a:miter lim="800000"/>
          </a:ln>
          <a:effectLst/>
        </p:spPr>
      </p:sp>
      <p:sp>
        <p:nvSpPr>
          <p:cNvPr id="3" name="Content Placeholder 2"/>
          <p:cNvSpPr>
            <a:spLocks noGrp="1"/>
          </p:cNvSpPr>
          <p:nvPr>
            <p:ph idx="1"/>
          </p:nvPr>
        </p:nvSpPr>
        <p:spPr>
          <a:xfrm>
            <a:off x="3844616" y="2626840"/>
            <a:ext cx="7245103" cy="3131777"/>
          </a:xfrm>
        </p:spPr>
        <p:txBody>
          <a:bodyPr>
            <a:normAutofit/>
          </a:bodyPr>
          <a:lstStyle/>
          <a:p>
            <a:r>
              <a:rPr lang="en-US" dirty="0">
                <a:solidFill>
                  <a:schemeClr val="tx1">
                    <a:lumMod val="75000"/>
                    <a:lumOff val="25000"/>
                  </a:schemeClr>
                </a:solidFill>
              </a:rPr>
              <a:t>Mediator </a:t>
            </a:r>
            <a:r>
              <a:rPr lang="en-US" dirty="0" err="1">
                <a:solidFill>
                  <a:schemeClr val="tx1">
                    <a:lumMod val="75000"/>
                    <a:lumOff val="25000"/>
                  </a:schemeClr>
                </a:solidFill>
              </a:rPr>
              <a:t>dpt</a:t>
            </a:r>
            <a:r>
              <a:rPr lang="en-US" dirty="0">
                <a:solidFill>
                  <a:schemeClr val="tx1">
                    <a:lumMod val="75000"/>
                    <a:lumOff val="25000"/>
                  </a:schemeClr>
                </a:solidFill>
              </a:rPr>
              <a:t> </a:t>
            </a:r>
            <a:r>
              <a:rPr lang="en-US" dirty="0" err="1">
                <a:solidFill>
                  <a:schemeClr val="tx1">
                    <a:lumMod val="75000"/>
                    <a:lumOff val="25000"/>
                  </a:schemeClr>
                </a:solidFill>
              </a:rPr>
              <a:t>memberikan</a:t>
            </a:r>
            <a:r>
              <a:rPr lang="en-US" dirty="0">
                <a:solidFill>
                  <a:schemeClr val="tx1">
                    <a:lumMod val="75000"/>
                    <a:lumOff val="25000"/>
                  </a:schemeClr>
                </a:solidFill>
              </a:rPr>
              <a:t> </a:t>
            </a:r>
            <a:r>
              <a:rPr lang="en-US" dirty="0" err="1">
                <a:solidFill>
                  <a:schemeClr val="tx1">
                    <a:lumMod val="75000"/>
                    <a:lumOff val="25000"/>
                  </a:schemeClr>
                </a:solidFill>
              </a:rPr>
              <a:t>usulan</a:t>
            </a:r>
            <a:r>
              <a:rPr lang="en-US" dirty="0">
                <a:solidFill>
                  <a:schemeClr val="tx1">
                    <a:lumMod val="75000"/>
                    <a:lumOff val="25000"/>
                  </a:schemeClr>
                </a:solidFill>
              </a:rPr>
              <a:t> </a:t>
            </a:r>
            <a:r>
              <a:rPr lang="en-US" dirty="0" err="1">
                <a:solidFill>
                  <a:schemeClr val="tx1">
                    <a:lumMod val="75000"/>
                    <a:lumOff val="25000"/>
                  </a:schemeClr>
                </a:solidFill>
              </a:rPr>
              <a:t>kompromi</a:t>
            </a:r>
            <a:endParaRPr lang="en-US" dirty="0">
              <a:solidFill>
                <a:schemeClr val="tx1">
                  <a:lumMod val="75000"/>
                  <a:lumOff val="25000"/>
                </a:schemeClr>
              </a:solidFill>
            </a:endParaRPr>
          </a:p>
          <a:p>
            <a:r>
              <a:rPr lang="en-US" dirty="0">
                <a:solidFill>
                  <a:schemeClr val="tx1">
                    <a:lumMod val="75000"/>
                    <a:lumOff val="25000"/>
                  </a:schemeClr>
                </a:solidFill>
              </a:rPr>
              <a:t>Mediator </a:t>
            </a:r>
            <a:r>
              <a:rPr lang="en-US" dirty="0" err="1">
                <a:solidFill>
                  <a:schemeClr val="tx1">
                    <a:lumMod val="75000"/>
                    <a:lumOff val="25000"/>
                  </a:schemeClr>
                </a:solidFill>
              </a:rPr>
              <a:t>dpt</a:t>
            </a:r>
            <a:r>
              <a:rPr lang="en-US" dirty="0">
                <a:solidFill>
                  <a:schemeClr val="tx1">
                    <a:lumMod val="75000"/>
                    <a:lumOff val="25000"/>
                  </a:schemeClr>
                </a:solidFill>
              </a:rPr>
              <a:t> </a:t>
            </a:r>
            <a:r>
              <a:rPr lang="en-US" dirty="0" err="1">
                <a:solidFill>
                  <a:schemeClr val="tx1">
                    <a:lumMod val="75000"/>
                    <a:lumOff val="25000"/>
                  </a:schemeClr>
                </a:solidFill>
              </a:rPr>
              <a:t>memberi</a:t>
            </a:r>
            <a:r>
              <a:rPr lang="en-US" dirty="0">
                <a:solidFill>
                  <a:schemeClr val="tx1">
                    <a:lumMod val="75000"/>
                    <a:lumOff val="25000"/>
                  </a:schemeClr>
                </a:solidFill>
              </a:rPr>
              <a:t> </a:t>
            </a:r>
            <a:r>
              <a:rPr lang="en-US" dirty="0" err="1">
                <a:solidFill>
                  <a:schemeClr val="tx1">
                    <a:lumMod val="75000"/>
                    <a:lumOff val="25000"/>
                  </a:schemeClr>
                </a:solidFill>
              </a:rPr>
              <a:t>bantuan</a:t>
            </a:r>
            <a:r>
              <a:rPr lang="en-US" dirty="0">
                <a:solidFill>
                  <a:schemeClr val="tx1">
                    <a:lumMod val="75000"/>
                    <a:lumOff val="25000"/>
                  </a:schemeClr>
                </a:solidFill>
              </a:rPr>
              <a:t> </a:t>
            </a:r>
            <a:r>
              <a:rPr lang="en-US" dirty="0" err="1">
                <a:solidFill>
                  <a:schemeClr val="tx1">
                    <a:lumMod val="75000"/>
                    <a:lumOff val="25000"/>
                  </a:schemeClr>
                </a:solidFill>
              </a:rPr>
              <a:t>dalam</a:t>
            </a:r>
            <a:r>
              <a:rPr lang="en-US" dirty="0">
                <a:solidFill>
                  <a:schemeClr val="tx1">
                    <a:lumMod val="75000"/>
                    <a:lumOff val="25000"/>
                  </a:schemeClr>
                </a:solidFill>
              </a:rPr>
              <a:t> </a:t>
            </a:r>
            <a:r>
              <a:rPr lang="en-US" dirty="0" err="1">
                <a:solidFill>
                  <a:schemeClr val="tx1">
                    <a:lumMod val="75000"/>
                    <a:lumOff val="25000"/>
                  </a:schemeClr>
                </a:solidFill>
              </a:rPr>
              <a:t>melaksanakan</a:t>
            </a:r>
            <a:r>
              <a:rPr lang="en-US" dirty="0">
                <a:solidFill>
                  <a:schemeClr val="tx1">
                    <a:lumMod val="75000"/>
                    <a:lumOff val="25000"/>
                  </a:schemeClr>
                </a:solidFill>
              </a:rPr>
              <a:t> </a:t>
            </a:r>
            <a:r>
              <a:rPr lang="en-US" dirty="0" err="1">
                <a:solidFill>
                  <a:schemeClr val="tx1">
                    <a:lumMod val="75000"/>
                    <a:lumOff val="25000"/>
                  </a:schemeClr>
                </a:solidFill>
              </a:rPr>
              <a:t>kesepakatan</a:t>
            </a:r>
            <a:r>
              <a:rPr lang="en-US" dirty="0">
                <a:solidFill>
                  <a:schemeClr val="tx1">
                    <a:lumMod val="75000"/>
                    <a:lumOff val="25000"/>
                  </a:schemeClr>
                </a:solidFill>
              </a:rPr>
              <a:t>, </a:t>
            </a:r>
            <a:r>
              <a:rPr lang="en-US" dirty="0" err="1">
                <a:solidFill>
                  <a:schemeClr val="tx1">
                    <a:lumMod val="75000"/>
                    <a:lumOff val="25000"/>
                  </a:schemeClr>
                </a:solidFill>
              </a:rPr>
              <a:t>bantuan</a:t>
            </a:r>
            <a:r>
              <a:rPr lang="en-US" dirty="0">
                <a:solidFill>
                  <a:schemeClr val="tx1">
                    <a:lumMod val="75000"/>
                    <a:lumOff val="25000"/>
                  </a:schemeClr>
                </a:solidFill>
              </a:rPr>
              <a:t> </a:t>
            </a:r>
            <a:r>
              <a:rPr lang="en-US" dirty="0" err="1">
                <a:solidFill>
                  <a:schemeClr val="tx1">
                    <a:lumMod val="75000"/>
                    <a:lumOff val="25000"/>
                  </a:schemeClr>
                </a:solidFill>
              </a:rPr>
              <a:t>keuangan</a:t>
            </a:r>
            <a:r>
              <a:rPr lang="en-US" dirty="0">
                <a:solidFill>
                  <a:schemeClr val="tx1">
                    <a:lumMod val="75000"/>
                    <a:lumOff val="25000"/>
                  </a:schemeClr>
                </a:solidFill>
              </a:rPr>
              <a:t> dan </a:t>
            </a:r>
            <a:r>
              <a:rPr lang="en-US" dirty="0" err="1">
                <a:solidFill>
                  <a:schemeClr val="tx1">
                    <a:lumMod val="75000"/>
                    <a:lumOff val="25000"/>
                  </a:schemeClr>
                </a:solidFill>
              </a:rPr>
              <a:t>mengawasi</a:t>
            </a:r>
            <a:endParaRPr lang="en-US" dirty="0">
              <a:solidFill>
                <a:schemeClr val="tx1">
                  <a:lumMod val="75000"/>
                  <a:lumOff val="25000"/>
                </a:schemeClr>
              </a:solidFill>
            </a:endParaRPr>
          </a:p>
          <a:p>
            <a:r>
              <a:rPr lang="en-US" dirty="0" err="1">
                <a:solidFill>
                  <a:schemeClr val="tx1">
                    <a:lumMod val="75000"/>
                    <a:lumOff val="25000"/>
                  </a:schemeClr>
                </a:solidFill>
              </a:rPr>
              <a:t>Apabila</a:t>
            </a:r>
            <a:r>
              <a:rPr lang="en-US" dirty="0">
                <a:solidFill>
                  <a:schemeClr val="tx1">
                    <a:lumMod val="75000"/>
                    <a:lumOff val="25000"/>
                  </a:schemeClr>
                </a:solidFill>
              </a:rPr>
              <a:t> </a:t>
            </a:r>
            <a:r>
              <a:rPr lang="en-US" dirty="0" err="1">
                <a:solidFill>
                  <a:schemeClr val="tx1">
                    <a:lumMod val="75000"/>
                    <a:lumOff val="25000"/>
                  </a:schemeClr>
                </a:solidFill>
              </a:rPr>
              <a:t>mediatornya</a:t>
            </a:r>
            <a:r>
              <a:rPr lang="en-US" dirty="0">
                <a:solidFill>
                  <a:schemeClr val="tx1">
                    <a:lumMod val="75000"/>
                    <a:lumOff val="25000"/>
                  </a:schemeClr>
                </a:solidFill>
              </a:rPr>
              <a:t> negara, negara </a:t>
            </a:r>
            <a:r>
              <a:rPr lang="en-US" dirty="0" err="1">
                <a:solidFill>
                  <a:schemeClr val="tx1">
                    <a:lumMod val="75000"/>
                    <a:lumOff val="25000"/>
                  </a:schemeClr>
                </a:solidFill>
              </a:rPr>
              <a:t>dapat</a:t>
            </a:r>
            <a:r>
              <a:rPr lang="en-US" dirty="0">
                <a:solidFill>
                  <a:schemeClr val="tx1">
                    <a:lumMod val="75000"/>
                    <a:lumOff val="25000"/>
                  </a:schemeClr>
                </a:solidFill>
              </a:rPr>
              <a:t> </a:t>
            </a:r>
            <a:r>
              <a:rPr lang="en-US" dirty="0" err="1">
                <a:solidFill>
                  <a:schemeClr val="tx1">
                    <a:lumMod val="75000"/>
                    <a:lumOff val="25000"/>
                  </a:schemeClr>
                </a:solidFill>
              </a:rPr>
              <a:t>memberikan</a:t>
            </a:r>
            <a:r>
              <a:rPr lang="en-US" dirty="0">
                <a:solidFill>
                  <a:schemeClr val="tx1">
                    <a:lumMod val="75000"/>
                    <a:lumOff val="25000"/>
                  </a:schemeClr>
                </a:solidFill>
              </a:rPr>
              <a:t> </a:t>
            </a:r>
            <a:r>
              <a:rPr lang="en-US" dirty="0" err="1">
                <a:solidFill>
                  <a:schemeClr val="tx1">
                    <a:lumMod val="75000"/>
                    <a:lumOff val="25000"/>
                  </a:schemeClr>
                </a:solidFill>
              </a:rPr>
              <a:t>pengaruhnya</a:t>
            </a:r>
            <a:r>
              <a:rPr lang="en-US" dirty="0">
                <a:solidFill>
                  <a:schemeClr val="tx1">
                    <a:lumMod val="75000"/>
                    <a:lumOff val="25000"/>
                  </a:schemeClr>
                </a:solidFill>
              </a:rPr>
              <a:t> </a:t>
            </a:r>
            <a:r>
              <a:rPr lang="en-US" dirty="0" err="1">
                <a:solidFill>
                  <a:schemeClr val="tx1">
                    <a:lumMod val="75000"/>
                    <a:lumOff val="25000"/>
                  </a:schemeClr>
                </a:solidFill>
              </a:rPr>
              <a:t>untuk</a:t>
            </a:r>
            <a:r>
              <a:rPr lang="en-US" dirty="0">
                <a:solidFill>
                  <a:schemeClr val="tx1">
                    <a:lumMod val="75000"/>
                    <a:lumOff val="25000"/>
                  </a:schemeClr>
                </a:solidFill>
              </a:rPr>
              <a:t> </a:t>
            </a:r>
            <a:r>
              <a:rPr lang="en-US" dirty="0" err="1">
                <a:solidFill>
                  <a:schemeClr val="tx1">
                    <a:lumMod val="75000"/>
                    <a:lumOff val="25000"/>
                  </a:schemeClr>
                </a:solidFill>
              </a:rPr>
              <a:t>memaksa</a:t>
            </a:r>
            <a:r>
              <a:rPr lang="en-US" dirty="0">
                <a:solidFill>
                  <a:schemeClr val="tx1">
                    <a:lumMod val="75000"/>
                    <a:lumOff val="25000"/>
                  </a:schemeClr>
                </a:solidFill>
              </a:rPr>
              <a:t> para </a:t>
            </a:r>
            <a:r>
              <a:rPr lang="en-US" dirty="0" err="1">
                <a:solidFill>
                  <a:schemeClr val="tx1">
                    <a:lumMod val="75000"/>
                    <a:lumOff val="25000"/>
                  </a:schemeClr>
                </a:solidFill>
              </a:rPr>
              <a:t>pihak</a:t>
            </a:r>
            <a:r>
              <a:rPr lang="en-US" dirty="0">
                <a:solidFill>
                  <a:schemeClr val="tx1">
                    <a:lumMod val="75000"/>
                    <a:lumOff val="25000"/>
                  </a:schemeClr>
                </a:solidFill>
              </a:rPr>
              <a:t> </a:t>
            </a:r>
            <a:r>
              <a:rPr lang="en-US" dirty="0" err="1">
                <a:solidFill>
                  <a:schemeClr val="tx1">
                    <a:lumMod val="75000"/>
                    <a:lumOff val="25000"/>
                  </a:schemeClr>
                </a:solidFill>
              </a:rPr>
              <a:t>untuk</a:t>
            </a:r>
            <a:r>
              <a:rPr lang="en-US" dirty="0">
                <a:solidFill>
                  <a:schemeClr val="tx1">
                    <a:lumMod val="75000"/>
                    <a:lumOff val="25000"/>
                  </a:schemeClr>
                </a:solidFill>
              </a:rPr>
              <a:t> </a:t>
            </a:r>
            <a:r>
              <a:rPr lang="en-US" dirty="0" err="1">
                <a:solidFill>
                  <a:schemeClr val="tx1">
                    <a:lumMod val="75000"/>
                    <a:lumOff val="25000"/>
                  </a:schemeClr>
                </a:solidFill>
              </a:rPr>
              <a:t>melaksanakan</a:t>
            </a:r>
            <a:r>
              <a:rPr lang="en-US" dirty="0">
                <a:solidFill>
                  <a:schemeClr val="tx1">
                    <a:lumMod val="75000"/>
                    <a:lumOff val="25000"/>
                  </a:schemeClr>
                </a:solidFill>
              </a:rPr>
              <a:t> </a:t>
            </a:r>
            <a:r>
              <a:rPr lang="en-US" dirty="0" err="1">
                <a:solidFill>
                  <a:schemeClr val="tx1">
                    <a:lumMod val="75000"/>
                    <a:lumOff val="25000"/>
                  </a:schemeClr>
                </a:solidFill>
              </a:rPr>
              <a:t>kesepakatannya</a:t>
            </a:r>
            <a:endParaRPr lang="en-US" dirty="0">
              <a:solidFill>
                <a:schemeClr val="tx1">
                  <a:lumMod val="75000"/>
                  <a:lumOff val="25000"/>
                </a:schemeClr>
              </a:solidFill>
            </a:endParaRPr>
          </a:p>
        </p:txBody>
      </p:sp>
    </p:spTree>
    <p:extLst>
      <p:ext uri="{BB962C8B-B14F-4D97-AF65-F5344CB8AC3E}">
        <p14:creationId xmlns:p14="http://schemas.microsoft.com/office/powerpoint/2010/main" val="30364207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3E25BDA2-3F4D-4B38-90E7-989465ECDD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1" cy="6858000"/>
          </a:xfrm>
          <a:prstGeom prst="rect">
            <a:avLst/>
          </a:prstGeom>
          <a:gradFill>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 name="Rectangle 9">
            <a:extLst>
              <a:ext uri="{FF2B5EF4-FFF2-40B4-BE49-F238E27FC236}">
                <a16:creationId xmlns:a16="http://schemas.microsoft.com/office/drawing/2014/main" xmlns="" id="{F65EEA05-AD42-442F-B6C6-CB9FC28942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xmlns="" id="{BC96869A-A70D-42F7-876F-605CB1718F2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32108" y="610955"/>
            <a:ext cx="10927784" cy="563609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4" name="Rectangle 13">
            <a:extLst>
              <a:ext uri="{FF2B5EF4-FFF2-40B4-BE49-F238E27FC236}">
                <a16:creationId xmlns:a16="http://schemas.microsoft.com/office/drawing/2014/main" xmlns="" id="{6CD407CC-EF5C-486F-9A14-7F681F986D1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97052" y="777240"/>
            <a:ext cx="10597896" cy="5303520"/>
          </a:xfrm>
          <a:prstGeom prst="rect">
            <a:avLst/>
          </a:prstGeom>
          <a:solidFill>
            <a:schemeClr val="bg1"/>
          </a:solidFill>
          <a:ln w="6350" cap="sq" cmpd="sng" algn="ctr">
            <a:solidFill>
              <a:schemeClr val="tx1">
                <a:lumMod val="75000"/>
                <a:lumOff val="25000"/>
              </a:schemeClr>
            </a:solidFill>
            <a:prstDash val="solid"/>
            <a:miter lim="800000"/>
          </a:ln>
          <a:effectLst/>
        </p:spPr>
      </p:sp>
      <p:sp>
        <p:nvSpPr>
          <p:cNvPr id="2" name="Title 1"/>
          <p:cNvSpPr>
            <a:spLocks noGrp="1"/>
          </p:cNvSpPr>
          <p:nvPr>
            <p:ph type="title"/>
          </p:nvPr>
        </p:nvSpPr>
        <p:spPr>
          <a:xfrm>
            <a:off x="7532835" y="1420706"/>
            <a:ext cx="3466540" cy="4016587"/>
          </a:xfrm>
        </p:spPr>
        <p:txBody>
          <a:bodyPr>
            <a:normAutofit/>
          </a:bodyPr>
          <a:lstStyle/>
          <a:p>
            <a:r>
              <a:rPr lang="en-US" sz="3600"/>
              <a:t>Dasar hukum </a:t>
            </a:r>
          </a:p>
        </p:txBody>
      </p:sp>
      <p:sp>
        <p:nvSpPr>
          <p:cNvPr id="3" name="Content Placeholder 2"/>
          <p:cNvSpPr>
            <a:spLocks noGrp="1"/>
          </p:cNvSpPr>
          <p:nvPr>
            <p:ph idx="1"/>
          </p:nvPr>
        </p:nvSpPr>
        <p:spPr>
          <a:xfrm>
            <a:off x="1440519" y="1420706"/>
            <a:ext cx="5514758" cy="4016587"/>
          </a:xfrm>
        </p:spPr>
        <p:txBody>
          <a:bodyPr anchor="ctr">
            <a:normAutofit/>
          </a:bodyPr>
          <a:lstStyle/>
          <a:p>
            <a:r>
              <a:rPr lang="en-US">
                <a:solidFill>
                  <a:schemeClr val="tx1">
                    <a:lumMod val="75000"/>
                    <a:lumOff val="25000"/>
                  </a:schemeClr>
                </a:solidFill>
              </a:rPr>
              <a:t>Pasal 3&amp;4 the hague convention on the peaceful settlement of dispute</a:t>
            </a:r>
          </a:p>
          <a:p>
            <a:r>
              <a:rPr lang="en-US">
                <a:solidFill>
                  <a:schemeClr val="tx1">
                    <a:lumMod val="75000"/>
                    <a:lumOff val="25000"/>
                  </a:schemeClr>
                </a:solidFill>
              </a:rPr>
              <a:t>Bab VI Piagam PBB (psl 33-38)</a:t>
            </a:r>
          </a:p>
          <a:p>
            <a:endParaRPr lang="en-US">
              <a:solidFill>
                <a:schemeClr val="tx1">
                  <a:lumMod val="75000"/>
                  <a:lumOff val="25000"/>
                </a:schemeClr>
              </a:solidFill>
            </a:endParaRPr>
          </a:p>
        </p:txBody>
      </p:sp>
      <p:cxnSp>
        <p:nvCxnSpPr>
          <p:cNvPr id="16" name="Straight Connector 15">
            <a:extLst>
              <a:ext uri="{FF2B5EF4-FFF2-40B4-BE49-F238E27FC236}">
                <a16:creationId xmlns:a16="http://schemas.microsoft.com/office/drawing/2014/main" xmlns="" id="{0DD76B5F-5BAA-48C6-9065-9AEF15D30B4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7205731" y="2057401"/>
            <a:ext cx="0" cy="2743200"/>
          </a:xfrm>
          <a:prstGeom prst="line">
            <a:avLst/>
          </a:prstGeom>
          <a:ln w="158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76798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B32F73EB-B46F-4F77-B3DC-7C374906F3B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xmlns="" id="{ADDB10B3-CF45-4294-8994-0E8AD1FC6EC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3" name="Rectangle 12">
            <a:extLst>
              <a:ext uri="{FF2B5EF4-FFF2-40B4-BE49-F238E27FC236}">
                <a16:creationId xmlns:a16="http://schemas.microsoft.com/office/drawing/2014/main" xmlns="" id="{5145417F-1D1B-48A7-B4DA-BAD73B02C81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a:extLst>
              <a:ext uri="{FF2B5EF4-FFF2-40B4-BE49-F238E27FC236}">
                <a16:creationId xmlns:a16="http://schemas.microsoft.com/office/drawing/2014/main" xmlns="" id="{13CF9D9F-1672-4D0C-934E-CD9EE1BE54B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7" name="Group 16">
            <a:extLst>
              <a:ext uri="{FF2B5EF4-FFF2-40B4-BE49-F238E27FC236}">
                <a16:creationId xmlns:a16="http://schemas.microsoft.com/office/drawing/2014/main" xmlns="" id="{1558C702-CA14-4264-B8FC-A5120F75DE0A}"/>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4828372" y="1267730"/>
            <a:ext cx="1567331" cy="645295"/>
            <a:chOff x="5318306" y="1386268"/>
            <a:chExt cx="1567331" cy="645295"/>
          </a:xfrm>
        </p:grpSpPr>
        <p:cxnSp>
          <p:nvCxnSpPr>
            <p:cNvPr id="18" name="Straight Connector 17">
              <a:extLst>
                <a:ext uri="{FF2B5EF4-FFF2-40B4-BE49-F238E27FC236}">
                  <a16:creationId xmlns:a16="http://schemas.microsoft.com/office/drawing/2014/main" xmlns="" id="{6621A72C-7343-4A22-8700-696C5860A21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xmlns="" id="{BB44A4DC-7861-4DCC-9931-5A075855D656}"/>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xmlns="" id="{E16C316F-BFB5-424F-A951-E962A3B745C2}"/>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2" name="Rectangle 21">
            <a:extLst>
              <a:ext uri="{FF2B5EF4-FFF2-40B4-BE49-F238E27FC236}">
                <a16:creationId xmlns:a16="http://schemas.microsoft.com/office/drawing/2014/main" xmlns="" id="{6995F625-BE4F-4433-8290-5DF0E8589F5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1" cy="6858000"/>
          </a:xfrm>
          <a:prstGeom prst="rect">
            <a:avLst/>
          </a:prstGeom>
          <a:gradFill>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4" name="Rectangle 23">
            <a:extLst>
              <a:ext uri="{FF2B5EF4-FFF2-40B4-BE49-F238E27FC236}">
                <a16:creationId xmlns:a16="http://schemas.microsoft.com/office/drawing/2014/main" xmlns="" id="{80102662-1FA4-4C7A-B144-19699DF435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a:extLst>
              <a:ext uri="{FF2B5EF4-FFF2-40B4-BE49-F238E27FC236}">
                <a16:creationId xmlns:a16="http://schemas.microsoft.com/office/drawing/2014/main" xmlns="" id="{655E224A-5F26-423E-949C-07A720F39A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32108" y="610955"/>
            <a:ext cx="10927784" cy="563609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8" name="Rectangle 27">
            <a:extLst>
              <a:ext uri="{FF2B5EF4-FFF2-40B4-BE49-F238E27FC236}">
                <a16:creationId xmlns:a16="http://schemas.microsoft.com/office/drawing/2014/main" xmlns="" id="{A6F1DA18-4CA4-40CF-9ACA-105D8373B67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97052" y="777240"/>
            <a:ext cx="10597896" cy="5303520"/>
          </a:xfrm>
          <a:prstGeom prst="rect">
            <a:avLst/>
          </a:prstGeom>
          <a:solidFill>
            <a:schemeClr val="bg1"/>
          </a:solidFill>
          <a:ln w="6350" cap="sq" cmpd="sng" algn="ctr">
            <a:solidFill>
              <a:schemeClr val="tx1">
                <a:lumMod val="75000"/>
                <a:lumOff val="25000"/>
              </a:schemeClr>
            </a:solidFill>
            <a:prstDash val="solid"/>
            <a:miter lim="800000"/>
          </a:ln>
          <a:effectLst/>
        </p:spPr>
      </p:sp>
      <p:sp>
        <p:nvSpPr>
          <p:cNvPr id="4" name="Rectangle 3"/>
          <p:cNvSpPr/>
          <p:nvPr/>
        </p:nvSpPr>
        <p:spPr>
          <a:xfrm>
            <a:off x="1260205" y="1887795"/>
            <a:ext cx="9673306" cy="2733106"/>
          </a:xfrm>
          <a:prstGeom prst="rect">
            <a:avLst/>
          </a:prstGeom>
        </p:spPr>
        <p:txBody>
          <a:bodyPr vert="horz" lIns="91440" tIns="45720" rIns="91440" bIns="45720" rtlCol="0" anchor="ctr">
            <a:normAutofit/>
          </a:bodyPr>
          <a:lstStyle/>
          <a:p>
            <a:pPr algn="ctr" defTabSz="914400">
              <a:lnSpc>
                <a:spcPct val="83000"/>
              </a:lnSpc>
              <a:spcBef>
                <a:spcPct val="0"/>
              </a:spcBef>
              <a:spcAft>
                <a:spcPts val="600"/>
              </a:spcAft>
            </a:pPr>
            <a:r>
              <a:rPr lang="en-US" sz="7200" cap="all" spc="-100">
                <a:ln w="10541" cmpd="sng">
                  <a:solidFill>
                    <a:schemeClr val="accent1">
                      <a:shade val="88000"/>
                      <a:satMod val="110000"/>
                    </a:schemeClr>
                  </a:solidFill>
                  <a:prstDash val="solid"/>
                </a:ln>
                <a:solidFill>
                  <a:schemeClr val="tx1">
                    <a:lumMod val="85000"/>
                    <a:lumOff val="15000"/>
                  </a:schemeClr>
                </a:solidFill>
                <a:latin typeface="+mj-lt"/>
              </a:rPr>
              <a:t>PENCARI FAKTA</a:t>
            </a:r>
          </a:p>
        </p:txBody>
      </p:sp>
      <p:sp>
        <p:nvSpPr>
          <p:cNvPr id="30" name="Rectangle 29">
            <a:extLst>
              <a:ext uri="{FF2B5EF4-FFF2-40B4-BE49-F238E27FC236}">
                <a16:creationId xmlns:a16="http://schemas.microsoft.com/office/drawing/2014/main" xmlns="" id="{7C6D1B74-744B-4231-97DB-86B4C9C5E2D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135880" y="610955"/>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2" name="Straight Connector 31">
            <a:extLst>
              <a:ext uri="{FF2B5EF4-FFF2-40B4-BE49-F238E27FC236}">
                <a16:creationId xmlns:a16="http://schemas.microsoft.com/office/drawing/2014/main" xmlns="" id="{ABC98C72-9EDD-4426-B45A-84E06A7CD22F}"/>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5250180" y="611442"/>
            <a:ext cx="0" cy="640080"/>
          </a:xfrm>
          <a:prstGeom prst="line">
            <a:avLst/>
          </a:prstGeom>
          <a:solidFill>
            <a:schemeClr val="tx1">
              <a:lumMod val="85000"/>
              <a:lumOff val="15000"/>
            </a:schemeClr>
          </a:solidFill>
          <a:ln>
            <a:solidFill>
              <a:schemeClr val="tx1">
                <a:lumMod val="75000"/>
                <a:lumOff val="2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xmlns="" id="{44887186-EE44-4AD3-BEFE-3478B4537191}"/>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6941820" y="611442"/>
            <a:ext cx="0" cy="640080"/>
          </a:xfrm>
          <a:prstGeom prst="line">
            <a:avLst/>
          </a:prstGeom>
          <a:solidFill>
            <a:schemeClr val="tx1">
              <a:lumMod val="85000"/>
              <a:lumOff val="15000"/>
            </a:schemeClr>
          </a:solidFill>
          <a:ln>
            <a:solidFill>
              <a:schemeClr val="tx1">
                <a:lumMod val="75000"/>
                <a:lumOff val="2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xmlns="" id="{58EECC4E-F1C0-4C09-A7FD-4D623DACCC4F}"/>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5250180" y="1244380"/>
            <a:ext cx="1691640" cy="0"/>
          </a:xfrm>
          <a:prstGeom prst="line">
            <a:avLst/>
          </a:prstGeom>
          <a:solidFill>
            <a:schemeClr val="tx1">
              <a:lumMod val="85000"/>
              <a:lumOff val="15000"/>
            </a:schemeClr>
          </a:solidFill>
          <a:ln>
            <a:solidFill>
              <a:schemeClr val="tx1">
                <a:lumMod val="75000"/>
                <a:lumOff val="25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26307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5000"/>
          </a:schemeClr>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E192707B-B929-41A7-9B41-E959A1C689E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8FB4235C-4505-46C7-AD8F-8769A1972FC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34696" y="237744"/>
            <a:ext cx="11722608" cy="6382512"/>
          </a:xfrm>
          <a:prstGeom prst="rect">
            <a:avLst/>
          </a:prstGeom>
          <a:noFill/>
          <a:ln w="6350" cap="sq" cmpd="sng" algn="ctr">
            <a:solidFill>
              <a:schemeClr val="tx1"/>
            </a:solidFill>
            <a:prstDash val="solid"/>
            <a:miter lim="800000"/>
          </a:ln>
          <a:effectLst>
            <a:softEdge rad="0"/>
          </a:effectLst>
        </p:spPr>
      </p:sp>
      <p:graphicFrame>
        <p:nvGraphicFramePr>
          <p:cNvPr id="4" name="Content Placeholder 3"/>
          <p:cNvGraphicFramePr>
            <a:graphicFrameLocks noGrp="1"/>
          </p:cNvGraphicFramePr>
          <p:nvPr>
            <p:ph idx="1"/>
            <p:extLst>
              <p:ext uri="{D42A27DB-BD31-4B8C-83A1-F6EECF244321}">
                <p14:modId xmlns:p14="http://schemas.microsoft.com/office/powerpoint/2010/main" val="818162854"/>
              </p:ext>
            </p:extLst>
          </p:nvPr>
        </p:nvGraphicFramePr>
        <p:xfrm>
          <a:off x="1066800" y="2103120"/>
          <a:ext cx="10058400" cy="3931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10356865"/>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3E25BDA2-3F4D-4B38-90E7-989465ECDD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1" cy="6858000"/>
          </a:xfrm>
          <a:prstGeom prst="rect">
            <a:avLst/>
          </a:prstGeom>
          <a:gradFill>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 name="Rectangle 9">
            <a:extLst>
              <a:ext uri="{FF2B5EF4-FFF2-40B4-BE49-F238E27FC236}">
                <a16:creationId xmlns:a16="http://schemas.microsoft.com/office/drawing/2014/main" xmlns="" id="{F65EEA05-AD42-442F-B6C6-CB9FC28942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xmlns="" id="{BC96869A-A70D-42F7-876F-605CB1718F2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32108" y="610955"/>
            <a:ext cx="10927784" cy="563609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4" name="Rectangle 13">
            <a:extLst>
              <a:ext uri="{FF2B5EF4-FFF2-40B4-BE49-F238E27FC236}">
                <a16:creationId xmlns:a16="http://schemas.microsoft.com/office/drawing/2014/main" xmlns="" id="{6CD407CC-EF5C-486F-9A14-7F681F986D1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97052" y="777240"/>
            <a:ext cx="10597896" cy="5303520"/>
          </a:xfrm>
          <a:prstGeom prst="rect">
            <a:avLst/>
          </a:prstGeom>
          <a:solidFill>
            <a:schemeClr val="bg1"/>
          </a:solidFill>
          <a:ln w="6350" cap="sq" cmpd="sng" algn="ctr">
            <a:solidFill>
              <a:schemeClr val="tx1">
                <a:lumMod val="75000"/>
                <a:lumOff val="25000"/>
              </a:schemeClr>
            </a:solidFill>
            <a:prstDash val="solid"/>
            <a:miter lim="800000"/>
          </a:ln>
          <a:effectLst/>
        </p:spPr>
      </p:sp>
      <p:sp>
        <p:nvSpPr>
          <p:cNvPr id="2" name="Title 1"/>
          <p:cNvSpPr>
            <a:spLocks noGrp="1"/>
          </p:cNvSpPr>
          <p:nvPr>
            <p:ph type="title"/>
          </p:nvPr>
        </p:nvSpPr>
        <p:spPr>
          <a:xfrm>
            <a:off x="7532835" y="1420706"/>
            <a:ext cx="3466540" cy="4016587"/>
          </a:xfrm>
        </p:spPr>
        <p:txBody>
          <a:bodyPr>
            <a:normAutofit/>
          </a:bodyPr>
          <a:lstStyle/>
          <a:p>
            <a:r>
              <a:rPr lang="en-US" sz="3600"/>
              <a:t>Dasar hukum </a:t>
            </a:r>
          </a:p>
        </p:txBody>
      </p:sp>
      <p:sp>
        <p:nvSpPr>
          <p:cNvPr id="3" name="Content Placeholder 2"/>
          <p:cNvSpPr>
            <a:spLocks noGrp="1"/>
          </p:cNvSpPr>
          <p:nvPr>
            <p:ph idx="1"/>
          </p:nvPr>
        </p:nvSpPr>
        <p:spPr>
          <a:xfrm>
            <a:off x="1440519" y="1420706"/>
            <a:ext cx="5514758" cy="4016587"/>
          </a:xfrm>
        </p:spPr>
        <p:txBody>
          <a:bodyPr anchor="ctr">
            <a:normAutofit/>
          </a:bodyPr>
          <a:lstStyle/>
          <a:p>
            <a:r>
              <a:rPr lang="en-US">
                <a:solidFill>
                  <a:schemeClr val="tx1">
                    <a:lumMod val="75000"/>
                    <a:lumOff val="25000"/>
                  </a:schemeClr>
                </a:solidFill>
              </a:rPr>
              <a:t>Pasal 9-36 the hague convention on the pacific settlement of dispute 1988 dan 1907</a:t>
            </a:r>
          </a:p>
        </p:txBody>
      </p:sp>
      <p:cxnSp>
        <p:nvCxnSpPr>
          <p:cNvPr id="16" name="Straight Connector 15">
            <a:extLst>
              <a:ext uri="{FF2B5EF4-FFF2-40B4-BE49-F238E27FC236}">
                <a16:creationId xmlns:a16="http://schemas.microsoft.com/office/drawing/2014/main" xmlns="" id="{0DD76B5F-5BAA-48C6-9065-9AEF15D30B4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7205731" y="2057401"/>
            <a:ext cx="0" cy="2743200"/>
          </a:xfrm>
          <a:prstGeom prst="line">
            <a:avLst/>
          </a:prstGeom>
          <a:ln w="158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773535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TotalTime>
  <Words>397</Words>
  <Application>Microsoft Office PowerPoint</Application>
  <PresentationFormat>Widescreen</PresentationFormat>
  <Paragraphs>54</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Bangla Sangam MN</vt:lpstr>
      <vt:lpstr>Calibri</vt:lpstr>
      <vt:lpstr>Century Gothic</vt:lpstr>
      <vt:lpstr>Garamond</vt:lpstr>
      <vt:lpstr>Wingdings</vt:lpstr>
      <vt:lpstr>Savon</vt:lpstr>
      <vt:lpstr>HPSI </vt:lpstr>
      <vt:lpstr>PowerPoint Presentation</vt:lpstr>
      <vt:lpstr>Contoh </vt:lpstr>
      <vt:lpstr>Mediasi</vt:lpstr>
      <vt:lpstr>PowerPoint Presentation</vt:lpstr>
      <vt:lpstr>Dasar hukum </vt:lpstr>
      <vt:lpstr>PowerPoint Presentation</vt:lpstr>
      <vt:lpstr>PowerPoint Presentation</vt:lpstr>
      <vt:lpstr>Dasar hukum </vt:lpstr>
      <vt:lpstr>PowerPoint Presentation</vt:lpstr>
      <vt:lpstr>PowerPoint Presentation</vt:lpstr>
      <vt:lpstr>PowerPoint Presentation</vt:lpstr>
      <vt:lpstr>Contoh </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HPSI </dc:title>
  <dc:creator>Rehulina Tarigan</dc:creator>
  <cp:lastModifiedBy>ASUS</cp:lastModifiedBy>
  <cp:revision>2</cp:revision>
  <dcterms:created xsi:type="dcterms:W3CDTF">2020-09-19T12:22:08Z</dcterms:created>
  <dcterms:modified xsi:type="dcterms:W3CDTF">2021-09-28T01:57:24Z</dcterms:modified>
</cp:coreProperties>
</file>