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57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5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FFE3305-6CA4-4FAC-B080-613193B6609D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6E0C98F-414D-4A1A-B495-969B49E40E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FE3305-6CA4-4FAC-B080-613193B6609D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0C98F-414D-4A1A-B495-969B49E40E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FFE3305-6CA4-4FAC-B080-613193B6609D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6E0C98F-414D-4A1A-B495-969B49E40E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FE3305-6CA4-4FAC-B080-613193B6609D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0C98F-414D-4A1A-B495-969B49E40E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FFE3305-6CA4-4FAC-B080-613193B6609D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56E0C98F-414D-4A1A-B495-969B49E40E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FE3305-6CA4-4FAC-B080-613193B6609D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0C98F-414D-4A1A-B495-969B49E40E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FE3305-6CA4-4FAC-B080-613193B6609D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0C98F-414D-4A1A-B495-969B49E40E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FE3305-6CA4-4FAC-B080-613193B6609D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0C98F-414D-4A1A-B495-969B49E40E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FFE3305-6CA4-4FAC-B080-613193B6609D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0C98F-414D-4A1A-B495-969B49E40E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FE3305-6CA4-4FAC-B080-613193B6609D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0C98F-414D-4A1A-B495-969B49E40E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FE3305-6CA4-4FAC-B080-613193B6609D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0C98F-414D-4A1A-B495-969B49E40E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FFE3305-6CA4-4FAC-B080-613193B6609D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6E0C98F-414D-4A1A-B495-969B49E40E9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PERADILA N TATA </a:t>
            </a:r>
            <a:r>
              <a:rPr lang="en-US" smtClean="0"/>
              <a:t>USAHA </a:t>
            </a:r>
            <a:r>
              <a:rPr lang="en-US" smtClean="0"/>
              <a:t>NEGARA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PENGETAHUN HAKIM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Pasal</a:t>
            </a:r>
            <a:r>
              <a:rPr lang="en-US" dirty="0" smtClean="0"/>
              <a:t> 106 UU PTUN,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yang </a:t>
            </a:r>
            <a:r>
              <a:rPr lang="en-US" dirty="0" err="1" smtClean="0"/>
              <a:t>dimaksudkan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hakim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olehnya</a:t>
            </a:r>
            <a:r>
              <a:rPr lang="en-US" dirty="0" smtClean="0"/>
              <a:t> </a:t>
            </a:r>
            <a:r>
              <a:rPr lang="en-US" dirty="0" err="1" smtClean="0"/>
              <a:t>diketahui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diyakini</a:t>
            </a:r>
            <a:r>
              <a:rPr lang="en-US" dirty="0" smtClean="0"/>
              <a:t> </a:t>
            </a:r>
            <a:r>
              <a:rPr lang="en-US" dirty="0" err="1" smtClean="0"/>
              <a:t>kebenarannya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Pengetahuan</a:t>
            </a:r>
            <a:r>
              <a:rPr lang="en-US" dirty="0" smtClean="0"/>
              <a:t> hakim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hakim yang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pemeriksaan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persidangan</a:t>
            </a:r>
            <a:r>
              <a:rPr lang="en-US" dirty="0" smtClean="0"/>
              <a:t> yang </a:t>
            </a:r>
            <a:r>
              <a:rPr lang="en-US" dirty="0" err="1" smtClean="0"/>
              <a:t>berlangsung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SEKIAN,</a:t>
            </a:r>
            <a:br>
              <a:rPr lang="en-US" dirty="0" smtClean="0"/>
            </a:br>
            <a:r>
              <a:rPr lang="en-US" dirty="0" smtClean="0"/>
              <a:t>TERIMA KASIH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PEMBUKTIAN</a:t>
            </a:r>
          </a:p>
          <a:p>
            <a:pPr>
              <a:defRPr/>
            </a:pP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peradilan</a:t>
            </a:r>
            <a:r>
              <a:rPr lang="en-US" dirty="0" smtClean="0"/>
              <a:t> </a:t>
            </a: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dilihat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penjelasan</a:t>
            </a:r>
            <a:r>
              <a:rPr lang="en-US" dirty="0" smtClean="0"/>
              <a:t> UU </a:t>
            </a:r>
            <a:r>
              <a:rPr lang="en-US" dirty="0" err="1" smtClean="0"/>
              <a:t>nya</a:t>
            </a:r>
            <a:r>
              <a:rPr lang="en-US" dirty="0" smtClean="0"/>
              <a:t> </a:t>
            </a:r>
            <a:r>
              <a:rPr lang="en-US" dirty="0" err="1" smtClean="0"/>
              <a:t>mengarah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ajaran</a:t>
            </a:r>
            <a:r>
              <a:rPr lang="en-US" dirty="0" smtClean="0"/>
              <a:t> </a:t>
            </a:r>
            <a:r>
              <a:rPr lang="en-US" dirty="0" err="1" smtClean="0"/>
              <a:t>pembuktian</a:t>
            </a:r>
            <a:r>
              <a:rPr lang="en-US" dirty="0" smtClean="0"/>
              <a:t> </a:t>
            </a:r>
            <a:r>
              <a:rPr lang="en-US" dirty="0" err="1" smtClean="0"/>
              <a:t>bebas</a:t>
            </a:r>
            <a:endParaRPr lang="en-US" dirty="0" smtClean="0"/>
          </a:p>
          <a:p>
            <a:pPr>
              <a:defRPr/>
            </a:pPr>
            <a:r>
              <a:rPr lang="en-US" dirty="0" err="1" smtClean="0"/>
              <a:t>Ajaran</a:t>
            </a:r>
            <a:r>
              <a:rPr lang="en-US" dirty="0" smtClean="0"/>
              <a:t>/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pembuktian</a:t>
            </a:r>
            <a:r>
              <a:rPr lang="en-US" dirty="0" smtClean="0"/>
              <a:t> </a:t>
            </a:r>
            <a:r>
              <a:rPr lang="en-US" dirty="0" err="1" smtClean="0"/>
              <a:t>bebas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ajaran</a:t>
            </a:r>
            <a:r>
              <a:rPr lang="en-US" dirty="0" smtClean="0"/>
              <a:t>/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menghendaki</a:t>
            </a:r>
            <a:r>
              <a:rPr lang="en-US" dirty="0" smtClean="0"/>
              <a:t> </a:t>
            </a:r>
            <a:r>
              <a:rPr lang="en-US" dirty="0" err="1" smtClean="0"/>
              <a:t>adnya</a:t>
            </a:r>
            <a:r>
              <a:rPr lang="en-US" dirty="0" smtClean="0"/>
              <a:t> ketentua2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mengikat</a:t>
            </a:r>
            <a:r>
              <a:rPr lang="en-US" dirty="0" smtClean="0"/>
              <a:t> </a:t>
            </a:r>
            <a:r>
              <a:rPr lang="en-US" dirty="0" err="1" smtClean="0"/>
              <a:t>hakim,shg</a:t>
            </a:r>
            <a:r>
              <a:rPr lang="en-US" dirty="0" smtClean="0"/>
              <a:t> </a:t>
            </a:r>
            <a:r>
              <a:rPr lang="en-US" dirty="0" err="1" smtClean="0"/>
              <a:t>sejauh</a:t>
            </a:r>
            <a:r>
              <a:rPr lang="en-US" dirty="0" smtClean="0"/>
              <a:t> </a:t>
            </a:r>
            <a:r>
              <a:rPr lang="en-US" dirty="0" err="1" smtClean="0"/>
              <a:t>mana</a:t>
            </a:r>
            <a:r>
              <a:rPr lang="en-US" dirty="0" smtClean="0"/>
              <a:t> </a:t>
            </a:r>
            <a:r>
              <a:rPr lang="en-US" dirty="0" err="1" smtClean="0"/>
              <a:t>pembuktian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diserahkan</a:t>
            </a:r>
            <a:r>
              <a:rPr lang="en-US" dirty="0" smtClean="0"/>
              <a:t> </a:t>
            </a:r>
            <a:r>
              <a:rPr lang="en-US" dirty="0" err="1" smtClean="0"/>
              <a:t>kpd</a:t>
            </a:r>
            <a:r>
              <a:rPr lang="en-US" dirty="0" smtClean="0"/>
              <a:t> hakim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Sbg</a:t>
            </a:r>
            <a:r>
              <a:rPr lang="en-US" dirty="0" smtClean="0"/>
              <a:t> </a:t>
            </a:r>
            <a:r>
              <a:rPr lang="en-US" dirty="0" err="1" smtClean="0"/>
              <a:t>penjabaran</a:t>
            </a:r>
            <a:r>
              <a:rPr lang="en-US" dirty="0" smtClean="0"/>
              <a:t> </a:t>
            </a:r>
            <a:r>
              <a:rPr lang="en-US" dirty="0" err="1" smtClean="0"/>
              <a:t>pembuktian</a:t>
            </a:r>
            <a:r>
              <a:rPr lang="en-US" dirty="0" smtClean="0"/>
              <a:t> </a:t>
            </a:r>
            <a:r>
              <a:rPr lang="en-US" dirty="0" err="1" smtClean="0"/>
              <a:t>bebas,lihat</a:t>
            </a:r>
            <a:r>
              <a:rPr lang="en-US" dirty="0" smtClean="0"/>
              <a:t> </a:t>
            </a:r>
            <a:r>
              <a:rPr lang="en-US" dirty="0" err="1" smtClean="0"/>
              <a:t>penjelasan</a:t>
            </a:r>
            <a:r>
              <a:rPr lang="en-US" dirty="0" smtClean="0"/>
              <a:t> Ps 107,Hakim </a:t>
            </a:r>
            <a:r>
              <a:rPr lang="en-US" dirty="0" err="1" smtClean="0"/>
              <a:t>peradilan</a:t>
            </a:r>
            <a:r>
              <a:rPr lang="en-US" dirty="0" smtClean="0"/>
              <a:t> TUN </a:t>
            </a:r>
            <a:r>
              <a:rPr lang="en-US" dirty="0" err="1" smtClean="0"/>
              <a:t>dpt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:</a:t>
            </a:r>
          </a:p>
          <a:p>
            <a:pPr>
              <a:defRPr/>
            </a:pPr>
            <a:r>
              <a:rPr lang="en-US" dirty="0" smtClean="0"/>
              <a:t>a.apa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dibuktikan</a:t>
            </a:r>
            <a:r>
              <a:rPr lang="en-US" dirty="0" smtClean="0"/>
              <a:t> </a:t>
            </a:r>
          </a:p>
          <a:p>
            <a:pPr>
              <a:defRPr/>
            </a:pPr>
            <a:r>
              <a:rPr lang="en-US" dirty="0" smtClean="0"/>
              <a:t>b. </a:t>
            </a:r>
            <a:r>
              <a:rPr lang="en-US" dirty="0" err="1" smtClean="0"/>
              <a:t>Siapa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hrs </a:t>
            </a:r>
            <a:r>
              <a:rPr lang="en-US" dirty="0" err="1" smtClean="0"/>
              <a:t>dibebani</a:t>
            </a:r>
            <a:r>
              <a:rPr lang="en-US" dirty="0" smtClean="0"/>
              <a:t> </a:t>
            </a:r>
            <a:r>
              <a:rPr lang="en-US" dirty="0" err="1" smtClean="0"/>
              <a:t>pembuktian</a:t>
            </a:r>
            <a:r>
              <a:rPr lang="en-US" dirty="0" smtClean="0"/>
              <a:t> ,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hrs </a:t>
            </a:r>
            <a:r>
              <a:rPr lang="en-US" dirty="0" err="1" smtClean="0"/>
              <a:t>dibuktikan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berpekara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hrs </a:t>
            </a:r>
            <a:r>
              <a:rPr lang="en-US" dirty="0" err="1" smtClean="0"/>
              <a:t>dibuktikan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hakim </a:t>
            </a:r>
            <a:r>
              <a:rPr lang="en-US" dirty="0" err="1" smtClean="0"/>
              <a:t>sendiri</a:t>
            </a:r>
            <a:endParaRPr lang="en-US" dirty="0" smtClean="0"/>
          </a:p>
          <a:p>
            <a:pPr>
              <a:defRPr/>
            </a:pPr>
            <a:r>
              <a:rPr lang="en-US" dirty="0" err="1" smtClean="0"/>
              <a:t>c.alat</a:t>
            </a:r>
            <a:r>
              <a:rPr lang="en-US" dirty="0" smtClean="0"/>
              <a:t> </a:t>
            </a:r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mana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diutamakan</a:t>
            </a:r>
            <a:r>
              <a:rPr lang="en-US" dirty="0" smtClean="0"/>
              <a:t> </a:t>
            </a:r>
            <a:r>
              <a:rPr lang="en-US" dirty="0" err="1" smtClean="0"/>
              <a:t>utk</a:t>
            </a:r>
            <a:r>
              <a:rPr lang="en-US" dirty="0" smtClean="0"/>
              <a:t> 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Dipergunakan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pembuktian</a:t>
            </a:r>
            <a:endParaRPr lang="en-US" dirty="0" smtClean="0"/>
          </a:p>
          <a:p>
            <a:pPr>
              <a:defRPr/>
            </a:pPr>
            <a:r>
              <a:rPr lang="en-US" dirty="0" err="1" smtClean="0"/>
              <a:t>d.kekuatan</a:t>
            </a:r>
            <a:r>
              <a:rPr lang="en-US" dirty="0" smtClean="0"/>
              <a:t> </a:t>
            </a:r>
            <a:r>
              <a:rPr lang="en-US" dirty="0" err="1" smtClean="0"/>
              <a:t>pembuktian</a:t>
            </a:r>
            <a:r>
              <a:rPr lang="en-US" dirty="0" smtClean="0"/>
              <a:t> </a:t>
            </a:r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diajukan</a:t>
            </a:r>
            <a:endParaRPr lang="en-US" dirty="0" smtClean="0"/>
          </a:p>
          <a:p>
            <a:pPr>
              <a:defRPr/>
            </a:pPr>
            <a:r>
              <a:rPr lang="en-US" dirty="0" err="1" smtClean="0"/>
              <a:t>Sbg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hakim TUN </a:t>
            </a:r>
            <a:r>
              <a:rPr lang="en-US" dirty="0" err="1" smtClean="0"/>
              <a:t>tdk</a:t>
            </a:r>
            <a:r>
              <a:rPr lang="en-US" dirty="0" smtClean="0"/>
              <a:t> </a:t>
            </a:r>
            <a:r>
              <a:rPr lang="en-US" dirty="0" err="1" smtClean="0"/>
              <a:t>terikat</a:t>
            </a:r>
            <a:r>
              <a:rPr lang="en-US" dirty="0" smtClean="0"/>
              <a:t> pd </a:t>
            </a:r>
            <a:r>
              <a:rPr lang="en-US" dirty="0" err="1" smtClean="0"/>
              <a:t>fakta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diajukan</a:t>
            </a:r>
            <a:r>
              <a:rPr lang="en-US" dirty="0" smtClean="0"/>
              <a:t> </a:t>
            </a:r>
            <a:r>
              <a:rPr lang="en-US" dirty="0" err="1" smtClean="0"/>
              <a:t>penggugat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tergugat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putusan</a:t>
            </a:r>
            <a:r>
              <a:rPr lang="en-US" dirty="0" smtClean="0"/>
              <a:t> PTUN Jakarta </a:t>
            </a:r>
            <a:r>
              <a:rPr lang="en-US" dirty="0" err="1" smtClean="0"/>
              <a:t>tgl</a:t>
            </a:r>
            <a:r>
              <a:rPr lang="en-US" dirty="0" smtClean="0"/>
              <a:t> 16 </a:t>
            </a:r>
            <a:r>
              <a:rPr lang="en-US" dirty="0" err="1" smtClean="0"/>
              <a:t>januari</a:t>
            </a:r>
            <a:r>
              <a:rPr lang="en-US" smtClean="0"/>
              <a:t> 1992 No.02/G/1991/PT.TUN.JKT</a:t>
            </a:r>
            <a:endParaRPr lang="en-US" dirty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ptun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100 </a:t>
            </a:r>
            <a:r>
              <a:rPr lang="en-US" dirty="0" err="1" smtClean="0"/>
              <a:t>ayat</a:t>
            </a:r>
            <a:r>
              <a:rPr lang="en-US" dirty="0" smtClean="0"/>
              <a:t> (1) UUPTUN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:</a:t>
            </a:r>
          </a:p>
          <a:p>
            <a:r>
              <a:rPr lang="en-US" dirty="0" smtClean="0"/>
              <a:t> a. </a:t>
            </a:r>
            <a:r>
              <a:rPr lang="en-US" dirty="0" err="1" smtClean="0"/>
              <a:t>Surat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tulisan</a:t>
            </a:r>
            <a:endParaRPr lang="en-US" dirty="0" smtClean="0"/>
          </a:p>
          <a:p>
            <a:r>
              <a:rPr lang="en-US" dirty="0" smtClean="0"/>
              <a:t> b. </a:t>
            </a:r>
            <a:r>
              <a:rPr lang="en-US" dirty="0" err="1" smtClean="0"/>
              <a:t>keterangan</a:t>
            </a:r>
            <a:r>
              <a:rPr lang="en-US" dirty="0" smtClean="0"/>
              <a:t> </a:t>
            </a:r>
            <a:r>
              <a:rPr lang="en-US" dirty="0" err="1" smtClean="0"/>
              <a:t>ahli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c.keterangan</a:t>
            </a:r>
            <a:r>
              <a:rPr lang="en-US" dirty="0" smtClean="0"/>
              <a:t> </a:t>
            </a:r>
            <a:r>
              <a:rPr lang="en-US" dirty="0" err="1" smtClean="0"/>
              <a:t>saksi</a:t>
            </a:r>
            <a:endParaRPr lang="en-US" dirty="0" smtClean="0"/>
          </a:p>
          <a:p>
            <a:r>
              <a:rPr lang="en-US" dirty="0" smtClean="0"/>
              <a:t> d.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e.pengetahuan</a:t>
            </a:r>
            <a:r>
              <a:rPr lang="en-US" dirty="0" smtClean="0"/>
              <a:t> Hakim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surat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tulisan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 smtClean="0"/>
              <a:t>Pasal</a:t>
            </a:r>
            <a:r>
              <a:rPr lang="en-US" dirty="0" smtClean="0"/>
              <a:t> 101 UU No. 5 tahun1986 </a:t>
            </a:r>
            <a:r>
              <a:rPr lang="en-US" dirty="0" err="1" smtClean="0"/>
              <a:t>Surat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3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: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a.Akta</a:t>
            </a:r>
            <a:r>
              <a:rPr lang="en-US" dirty="0" smtClean="0"/>
              <a:t> </a:t>
            </a:r>
            <a:r>
              <a:rPr lang="en-US" dirty="0" err="1" smtClean="0"/>
              <a:t>otentik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surat</a:t>
            </a:r>
            <a:r>
              <a:rPr lang="en-US" dirty="0" smtClean="0"/>
              <a:t> yang </a:t>
            </a:r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dihadapan</a:t>
            </a:r>
            <a:r>
              <a:rPr lang="en-US" dirty="0" smtClean="0"/>
              <a:t> 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pejabat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yang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r>
              <a:rPr lang="en-US" dirty="0" smtClean="0"/>
              <a:t> </a:t>
            </a:r>
            <a:r>
              <a:rPr lang="en-US" dirty="0" err="1" smtClean="0"/>
              <a:t>berwenang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surat</a:t>
            </a:r>
            <a:r>
              <a:rPr lang="en-US" dirty="0" smtClean="0"/>
              <a:t> yang </a:t>
            </a:r>
            <a:r>
              <a:rPr lang="en-US" dirty="0" err="1" smtClean="0"/>
              <a:t>dimaksud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dipergunakan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peristiwa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peristiwa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yang </a:t>
            </a:r>
            <a:r>
              <a:rPr lang="en-US" dirty="0" err="1" smtClean="0"/>
              <a:t>tercantum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dalamnya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b.Akta</a:t>
            </a:r>
            <a:r>
              <a:rPr lang="en-US" dirty="0" smtClean="0"/>
              <a:t> </a:t>
            </a:r>
            <a:r>
              <a:rPr lang="en-US" dirty="0" err="1" smtClean="0"/>
              <a:t>dibawah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surat</a:t>
            </a:r>
            <a:r>
              <a:rPr lang="en-US" dirty="0" smtClean="0"/>
              <a:t> yang </a:t>
            </a:r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ditanda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yang </a:t>
            </a:r>
            <a:r>
              <a:rPr lang="en-US" dirty="0" err="1" smtClean="0"/>
              <a:t>bersangkutan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maksud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dipergunakan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tentan</a:t>
            </a:r>
            <a:r>
              <a:rPr lang="en-US" dirty="0" smtClean="0"/>
              <a:t> </a:t>
            </a:r>
            <a:r>
              <a:rPr lang="en-US" dirty="0" err="1" smtClean="0"/>
              <a:t>peristiwa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peristiwa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yang </a:t>
            </a:r>
            <a:r>
              <a:rPr lang="en-US" dirty="0" err="1" smtClean="0"/>
              <a:t>tercamtum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dalamnya</a:t>
            </a:r>
            <a:r>
              <a:rPr lang="en-US" dirty="0" smtClean="0"/>
              <a:t>.</a:t>
            </a:r>
          </a:p>
          <a:p>
            <a:r>
              <a:rPr lang="fi-FI" dirty="0" smtClean="0"/>
              <a:t>c.Surat-surat lain yang bukan akta.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KeTERANGAN</a:t>
            </a:r>
            <a:r>
              <a:rPr lang="en-US" dirty="0" smtClean="0"/>
              <a:t> AHLI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diatur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102 UU No. 5 </a:t>
            </a:r>
            <a:r>
              <a:rPr lang="en-US" dirty="0" err="1" smtClean="0"/>
              <a:t>Tahun</a:t>
            </a:r>
            <a:r>
              <a:rPr lang="en-US" dirty="0" smtClean="0"/>
              <a:t> 1986 : </a:t>
            </a:r>
          </a:p>
          <a:p>
            <a:r>
              <a:rPr lang="en-US" dirty="0" err="1" smtClean="0"/>
              <a:t>Ayat</a:t>
            </a:r>
            <a:r>
              <a:rPr lang="en-US" dirty="0" smtClean="0"/>
              <a:t> (1) , yang </a:t>
            </a:r>
            <a:r>
              <a:rPr lang="en-US" dirty="0" err="1" smtClean="0"/>
              <a:t>menentukan</a:t>
            </a:r>
            <a:r>
              <a:rPr lang="en-US" dirty="0" smtClean="0"/>
              <a:t>, </a:t>
            </a:r>
            <a:r>
              <a:rPr lang="en-US" dirty="0" err="1" smtClean="0"/>
              <a:t>keterangan</a:t>
            </a:r>
            <a:r>
              <a:rPr lang="en-US" dirty="0" smtClean="0"/>
              <a:t> </a:t>
            </a:r>
            <a:r>
              <a:rPr lang="en-US" dirty="0" err="1" smtClean="0"/>
              <a:t>ahli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yang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dibawah</a:t>
            </a:r>
            <a:r>
              <a:rPr lang="en-US" dirty="0" smtClean="0"/>
              <a:t> </a:t>
            </a:r>
            <a:r>
              <a:rPr lang="en-US" dirty="0" err="1" smtClean="0"/>
              <a:t>sumpah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persidangan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yang 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ketahui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pengalaman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pengetahuannnya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Ayat</a:t>
            </a:r>
            <a:r>
              <a:rPr lang="en-US" dirty="0" smtClean="0"/>
              <a:t> (2) </a:t>
            </a:r>
            <a:r>
              <a:rPr lang="en-US" dirty="0" err="1" smtClean="0"/>
              <a:t>Seseorang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didengar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saksi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88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keterangan</a:t>
            </a:r>
            <a:r>
              <a:rPr lang="en-US" dirty="0" smtClean="0"/>
              <a:t> </a:t>
            </a:r>
            <a:r>
              <a:rPr lang="en-US" dirty="0" err="1" smtClean="0"/>
              <a:t>ahli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Keterangan</a:t>
            </a:r>
            <a:r>
              <a:rPr lang="en-US" dirty="0" smtClean="0"/>
              <a:t> </a:t>
            </a:r>
            <a:r>
              <a:rPr lang="en-US" dirty="0" err="1" smtClean="0"/>
              <a:t>saksi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Pasal</a:t>
            </a:r>
            <a:r>
              <a:rPr lang="en-US" dirty="0" smtClean="0"/>
              <a:t> 104 UU No. 5 </a:t>
            </a:r>
            <a:r>
              <a:rPr lang="en-US" dirty="0" err="1" smtClean="0"/>
              <a:t>tahun</a:t>
            </a:r>
            <a:r>
              <a:rPr lang="en-US" dirty="0" smtClean="0"/>
              <a:t> 1986 ,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keterangan</a:t>
            </a:r>
            <a:r>
              <a:rPr lang="en-US" dirty="0" smtClean="0"/>
              <a:t> </a:t>
            </a:r>
            <a:r>
              <a:rPr lang="en-US" dirty="0" err="1" smtClean="0"/>
              <a:t>saksi</a:t>
            </a:r>
            <a:r>
              <a:rPr lang="en-US" dirty="0" smtClean="0"/>
              <a:t> </a:t>
            </a:r>
            <a:r>
              <a:rPr lang="en-US" dirty="0" err="1" smtClean="0"/>
              <a:t>dianggab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keterangan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berkenaan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yang </a:t>
            </a:r>
            <a:r>
              <a:rPr lang="en-US" dirty="0" err="1" smtClean="0"/>
              <a:t>dialami,dilihat,atau</a:t>
            </a:r>
            <a:r>
              <a:rPr lang="en-US" dirty="0" smtClean="0"/>
              <a:t> </a:t>
            </a:r>
            <a:r>
              <a:rPr lang="en-US" dirty="0" err="1" smtClean="0"/>
              <a:t>didengar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saksi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Indroharto</a:t>
            </a:r>
            <a:r>
              <a:rPr lang="en-US" dirty="0" smtClean="0"/>
              <a:t> yang </a:t>
            </a:r>
            <a:r>
              <a:rPr lang="en-US" dirty="0" err="1" smtClean="0"/>
              <a:t>dimaksud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keterangan</a:t>
            </a:r>
            <a:r>
              <a:rPr lang="en-US" dirty="0" smtClean="0"/>
              <a:t> </a:t>
            </a:r>
            <a:r>
              <a:rPr lang="en-US" dirty="0" err="1" smtClean="0"/>
              <a:t>saksi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keterangan</a:t>
            </a:r>
            <a:r>
              <a:rPr lang="en-US" dirty="0" smtClean="0"/>
              <a:t> yang </a:t>
            </a:r>
            <a:r>
              <a:rPr lang="en-US" dirty="0" err="1" smtClean="0"/>
              <a:t>didengar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hakim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pemeriksaan</a:t>
            </a:r>
            <a:r>
              <a:rPr lang="en-US" dirty="0" smtClean="0"/>
              <a:t> </a:t>
            </a:r>
            <a:r>
              <a:rPr lang="en-US" dirty="0" err="1" smtClean="0"/>
              <a:t>perkara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PENGAKUAN PARA PIHAK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Pasal</a:t>
            </a:r>
            <a:r>
              <a:rPr lang="en-US" dirty="0" smtClean="0"/>
              <a:t> 105 ,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ditarik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kecuali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alasan</a:t>
            </a:r>
            <a:r>
              <a:rPr lang="en-US" dirty="0" smtClean="0"/>
              <a:t> yang </a:t>
            </a:r>
            <a:r>
              <a:rPr lang="en-US" dirty="0" err="1" smtClean="0"/>
              <a:t>kuat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diteriam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hakim. </a:t>
            </a:r>
          </a:p>
          <a:p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Wiyono</a:t>
            </a:r>
            <a:r>
              <a:rPr lang="en-US" dirty="0" smtClean="0"/>
              <a:t> (2013) </a:t>
            </a:r>
            <a:r>
              <a:rPr lang="en-US" dirty="0" err="1" smtClean="0"/>
              <a:t>pengakuan</a:t>
            </a:r>
            <a:r>
              <a:rPr lang="en-US" dirty="0" smtClean="0"/>
              <a:t> yang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penggugat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tergugat</a:t>
            </a:r>
            <a:r>
              <a:rPr lang="en-US" dirty="0" smtClean="0"/>
              <a:t>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tentu</a:t>
            </a:r>
            <a:r>
              <a:rPr lang="en-US" dirty="0" smtClean="0"/>
              <a:t> </a:t>
            </a:r>
            <a:r>
              <a:rPr lang="en-US" dirty="0" err="1" smtClean="0"/>
              <a:t>menunjukan</a:t>
            </a:r>
            <a:r>
              <a:rPr lang="en-US" dirty="0" smtClean="0"/>
              <a:t> </a:t>
            </a:r>
            <a:r>
              <a:rPr lang="en-US" dirty="0" err="1" smtClean="0"/>
              <a:t>kebenaran</a:t>
            </a:r>
            <a:r>
              <a:rPr lang="en-US" dirty="0" smtClean="0"/>
              <a:t> </a:t>
            </a:r>
            <a:r>
              <a:rPr lang="en-US" dirty="0" err="1" smtClean="0"/>
              <a:t>materil</a:t>
            </a:r>
            <a:r>
              <a:rPr lang="en-US" dirty="0" smtClean="0"/>
              <a:t> yang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terjadinya</a:t>
            </a:r>
            <a:r>
              <a:rPr lang="en-US" dirty="0" smtClean="0"/>
              <a:t> </a:t>
            </a:r>
            <a:r>
              <a:rPr lang="en-US" dirty="0" err="1" smtClean="0"/>
              <a:t>sengketa</a:t>
            </a:r>
            <a:r>
              <a:rPr lang="en-US" dirty="0" smtClean="0"/>
              <a:t> </a:t>
            </a: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,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meskipun</a:t>
            </a:r>
            <a:r>
              <a:rPr lang="en-US" dirty="0" smtClean="0"/>
              <a:t> </a:t>
            </a:r>
            <a:r>
              <a:rPr lang="en-US" dirty="0" err="1" smtClean="0"/>
              <a:t>penggugat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tergugat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, </a:t>
            </a:r>
            <a:r>
              <a:rPr lang="en-US" dirty="0" err="1" smtClean="0"/>
              <a:t>tetapi</a:t>
            </a:r>
            <a:r>
              <a:rPr lang="en-US" dirty="0" smtClean="0"/>
              <a:t> hakim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wewenang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meneliti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lanjut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yang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15</TotalTime>
  <Words>488</Words>
  <Application>Microsoft Office PowerPoint</Application>
  <PresentationFormat>On-screen Show (4:3)</PresentationFormat>
  <Paragraphs>37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Opulent</vt:lpstr>
      <vt:lpstr>PERADILA N TATA USAHA NEGARA</vt:lpstr>
      <vt:lpstr>Slide 2</vt:lpstr>
      <vt:lpstr>Slide 3</vt:lpstr>
      <vt:lpstr>Slide 4</vt:lpstr>
      <vt:lpstr>Alat bukti dalam ptun</vt:lpstr>
      <vt:lpstr>Alat bukti surat atau tulisan</vt:lpstr>
      <vt:lpstr>KeTERANGAN AHLI</vt:lpstr>
      <vt:lpstr>Keterangan saksi</vt:lpstr>
      <vt:lpstr>PENGAKUAN PARA PIHAK </vt:lpstr>
      <vt:lpstr>PENGETAHUN HAKIM</vt:lpstr>
      <vt:lpstr>SEKIAN, TERIMA KASIH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USER</cp:lastModifiedBy>
  <cp:revision>5</cp:revision>
  <dcterms:created xsi:type="dcterms:W3CDTF">2020-10-31T10:55:48Z</dcterms:created>
  <dcterms:modified xsi:type="dcterms:W3CDTF">2020-11-09T07:09:43Z</dcterms:modified>
</cp:coreProperties>
</file>