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FFE3305-6CA4-4FAC-B080-613193B6609D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E0C98F-414D-4A1A-B495-969B49E40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PERADILA N TATA </a:t>
            </a:r>
            <a:r>
              <a:rPr lang="en-US" smtClean="0"/>
              <a:t>USAHA </a:t>
            </a:r>
            <a:r>
              <a:rPr lang="en-US" smtClean="0"/>
              <a:t>NEGARA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PENGETAHUN HAKIM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106 UU PTUN,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hakim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olehnya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diyakini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Pengetahuan</a:t>
            </a:r>
            <a:r>
              <a:rPr lang="en-US" dirty="0" smtClean="0"/>
              <a:t> hakim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hakim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persidangan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SEKIAN,</a:t>
            </a:r>
            <a:br>
              <a:rPr lang="en-US" dirty="0" smtClean="0"/>
            </a:br>
            <a:r>
              <a:rPr lang="en-US" dirty="0" smtClean="0"/>
              <a:t>TERIMA 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PEMBUKTIAN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UU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Ajaran</a:t>
            </a:r>
            <a:r>
              <a:rPr lang="en-US" dirty="0" smtClean="0"/>
              <a:t>/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/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adnya</a:t>
            </a:r>
            <a:r>
              <a:rPr lang="en-US" dirty="0" smtClean="0"/>
              <a:t> ketentua2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hakim,shg</a:t>
            </a:r>
            <a:r>
              <a:rPr lang="en-US" dirty="0" smtClean="0"/>
              <a:t>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hakim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bebas,lihat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Ps 107,Hakim </a:t>
            </a:r>
            <a:r>
              <a:rPr lang="en-US" dirty="0" err="1" smtClean="0"/>
              <a:t>peradilan</a:t>
            </a:r>
            <a:r>
              <a:rPr lang="en-US" dirty="0" smtClean="0"/>
              <a:t> TUN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:</a:t>
            </a:r>
          </a:p>
          <a:p>
            <a:pPr>
              <a:defRPr/>
            </a:pPr>
            <a:r>
              <a:rPr lang="en-US" dirty="0" smtClean="0"/>
              <a:t>a.apa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</a:p>
          <a:p>
            <a:pPr>
              <a:defRPr/>
            </a:pPr>
            <a:r>
              <a:rPr lang="en-US" dirty="0" smtClean="0"/>
              <a:t>b.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hrs </a:t>
            </a:r>
            <a:r>
              <a:rPr lang="en-US" dirty="0" err="1" smtClean="0"/>
              <a:t>dibebani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,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hrs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berpekara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hrs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sendiri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c.alat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diutamakan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d.kekuatan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hakim TUN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pd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tergugat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PTUN Jakarta </a:t>
            </a:r>
            <a:r>
              <a:rPr lang="en-US" dirty="0" err="1" smtClean="0"/>
              <a:t>tgl</a:t>
            </a:r>
            <a:r>
              <a:rPr lang="en-US" dirty="0" smtClean="0"/>
              <a:t> 16 </a:t>
            </a:r>
            <a:r>
              <a:rPr lang="en-US" dirty="0" err="1" smtClean="0"/>
              <a:t>januari</a:t>
            </a:r>
            <a:r>
              <a:rPr lang="en-US" smtClean="0"/>
              <a:t> 1992 No.02/G/1991/PT.TUN.JKT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ptun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100 </a:t>
            </a:r>
            <a:r>
              <a:rPr lang="en-US" dirty="0" err="1" smtClean="0"/>
              <a:t>ayat</a:t>
            </a:r>
            <a:r>
              <a:rPr lang="en-US" dirty="0" smtClean="0"/>
              <a:t> (1) UUPTUN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r>
              <a:rPr lang="en-US" dirty="0" smtClean="0"/>
              <a:t> a.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endParaRPr lang="en-US" dirty="0" smtClean="0"/>
          </a:p>
          <a:p>
            <a:r>
              <a:rPr lang="en-US" dirty="0" smtClean="0"/>
              <a:t> b.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c.keterangan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endParaRPr lang="en-US" dirty="0" smtClean="0"/>
          </a:p>
          <a:p>
            <a:r>
              <a:rPr lang="en-US" dirty="0" smtClean="0"/>
              <a:t> d.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e.pengetahuan</a:t>
            </a:r>
            <a:r>
              <a:rPr lang="en-US" dirty="0" smtClean="0"/>
              <a:t> Hakim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101 UU No. 5 tahun1986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3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a.Akta</a:t>
            </a:r>
            <a:r>
              <a:rPr lang="en-US" dirty="0" smtClean="0"/>
              <a:t> </a:t>
            </a:r>
            <a:r>
              <a:rPr lang="en-US" dirty="0" err="1" smtClean="0"/>
              <a:t>otentik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dihadapan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b.Akta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ditanda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tentan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tercamtum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</a:t>
            </a:r>
          </a:p>
          <a:p>
            <a:r>
              <a:rPr lang="fi-FI" dirty="0" smtClean="0"/>
              <a:t>c.Surat-surat lain yang bukan akta.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KeTERANGAN</a:t>
            </a:r>
            <a:r>
              <a:rPr lang="en-US" dirty="0" smtClean="0"/>
              <a:t> 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102 UU No. 5 </a:t>
            </a:r>
            <a:r>
              <a:rPr lang="en-US" dirty="0" err="1" smtClean="0"/>
              <a:t>Tahun</a:t>
            </a:r>
            <a:r>
              <a:rPr lang="en-US" dirty="0" smtClean="0"/>
              <a:t> 1986 : </a:t>
            </a:r>
          </a:p>
          <a:p>
            <a:r>
              <a:rPr lang="en-US" dirty="0" err="1" smtClean="0"/>
              <a:t>Ayat</a:t>
            </a:r>
            <a:r>
              <a:rPr lang="en-US" dirty="0" smtClean="0"/>
              <a:t> (1) , yang </a:t>
            </a:r>
            <a:r>
              <a:rPr lang="en-US" dirty="0" err="1" smtClean="0"/>
              <a:t>menentukan</a:t>
            </a:r>
            <a:r>
              <a:rPr lang="en-US" dirty="0" smtClean="0"/>
              <a:t>,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persidangan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88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104 UU No. 5 </a:t>
            </a:r>
            <a:r>
              <a:rPr lang="en-US" dirty="0" err="1" smtClean="0"/>
              <a:t>tahun</a:t>
            </a:r>
            <a:r>
              <a:rPr lang="en-US" dirty="0" smtClean="0"/>
              <a:t> 1986 ,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dianggab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dialami,dilihat,atau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Indroharto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yang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PENGAKUAN PARA PIHAK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105 ,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diteriam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Wiyono</a:t>
            </a:r>
            <a:r>
              <a:rPr lang="en-US" dirty="0" smtClean="0"/>
              <a:t> (2013) </a:t>
            </a:r>
            <a:r>
              <a:rPr lang="en-US" dirty="0" err="1" smtClean="0"/>
              <a:t>pengakuan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tergugat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tergugat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hakim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</TotalTime>
  <Words>488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PERADILA N TATA USAHA NEGARA</vt:lpstr>
      <vt:lpstr>Slide 2</vt:lpstr>
      <vt:lpstr>Slide 3</vt:lpstr>
      <vt:lpstr>Slide 4</vt:lpstr>
      <vt:lpstr>Alat bukti dalam ptun</vt:lpstr>
      <vt:lpstr>Alat bukti surat atau tulisan</vt:lpstr>
      <vt:lpstr>KeTERANGAN AHLI</vt:lpstr>
      <vt:lpstr>Keterangan saksi</vt:lpstr>
      <vt:lpstr>PENGAKUAN PARA PIHAK </vt:lpstr>
      <vt:lpstr>PENGETAHUN HAKIM</vt:lpstr>
      <vt:lpstr>SEKIAN, TERIMA KASIH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USER</cp:lastModifiedBy>
  <cp:revision>5</cp:revision>
  <dcterms:created xsi:type="dcterms:W3CDTF">2020-10-31T10:55:48Z</dcterms:created>
  <dcterms:modified xsi:type="dcterms:W3CDTF">2020-11-09T07:09:43Z</dcterms:modified>
</cp:coreProperties>
</file>