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embeddedFontLst>
    <p:embeddedFont>
      <p:font typeface="Actor" charset="0"/>
      <p:regular r:id="rId13"/>
    </p:embeddedFont>
    <p:embeddedFont>
      <p:font typeface="Comic Sans MS" pitchFamily="66" charset="0"/>
      <p:regular r:id="rId14"/>
      <p:bold r:id="rId15"/>
    </p:embeddedFont>
    <p:embeddedFont>
      <p:font typeface="Overlock" charset="0"/>
      <p:regular r:id="rId16"/>
      <p:bold r:id="rId17"/>
      <p:italic r:id="rId18"/>
      <p:boldItalic r:id="rId19"/>
    </p:embeddedFont>
    <p:embeddedFont>
      <p:font typeface="Paytone One" charset="0"/>
      <p:regular r:id="rId20"/>
    </p:embeddedFont>
    <p:embeddedFont>
      <p:font typeface="Bebas Neue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jzvcAXAs9em9vb0qhQC5MIgz36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646520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3" name="Google Shape;46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2" name="Google Shape;79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3" name="Google Shape;5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6" name="Google Shape;64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1" name="Google Shape;68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9" name="Google Shape;69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4" name="Google Shape;7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4" name="Google Shape;74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6" name="Google Shape;76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5" name="Google Shape;78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3"/>
          <p:cNvSpPr txBox="1">
            <a:spLocks noGrp="1"/>
          </p:cNvSpPr>
          <p:nvPr>
            <p:ph type="ctrTitle"/>
          </p:nvPr>
        </p:nvSpPr>
        <p:spPr>
          <a:xfrm>
            <a:off x="2367076" y="897449"/>
            <a:ext cx="59715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solidFill>
                  <a:srgbClr val="191919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ubTitle" idx="1"/>
          </p:nvPr>
        </p:nvSpPr>
        <p:spPr>
          <a:xfrm>
            <a:off x="3558225" y="2879714"/>
            <a:ext cx="35892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13"/>
          <p:cNvGrpSpPr/>
          <p:nvPr/>
        </p:nvGrpSpPr>
        <p:grpSpPr>
          <a:xfrm>
            <a:off x="-478117" y="4077800"/>
            <a:ext cx="10100231" cy="1169296"/>
            <a:chOff x="-478117" y="4077800"/>
            <a:chExt cx="10100231" cy="1169296"/>
          </a:xfrm>
        </p:grpSpPr>
        <p:sp>
          <p:nvSpPr>
            <p:cNvPr id="12" name="Google Shape;12;p13"/>
            <p:cNvSpPr/>
            <p:nvPr/>
          </p:nvSpPr>
          <p:spPr>
            <a:xfrm>
              <a:off x="-478117" y="4077800"/>
              <a:ext cx="8494428" cy="1065696"/>
            </a:xfrm>
            <a:custGeom>
              <a:avLst/>
              <a:gdLst/>
              <a:ahLst/>
              <a:cxnLst/>
              <a:rect l="l" t="t" r="r" b="b"/>
              <a:pathLst>
                <a:path w="38790" h="9074" extrusionOk="0">
                  <a:moveTo>
                    <a:pt x="10590" y="1"/>
                  </a:moveTo>
                  <a:cubicBezTo>
                    <a:pt x="4720" y="1"/>
                    <a:pt x="1" y="9074"/>
                    <a:pt x="1" y="9074"/>
                  </a:cubicBezTo>
                  <a:lnTo>
                    <a:pt x="38789" y="9074"/>
                  </a:lnTo>
                  <a:cubicBezTo>
                    <a:pt x="38789" y="9074"/>
                    <a:pt x="16469" y="1"/>
                    <a:pt x="105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3"/>
            <p:cNvSpPr/>
            <p:nvPr/>
          </p:nvSpPr>
          <p:spPr>
            <a:xfrm>
              <a:off x="541676" y="4485348"/>
              <a:ext cx="6667874" cy="76174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3"/>
            <p:cNvSpPr/>
            <p:nvPr/>
          </p:nvSpPr>
          <p:spPr>
            <a:xfrm>
              <a:off x="541682" y="4316683"/>
              <a:ext cx="9080432" cy="826813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" name="Google Shape;15;p13"/>
          <p:cNvSpPr/>
          <p:nvPr/>
        </p:nvSpPr>
        <p:spPr>
          <a:xfrm>
            <a:off x="3321443" y="247010"/>
            <a:ext cx="1495105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3"/>
          <p:cNvSpPr/>
          <p:nvPr/>
        </p:nvSpPr>
        <p:spPr>
          <a:xfrm>
            <a:off x="239550" y="60842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3"/>
          <p:cNvSpPr/>
          <p:nvPr/>
        </p:nvSpPr>
        <p:spPr>
          <a:xfrm>
            <a:off x="8567425" y="17790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" name="Google Shape;18;p13"/>
          <p:cNvGrpSpPr/>
          <p:nvPr/>
        </p:nvGrpSpPr>
        <p:grpSpPr>
          <a:xfrm rot="-593086">
            <a:off x="5478192" y="46444"/>
            <a:ext cx="1479516" cy="1135926"/>
            <a:chOff x="2482569" y="2393614"/>
            <a:chExt cx="1228758" cy="943543"/>
          </a:xfrm>
        </p:grpSpPr>
        <p:grpSp>
          <p:nvGrpSpPr>
            <p:cNvPr id="19" name="Google Shape;19;p13"/>
            <p:cNvGrpSpPr/>
            <p:nvPr/>
          </p:nvGrpSpPr>
          <p:grpSpPr>
            <a:xfrm rot="-1170387" flipH="1">
              <a:off x="2518638" y="2437276"/>
              <a:ext cx="307743" cy="268937"/>
              <a:chOff x="2607638" y="3404617"/>
              <a:chExt cx="95983" cy="83880"/>
            </a:xfrm>
          </p:grpSpPr>
          <p:sp>
            <p:nvSpPr>
              <p:cNvPr id="20" name="Google Shape;20;p13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13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2;p13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23;p13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" name="Google Shape;24;p13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4" name="Google Shape;314;p23"/>
          <p:cNvGrpSpPr/>
          <p:nvPr/>
        </p:nvGrpSpPr>
        <p:grpSpPr>
          <a:xfrm flipH="1">
            <a:off x="-2514388" y="3600450"/>
            <a:ext cx="12716738" cy="1809748"/>
            <a:chOff x="-693384" y="4065829"/>
            <a:chExt cx="12514011" cy="1263967"/>
          </a:xfrm>
        </p:grpSpPr>
        <p:sp>
          <p:nvSpPr>
            <p:cNvPr id="315" name="Google Shape;315;p23"/>
            <p:cNvSpPr/>
            <p:nvPr/>
          </p:nvSpPr>
          <p:spPr>
            <a:xfrm>
              <a:off x="3162068" y="4166601"/>
              <a:ext cx="8658559" cy="976897"/>
            </a:xfrm>
            <a:custGeom>
              <a:avLst/>
              <a:gdLst/>
              <a:ahLst/>
              <a:cxnLst/>
              <a:rect l="l" t="t" r="r" b="b"/>
              <a:pathLst>
                <a:path w="39405" h="4446" extrusionOk="0">
                  <a:moveTo>
                    <a:pt x="27137" y="1"/>
                  </a:moveTo>
                  <a:cubicBezTo>
                    <a:pt x="26975" y="1"/>
                    <a:pt x="26817" y="7"/>
                    <a:pt x="26665" y="21"/>
                  </a:cubicBezTo>
                  <a:cubicBezTo>
                    <a:pt x="24863" y="172"/>
                    <a:pt x="20795" y="1716"/>
                    <a:pt x="18003" y="2536"/>
                  </a:cubicBezTo>
                  <a:cubicBezTo>
                    <a:pt x="15202" y="3366"/>
                    <a:pt x="0" y="4445"/>
                    <a:pt x="0" y="4445"/>
                  </a:cubicBezTo>
                  <a:lnTo>
                    <a:pt x="39405" y="4445"/>
                  </a:lnTo>
                  <a:cubicBezTo>
                    <a:pt x="37050" y="1395"/>
                    <a:pt x="35208" y="687"/>
                    <a:pt x="33290" y="687"/>
                  </a:cubicBezTo>
                  <a:cubicBezTo>
                    <a:pt x="33217" y="687"/>
                    <a:pt x="33144" y="688"/>
                    <a:pt x="33071" y="690"/>
                  </a:cubicBezTo>
                  <a:cubicBezTo>
                    <a:pt x="33021" y="691"/>
                    <a:pt x="32970" y="691"/>
                    <a:pt x="32919" y="691"/>
                  </a:cubicBezTo>
                  <a:cubicBezTo>
                    <a:pt x="31106" y="691"/>
                    <a:pt x="28853" y="1"/>
                    <a:pt x="271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23"/>
            <p:cNvSpPr/>
            <p:nvPr/>
          </p:nvSpPr>
          <p:spPr>
            <a:xfrm>
              <a:off x="-693384" y="4065829"/>
              <a:ext cx="10619868" cy="1263967"/>
            </a:xfrm>
            <a:custGeom>
              <a:avLst/>
              <a:gdLst/>
              <a:ahLst/>
              <a:cxnLst/>
              <a:rect l="l" t="t" r="r" b="b"/>
              <a:pathLst>
                <a:path w="41207" h="3605" extrusionOk="0">
                  <a:moveTo>
                    <a:pt x="6468" y="0"/>
                  </a:moveTo>
                  <a:cubicBezTo>
                    <a:pt x="3801" y="0"/>
                    <a:pt x="1" y="3604"/>
                    <a:pt x="1" y="3604"/>
                  </a:cubicBezTo>
                  <a:lnTo>
                    <a:pt x="41207" y="3604"/>
                  </a:lnTo>
                  <a:cubicBezTo>
                    <a:pt x="41207" y="3604"/>
                    <a:pt x="36370" y="2101"/>
                    <a:pt x="33165" y="2101"/>
                  </a:cubicBezTo>
                  <a:cubicBezTo>
                    <a:pt x="33067" y="2101"/>
                    <a:pt x="32970" y="2103"/>
                    <a:pt x="32875" y="2106"/>
                  </a:cubicBezTo>
                  <a:cubicBezTo>
                    <a:pt x="32785" y="2109"/>
                    <a:pt x="32692" y="2110"/>
                    <a:pt x="32597" y="2110"/>
                  </a:cubicBezTo>
                  <a:cubicBezTo>
                    <a:pt x="29287" y="2110"/>
                    <a:pt x="22681" y="356"/>
                    <a:pt x="20608" y="312"/>
                  </a:cubicBezTo>
                  <a:cubicBezTo>
                    <a:pt x="20556" y="311"/>
                    <a:pt x="20505" y="311"/>
                    <a:pt x="20453" y="311"/>
                  </a:cubicBezTo>
                  <a:cubicBezTo>
                    <a:pt x="18370" y="311"/>
                    <a:pt x="16419" y="1339"/>
                    <a:pt x="14390" y="1383"/>
                  </a:cubicBezTo>
                  <a:cubicBezTo>
                    <a:pt x="14364" y="1383"/>
                    <a:pt x="14338" y="1384"/>
                    <a:pt x="14312" y="1384"/>
                  </a:cubicBezTo>
                  <a:cubicBezTo>
                    <a:pt x="12233" y="1384"/>
                    <a:pt x="9103" y="0"/>
                    <a:pt x="6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7" name="Google Shape;317;p23"/>
          <p:cNvGrpSpPr/>
          <p:nvPr/>
        </p:nvGrpSpPr>
        <p:grpSpPr>
          <a:xfrm>
            <a:off x="8299413" y="1373025"/>
            <a:ext cx="558000" cy="418500"/>
            <a:chOff x="7707375" y="762075"/>
            <a:chExt cx="558000" cy="418500"/>
          </a:xfrm>
        </p:grpSpPr>
        <p:sp>
          <p:nvSpPr>
            <p:cNvPr id="318" name="Google Shape;318;p23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23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0" name="Google Shape;320;p23"/>
          <p:cNvSpPr/>
          <p:nvPr/>
        </p:nvSpPr>
        <p:spPr>
          <a:xfrm>
            <a:off x="-792900" y="1737475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1" name="Google Shape;321;p23"/>
          <p:cNvGrpSpPr/>
          <p:nvPr/>
        </p:nvGrpSpPr>
        <p:grpSpPr>
          <a:xfrm rot="-1216988">
            <a:off x="7691152" y="118716"/>
            <a:ext cx="1479501" cy="1135941"/>
            <a:chOff x="2482569" y="2393614"/>
            <a:chExt cx="1228758" cy="943543"/>
          </a:xfrm>
        </p:grpSpPr>
        <p:grpSp>
          <p:nvGrpSpPr>
            <p:cNvPr id="322" name="Google Shape;322;p23"/>
            <p:cNvGrpSpPr/>
            <p:nvPr/>
          </p:nvGrpSpPr>
          <p:grpSpPr>
            <a:xfrm rot="-1170387" flipH="1">
              <a:off x="2518638" y="2437276"/>
              <a:ext cx="307743" cy="268937"/>
              <a:chOff x="2607638" y="3404617"/>
              <a:chExt cx="95983" cy="83880"/>
            </a:xfrm>
          </p:grpSpPr>
          <p:sp>
            <p:nvSpPr>
              <p:cNvPr id="323" name="Google Shape;323;p23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23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23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23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7" name="Google Shape;327;p23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" name="Google Shape;328;p23"/>
          <p:cNvGrpSpPr/>
          <p:nvPr/>
        </p:nvGrpSpPr>
        <p:grpSpPr>
          <a:xfrm>
            <a:off x="6499052" y="3193384"/>
            <a:ext cx="2485519" cy="1691600"/>
            <a:chOff x="6499052" y="3193384"/>
            <a:chExt cx="2485519" cy="1691600"/>
          </a:xfrm>
        </p:grpSpPr>
        <p:sp>
          <p:nvSpPr>
            <p:cNvPr id="329" name="Google Shape;329;p23"/>
            <p:cNvSpPr/>
            <p:nvPr/>
          </p:nvSpPr>
          <p:spPr>
            <a:xfrm>
              <a:off x="8566668" y="3778312"/>
              <a:ext cx="417903" cy="904672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3"/>
            <p:cNvSpPr/>
            <p:nvPr/>
          </p:nvSpPr>
          <p:spPr>
            <a:xfrm>
              <a:off x="7779150" y="3193384"/>
              <a:ext cx="361503" cy="651639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31" name="Google Shape;331;p23"/>
            <p:cNvGrpSpPr/>
            <p:nvPr/>
          </p:nvGrpSpPr>
          <p:grpSpPr>
            <a:xfrm>
              <a:off x="8068980" y="3736475"/>
              <a:ext cx="497701" cy="1047494"/>
              <a:chOff x="6601233" y="3833609"/>
              <a:chExt cx="201107" cy="423264"/>
            </a:xfrm>
          </p:grpSpPr>
          <p:sp>
            <p:nvSpPr>
              <p:cNvPr id="332" name="Google Shape;332;p23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23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34" name="Google Shape;334;p23"/>
            <p:cNvSpPr/>
            <p:nvPr/>
          </p:nvSpPr>
          <p:spPr>
            <a:xfrm>
              <a:off x="6499052" y="4131658"/>
              <a:ext cx="417904" cy="753326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5" name="Google Shape;335;p23"/>
          <p:cNvGrpSpPr/>
          <p:nvPr/>
        </p:nvGrpSpPr>
        <p:grpSpPr>
          <a:xfrm>
            <a:off x="80000" y="3464020"/>
            <a:ext cx="5194665" cy="1840060"/>
            <a:chOff x="80000" y="3540220"/>
            <a:chExt cx="5194665" cy="1840060"/>
          </a:xfrm>
        </p:grpSpPr>
        <p:sp>
          <p:nvSpPr>
            <p:cNvPr id="336" name="Google Shape;336;p23"/>
            <p:cNvSpPr/>
            <p:nvPr/>
          </p:nvSpPr>
          <p:spPr>
            <a:xfrm>
              <a:off x="1345529" y="4088098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37" name="Google Shape;337;p23"/>
            <p:cNvGrpSpPr/>
            <p:nvPr/>
          </p:nvGrpSpPr>
          <p:grpSpPr>
            <a:xfrm>
              <a:off x="3311117" y="4072613"/>
              <a:ext cx="497701" cy="1047494"/>
              <a:chOff x="6601233" y="3833609"/>
              <a:chExt cx="201107" cy="423264"/>
            </a:xfrm>
          </p:grpSpPr>
          <p:sp>
            <p:nvSpPr>
              <p:cNvPr id="338" name="Google Shape;338;p23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23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40" name="Google Shape;340;p23"/>
            <p:cNvSpPr/>
            <p:nvPr/>
          </p:nvSpPr>
          <p:spPr>
            <a:xfrm>
              <a:off x="2550799" y="3881912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23"/>
            <p:cNvSpPr/>
            <p:nvPr/>
          </p:nvSpPr>
          <p:spPr>
            <a:xfrm>
              <a:off x="631798" y="3844507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3"/>
            <p:cNvGrpSpPr/>
            <p:nvPr/>
          </p:nvGrpSpPr>
          <p:grpSpPr>
            <a:xfrm>
              <a:off x="4030358" y="4110121"/>
              <a:ext cx="1244307" cy="1270159"/>
              <a:chOff x="4030358" y="4110121"/>
              <a:chExt cx="1244307" cy="1270159"/>
            </a:xfrm>
          </p:grpSpPr>
          <p:grpSp>
            <p:nvGrpSpPr>
              <p:cNvPr id="343" name="Google Shape;343;p23"/>
              <p:cNvGrpSpPr/>
              <p:nvPr/>
            </p:nvGrpSpPr>
            <p:grpSpPr>
              <a:xfrm>
                <a:off x="40303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344" name="Google Shape;344;p2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345" name="Google Shape;345;p2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346" name="Google Shape;346;p2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47" name="Google Shape;347;p2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48" name="Google Shape;348;p2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49" name="Google Shape;349;p2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50" name="Google Shape;350;p2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51" name="Google Shape;351;p2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52" name="Google Shape;352;p2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53" name="Google Shape;353;p2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54" name="Google Shape;354;p2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355" name="Google Shape;355;p23"/>
              <p:cNvGrpSpPr/>
              <p:nvPr/>
            </p:nvGrpSpPr>
            <p:grpSpPr>
              <a:xfrm>
                <a:off x="4414163" y="4110121"/>
                <a:ext cx="519026" cy="1270159"/>
                <a:chOff x="5724904" y="2758554"/>
                <a:chExt cx="228596" cy="559418"/>
              </a:xfrm>
            </p:grpSpPr>
            <p:sp>
              <p:nvSpPr>
                <p:cNvPr id="356" name="Google Shape;356;p2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357" name="Google Shape;357;p2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358" name="Google Shape;358;p2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59" name="Google Shape;359;p2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0" name="Google Shape;360;p2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1" name="Google Shape;361;p2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2" name="Google Shape;362;p2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3" name="Google Shape;363;p2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4" name="Google Shape;364;p2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5" name="Google Shape;365;p2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6" name="Google Shape;366;p2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367" name="Google Shape;367;p23"/>
              <p:cNvGrpSpPr/>
              <p:nvPr/>
            </p:nvGrpSpPr>
            <p:grpSpPr>
              <a:xfrm>
                <a:off x="48814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368" name="Google Shape;368;p2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369" name="Google Shape;369;p2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370" name="Google Shape;370;p2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1" name="Google Shape;371;p2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2" name="Google Shape;372;p2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3" name="Google Shape;373;p2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4" name="Google Shape;374;p2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5" name="Google Shape;375;p2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6" name="Google Shape;376;p2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7" name="Google Shape;377;p2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8" name="Google Shape;378;p2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sp>
          <p:nvSpPr>
            <p:cNvPr id="379" name="Google Shape;379;p23"/>
            <p:cNvSpPr/>
            <p:nvPr/>
          </p:nvSpPr>
          <p:spPr>
            <a:xfrm>
              <a:off x="80000" y="3540220"/>
              <a:ext cx="497704" cy="896523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2"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1" name="Google Shape;381;p24"/>
          <p:cNvGrpSpPr/>
          <p:nvPr/>
        </p:nvGrpSpPr>
        <p:grpSpPr>
          <a:xfrm>
            <a:off x="130850" y="155200"/>
            <a:ext cx="454800" cy="558000"/>
            <a:chOff x="7531575" y="762075"/>
            <a:chExt cx="454800" cy="558000"/>
          </a:xfrm>
        </p:grpSpPr>
        <p:sp>
          <p:nvSpPr>
            <p:cNvPr id="382" name="Google Shape;382;p24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24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4" name="Google Shape;384;p24"/>
          <p:cNvGrpSpPr/>
          <p:nvPr/>
        </p:nvGrpSpPr>
        <p:grpSpPr>
          <a:xfrm>
            <a:off x="8424000" y="224950"/>
            <a:ext cx="558000" cy="418500"/>
            <a:chOff x="7707375" y="762075"/>
            <a:chExt cx="558000" cy="418500"/>
          </a:xfrm>
        </p:grpSpPr>
        <p:sp>
          <p:nvSpPr>
            <p:cNvPr id="385" name="Google Shape;385;p24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7" name="Google Shape;387;p24"/>
          <p:cNvGrpSpPr/>
          <p:nvPr/>
        </p:nvGrpSpPr>
        <p:grpSpPr>
          <a:xfrm>
            <a:off x="-1641550" y="4677753"/>
            <a:ext cx="11522682" cy="621144"/>
            <a:chOff x="-1641550" y="4677753"/>
            <a:chExt cx="11522682" cy="621144"/>
          </a:xfrm>
        </p:grpSpPr>
        <p:sp>
          <p:nvSpPr>
            <p:cNvPr id="388" name="Google Shape;388;p24"/>
            <p:cNvSpPr/>
            <p:nvPr/>
          </p:nvSpPr>
          <p:spPr>
            <a:xfrm>
              <a:off x="-1641550" y="4726199"/>
              <a:ext cx="6667874" cy="57269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24"/>
            <p:cNvSpPr/>
            <p:nvPr/>
          </p:nvSpPr>
          <p:spPr>
            <a:xfrm>
              <a:off x="800700" y="4677753"/>
              <a:ext cx="9080432" cy="558008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0" name="Google Shape;390;p24"/>
          <p:cNvSpPr/>
          <p:nvPr/>
        </p:nvSpPr>
        <p:spPr>
          <a:xfrm>
            <a:off x="3458046" y="155209"/>
            <a:ext cx="831865" cy="156496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24"/>
          <p:cNvSpPr/>
          <p:nvPr/>
        </p:nvSpPr>
        <p:spPr>
          <a:xfrm>
            <a:off x="8101657" y="119626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p24"/>
          <p:cNvSpPr/>
          <p:nvPr/>
        </p:nvSpPr>
        <p:spPr>
          <a:xfrm>
            <a:off x="-375524" y="1443474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3" name="Google Shape;393;p24"/>
          <p:cNvGrpSpPr/>
          <p:nvPr/>
        </p:nvGrpSpPr>
        <p:grpSpPr>
          <a:xfrm>
            <a:off x="-138200" y="4190723"/>
            <a:ext cx="841725" cy="905298"/>
            <a:chOff x="-138200" y="4190723"/>
            <a:chExt cx="841725" cy="905298"/>
          </a:xfrm>
        </p:grpSpPr>
        <p:grpSp>
          <p:nvGrpSpPr>
            <p:cNvPr id="394" name="Google Shape;394;p24"/>
            <p:cNvGrpSpPr/>
            <p:nvPr/>
          </p:nvGrpSpPr>
          <p:grpSpPr>
            <a:xfrm>
              <a:off x="56128" y="4190723"/>
              <a:ext cx="337841" cy="826764"/>
              <a:chOff x="5724904" y="2758554"/>
              <a:chExt cx="228596" cy="559418"/>
            </a:xfrm>
          </p:grpSpPr>
          <p:sp>
            <p:nvSpPr>
              <p:cNvPr id="395" name="Google Shape;395;p24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96" name="Google Shape;396;p24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397" name="Google Shape;397;p24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8" name="Google Shape;398;p24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9" name="Google Shape;399;p24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0" name="Google Shape;400;p24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1" name="Google Shape;401;p24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2" name="Google Shape;402;p24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3" name="Google Shape;403;p24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4" name="Google Shape;404;p24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5" name="Google Shape;405;p24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406" name="Google Shape;406;p24"/>
            <p:cNvSpPr/>
            <p:nvPr/>
          </p:nvSpPr>
          <p:spPr>
            <a:xfrm>
              <a:off x="307399" y="4309737"/>
              <a:ext cx="396126" cy="71407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4"/>
            <p:cNvSpPr/>
            <p:nvPr/>
          </p:nvSpPr>
          <p:spPr>
            <a:xfrm>
              <a:off x="-138200" y="4611019"/>
              <a:ext cx="269049" cy="485002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8" name="Google Shape;408;p24"/>
          <p:cNvGrpSpPr/>
          <p:nvPr/>
        </p:nvGrpSpPr>
        <p:grpSpPr>
          <a:xfrm>
            <a:off x="8334591" y="4161568"/>
            <a:ext cx="869346" cy="941346"/>
            <a:chOff x="8334591" y="4161568"/>
            <a:chExt cx="869346" cy="941346"/>
          </a:xfrm>
        </p:grpSpPr>
        <p:sp>
          <p:nvSpPr>
            <p:cNvPr id="409" name="Google Shape;409;p24"/>
            <p:cNvSpPr/>
            <p:nvPr/>
          </p:nvSpPr>
          <p:spPr>
            <a:xfrm>
              <a:off x="8334591" y="4604102"/>
              <a:ext cx="269048" cy="49881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4"/>
            <p:cNvSpPr/>
            <p:nvPr/>
          </p:nvSpPr>
          <p:spPr>
            <a:xfrm>
              <a:off x="8575738" y="4309741"/>
              <a:ext cx="396126" cy="71405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1" name="Google Shape;411;p24"/>
            <p:cNvGrpSpPr/>
            <p:nvPr/>
          </p:nvGrpSpPr>
          <p:grpSpPr>
            <a:xfrm>
              <a:off x="8866084" y="4161568"/>
              <a:ext cx="337853" cy="885091"/>
              <a:chOff x="5439468" y="2960690"/>
              <a:chExt cx="201043" cy="526651"/>
            </a:xfrm>
          </p:grpSpPr>
          <p:sp>
            <p:nvSpPr>
              <p:cNvPr id="412" name="Google Shape;412;p24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" name="Google Shape;413;p24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14" name="Google Shape;414;p24"/>
          <p:cNvSpPr/>
          <p:nvPr/>
        </p:nvSpPr>
        <p:spPr>
          <a:xfrm>
            <a:off x="8982000" y="253342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24"/>
          <p:cNvSpPr/>
          <p:nvPr/>
        </p:nvSpPr>
        <p:spPr>
          <a:xfrm>
            <a:off x="-251175" y="33763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6" name="Google Shape;416;p24"/>
          <p:cNvGrpSpPr/>
          <p:nvPr/>
        </p:nvGrpSpPr>
        <p:grpSpPr>
          <a:xfrm rot="-593086">
            <a:off x="8120817" y="3055894"/>
            <a:ext cx="1479516" cy="1135926"/>
            <a:chOff x="2482569" y="2393614"/>
            <a:chExt cx="1228758" cy="943543"/>
          </a:xfrm>
        </p:grpSpPr>
        <p:grpSp>
          <p:nvGrpSpPr>
            <p:cNvPr id="417" name="Google Shape;417;p24"/>
            <p:cNvGrpSpPr/>
            <p:nvPr/>
          </p:nvGrpSpPr>
          <p:grpSpPr>
            <a:xfrm rot="-1170387" flipH="1">
              <a:off x="2518638" y="2437276"/>
              <a:ext cx="307743" cy="268937"/>
              <a:chOff x="2607638" y="3404617"/>
              <a:chExt cx="95983" cy="83880"/>
            </a:xfrm>
          </p:grpSpPr>
          <p:sp>
            <p:nvSpPr>
              <p:cNvPr id="418" name="Google Shape;418;p24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" name="Google Shape;419;p24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" name="Google Shape;420;p24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24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22" name="Google Shape;422;p24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9_3"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25"/>
          <p:cNvSpPr/>
          <p:nvPr/>
        </p:nvSpPr>
        <p:spPr>
          <a:xfrm flipH="1">
            <a:off x="-1184789" y="4386427"/>
            <a:ext cx="8370223" cy="819720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25"/>
          <p:cNvSpPr/>
          <p:nvPr/>
        </p:nvSpPr>
        <p:spPr>
          <a:xfrm>
            <a:off x="540031" y="4457599"/>
            <a:ext cx="6667874" cy="841299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6" name="Google Shape;426;p25"/>
          <p:cNvGrpSpPr/>
          <p:nvPr/>
        </p:nvGrpSpPr>
        <p:grpSpPr>
          <a:xfrm>
            <a:off x="8546413" y="554100"/>
            <a:ext cx="454800" cy="558000"/>
            <a:chOff x="7531575" y="762075"/>
            <a:chExt cx="454800" cy="558000"/>
          </a:xfrm>
        </p:grpSpPr>
        <p:sp>
          <p:nvSpPr>
            <p:cNvPr id="427" name="Google Shape;427;p25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9" name="Google Shape;429;p25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430" name="Google Shape;430;p25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2" name="Google Shape;432;p25"/>
          <p:cNvSpPr/>
          <p:nvPr/>
        </p:nvSpPr>
        <p:spPr>
          <a:xfrm>
            <a:off x="470068" y="4386427"/>
            <a:ext cx="11263617" cy="819720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5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5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5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25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5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38" name="Google Shape;438;p25"/>
          <p:cNvGrpSpPr/>
          <p:nvPr/>
        </p:nvGrpSpPr>
        <p:grpSpPr>
          <a:xfrm>
            <a:off x="6677773" y="3629573"/>
            <a:ext cx="1823415" cy="1135535"/>
            <a:chOff x="6870398" y="3822348"/>
            <a:chExt cx="1823415" cy="1135535"/>
          </a:xfrm>
        </p:grpSpPr>
        <p:grpSp>
          <p:nvGrpSpPr>
            <p:cNvPr id="439" name="Google Shape;439;p25"/>
            <p:cNvGrpSpPr/>
            <p:nvPr/>
          </p:nvGrpSpPr>
          <p:grpSpPr>
            <a:xfrm>
              <a:off x="8270020" y="3822348"/>
              <a:ext cx="423793" cy="1037106"/>
              <a:chOff x="5724904" y="2758554"/>
              <a:chExt cx="228596" cy="559418"/>
            </a:xfrm>
          </p:grpSpPr>
          <p:sp>
            <p:nvSpPr>
              <p:cNvPr id="440" name="Google Shape;440;p25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41" name="Google Shape;441;p25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442" name="Google Shape;442;p25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3" name="Google Shape;443;p25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4" name="Google Shape;444;p25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5" name="Google Shape;445;p25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6" name="Google Shape;446;p25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7" name="Google Shape;447;p25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8" name="Google Shape;448;p25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9" name="Google Shape;449;p25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0" name="Google Shape;450;p25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451" name="Google Shape;451;p25"/>
            <p:cNvSpPr/>
            <p:nvPr/>
          </p:nvSpPr>
          <p:spPr>
            <a:xfrm>
              <a:off x="8026128" y="4349505"/>
              <a:ext cx="337493" cy="608378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5"/>
            <p:cNvSpPr/>
            <p:nvPr/>
          </p:nvSpPr>
          <p:spPr>
            <a:xfrm>
              <a:off x="7570153" y="4182605"/>
              <a:ext cx="337493" cy="608378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6870398" y="3902456"/>
              <a:ext cx="558000" cy="1005841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4" name="Google Shape;454;p25"/>
          <p:cNvGrpSpPr/>
          <p:nvPr/>
        </p:nvGrpSpPr>
        <p:grpSpPr>
          <a:xfrm>
            <a:off x="55949" y="3464872"/>
            <a:ext cx="2285230" cy="1300230"/>
            <a:chOff x="-11476" y="3734572"/>
            <a:chExt cx="2285230" cy="1300230"/>
          </a:xfrm>
        </p:grpSpPr>
        <p:sp>
          <p:nvSpPr>
            <p:cNvPr id="455" name="Google Shape;455;p25"/>
            <p:cNvSpPr/>
            <p:nvPr/>
          </p:nvSpPr>
          <p:spPr>
            <a:xfrm>
              <a:off x="-11476" y="4372176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6" name="Google Shape;456;p25"/>
            <p:cNvGrpSpPr/>
            <p:nvPr/>
          </p:nvGrpSpPr>
          <p:grpSpPr>
            <a:xfrm>
              <a:off x="380904" y="3734572"/>
              <a:ext cx="448809" cy="1175749"/>
              <a:chOff x="5439468" y="2960690"/>
              <a:chExt cx="201043" cy="526651"/>
            </a:xfrm>
          </p:grpSpPr>
          <p:sp>
            <p:nvSpPr>
              <p:cNvPr id="457" name="Google Shape;457;p25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8" name="Google Shape;458;p25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59" name="Google Shape;459;p25"/>
            <p:cNvSpPr/>
            <p:nvPr/>
          </p:nvSpPr>
          <p:spPr>
            <a:xfrm>
              <a:off x="1057674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25"/>
            <p:cNvSpPr/>
            <p:nvPr/>
          </p:nvSpPr>
          <p:spPr>
            <a:xfrm>
              <a:off x="1916349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5"/>
          <p:cNvGrpSpPr/>
          <p:nvPr/>
        </p:nvGrpSpPr>
        <p:grpSpPr>
          <a:xfrm>
            <a:off x="44300" y="1626450"/>
            <a:ext cx="454800" cy="558000"/>
            <a:chOff x="7531575" y="762075"/>
            <a:chExt cx="454800" cy="558000"/>
          </a:xfrm>
        </p:grpSpPr>
        <p:sp>
          <p:nvSpPr>
            <p:cNvPr id="71" name="Google Shape;71;p15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" name="Google Shape;73;p15"/>
          <p:cNvGrpSpPr/>
          <p:nvPr/>
        </p:nvGrpSpPr>
        <p:grpSpPr>
          <a:xfrm>
            <a:off x="-3135223" y="4677753"/>
            <a:ext cx="13985855" cy="584194"/>
            <a:chOff x="-3135223" y="4677753"/>
            <a:chExt cx="13985855" cy="584194"/>
          </a:xfrm>
        </p:grpSpPr>
        <p:sp>
          <p:nvSpPr>
            <p:cNvPr id="74" name="Google Shape;74;p15"/>
            <p:cNvSpPr/>
            <p:nvPr/>
          </p:nvSpPr>
          <p:spPr>
            <a:xfrm flipH="1">
              <a:off x="-3135223" y="4763125"/>
              <a:ext cx="9448020" cy="498822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5"/>
            <p:cNvSpPr/>
            <p:nvPr/>
          </p:nvSpPr>
          <p:spPr>
            <a:xfrm>
              <a:off x="139200" y="4677753"/>
              <a:ext cx="9080432" cy="558008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1770200" y="4677753"/>
              <a:ext cx="9080432" cy="558008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15"/>
          <p:cNvSpPr/>
          <p:nvPr/>
        </p:nvSpPr>
        <p:spPr>
          <a:xfrm flipH="1">
            <a:off x="1503699" y="224950"/>
            <a:ext cx="997171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8334601" y="868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9" name="Google Shape;79;p15"/>
          <p:cNvGrpSpPr/>
          <p:nvPr/>
        </p:nvGrpSpPr>
        <p:grpSpPr>
          <a:xfrm>
            <a:off x="7470516" y="4161568"/>
            <a:ext cx="764071" cy="941346"/>
            <a:chOff x="7470516" y="4161568"/>
            <a:chExt cx="764071" cy="941346"/>
          </a:xfrm>
        </p:grpSpPr>
        <p:sp>
          <p:nvSpPr>
            <p:cNvPr id="80" name="Google Shape;80;p15"/>
            <p:cNvSpPr/>
            <p:nvPr/>
          </p:nvSpPr>
          <p:spPr>
            <a:xfrm>
              <a:off x="7470516" y="4604102"/>
              <a:ext cx="269048" cy="49881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1" name="Google Shape;81;p15"/>
            <p:cNvGrpSpPr/>
            <p:nvPr/>
          </p:nvGrpSpPr>
          <p:grpSpPr>
            <a:xfrm>
              <a:off x="7896734" y="4161568"/>
              <a:ext cx="337853" cy="885091"/>
              <a:chOff x="5439468" y="2960690"/>
              <a:chExt cx="201043" cy="526651"/>
            </a:xfrm>
          </p:grpSpPr>
          <p:sp>
            <p:nvSpPr>
              <p:cNvPr id="82" name="Google Shape;82;p15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15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4" name="Google Shape;84;p15"/>
          <p:cNvSpPr/>
          <p:nvPr/>
        </p:nvSpPr>
        <p:spPr>
          <a:xfrm>
            <a:off x="44300" y="311970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15"/>
          <p:cNvGrpSpPr/>
          <p:nvPr/>
        </p:nvGrpSpPr>
        <p:grpSpPr>
          <a:xfrm>
            <a:off x="8564550" y="2207163"/>
            <a:ext cx="418512" cy="592175"/>
            <a:chOff x="7846863" y="588400"/>
            <a:chExt cx="418512" cy="592175"/>
          </a:xfrm>
        </p:grpSpPr>
        <p:sp>
          <p:nvSpPr>
            <p:cNvPr id="86" name="Google Shape;86;p15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5"/>
            <p:cNvSpPr/>
            <p:nvPr/>
          </p:nvSpPr>
          <p:spPr>
            <a:xfrm>
              <a:off x="7846863" y="5884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" name="Google Shape;88;p15"/>
          <p:cNvSpPr/>
          <p:nvPr/>
        </p:nvSpPr>
        <p:spPr>
          <a:xfrm>
            <a:off x="8430900" y="130695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9" name="Google Shape;89;p15"/>
          <p:cNvGrpSpPr/>
          <p:nvPr/>
        </p:nvGrpSpPr>
        <p:grpSpPr>
          <a:xfrm>
            <a:off x="-2346" y="4266579"/>
            <a:ext cx="639235" cy="757212"/>
            <a:chOff x="-2346" y="4266579"/>
            <a:chExt cx="639235" cy="757212"/>
          </a:xfrm>
        </p:grpSpPr>
        <p:sp>
          <p:nvSpPr>
            <p:cNvPr id="90" name="Google Shape;90;p15"/>
            <p:cNvSpPr/>
            <p:nvPr/>
          </p:nvSpPr>
          <p:spPr>
            <a:xfrm>
              <a:off x="240763" y="4309741"/>
              <a:ext cx="396126" cy="71405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5"/>
            <p:cNvSpPr/>
            <p:nvPr/>
          </p:nvSpPr>
          <p:spPr>
            <a:xfrm>
              <a:off x="-2346" y="4266579"/>
              <a:ext cx="396125" cy="734425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subTitle" idx="1"/>
          </p:nvPr>
        </p:nvSpPr>
        <p:spPr>
          <a:xfrm>
            <a:off x="1848000" y="1814848"/>
            <a:ext cx="3686700" cy="3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title" idx="2"/>
          </p:nvPr>
        </p:nvSpPr>
        <p:spPr>
          <a:xfrm>
            <a:off x="940450" y="1537925"/>
            <a:ext cx="719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ubTitle" idx="3"/>
          </p:nvPr>
        </p:nvSpPr>
        <p:spPr>
          <a:xfrm>
            <a:off x="1848000" y="2612031"/>
            <a:ext cx="3686700" cy="3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title" idx="4"/>
          </p:nvPr>
        </p:nvSpPr>
        <p:spPr>
          <a:xfrm>
            <a:off x="940450" y="2335112"/>
            <a:ext cx="719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subTitle" idx="5"/>
          </p:nvPr>
        </p:nvSpPr>
        <p:spPr>
          <a:xfrm>
            <a:off x="1848000" y="3409202"/>
            <a:ext cx="3686700" cy="3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title" idx="6"/>
          </p:nvPr>
        </p:nvSpPr>
        <p:spPr>
          <a:xfrm>
            <a:off x="940450" y="3132276"/>
            <a:ext cx="719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ubTitle" idx="7"/>
          </p:nvPr>
        </p:nvSpPr>
        <p:spPr>
          <a:xfrm>
            <a:off x="1848000" y="4206397"/>
            <a:ext cx="3686700" cy="3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title" idx="8"/>
          </p:nvPr>
        </p:nvSpPr>
        <p:spPr>
          <a:xfrm>
            <a:off x="940450" y="3929475"/>
            <a:ext cx="719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ubTitle" idx="9"/>
          </p:nvPr>
        </p:nvSpPr>
        <p:spPr>
          <a:xfrm>
            <a:off x="1848007" y="1502975"/>
            <a:ext cx="36867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13"/>
          </p:nvPr>
        </p:nvSpPr>
        <p:spPr>
          <a:xfrm>
            <a:off x="1848007" y="3097338"/>
            <a:ext cx="36867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subTitle" idx="14"/>
          </p:nvPr>
        </p:nvSpPr>
        <p:spPr>
          <a:xfrm>
            <a:off x="1848007" y="2300138"/>
            <a:ext cx="36867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subTitle" idx="15"/>
          </p:nvPr>
        </p:nvSpPr>
        <p:spPr>
          <a:xfrm>
            <a:off x="1848007" y="3894538"/>
            <a:ext cx="36867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6"/>
          <p:cNvGrpSpPr/>
          <p:nvPr/>
        </p:nvGrpSpPr>
        <p:grpSpPr>
          <a:xfrm>
            <a:off x="1682575" y="228975"/>
            <a:ext cx="634200" cy="310425"/>
            <a:chOff x="7428375" y="654450"/>
            <a:chExt cx="634200" cy="310425"/>
          </a:xfrm>
        </p:grpSpPr>
        <p:sp>
          <p:nvSpPr>
            <p:cNvPr id="107" name="Google Shape;107;p16"/>
            <p:cNvSpPr/>
            <p:nvPr/>
          </p:nvSpPr>
          <p:spPr>
            <a:xfrm>
              <a:off x="7428375" y="6544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6"/>
            <p:cNvSpPr/>
            <p:nvPr/>
          </p:nvSpPr>
          <p:spPr>
            <a:xfrm>
              <a:off x="7783575" y="6858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9" name="Google Shape;109;p16"/>
          <p:cNvSpPr/>
          <p:nvPr/>
        </p:nvSpPr>
        <p:spPr>
          <a:xfrm>
            <a:off x="7740338" y="683275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6"/>
          <p:cNvSpPr/>
          <p:nvPr/>
        </p:nvSpPr>
        <p:spPr>
          <a:xfrm flipH="1">
            <a:off x="368602" y="640975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16"/>
          <p:cNvGrpSpPr/>
          <p:nvPr/>
        </p:nvGrpSpPr>
        <p:grpSpPr>
          <a:xfrm>
            <a:off x="8603150" y="2361125"/>
            <a:ext cx="454800" cy="558000"/>
            <a:chOff x="7531575" y="762075"/>
            <a:chExt cx="454800" cy="558000"/>
          </a:xfrm>
        </p:grpSpPr>
        <p:sp>
          <p:nvSpPr>
            <p:cNvPr id="112" name="Google Shape;112;p16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" name="Google Shape;114;p16"/>
          <p:cNvGrpSpPr/>
          <p:nvPr/>
        </p:nvGrpSpPr>
        <p:grpSpPr>
          <a:xfrm flipH="1">
            <a:off x="-1260899" y="4182419"/>
            <a:ext cx="13585203" cy="1135531"/>
            <a:chOff x="-1932158" y="4163375"/>
            <a:chExt cx="13665832" cy="1135531"/>
          </a:xfrm>
        </p:grpSpPr>
        <p:sp>
          <p:nvSpPr>
            <p:cNvPr id="115" name="Google Shape;115;p16"/>
            <p:cNvSpPr/>
            <p:nvPr/>
          </p:nvSpPr>
          <p:spPr>
            <a:xfrm flipH="1">
              <a:off x="-1932158" y="4163375"/>
              <a:ext cx="8370223" cy="1020096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-1446902" y="4407632"/>
              <a:ext cx="11263618" cy="891274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6"/>
            <p:cNvSpPr/>
            <p:nvPr/>
          </p:nvSpPr>
          <p:spPr>
            <a:xfrm>
              <a:off x="470057" y="4163375"/>
              <a:ext cx="11263617" cy="1020096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8" name="Google Shape;118;p16"/>
          <p:cNvSpPr/>
          <p:nvPr/>
        </p:nvSpPr>
        <p:spPr>
          <a:xfrm>
            <a:off x="157798" y="4182426"/>
            <a:ext cx="724014" cy="558001"/>
          </a:xfrm>
          <a:custGeom>
            <a:avLst/>
            <a:gdLst/>
            <a:ahLst/>
            <a:cxnLst/>
            <a:rect l="l" t="t" r="r" b="b"/>
            <a:pathLst>
              <a:path w="5800" h="4470" extrusionOk="0">
                <a:moveTo>
                  <a:pt x="3051" y="0"/>
                </a:moveTo>
                <a:cubicBezTo>
                  <a:pt x="2900" y="0"/>
                  <a:pt x="2757" y="0"/>
                  <a:pt x="2623" y="18"/>
                </a:cubicBezTo>
                <a:lnTo>
                  <a:pt x="2695" y="3096"/>
                </a:lnTo>
                <a:lnTo>
                  <a:pt x="2427" y="36"/>
                </a:lnTo>
                <a:cubicBezTo>
                  <a:pt x="2284" y="54"/>
                  <a:pt x="2159" y="72"/>
                  <a:pt x="2034" y="98"/>
                </a:cubicBezTo>
                <a:lnTo>
                  <a:pt x="2124" y="2391"/>
                </a:lnTo>
                <a:lnTo>
                  <a:pt x="1722" y="179"/>
                </a:lnTo>
                <a:cubicBezTo>
                  <a:pt x="1526" y="241"/>
                  <a:pt x="1356" y="312"/>
                  <a:pt x="1196" y="393"/>
                </a:cubicBezTo>
                <a:lnTo>
                  <a:pt x="1811" y="3890"/>
                </a:lnTo>
                <a:lnTo>
                  <a:pt x="973" y="509"/>
                </a:lnTo>
                <a:cubicBezTo>
                  <a:pt x="768" y="634"/>
                  <a:pt x="598" y="776"/>
                  <a:pt x="464" y="901"/>
                </a:cubicBezTo>
                <a:lnTo>
                  <a:pt x="848" y="1909"/>
                </a:lnTo>
                <a:lnTo>
                  <a:pt x="357" y="1008"/>
                </a:lnTo>
                <a:cubicBezTo>
                  <a:pt x="99" y="1303"/>
                  <a:pt x="0" y="1535"/>
                  <a:pt x="0" y="1535"/>
                </a:cubicBezTo>
                <a:lnTo>
                  <a:pt x="1562" y="4470"/>
                </a:lnTo>
                <a:lnTo>
                  <a:pt x="4693" y="4470"/>
                </a:lnTo>
                <a:lnTo>
                  <a:pt x="5300" y="2837"/>
                </a:lnTo>
                <a:lnTo>
                  <a:pt x="5300" y="2837"/>
                </a:lnTo>
                <a:lnTo>
                  <a:pt x="4746" y="3283"/>
                </a:lnTo>
                <a:lnTo>
                  <a:pt x="5407" y="2552"/>
                </a:lnTo>
                <a:lnTo>
                  <a:pt x="5799" y="1499"/>
                </a:lnTo>
                <a:cubicBezTo>
                  <a:pt x="5799" y="1499"/>
                  <a:pt x="5648" y="1106"/>
                  <a:pt x="5210" y="732"/>
                </a:cubicBezTo>
                <a:lnTo>
                  <a:pt x="3953" y="4050"/>
                </a:lnTo>
                <a:lnTo>
                  <a:pt x="5014" y="571"/>
                </a:lnTo>
                <a:cubicBezTo>
                  <a:pt x="4854" y="455"/>
                  <a:pt x="4666" y="348"/>
                  <a:pt x="4452" y="259"/>
                </a:cubicBezTo>
                <a:lnTo>
                  <a:pt x="3676" y="2766"/>
                </a:lnTo>
                <a:lnTo>
                  <a:pt x="4247" y="179"/>
                </a:lnTo>
                <a:cubicBezTo>
                  <a:pt x="4033" y="107"/>
                  <a:pt x="3783" y="54"/>
                  <a:pt x="3506" y="18"/>
                </a:cubicBezTo>
                <a:lnTo>
                  <a:pt x="3399" y="1686"/>
                </a:lnTo>
                <a:lnTo>
                  <a:pt x="3328" y="9"/>
                </a:lnTo>
                <a:cubicBezTo>
                  <a:pt x="3239" y="0"/>
                  <a:pt x="3150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6"/>
          <p:cNvSpPr/>
          <p:nvPr/>
        </p:nvSpPr>
        <p:spPr>
          <a:xfrm>
            <a:off x="4760360" y="4472911"/>
            <a:ext cx="558003" cy="430059"/>
          </a:xfrm>
          <a:custGeom>
            <a:avLst/>
            <a:gdLst/>
            <a:ahLst/>
            <a:cxnLst/>
            <a:rect l="l" t="t" r="r" b="b"/>
            <a:pathLst>
              <a:path w="5800" h="4470" extrusionOk="0">
                <a:moveTo>
                  <a:pt x="3051" y="0"/>
                </a:moveTo>
                <a:cubicBezTo>
                  <a:pt x="2900" y="0"/>
                  <a:pt x="2757" y="0"/>
                  <a:pt x="2623" y="18"/>
                </a:cubicBezTo>
                <a:lnTo>
                  <a:pt x="2695" y="3096"/>
                </a:lnTo>
                <a:lnTo>
                  <a:pt x="2427" y="36"/>
                </a:lnTo>
                <a:cubicBezTo>
                  <a:pt x="2284" y="54"/>
                  <a:pt x="2159" y="72"/>
                  <a:pt x="2034" y="98"/>
                </a:cubicBezTo>
                <a:lnTo>
                  <a:pt x="2124" y="2391"/>
                </a:lnTo>
                <a:lnTo>
                  <a:pt x="1722" y="179"/>
                </a:lnTo>
                <a:cubicBezTo>
                  <a:pt x="1526" y="241"/>
                  <a:pt x="1356" y="312"/>
                  <a:pt x="1196" y="393"/>
                </a:cubicBezTo>
                <a:lnTo>
                  <a:pt x="1811" y="3890"/>
                </a:lnTo>
                <a:lnTo>
                  <a:pt x="973" y="509"/>
                </a:lnTo>
                <a:cubicBezTo>
                  <a:pt x="768" y="634"/>
                  <a:pt x="598" y="776"/>
                  <a:pt x="464" y="901"/>
                </a:cubicBezTo>
                <a:lnTo>
                  <a:pt x="848" y="1909"/>
                </a:lnTo>
                <a:lnTo>
                  <a:pt x="357" y="1008"/>
                </a:lnTo>
                <a:cubicBezTo>
                  <a:pt x="99" y="1303"/>
                  <a:pt x="0" y="1535"/>
                  <a:pt x="0" y="1535"/>
                </a:cubicBezTo>
                <a:lnTo>
                  <a:pt x="1562" y="4470"/>
                </a:lnTo>
                <a:lnTo>
                  <a:pt x="4693" y="4470"/>
                </a:lnTo>
                <a:lnTo>
                  <a:pt x="5300" y="2837"/>
                </a:lnTo>
                <a:lnTo>
                  <a:pt x="5300" y="2837"/>
                </a:lnTo>
                <a:lnTo>
                  <a:pt x="4746" y="3283"/>
                </a:lnTo>
                <a:lnTo>
                  <a:pt x="5407" y="2552"/>
                </a:lnTo>
                <a:lnTo>
                  <a:pt x="5799" y="1499"/>
                </a:lnTo>
                <a:cubicBezTo>
                  <a:pt x="5799" y="1499"/>
                  <a:pt x="5648" y="1106"/>
                  <a:pt x="5210" y="732"/>
                </a:cubicBezTo>
                <a:lnTo>
                  <a:pt x="3953" y="4050"/>
                </a:lnTo>
                <a:lnTo>
                  <a:pt x="5014" y="571"/>
                </a:lnTo>
                <a:cubicBezTo>
                  <a:pt x="4854" y="455"/>
                  <a:pt x="4666" y="348"/>
                  <a:pt x="4452" y="259"/>
                </a:cubicBezTo>
                <a:lnTo>
                  <a:pt x="3676" y="2766"/>
                </a:lnTo>
                <a:lnTo>
                  <a:pt x="4247" y="179"/>
                </a:lnTo>
                <a:cubicBezTo>
                  <a:pt x="4033" y="107"/>
                  <a:pt x="3783" y="54"/>
                  <a:pt x="3506" y="18"/>
                </a:cubicBezTo>
                <a:lnTo>
                  <a:pt x="3399" y="1686"/>
                </a:lnTo>
                <a:lnTo>
                  <a:pt x="3328" y="9"/>
                </a:lnTo>
                <a:cubicBezTo>
                  <a:pt x="3239" y="0"/>
                  <a:pt x="3150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6"/>
          <p:cNvSpPr/>
          <p:nvPr/>
        </p:nvSpPr>
        <p:spPr>
          <a:xfrm>
            <a:off x="272300" y="125378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7914750" y="35865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6"/>
          <p:cNvSpPr/>
          <p:nvPr/>
        </p:nvSpPr>
        <p:spPr>
          <a:xfrm flipH="1">
            <a:off x="4690750" y="144474"/>
            <a:ext cx="1002050" cy="190849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16"/>
          <p:cNvGrpSpPr/>
          <p:nvPr/>
        </p:nvGrpSpPr>
        <p:grpSpPr>
          <a:xfrm>
            <a:off x="7914750" y="3545838"/>
            <a:ext cx="1186093" cy="1432218"/>
            <a:chOff x="5412050" y="3744138"/>
            <a:chExt cx="1186093" cy="1432218"/>
          </a:xfrm>
        </p:grpSpPr>
        <p:grpSp>
          <p:nvGrpSpPr>
            <p:cNvPr id="124" name="Google Shape;124;p16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125" name="Google Shape;125;p16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26;p16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" name="Google Shape;127;p16"/>
            <p:cNvSpPr/>
            <p:nvPr/>
          </p:nvSpPr>
          <p:spPr>
            <a:xfrm>
              <a:off x="5412050" y="4596124"/>
              <a:ext cx="259154" cy="58023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6"/>
            <p:cNvSpPr/>
            <p:nvPr/>
          </p:nvSpPr>
          <p:spPr>
            <a:xfrm>
              <a:off x="5801223" y="4380720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>
            <a:off x="4933800" y="1748650"/>
            <a:ext cx="3497100" cy="22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title"/>
          </p:nvPr>
        </p:nvSpPr>
        <p:spPr>
          <a:xfrm>
            <a:off x="4933800" y="636400"/>
            <a:ext cx="3497100" cy="11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CUSTOM_14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17"/>
          <p:cNvGrpSpPr/>
          <p:nvPr/>
        </p:nvGrpSpPr>
        <p:grpSpPr>
          <a:xfrm>
            <a:off x="-168498" y="4166601"/>
            <a:ext cx="9758314" cy="976897"/>
            <a:chOff x="-168498" y="4166601"/>
            <a:chExt cx="9758314" cy="976897"/>
          </a:xfrm>
        </p:grpSpPr>
        <p:sp>
          <p:nvSpPr>
            <p:cNvPr id="133" name="Google Shape;133;p17"/>
            <p:cNvSpPr/>
            <p:nvPr/>
          </p:nvSpPr>
          <p:spPr>
            <a:xfrm>
              <a:off x="931257" y="4166601"/>
              <a:ext cx="8658559" cy="976897"/>
            </a:xfrm>
            <a:custGeom>
              <a:avLst/>
              <a:gdLst/>
              <a:ahLst/>
              <a:cxnLst/>
              <a:rect l="l" t="t" r="r" b="b"/>
              <a:pathLst>
                <a:path w="39405" h="4446" extrusionOk="0">
                  <a:moveTo>
                    <a:pt x="27137" y="1"/>
                  </a:moveTo>
                  <a:cubicBezTo>
                    <a:pt x="26975" y="1"/>
                    <a:pt x="26817" y="7"/>
                    <a:pt x="26665" y="21"/>
                  </a:cubicBezTo>
                  <a:cubicBezTo>
                    <a:pt x="24863" y="172"/>
                    <a:pt x="20795" y="1716"/>
                    <a:pt x="18003" y="2536"/>
                  </a:cubicBezTo>
                  <a:cubicBezTo>
                    <a:pt x="15202" y="3366"/>
                    <a:pt x="0" y="4445"/>
                    <a:pt x="0" y="4445"/>
                  </a:cubicBezTo>
                  <a:lnTo>
                    <a:pt x="39405" y="4445"/>
                  </a:lnTo>
                  <a:cubicBezTo>
                    <a:pt x="37050" y="1395"/>
                    <a:pt x="35208" y="687"/>
                    <a:pt x="33290" y="687"/>
                  </a:cubicBezTo>
                  <a:cubicBezTo>
                    <a:pt x="33217" y="687"/>
                    <a:pt x="33144" y="688"/>
                    <a:pt x="33071" y="690"/>
                  </a:cubicBezTo>
                  <a:cubicBezTo>
                    <a:pt x="33021" y="691"/>
                    <a:pt x="32970" y="691"/>
                    <a:pt x="32919" y="691"/>
                  </a:cubicBezTo>
                  <a:cubicBezTo>
                    <a:pt x="31106" y="691"/>
                    <a:pt x="28853" y="1"/>
                    <a:pt x="271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7"/>
            <p:cNvSpPr/>
            <p:nvPr/>
          </p:nvSpPr>
          <p:spPr>
            <a:xfrm>
              <a:off x="-168498" y="4351389"/>
              <a:ext cx="9054517" cy="792109"/>
            </a:xfrm>
            <a:custGeom>
              <a:avLst/>
              <a:gdLst/>
              <a:ahLst/>
              <a:cxnLst/>
              <a:rect l="l" t="t" r="r" b="b"/>
              <a:pathLst>
                <a:path w="41207" h="3605" extrusionOk="0">
                  <a:moveTo>
                    <a:pt x="6468" y="0"/>
                  </a:moveTo>
                  <a:cubicBezTo>
                    <a:pt x="3801" y="0"/>
                    <a:pt x="1" y="3604"/>
                    <a:pt x="1" y="3604"/>
                  </a:cubicBezTo>
                  <a:lnTo>
                    <a:pt x="41207" y="3604"/>
                  </a:lnTo>
                  <a:cubicBezTo>
                    <a:pt x="41207" y="3604"/>
                    <a:pt x="36370" y="2101"/>
                    <a:pt x="33165" y="2101"/>
                  </a:cubicBezTo>
                  <a:cubicBezTo>
                    <a:pt x="33067" y="2101"/>
                    <a:pt x="32970" y="2103"/>
                    <a:pt x="32875" y="2106"/>
                  </a:cubicBezTo>
                  <a:cubicBezTo>
                    <a:pt x="32785" y="2109"/>
                    <a:pt x="32692" y="2110"/>
                    <a:pt x="32597" y="2110"/>
                  </a:cubicBezTo>
                  <a:cubicBezTo>
                    <a:pt x="29287" y="2110"/>
                    <a:pt x="22681" y="356"/>
                    <a:pt x="20608" y="312"/>
                  </a:cubicBezTo>
                  <a:cubicBezTo>
                    <a:pt x="20556" y="311"/>
                    <a:pt x="20505" y="311"/>
                    <a:pt x="20453" y="311"/>
                  </a:cubicBezTo>
                  <a:cubicBezTo>
                    <a:pt x="18370" y="311"/>
                    <a:pt x="16419" y="1339"/>
                    <a:pt x="14390" y="1383"/>
                  </a:cubicBezTo>
                  <a:cubicBezTo>
                    <a:pt x="14364" y="1383"/>
                    <a:pt x="14338" y="1384"/>
                    <a:pt x="14312" y="1384"/>
                  </a:cubicBezTo>
                  <a:cubicBezTo>
                    <a:pt x="12233" y="1384"/>
                    <a:pt x="9103" y="0"/>
                    <a:pt x="6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" name="Google Shape;135;p17"/>
          <p:cNvGrpSpPr/>
          <p:nvPr/>
        </p:nvGrpSpPr>
        <p:grpSpPr>
          <a:xfrm>
            <a:off x="8303975" y="715775"/>
            <a:ext cx="558000" cy="418500"/>
            <a:chOff x="7707375" y="762075"/>
            <a:chExt cx="558000" cy="418500"/>
          </a:xfrm>
        </p:grpSpPr>
        <p:sp>
          <p:nvSpPr>
            <p:cNvPr id="136" name="Google Shape;136;p17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7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8" name="Google Shape;138;p17"/>
          <p:cNvSpPr/>
          <p:nvPr/>
        </p:nvSpPr>
        <p:spPr>
          <a:xfrm>
            <a:off x="-690300" y="2515550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7"/>
          <p:cNvSpPr/>
          <p:nvPr/>
        </p:nvSpPr>
        <p:spPr>
          <a:xfrm>
            <a:off x="737250" y="35427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7"/>
          <p:cNvSpPr/>
          <p:nvPr/>
        </p:nvSpPr>
        <p:spPr>
          <a:xfrm>
            <a:off x="7336275" y="19020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1" name="Google Shape;141;p17"/>
          <p:cNvGrpSpPr/>
          <p:nvPr/>
        </p:nvGrpSpPr>
        <p:grpSpPr>
          <a:xfrm>
            <a:off x="449967" y="4096000"/>
            <a:ext cx="4246907" cy="1047494"/>
            <a:chOff x="601042" y="3912450"/>
            <a:chExt cx="4246907" cy="1047494"/>
          </a:xfrm>
        </p:grpSpPr>
        <p:sp>
          <p:nvSpPr>
            <p:cNvPr id="142" name="Google Shape;142;p17"/>
            <p:cNvSpPr/>
            <p:nvPr/>
          </p:nvSpPr>
          <p:spPr>
            <a:xfrm>
              <a:off x="1315526" y="3966776"/>
              <a:ext cx="497704" cy="896539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3" name="Google Shape;143;p17"/>
            <p:cNvGrpSpPr/>
            <p:nvPr/>
          </p:nvGrpSpPr>
          <p:grpSpPr>
            <a:xfrm>
              <a:off x="601042" y="3912450"/>
              <a:ext cx="497701" cy="1047494"/>
              <a:chOff x="6601233" y="3833609"/>
              <a:chExt cx="201107" cy="423264"/>
            </a:xfrm>
          </p:grpSpPr>
          <p:sp>
            <p:nvSpPr>
              <p:cNvPr id="144" name="Google Shape;144;p17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45;p17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6" name="Google Shape;146;p17"/>
            <p:cNvSpPr/>
            <p:nvPr/>
          </p:nvSpPr>
          <p:spPr>
            <a:xfrm>
              <a:off x="2490200" y="4013240"/>
              <a:ext cx="414650" cy="803608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3318348" y="4123532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" name="Google Shape;148;p17"/>
            <p:cNvGrpSpPr/>
            <p:nvPr/>
          </p:nvGrpSpPr>
          <p:grpSpPr>
            <a:xfrm>
              <a:off x="4296309" y="3912452"/>
              <a:ext cx="551640" cy="918621"/>
              <a:chOff x="4296309" y="3912452"/>
              <a:chExt cx="551640" cy="918621"/>
            </a:xfrm>
          </p:grpSpPr>
          <p:grpSp>
            <p:nvGrpSpPr>
              <p:cNvPr id="149" name="Google Shape;149;p17"/>
              <p:cNvGrpSpPr/>
              <p:nvPr/>
            </p:nvGrpSpPr>
            <p:grpSpPr>
              <a:xfrm>
                <a:off x="4296309" y="3959469"/>
                <a:ext cx="284373" cy="695916"/>
                <a:chOff x="5724904" y="2758554"/>
                <a:chExt cx="228596" cy="559418"/>
              </a:xfrm>
            </p:grpSpPr>
            <p:sp>
              <p:nvSpPr>
                <p:cNvPr id="150" name="Google Shape;150;p17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51" name="Google Shape;151;p17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52" name="Google Shape;152;p17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3" name="Google Shape;153;p17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4" name="Google Shape;154;p17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5" name="Google Shape;155;p17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6" name="Google Shape;156;p17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7" name="Google Shape;157;p17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8" name="Google Shape;158;p17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9" name="Google Shape;159;p17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0" name="Google Shape;160;p17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161" name="Google Shape;161;p17"/>
              <p:cNvGrpSpPr/>
              <p:nvPr/>
            </p:nvGrpSpPr>
            <p:grpSpPr>
              <a:xfrm>
                <a:off x="4472572" y="3912452"/>
                <a:ext cx="375377" cy="918621"/>
                <a:chOff x="5724904" y="2758554"/>
                <a:chExt cx="228596" cy="559418"/>
              </a:xfrm>
            </p:grpSpPr>
            <p:sp>
              <p:nvSpPr>
                <p:cNvPr id="162" name="Google Shape;162;p17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163" name="Google Shape;163;p17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64" name="Google Shape;164;p17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5" name="Google Shape;165;p17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6" name="Google Shape;166;p17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7" name="Google Shape;167;p17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8" name="Google Shape;168;p17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9" name="Google Shape;169;p17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70" name="Google Shape;170;p17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71" name="Google Shape;171;p17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72" name="Google Shape;172;p17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173" name="Google Shape;173;p17"/>
          <p:cNvGrpSpPr/>
          <p:nvPr/>
        </p:nvGrpSpPr>
        <p:grpSpPr>
          <a:xfrm>
            <a:off x="6590073" y="3818875"/>
            <a:ext cx="2461275" cy="1081769"/>
            <a:chOff x="6699948" y="3736475"/>
            <a:chExt cx="2461275" cy="1081769"/>
          </a:xfrm>
        </p:grpSpPr>
        <p:sp>
          <p:nvSpPr>
            <p:cNvPr id="174" name="Google Shape;174;p17"/>
            <p:cNvSpPr/>
            <p:nvPr/>
          </p:nvSpPr>
          <p:spPr>
            <a:xfrm>
              <a:off x="7512748" y="4175230"/>
              <a:ext cx="213227" cy="461559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6699948" y="4120852"/>
              <a:ext cx="302002" cy="544384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6" name="Google Shape;176;p17"/>
            <p:cNvGrpSpPr/>
            <p:nvPr/>
          </p:nvGrpSpPr>
          <p:grpSpPr>
            <a:xfrm>
              <a:off x="8068980" y="3736475"/>
              <a:ext cx="497701" cy="1047494"/>
              <a:chOff x="6601233" y="3833609"/>
              <a:chExt cx="201107" cy="423264"/>
            </a:xfrm>
          </p:grpSpPr>
          <p:sp>
            <p:nvSpPr>
              <p:cNvPr id="177" name="Google Shape;177;p17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178;p17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" name="Google Shape;179;p17"/>
            <p:cNvSpPr/>
            <p:nvPr/>
          </p:nvSpPr>
          <p:spPr>
            <a:xfrm>
              <a:off x="8666225" y="3925950"/>
              <a:ext cx="494998" cy="892294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0" name="Google Shape;180;p17"/>
          <p:cNvSpPr txBox="1">
            <a:spLocks noGrp="1"/>
          </p:cNvSpPr>
          <p:nvPr>
            <p:ph type="title"/>
          </p:nvPr>
        </p:nvSpPr>
        <p:spPr>
          <a:xfrm>
            <a:off x="2179075" y="760800"/>
            <a:ext cx="4786200" cy="10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713100" y="2012575"/>
            <a:ext cx="3858900" cy="20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rgbClr val="191919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4572000" y="2012575"/>
            <a:ext cx="3858900" cy="20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rgbClr val="191919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2_1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/>
          <p:nvPr/>
        </p:nvSpPr>
        <p:spPr>
          <a:xfrm flipH="1">
            <a:off x="-1184791" y="4677750"/>
            <a:ext cx="8370223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8"/>
          <p:cNvSpPr/>
          <p:nvPr/>
        </p:nvSpPr>
        <p:spPr>
          <a:xfrm>
            <a:off x="540038" y="4726199"/>
            <a:ext cx="6667874" cy="572698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87" name="Google Shape;187;p18"/>
          <p:cNvGrpSpPr/>
          <p:nvPr/>
        </p:nvGrpSpPr>
        <p:grpSpPr>
          <a:xfrm>
            <a:off x="8760888" y="190650"/>
            <a:ext cx="390500" cy="635100"/>
            <a:chOff x="7707375" y="405975"/>
            <a:chExt cx="390500" cy="635100"/>
          </a:xfrm>
        </p:grpSpPr>
        <p:sp>
          <p:nvSpPr>
            <p:cNvPr id="188" name="Google Shape;188;p18"/>
            <p:cNvSpPr/>
            <p:nvPr/>
          </p:nvSpPr>
          <p:spPr>
            <a:xfrm>
              <a:off x="7818875" y="4059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8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" name="Google Shape;190;p18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191" name="Google Shape;191;p18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8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3" name="Google Shape;193;p18"/>
          <p:cNvSpPr/>
          <p:nvPr/>
        </p:nvSpPr>
        <p:spPr>
          <a:xfrm>
            <a:off x="470074" y="4677750"/>
            <a:ext cx="11263617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8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8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8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7" name="Google Shape;197;p18"/>
          <p:cNvGrpSpPr/>
          <p:nvPr/>
        </p:nvGrpSpPr>
        <p:grpSpPr>
          <a:xfrm>
            <a:off x="8507737" y="4046048"/>
            <a:ext cx="532169" cy="905298"/>
            <a:chOff x="-138200" y="4190723"/>
            <a:chExt cx="532169" cy="905298"/>
          </a:xfrm>
        </p:grpSpPr>
        <p:grpSp>
          <p:nvGrpSpPr>
            <p:cNvPr id="198" name="Google Shape;198;p18"/>
            <p:cNvGrpSpPr/>
            <p:nvPr/>
          </p:nvGrpSpPr>
          <p:grpSpPr>
            <a:xfrm>
              <a:off x="56128" y="4190723"/>
              <a:ext cx="337841" cy="826764"/>
              <a:chOff x="5724904" y="2758554"/>
              <a:chExt cx="228596" cy="559418"/>
            </a:xfrm>
          </p:grpSpPr>
          <p:sp>
            <p:nvSpPr>
              <p:cNvPr id="199" name="Google Shape;199;p18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00" name="Google Shape;200;p18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201" name="Google Shape;201;p18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2" name="Google Shape;202;p18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3" name="Google Shape;203;p18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4" name="Google Shape;204;p18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5" name="Google Shape;205;p18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6" name="Google Shape;206;p18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7" name="Google Shape;207;p18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8" name="Google Shape;208;p18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9" name="Google Shape;209;p18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210" name="Google Shape;210;p18"/>
            <p:cNvSpPr/>
            <p:nvPr/>
          </p:nvSpPr>
          <p:spPr>
            <a:xfrm>
              <a:off x="-138200" y="4611019"/>
              <a:ext cx="269049" cy="485002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1" name="Google Shape;211;p18"/>
          <p:cNvSpPr/>
          <p:nvPr/>
        </p:nvSpPr>
        <p:spPr>
          <a:xfrm>
            <a:off x="-11472" y="4536102"/>
            <a:ext cx="269048" cy="498812"/>
          </a:xfrm>
          <a:custGeom>
            <a:avLst/>
            <a:gdLst/>
            <a:ahLst/>
            <a:cxnLst/>
            <a:rect l="l" t="t" r="r" b="b"/>
            <a:pathLst>
              <a:path w="2945" h="5460" extrusionOk="0">
                <a:moveTo>
                  <a:pt x="1517" y="0"/>
                </a:moveTo>
                <a:lnTo>
                  <a:pt x="813" y="2525"/>
                </a:lnTo>
                <a:lnTo>
                  <a:pt x="1214" y="2016"/>
                </a:lnTo>
                <a:lnTo>
                  <a:pt x="804" y="2730"/>
                </a:lnTo>
                <a:lnTo>
                  <a:pt x="732" y="2855"/>
                </a:lnTo>
                <a:lnTo>
                  <a:pt x="723" y="2864"/>
                </a:lnTo>
                <a:lnTo>
                  <a:pt x="625" y="3203"/>
                </a:lnTo>
                <a:lnTo>
                  <a:pt x="393" y="4059"/>
                </a:lnTo>
                <a:lnTo>
                  <a:pt x="830" y="3524"/>
                </a:lnTo>
                <a:lnTo>
                  <a:pt x="1071" y="3230"/>
                </a:lnTo>
                <a:lnTo>
                  <a:pt x="857" y="3560"/>
                </a:lnTo>
                <a:lnTo>
                  <a:pt x="286" y="4452"/>
                </a:lnTo>
                <a:lnTo>
                  <a:pt x="135" y="4978"/>
                </a:lnTo>
                <a:lnTo>
                  <a:pt x="1" y="5460"/>
                </a:lnTo>
                <a:lnTo>
                  <a:pt x="161" y="5460"/>
                </a:lnTo>
                <a:lnTo>
                  <a:pt x="804" y="5282"/>
                </a:lnTo>
                <a:lnTo>
                  <a:pt x="447" y="5460"/>
                </a:lnTo>
                <a:lnTo>
                  <a:pt x="2945" y="5460"/>
                </a:lnTo>
                <a:lnTo>
                  <a:pt x="2151" y="4425"/>
                </a:lnTo>
                <a:lnTo>
                  <a:pt x="1981" y="4202"/>
                </a:lnTo>
                <a:lnTo>
                  <a:pt x="2258" y="4425"/>
                </a:lnTo>
                <a:lnTo>
                  <a:pt x="2891" y="4934"/>
                </a:lnTo>
                <a:lnTo>
                  <a:pt x="2749" y="4425"/>
                </a:lnTo>
                <a:lnTo>
                  <a:pt x="2508" y="3560"/>
                </a:lnTo>
                <a:lnTo>
                  <a:pt x="2347" y="3355"/>
                </a:lnTo>
                <a:lnTo>
                  <a:pt x="2240" y="3221"/>
                </a:lnTo>
                <a:lnTo>
                  <a:pt x="2151" y="3105"/>
                </a:lnTo>
                <a:lnTo>
                  <a:pt x="1776" y="2614"/>
                </a:lnTo>
                <a:lnTo>
                  <a:pt x="2169" y="3033"/>
                </a:lnTo>
                <a:lnTo>
                  <a:pt x="2329" y="3194"/>
                </a:lnTo>
                <a:lnTo>
                  <a:pt x="2436" y="3310"/>
                </a:lnTo>
                <a:lnTo>
                  <a:pt x="2401" y="3176"/>
                </a:lnTo>
                <a:lnTo>
                  <a:pt x="2267" y="2694"/>
                </a:lnTo>
                <a:lnTo>
                  <a:pt x="2115" y="2150"/>
                </a:lnTo>
                <a:lnTo>
                  <a:pt x="1455" y="901"/>
                </a:lnTo>
                <a:lnTo>
                  <a:pt x="2026" y="1829"/>
                </a:lnTo>
                <a:lnTo>
                  <a:pt x="15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2" name="Google Shape;212;p18"/>
          <p:cNvGrpSpPr/>
          <p:nvPr/>
        </p:nvGrpSpPr>
        <p:grpSpPr>
          <a:xfrm>
            <a:off x="283809" y="4056143"/>
            <a:ext cx="337853" cy="885091"/>
            <a:chOff x="5439468" y="2960690"/>
            <a:chExt cx="201043" cy="526651"/>
          </a:xfrm>
        </p:grpSpPr>
        <p:sp>
          <p:nvSpPr>
            <p:cNvPr id="213" name="Google Shape;213;p18"/>
            <p:cNvSpPr/>
            <p:nvPr/>
          </p:nvSpPr>
          <p:spPr>
            <a:xfrm>
              <a:off x="5514722" y="3163985"/>
              <a:ext cx="50599" cy="323356"/>
            </a:xfrm>
            <a:custGeom>
              <a:avLst/>
              <a:gdLst/>
              <a:ahLst/>
              <a:cxnLst/>
              <a:rect l="l" t="t" r="r" b="b"/>
              <a:pathLst>
                <a:path w="786" h="5023" extrusionOk="0">
                  <a:moveTo>
                    <a:pt x="393" y="0"/>
                  </a:moveTo>
                  <a:lnTo>
                    <a:pt x="0" y="5023"/>
                  </a:lnTo>
                  <a:lnTo>
                    <a:pt x="785" y="5023"/>
                  </a:lnTo>
                  <a:lnTo>
                    <a:pt x="3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8"/>
            <p:cNvSpPr/>
            <p:nvPr/>
          </p:nvSpPr>
          <p:spPr>
            <a:xfrm>
              <a:off x="5439468" y="2960690"/>
              <a:ext cx="201043" cy="362431"/>
            </a:xfrm>
            <a:custGeom>
              <a:avLst/>
              <a:gdLst/>
              <a:ahLst/>
              <a:cxnLst/>
              <a:rect l="l" t="t" r="r" b="b"/>
              <a:pathLst>
                <a:path w="3123" h="5630" extrusionOk="0">
                  <a:moveTo>
                    <a:pt x="1562" y="0"/>
                  </a:moveTo>
                  <a:lnTo>
                    <a:pt x="1125" y="1597"/>
                  </a:lnTo>
                  <a:lnTo>
                    <a:pt x="1615" y="785"/>
                  </a:lnTo>
                  <a:lnTo>
                    <a:pt x="1044" y="1874"/>
                  </a:lnTo>
                  <a:lnTo>
                    <a:pt x="768" y="2891"/>
                  </a:lnTo>
                  <a:lnTo>
                    <a:pt x="1348" y="2284"/>
                  </a:lnTo>
                  <a:lnTo>
                    <a:pt x="705" y="3096"/>
                  </a:lnTo>
                  <a:lnTo>
                    <a:pt x="375" y="4291"/>
                  </a:lnTo>
                  <a:lnTo>
                    <a:pt x="1160" y="3658"/>
                  </a:lnTo>
                  <a:lnTo>
                    <a:pt x="206" y="4898"/>
                  </a:lnTo>
                  <a:lnTo>
                    <a:pt x="0" y="5629"/>
                  </a:lnTo>
                  <a:lnTo>
                    <a:pt x="3123" y="5629"/>
                  </a:lnTo>
                  <a:lnTo>
                    <a:pt x="2944" y="4969"/>
                  </a:lnTo>
                  <a:lnTo>
                    <a:pt x="2186" y="4595"/>
                  </a:lnTo>
                  <a:lnTo>
                    <a:pt x="2891" y="4791"/>
                  </a:lnTo>
                  <a:lnTo>
                    <a:pt x="2891" y="4791"/>
                  </a:lnTo>
                  <a:lnTo>
                    <a:pt x="2641" y="3881"/>
                  </a:lnTo>
                  <a:lnTo>
                    <a:pt x="1954" y="2810"/>
                  </a:lnTo>
                  <a:lnTo>
                    <a:pt x="2543" y="3533"/>
                  </a:lnTo>
                  <a:lnTo>
                    <a:pt x="2257" y="2489"/>
                  </a:lnTo>
                  <a:lnTo>
                    <a:pt x="1829" y="1758"/>
                  </a:lnTo>
                  <a:lnTo>
                    <a:pt x="2177" y="2204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5" name="Google Shape;215;p18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8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_3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9"/>
          <p:cNvSpPr/>
          <p:nvPr/>
        </p:nvSpPr>
        <p:spPr>
          <a:xfrm flipH="1">
            <a:off x="-1184791" y="4677750"/>
            <a:ext cx="8370223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9"/>
          <p:cNvSpPr/>
          <p:nvPr/>
        </p:nvSpPr>
        <p:spPr>
          <a:xfrm>
            <a:off x="540038" y="4726199"/>
            <a:ext cx="6667874" cy="572698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0" name="Google Shape;220;p19"/>
          <p:cNvGrpSpPr/>
          <p:nvPr/>
        </p:nvGrpSpPr>
        <p:grpSpPr>
          <a:xfrm>
            <a:off x="8546413" y="554100"/>
            <a:ext cx="454800" cy="558000"/>
            <a:chOff x="7531575" y="762075"/>
            <a:chExt cx="454800" cy="558000"/>
          </a:xfrm>
        </p:grpSpPr>
        <p:sp>
          <p:nvSpPr>
            <p:cNvPr id="221" name="Google Shape;221;p19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3" name="Google Shape;223;p19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224" name="Google Shape;224;p19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6" name="Google Shape;226;p19"/>
          <p:cNvSpPr/>
          <p:nvPr/>
        </p:nvSpPr>
        <p:spPr>
          <a:xfrm>
            <a:off x="470074" y="4677750"/>
            <a:ext cx="11263617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9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9"/>
          <p:cNvSpPr txBox="1">
            <a:spLocks noGrp="1"/>
          </p:cNvSpPr>
          <p:nvPr>
            <p:ph type="title"/>
          </p:nvPr>
        </p:nvSpPr>
        <p:spPr>
          <a:xfrm>
            <a:off x="720075" y="5394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19"/>
          <p:cNvSpPr txBox="1">
            <a:spLocks noGrp="1"/>
          </p:cNvSpPr>
          <p:nvPr>
            <p:ph type="subTitle" idx="1"/>
          </p:nvPr>
        </p:nvSpPr>
        <p:spPr>
          <a:xfrm>
            <a:off x="937700" y="3018700"/>
            <a:ext cx="2175300" cy="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4" name="Google Shape;234;p19"/>
          <p:cNvSpPr txBox="1">
            <a:spLocks noGrp="1"/>
          </p:cNvSpPr>
          <p:nvPr>
            <p:ph type="subTitle" idx="2"/>
          </p:nvPr>
        </p:nvSpPr>
        <p:spPr>
          <a:xfrm>
            <a:off x="3484424" y="3582300"/>
            <a:ext cx="2175300" cy="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5" name="Google Shape;235;p19"/>
          <p:cNvSpPr txBox="1">
            <a:spLocks noGrp="1"/>
          </p:cNvSpPr>
          <p:nvPr>
            <p:ph type="subTitle" idx="3"/>
          </p:nvPr>
        </p:nvSpPr>
        <p:spPr>
          <a:xfrm>
            <a:off x="6031149" y="3018700"/>
            <a:ext cx="2175300" cy="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6" name="Google Shape;236;p19"/>
          <p:cNvSpPr txBox="1">
            <a:spLocks noGrp="1"/>
          </p:cNvSpPr>
          <p:nvPr>
            <p:ph type="subTitle" idx="4"/>
          </p:nvPr>
        </p:nvSpPr>
        <p:spPr>
          <a:xfrm>
            <a:off x="937700" y="2700075"/>
            <a:ext cx="2175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37" name="Google Shape;237;p19"/>
          <p:cNvSpPr txBox="1">
            <a:spLocks noGrp="1"/>
          </p:cNvSpPr>
          <p:nvPr>
            <p:ph type="subTitle" idx="5"/>
          </p:nvPr>
        </p:nvSpPr>
        <p:spPr>
          <a:xfrm>
            <a:off x="3484425" y="3263675"/>
            <a:ext cx="2175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38" name="Google Shape;238;p19"/>
          <p:cNvSpPr txBox="1">
            <a:spLocks noGrp="1"/>
          </p:cNvSpPr>
          <p:nvPr>
            <p:ph type="subTitle" idx="6"/>
          </p:nvPr>
        </p:nvSpPr>
        <p:spPr>
          <a:xfrm>
            <a:off x="6031150" y="2700075"/>
            <a:ext cx="2175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239" name="Google Shape;239;p19"/>
          <p:cNvGrpSpPr/>
          <p:nvPr/>
        </p:nvGrpSpPr>
        <p:grpSpPr>
          <a:xfrm>
            <a:off x="6870398" y="3822287"/>
            <a:ext cx="1823283" cy="1135605"/>
            <a:chOff x="6870398" y="3822287"/>
            <a:chExt cx="1823283" cy="1135605"/>
          </a:xfrm>
        </p:grpSpPr>
        <p:grpSp>
          <p:nvGrpSpPr>
            <p:cNvPr id="240" name="Google Shape;240;p19"/>
            <p:cNvGrpSpPr/>
            <p:nvPr/>
          </p:nvGrpSpPr>
          <p:grpSpPr>
            <a:xfrm>
              <a:off x="8269893" y="3822287"/>
              <a:ext cx="423788" cy="1037093"/>
              <a:chOff x="5724904" y="2758554"/>
              <a:chExt cx="228596" cy="559418"/>
            </a:xfrm>
          </p:grpSpPr>
          <p:sp>
            <p:nvSpPr>
              <p:cNvPr id="241" name="Google Shape;241;p19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42" name="Google Shape;242;p19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243" name="Google Shape;243;p19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4" name="Google Shape;244;p19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5" name="Google Shape;245;p19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6" name="Google Shape;246;p19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7" name="Google Shape;247;p19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8" name="Google Shape;248;p19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9" name="Google Shape;249;p19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0" name="Google Shape;250;p19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1" name="Google Shape;251;p19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252" name="Google Shape;252;p19"/>
            <p:cNvSpPr/>
            <p:nvPr/>
          </p:nvSpPr>
          <p:spPr>
            <a:xfrm>
              <a:off x="8026128" y="4349505"/>
              <a:ext cx="337495" cy="60838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9"/>
            <p:cNvSpPr/>
            <p:nvPr/>
          </p:nvSpPr>
          <p:spPr>
            <a:xfrm>
              <a:off x="7570153" y="4182605"/>
              <a:ext cx="337493" cy="608378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9"/>
            <p:cNvSpPr/>
            <p:nvPr/>
          </p:nvSpPr>
          <p:spPr>
            <a:xfrm>
              <a:off x="6870398" y="3902456"/>
              <a:ext cx="558000" cy="1005841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5" name="Google Shape;255;p19"/>
          <p:cNvGrpSpPr/>
          <p:nvPr/>
        </p:nvGrpSpPr>
        <p:grpSpPr>
          <a:xfrm>
            <a:off x="-11476" y="3734598"/>
            <a:ext cx="2285230" cy="1300200"/>
            <a:chOff x="-11476" y="3734598"/>
            <a:chExt cx="2285230" cy="1300200"/>
          </a:xfrm>
        </p:grpSpPr>
        <p:sp>
          <p:nvSpPr>
            <p:cNvPr id="256" name="Google Shape;256;p19"/>
            <p:cNvSpPr/>
            <p:nvPr/>
          </p:nvSpPr>
          <p:spPr>
            <a:xfrm>
              <a:off x="-11476" y="4372176"/>
              <a:ext cx="357403" cy="66262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7" name="Google Shape;257;p19"/>
            <p:cNvGrpSpPr/>
            <p:nvPr/>
          </p:nvGrpSpPr>
          <p:grpSpPr>
            <a:xfrm>
              <a:off x="380775" y="3734598"/>
              <a:ext cx="448804" cy="1175754"/>
              <a:chOff x="5439468" y="2960690"/>
              <a:chExt cx="201043" cy="526651"/>
            </a:xfrm>
          </p:grpSpPr>
          <p:sp>
            <p:nvSpPr>
              <p:cNvPr id="258" name="Google Shape;258;p19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19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" name="Google Shape;260;p19"/>
            <p:cNvSpPr/>
            <p:nvPr/>
          </p:nvSpPr>
          <p:spPr>
            <a:xfrm>
              <a:off x="1057674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9"/>
            <p:cNvSpPr/>
            <p:nvPr/>
          </p:nvSpPr>
          <p:spPr>
            <a:xfrm>
              <a:off x="1916349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0"/>
          <p:cNvSpPr/>
          <p:nvPr/>
        </p:nvSpPr>
        <p:spPr>
          <a:xfrm flipH="1">
            <a:off x="-171270" y="2323563"/>
            <a:ext cx="1768743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4" name="Google Shape;264;p20"/>
          <p:cNvGrpSpPr/>
          <p:nvPr/>
        </p:nvGrpSpPr>
        <p:grpSpPr>
          <a:xfrm>
            <a:off x="5077200" y="190650"/>
            <a:ext cx="617625" cy="336000"/>
            <a:chOff x="4344525" y="761400"/>
            <a:chExt cx="617625" cy="336000"/>
          </a:xfrm>
        </p:grpSpPr>
        <p:sp>
          <p:nvSpPr>
            <p:cNvPr id="265" name="Google Shape;265;p20"/>
            <p:cNvSpPr/>
            <p:nvPr/>
          </p:nvSpPr>
          <p:spPr>
            <a:xfrm>
              <a:off x="4344525" y="8184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0"/>
            <p:cNvSpPr/>
            <p:nvPr/>
          </p:nvSpPr>
          <p:spPr>
            <a:xfrm>
              <a:off x="4683150" y="7614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7" name="Google Shape;267;p20"/>
          <p:cNvGrpSpPr/>
          <p:nvPr/>
        </p:nvGrpSpPr>
        <p:grpSpPr>
          <a:xfrm>
            <a:off x="-603950" y="3470792"/>
            <a:ext cx="10462882" cy="1880137"/>
            <a:chOff x="-603942" y="4077800"/>
            <a:chExt cx="10462882" cy="1237502"/>
          </a:xfrm>
        </p:grpSpPr>
        <p:sp>
          <p:nvSpPr>
            <p:cNvPr id="268" name="Google Shape;268;p20"/>
            <p:cNvSpPr/>
            <p:nvPr/>
          </p:nvSpPr>
          <p:spPr>
            <a:xfrm>
              <a:off x="-603942" y="4077800"/>
              <a:ext cx="8494428" cy="1065696"/>
            </a:xfrm>
            <a:custGeom>
              <a:avLst/>
              <a:gdLst/>
              <a:ahLst/>
              <a:cxnLst/>
              <a:rect l="l" t="t" r="r" b="b"/>
              <a:pathLst>
                <a:path w="38790" h="9074" extrusionOk="0">
                  <a:moveTo>
                    <a:pt x="10590" y="1"/>
                  </a:moveTo>
                  <a:cubicBezTo>
                    <a:pt x="4720" y="1"/>
                    <a:pt x="1" y="9074"/>
                    <a:pt x="1" y="9074"/>
                  </a:cubicBezTo>
                  <a:lnTo>
                    <a:pt x="38789" y="9074"/>
                  </a:lnTo>
                  <a:cubicBezTo>
                    <a:pt x="38789" y="9074"/>
                    <a:pt x="16469" y="1"/>
                    <a:pt x="105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0"/>
            <p:cNvSpPr/>
            <p:nvPr/>
          </p:nvSpPr>
          <p:spPr>
            <a:xfrm>
              <a:off x="-281224" y="4553554"/>
              <a:ext cx="6667874" cy="76174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0"/>
            <p:cNvSpPr/>
            <p:nvPr/>
          </p:nvSpPr>
          <p:spPr>
            <a:xfrm>
              <a:off x="778508" y="4248394"/>
              <a:ext cx="9080432" cy="895101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1" name="Google Shape;271;p20"/>
          <p:cNvSpPr/>
          <p:nvPr/>
        </p:nvSpPr>
        <p:spPr>
          <a:xfrm>
            <a:off x="7485700" y="2612937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0"/>
          <p:cNvSpPr/>
          <p:nvPr/>
        </p:nvSpPr>
        <p:spPr>
          <a:xfrm>
            <a:off x="2966218" y="165235"/>
            <a:ext cx="1495105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0"/>
          <p:cNvSpPr/>
          <p:nvPr/>
        </p:nvSpPr>
        <p:spPr>
          <a:xfrm>
            <a:off x="631800" y="32720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0"/>
          <p:cNvSpPr/>
          <p:nvPr/>
        </p:nvSpPr>
        <p:spPr>
          <a:xfrm>
            <a:off x="339625" y="2653775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0"/>
          <p:cNvSpPr/>
          <p:nvPr/>
        </p:nvSpPr>
        <p:spPr>
          <a:xfrm>
            <a:off x="8582475" y="225749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0"/>
          <p:cNvSpPr/>
          <p:nvPr/>
        </p:nvSpPr>
        <p:spPr>
          <a:xfrm>
            <a:off x="8233175" y="12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0"/>
          <p:cNvSpPr txBox="1">
            <a:spLocks noGrp="1"/>
          </p:cNvSpPr>
          <p:nvPr>
            <p:ph type="title"/>
          </p:nvPr>
        </p:nvSpPr>
        <p:spPr>
          <a:xfrm>
            <a:off x="2166800" y="1089906"/>
            <a:ext cx="4810500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78" name="Google Shape;278;p20"/>
          <p:cNvSpPr txBox="1">
            <a:spLocks noGrp="1"/>
          </p:cNvSpPr>
          <p:nvPr>
            <p:ph type="subTitle" idx="1"/>
          </p:nvPr>
        </p:nvSpPr>
        <p:spPr>
          <a:xfrm>
            <a:off x="2166900" y="2446000"/>
            <a:ext cx="4810500" cy="7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2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2"/>
          <p:cNvSpPr/>
          <p:nvPr/>
        </p:nvSpPr>
        <p:spPr>
          <a:xfrm flipH="1">
            <a:off x="-1184791" y="4677750"/>
            <a:ext cx="8370223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2"/>
          <p:cNvSpPr/>
          <p:nvPr/>
        </p:nvSpPr>
        <p:spPr>
          <a:xfrm>
            <a:off x="540038" y="4726199"/>
            <a:ext cx="6667874" cy="572698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3" name="Google Shape;283;p22"/>
          <p:cNvGrpSpPr/>
          <p:nvPr/>
        </p:nvGrpSpPr>
        <p:grpSpPr>
          <a:xfrm>
            <a:off x="8546413" y="554100"/>
            <a:ext cx="454800" cy="558000"/>
            <a:chOff x="7531575" y="762075"/>
            <a:chExt cx="454800" cy="558000"/>
          </a:xfrm>
        </p:grpSpPr>
        <p:sp>
          <p:nvSpPr>
            <p:cNvPr id="284" name="Google Shape;284;p22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2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6" name="Google Shape;286;p22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287" name="Google Shape;287;p22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22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9" name="Google Shape;289;p22"/>
          <p:cNvSpPr/>
          <p:nvPr/>
        </p:nvSpPr>
        <p:spPr>
          <a:xfrm>
            <a:off x="470074" y="4677750"/>
            <a:ext cx="11263617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2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2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2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3" name="Google Shape;293;p22"/>
          <p:cNvGrpSpPr/>
          <p:nvPr/>
        </p:nvGrpSpPr>
        <p:grpSpPr>
          <a:xfrm>
            <a:off x="8507737" y="4046048"/>
            <a:ext cx="532169" cy="905298"/>
            <a:chOff x="-138200" y="4190723"/>
            <a:chExt cx="532169" cy="905298"/>
          </a:xfrm>
        </p:grpSpPr>
        <p:grpSp>
          <p:nvGrpSpPr>
            <p:cNvPr id="294" name="Google Shape;294;p22"/>
            <p:cNvGrpSpPr/>
            <p:nvPr/>
          </p:nvGrpSpPr>
          <p:grpSpPr>
            <a:xfrm>
              <a:off x="56128" y="4190723"/>
              <a:ext cx="337841" cy="826764"/>
              <a:chOff x="5724904" y="2758554"/>
              <a:chExt cx="228596" cy="559418"/>
            </a:xfrm>
          </p:grpSpPr>
          <p:sp>
            <p:nvSpPr>
              <p:cNvPr id="295" name="Google Shape;295;p22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96" name="Google Shape;296;p22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297" name="Google Shape;297;p22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8" name="Google Shape;298;p22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9" name="Google Shape;299;p22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0" name="Google Shape;300;p22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1" name="Google Shape;301;p22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2" name="Google Shape;302;p22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3" name="Google Shape;303;p22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4" name="Google Shape;304;p22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5" name="Google Shape;305;p22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306" name="Google Shape;306;p22"/>
            <p:cNvSpPr/>
            <p:nvPr/>
          </p:nvSpPr>
          <p:spPr>
            <a:xfrm>
              <a:off x="-138200" y="4611019"/>
              <a:ext cx="269049" cy="485002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7" name="Google Shape;307;p22"/>
          <p:cNvSpPr/>
          <p:nvPr/>
        </p:nvSpPr>
        <p:spPr>
          <a:xfrm>
            <a:off x="-11472" y="4536102"/>
            <a:ext cx="269048" cy="498812"/>
          </a:xfrm>
          <a:custGeom>
            <a:avLst/>
            <a:gdLst/>
            <a:ahLst/>
            <a:cxnLst/>
            <a:rect l="l" t="t" r="r" b="b"/>
            <a:pathLst>
              <a:path w="2945" h="5460" extrusionOk="0">
                <a:moveTo>
                  <a:pt x="1517" y="0"/>
                </a:moveTo>
                <a:lnTo>
                  <a:pt x="813" y="2525"/>
                </a:lnTo>
                <a:lnTo>
                  <a:pt x="1214" y="2016"/>
                </a:lnTo>
                <a:lnTo>
                  <a:pt x="804" y="2730"/>
                </a:lnTo>
                <a:lnTo>
                  <a:pt x="732" y="2855"/>
                </a:lnTo>
                <a:lnTo>
                  <a:pt x="723" y="2864"/>
                </a:lnTo>
                <a:lnTo>
                  <a:pt x="625" y="3203"/>
                </a:lnTo>
                <a:lnTo>
                  <a:pt x="393" y="4059"/>
                </a:lnTo>
                <a:lnTo>
                  <a:pt x="830" y="3524"/>
                </a:lnTo>
                <a:lnTo>
                  <a:pt x="1071" y="3230"/>
                </a:lnTo>
                <a:lnTo>
                  <a:pt x="857" y="3560"/>
                </a:lnTo>
                <a:lnTo>
                  <a:pt x="286" y="4452"/>
                </a:lnTo>
                <a:lnTo>
                  <a:pt x="135" y="4978"/>
                </a:lnTo>
                <a:lnTo>
                  <a:pt x="1" y="5460"/>
                </a:lnTo>
                <a:lnTo>
                  <a:pt x="161" y="5460"/>
                </a:lnTo>
                <a:lnTo>
                  <a:pt x="804" y="5282"/>
                </a:lnTo>
                <a:lnTo>
                  <a:pt x="447" y="5460"/>
                </a:lnTo>
                <a:lnTo>
                  <a:pt x="2945" y="5460"/>
                </a:lnTo>
                <a:lnTo>
                  <a:pt x="2151" y="4425"/>
                </a:lnTo>
                <a:lnTo>
                  <a:pt x="1981" y="4202"/>
                </a:lnTo>
                <a:lnTo>
                  <a:pt x="2258" y="4425"/>
                </a:lnTo>
                <a:lnTo>
                  <a:pt x="2891" y="4934"/>
                </a:lnTo>
                <a:lnTo>
                  <a:pt x="2749" y="4425"/>
                </a:lnTo>
                <a:lnTo>
                  <a:pt x="2508" y="3560"/>
                </a:lnTo>
                <a:lnTo>
                  <a:pt x="2347" y="3355"/>
                </a:lnTo>
                <a:lnTo>
                  <a:pt x="2240" y="3221"/>
                </a:lnTo>
                <a:lnTo>
                  <a:pt x="2151" y="3105"/>
                </a:lnTo>
                <a:lnTo>
                  <a:pt x="1776" y="2614"/>
                </a:lnTo>
                <a:lnTo>
                  <a:pt x="2169" y="3033"/>
                </a:lnTo>
                <a:lnTo>
                  <a:pt x="2329" y="3194"/>
                </a:lnTo>
                <a:lnTo>
                  <a:pt x="2436" y="3310"/>
                </a:lnTo>
                <a:lnTo>
                  <a:pt x="2401" y="3176"/>
                </a:lnTo>
                <a:lnTo>
                  <a:pt x="2267" y="2694"/>
                </a:lnTo>
                <a:lnTo>
                  <a:pt x="2115" y="2150"/>
                </a:lnTo>
                <a:lnTo>
                  <a:pt x="1455" y="901"/>
                </a:lnTo>
                <a:lnTo>
                  <a:pt x="2026" y="1829"/>
                </a:lnTo>
                <a:lnTo>
                  <a:pt x="15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8" name="Google Shape;308;p22"/>
          <p:cNvGrpSpPr/>
          <p:nvPr/>
        </p:nvGrpSpPr>
        <p:grpSpPr>
          <a:xfrm>
            <a:off x="283809" y="4056143"/>
            <a:ext cx="337853" cy="885091"/>
            <a:chOff x="5439468" y="2960690"/>
            <a:chExt cx="201043" cy="526651"/>
          </a:xfrm>
        </p:grpSpPr>
        <p:sp>
          <p:nvSpPr>
            <p:cNvPr id="309" name="Google Shape;309;p22"/>
            <p:cNvSpPr/>
            <p:nvPr/>
          </p:nvSpPr>
          <p:spPr>
            <a:xfrm>
              <a:off x="5514722" y="3163985"/>
              <a:ext cx="50599" cy="323356"/>
            </a:xfrm>
            <a:custGeom>
              <a:avLst/>
              <a:gdLst/>
              <a:ahLst/>
              <a:cxnLst/>
              <a:rect l="l" t="t" r="r" b="b"/>
              <a:pathLst>
                <a:path w="786" h="5023" extrusionOk="0">
                  <a:moveTo>
                    <a:pt x="393" y="0"/>
                  </a:moveTo>
                  <a:lnTo>
                    <a:pt x="0" y="5023"/>
                  </a:lnTo>
                  <a:lnTo>
                    <a:pt x="785" y="5023"/>
                  </a:lnTo>
                  <a:lnTo>
                    <a:pt x="3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2"/>
            <p:cNvSpPr/>
            <p:nvPr/>
          </p:nvSpPr>
          <p:spPr>
            <a:xfrm>
              <a:off x="5439468" y="2960690"/>
              <a:ext cx="201043" cy="362431"/>
            </a:xfrm>
            <a:custGeom>
              <a:avLst/>
              <a:gdLst/>
              <a:ahLst/>
              <a:cxnLst/>
              <a:rect l="l" t="t" r="r" b="b"/>
              <a:pathLst>
                <a:path w="3123" h="5630" extrusionOk="0">
                  <a:moveTo>
                    <a:pt x="1562" y="0"/>
                  </a:moveTo>
                  <a:lnTo>
                    <a:pt x="1125" y="1597"/>
                  </a:lnTo>
                  <a:lnTo>
                    <a:pt x="1615" y="785"/>
                  </a:lnTo>
                  <a:lnTo>
                    <a:pt x="1044" y="1874"/>
                  </a:lnTo>
                  <a:lnTo>
                    <a:pt x="768" y="2891"/>
                  </a:lnTo>
                  <a:lnTo>
                    <a:pt x="1348" y="2284"/>
                  </a:lnTo>
                  <a:lnTo>
                    <a:pt x="705" y="3096"/>
                  </a:lnTo>
                  <a:lnTo>
                    <a:pt x="375" y="4291"/>
                  </a:lnTo>
                  <a:lnTo>
                    <a:pt x="1160" y="3658"/>
                  </a:lnTo>
                  <a:lnTo>
                    <a:pt x="206" y="4898"/>
                  </a:lnTo>
                  <a:lnTo>
                    <a:pt x="0" y="5629"/>
                  </a:lnTo>
                  <a:lnTo>
                    <a:pt x="3123" y="5629"/>
                  </a:lnTo>
                  <a:lnTo>
                    <a:pt x="2944" y="4969"/>
                  </a:lnTo>
                  <a:lnTo>
                    <a:pt x="2186" y="4595"/>
                  </a:lnTo>
                  <a:lnTo>
                    <a:pt x="2891" y="4791"/>
                  </a:lnTo>
                  <a:lnTo>
                    <a:pt x="2891" y="4791"/>
                  </a:lnTo>
                  <a:lnTo>
                    <a:pt x="2641" y="3881"/>
                  </a:lnTo>
                  <a:lnTo>
                    <a:pt x="1954" y="2810"/>
                  </a:lnTo>
                  <a:lnTo>
                    <a:pt x="2543" y="3533"/>
                  </a:lnTo>
                  <a:lnTo>
                    <a:pt x="2257" y="2489"/>
                  </a:lnTo>
                  <a:lnTo>
                    <a:pt x="1829" y="1758"/>
                  </a:lnTo>
                  <a:lnTo>
                    <a:pt x="2177" y="2204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1" name="Google Shape;311;p22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2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713100" y="539400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●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○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■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●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○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■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●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○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ctor"/>
              <a:buChar char="■"/>
              <a:defRPr sz="1400" b="0" i="0" u="none" strike="noStrike" cap="none"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1"/>
          <p:cNvSpPr/>
          <p:nvPr/>
        </p:nvSpPr>
        <p:spPr>
          <a:xfrm>
            <a:off x="2741925" y="2833364"/>
            <a:ext cx="5221800" cy="5685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1"/>
          <p:cNvSpPr txBox="1">
            <a:spLocks noGrp="1"/>
          </p:cNvSpPr>
          <p:nvPr>
            <p:ph type="ctrTitle"/>
          </p:nvPr>
        </p:nvSpPr>
        <p:spPr>
          <a:xfrm>
            <a:off x="2367075" y="721562"/>
            <a:ext cx="59715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US" sz="48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Tahap-Tahap Evaluasi Program</a:t>
            </a:r>
            <a:endParaRPr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467" name="Google Shape;467;p1"/>
          <p:cNvSpPr txBox="1">
            <a:spLocks noGrp="1"/>
          </p:cNvSpPr>
          <p:nvPr>
            <p:ph type="subTitle" idx="1"/>
          </p:nvPr>
        </p:nvSpPr>
        <p:spPr>
          <a:xfrm>
            <a:off x="3070070" y="2887793"/>
            <a:ext cx="4359933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Perencanaan dan Evaluasi Program Penyuluhan</a:t>
            </a:r>
            <a:endParaRPr/>
          </a:p>
        </p:txBody>
      </p:sp>
      <p:grpSp>
        <p:nvGrpSpPr>
          <p:cNvPr id="468" name="Google Shape;468;p1"/>
          <p:cNvGrpSpPr/>
          <p:nvPr/>
        </p:nvGrpSpPr>
        <p:grpSpPr>
          <a:xfrm>
            <a:off x="1714600" y="481950"/>
            <a:ext cx="454800" cy="558000"/>
            <a:chOff x="7531575" y="762075"/>
            <a:chExt cx="454800" cy="558000"/>
          </a:xfrm>
        </p:grpSpPr>
        <p:sp>
          <p:nvSpPr>
            <p:cNvPr id="469" name="Google Shape;469;p1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1" name="Google Shape;471;p1"/>
          <p:cNvGrpSpPr/>
          <p:nvPr/>
        </p:nvGrpSpPr>
        <p:grpSpPr>
          <a:xfrm>
            <a:off x="7820650" y="551700"/>
            <a:ext cx="558000" cy="418500"/>
            <a:chOff x="7707375" y="762075"/>
            <a:chExt cx="558000" cy="418500"/>
          </a:xfrm>
        </p:grpSpPr>
        <p:sp>
          <p:nvSpPr>
            <p:cNvPr id="472" name="Google Shape;472;p1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1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4" name="Google Shape;474;p1"/>
          <p:cNvGrpSpPr/>
          <p:nvPr/>
        </p:nvGrpSpPr>
        <p:grpSpPr>
          <a:xfrm>
            <a:off x="-340539" y="828657"/>
            <a:ext cx="3109480" cy="5286263"/>
            <a:chOff x="301875" y="488450"/>
            <a:chExt cx="1452485" cy="2469409"/>
          </a:xfrm>
        </p:grpSpPr>
        <p:sp>
          <p:nvSpPr>
            <p:cNvPr id="475" name="Google Shape;475;p1"/>
            <p:cNvSpPr/>
            <p:nvPr/>
          </p:nvSpPr>
          <p:spPr>
            <a:xfrm>
              <a:off x="1205821" y="2486314"/>
              <a:ext cx="286083" cy="234389"/>
            </a:xfrm>
            <a:custGeom>
              <a:avLst/>
              <a:gdLst/>
              <a:ahLst/>
              <a:cxnLst/>
              <a:rect l="l" t="t" r="r" b="b"/>
              <a:pathLst>
                <a:path w="4444" h="3641" extrusionOk="0">
                  <a:moveTo>
                    <a:pt x="3569" y="1"/>
                  </a:moveTo>
                  <a:lnTo>
                    <a:pt x="1" y="1562"/>
                  </a:lnTo>
                  <a:lnTo>
                    <a:pt x="910" y="3640"/>
                  </a:lnTo>
                  <a:lnTo>
                    <a:pt x="4443" y="2097"/>
                  </a:lnTo>
                  <a:lnTo>
                    <a:pt x="356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"/>
            <p:cNvSpPr/>
            <p:nvPr/>
          </p:nvSpPr>
          <p:spPr>
            <a:xfrm>
              <a:off x="1264402" y="2606759"/>
              <a:ext cx="489958" cy="281641"/>
            </a:xfrm>
            <a:custGeom>
              <a:avLst/>
              <a:gdLst/>
              <a:ahLst/>
              <a:cxnLst/>
              <a:rect l="l" t="t" r="r" b="b"/>
              <a:pathLst>
                <a:path w="7611" h="4375" extrusionOk="0">
                  <a:moveTo>
                    <a:pt x="4599" y="1"/>
                  </a:moveTo>
                  <a:cubicBezTo>
                    <a:pt x="4254" y="1"/>
                    <a:pt x="3896" y="67"/>
                    <a:pt x="3533" y="226"/>
                  </a:cubicBezTo>
                  <a:lnTo>
                    <a:pt x="0" y="1769"/>
                  </a:lnTo>
                  <a:lnTo>
                    <a:pt x="1133" y="4374"/>
                  </a:lnTo>
                  <a:lnTo>
                    <a:pt x="7610" y="1537"/>
                  </a:lnTo>
                  <a:cubicBezTo>
                    <a:pt x="7610" y="1537"/>
                    <a:pt x="6263" y="1"/>
                    <a:pt x="45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1"/>
            <p:cNvSpPr/>
            <p:nvPr/>
          </p:nvSpPr>
          <p:spPr>
            <a:xfrm>
              <a:off x="1321823" y="2676991"/>
              <a:ext cx="432536" cy="211408"/>
            </a:xfrm>
            <a:custGeom>
              <a:avLst/>
              <a:gdLst/>
              <a:ahLst/>
              <a:cxnLst/>
              <a:rect l="l" t="t" r="r" b="b"/>
              <a:pathLst>
                <a:path w="6719" h="3284" extrusionOk="0">
                  <a:moveTo>
                    <a:pt x="6254" y="0"/>
                  </a:moveTo>
                  <a:lnTo>
                    <a:pt x="1" y="2730"/>
                  </a:lnTo>
                  <a:lnTo>
                    <a:pt x="241" y="3283"/>
                  </a:lnTo>
                  <a:lnTo>
                    <a:pt x="6718" y="446"/>
                  </a:lnTo>
                  <a:lnTo>
                    <a:pt x="62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"/>
            <p:cNvSpPr/>
            <p:nvPr/>
          </p:nvSpPr>
          <p:spPr>
            <a:xfrm>
              <a:off x="1526277" y="2592918"/>
              <a:ext cx="95983" cy="43324"/>
            </a:xfrm>
            <a:custGeom>
              <a:avLst/>
              <a:gdLst/>
              <a:ahLst/>
              <a:cxnLst/>
              <a:rect l="l" t="t" r="r" b="b"/>
              <a:pathLst>
                <a:path w="1491" h="673" extrusionOk="0">
                  <a:moveTo>
                    <a:pt x="1459" y="0"/>
                  </a:moveTo>
                  <a:cubicBezTo>
                    <a:pt x="1455" y="0"/>
                    <a:pt x="1451" y="1"/>
                    <a:pt x="1446" y="4"/>
                  </a:cubicBezTo>
                  <a:lnTo>
                    <a:pt x="18" y="628"/>
                  </a:lnTo>
                  <a:cubicBezTo>
                    <a:pt x="0" y="628"/>
                    <a:pt x="0" y="646"/>
                    <a:pt x="0" y="655"/>
                  </a:cubicBezTo>
                  <a:cubicBezTo>
                    <a:pt x="9" y="664"/>
                    <a:pt x="18" y="673"/>
                    <a:pt x="27" y="673"/>
                  </a:cubicBezTo>
                  <a:lnTo>
                    <a:pt x="36" y="673"/>
                  </a:lnTo>
                  <a:lnTo>
                    <a:pt x="1464" y="48"/>
                  </a:lnTo>
                  <a:cubicBezTo>
                    <a:pt x="1481" y="40"/>
                    <a:pt x="1490" y="22"/>
                    <a:pt x="1481" y="13"/>
                  </a:cubicBezTo>
                  <a:cubicBezTo>
                    <a:pt x="1475" y="6"/>
                    <a:pt x="1469" y="0"/>
                    <a:pt x="14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1"/>
            <p:cNvSpPr/>
            <p:nvPr/>
          </p:nvSpPr>
          <p:spPr>
            <a:xfrm>
              <a:off x="1565352" y="2614162"/>
              <a:ext cx="95919" cy="43389"/>
            </a:xfrm>
            <a:custGeom>
              <a:avLst/>
              <a:gdLst/>
              <a:ahLst/>
              <a:cxnLst/>
              <a:rect l="l" t="t" r="r" b="b"/>
              <a:pathLst>
                <a:path w="1490" h="674" extrusionOk="0">
                  <a:moveTo>
                    <a:pt x="1464" y="0"/>
                  </a:moveTo>
                  <a:cubicBezTo>
                    <a:pt x="1460" y="0"/>
                    <a:pt x="1457" y="1"/>
                    <a:pt x="1454" y="4"/>
                  </a:cubicBezTo>
                  <a:lnTo>
                    <a:pt x="18" y="628"/>
                  </a:lnTo>
                  <a:cubicBezTo>
                    <a:pt x="9" y="637"/>
                    <a:pt x="0" y="646"/>
                    <a:pt x="9" y="664"/>
                  </a:cubicBezTo>
                  <a:cubicBezTo>
                    <a:pt x="9" y="673"/>
                    <a:pt x="18" y="673"/>
                    <a:pt x="27" y="673"/>
                  </a:cubicBezTo>
                  <a:lnTo>
                    <a:pt x="36" y="673"/>
                  </a:lnTo>
                  <a:lnTo>
                    <a:pt x="1472" y="49"/>
                  </a:lnTo>
                  <a:cubicBezTo>
                    <a:pt x="1481" y="40"/>
                    <a:pt x="1490" y="31"/>
                    <a:pt x="1481" y="13"/>
                  </a:cubicBezTo>
                  <a:cubicBezTo>
                    <a:pt x="1481" y="7"/>
                    <a:pt x="1472" y="0"/>
                    <a:pt x="1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1"/>
            <p:cNvSpPr/>
            <p:nvPr/>
          </p:nvSpPr>
          <p:spPr>
            <a:xfrm>
              <a:off x="1216764" y="2515411"/>
              <a:ext cx="232072" cy="103064"/>
            </a:xfrm>
            <a:custGeom>
              <a:avLst/>
              <a:gdLst/>
              <a:ahLst/>
              <a:cxnLst/>
              <a:rect l="l" t="t" r="r" b="b"/>
              <a:pathLst>
                <a:path w="3605" h="1601" extrusionOk="0">
                  <a:moveTo>
                    <a:pt x="3572" y="0"/>
                  </a:moveTo>
                  <a:cubicBezTo>
                    <a:pt x="3568" y="0"/>
                    <a:pt x="3564" y="1"/>
                    <a:pt x="3560" y="4"/>
                  </a:cubicBezTo>
                  <a:lnTo>
                    <a:pt x="18" y="1547"/>
                  </a:lnTo>
                  <a:cubicBezTo>
                    <a:pt x="9" y="1556"/>
                    <a:pt x="0" y="1574"/>
                    <a:pt x="9" y="1583"/>
                  </a:cubicBezTo>
                  <a:cubicBezTo>
                    <a:pt x="9" y="1591"/>
                    <a:pt x="27" y="1600"/>
                    <a:pt x="36" y="1600"/>
                  </a:cubicBezTo>
                  <a:lnTo>
                    <a:pt x="45" y="1600"/>
                  </a:lnTo>
                  <a:lnTo>
                    <a:pt x="3586" y="48"/>
                  </a:lnTo>
                  <a:cubicBezTo>
                    <a:pt x="3595" y="48"/>
                    <a:pt x="3604" y="30"/>
                    <a:pt x="3595" y="21"/>
                  </a:cubicBezTo>
                  <a:cubicBezTo>
                    <a:pt x="3589" y="8"/>
                    <a:pt x="3582" y="0"/>
                    <a:pt x="3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1"/>
            <p:cNvSpPr/>
            <p:nvPr/>
          </p:nvSpPr>
          <p:spPr>
            <a:xfrm>
              <a:off x="1211550" y="2502730"/>
              <a:ext cx="231493" cy="102549"/>
            </a:xfrm>
            <a:custGeom>
              <a:avLst/>
              <a:gdLst/>
              <a:ahLst/>
              <a:cxnLst/>
              <a:rect l="l" t="t" r="r" b="b"/>
              <a:pathLst>
                <a:path w="3596" h="1593" extrusionOk="0">
                  <a:moveTo>
                    <a:pt x="3567" y="1"/>
                  </a:moveTo>
                  <a:cubicBezTo>
                    <a:pt x="3562" y="1"/>
                    <a:pt x="3557" y="2"/>
                    <a:pt x="3551" y="4"/>
                  </a:cubicBezTo>
                  <a:lnTo>
                    <a:pt x="19" y="1548"/>
                  </a:lnTo>
                  <a:cubicBezTo>
                    <a:pt x="1" y="1557"/>
                    <a:pt x="1" y="1565"/>
                    <a:pt x="1" y="1583"/>
                  </a:cubicBezTo>
                  <a:cubicBezTo>
                    <a:pt x="10" y="1592"/>
                    <a:pt x="19" y="1592"/>
                    <a:pt x="27" y="1592"/>
                  </a:cubicBezTo>
                  <a:lnTo>
                    <a:pt x="36" y="1592"/>
                  </a:lnTo>
                  <a:lnTo>
                    <a:pt x="3578" y="49"/>
                  </a:lnTo>
                  <a:cubicBezTo>
                    <a:pt x="3587" y="40"/>
                    <a:pt x="3596" y="31"/>
                    <a:pt x="3587" y="13"/>
                  </a:cubicBezTo>
                  <a:cubicBezTo>
                    <a:pt x="3587" y="7"/>
                    <a:pt x="3578" y="1"/>
                    <a:pt x="35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"/>
            <p:cNvSpPr/>
            <p:nvPr/>
          </p:nvSpPr>
          <p:spPr>
            <a:xfrm>
              <a:off x="613705" y="1259657"/>
              <a:ext cx="515773" cy="1369128"/>
            </a:xfrm>
            <a:custGeom>
              <a:avLst/>
              <a:gdLst/>
              <a:ahLst/>
              <a:cxnLst/>
              <a:rect l="l" t="t" r="r" b="b"/>
              <a:pathLst>
                <a:path w="8012" h="21268" extrusionOk="0">
                  <a:moveTo>
                    <a:pt x="3864" y="0"/>
                  </a:moveTo>
                  <a:lnTo>
                    <a:pt x="1" y="21268"/>
                  </a:lnTo>
                  <a:lnTo>
                    <a:pt x="4827" y="21268"/>
                  </a:lnTo>
                  <a:lnTo>
                    <a:pt x="80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1"/>
            <p:cNvSpPr/>
            <p:nvPr/>
          </p:nvSpPr>
          <p:spPr>
            <a:xfrm>
              <a:off x="962872" y="1399800"/>
              <a:ext cx="127012" cy="171173"/>
            </a:xfrm>
            <a:custGeom>
              <a:avLst/>
              <a:gdLst/>
              <a:ahLst/>
              <a:cxnLst/>
              <a:rect l="l" t="t" r="r" b="b"/>
              <a:pathLst>
                <a:path w="1973" h="2659" extrusionOk="0">
                  <a:moveTo>
                    <a:pt x="1" y="0"/>
                  </a:moveTo>
                  <a:lnTo>
                    <a:pt x="1856" y="2659"/>
                  </a:lnTo>
                  <a:lnTo>
                    <a:pt x="1972" y="189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1"/>
            <p:cNvSpPr/>
            <p:nvPr/>
          </p:nvSpPr>
          <p:spPr>
            <a:xfrm>
              <a:off x="769942" y="1300986"/>
              <a:ext cx="305009" cy="899963"/>
            </a:xfrm>
            <a:custGeom>
              <a:avLst/>
              <a:gdLst/>
              <a:ahLst/>
              <a:cxnLst/>
              <a:rect l="l" t="t" r="r" b="b"/>
              <a:pathLst>
                <a:path w="4738" h="13980" extrusionOk="0">
                  <a:moveTo>
                    <a:pt x="1321" y="1"/>
                  </a:moveTo>
                  <a:lnTo>
                    <a:pt x="0" y="7253"/>
                  </a:lnTo>
                  <a:cubicBezTo>
                    <a:pt x="839" y="8743"/>
                    <a:pt x="2222" y="9956"/>
                    <a:pt x="2222" y="9956"/>
                  </a:cubicBezTo>
                  <a:lnTo>
                    <a:pt x="3390" y="13980"/>
                  </a:lnTo>
                  <a:lnTo>
                    <a:pt x="4738" y="5014"/>
                  </a:lnTo>
                  <a:lnTo>
                    <a:pt x="1624" y="18"/>
                  </a:lnTo>
                  <a:lnTo>
                    <a:pt x="1321" y="1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1"/>
            <p:cNvSpPr/>
            <p:nvPr/>
          </p:nvSpPr>
          <p:spPr>
            <a:xfrm>
              <a:off x="301875" y="752579"/>
              <a:ext cx="689778" cy="729948"/>
            </a:xfrm>
            <a:custGeom>
              <a:avLst/>
              <a:gdLst/>
              <a:ahLst/>
              <a:cxnLst/>
              <a:rect l="l" t="t" r="r" b="b"/>
              <a:pathLst>
                <a:path w="10715" h="11339" extrusionOk="0">
                  <a:moveTo>
                    <a:pt x="6593" y="0"/>
                  </a:moveTo>
                  <a:cubicBezTo>
                    <a:pt x="2971" y="0"/>
                    <a:pt x="1" y="5683"/>
                    <a:pt x="1" y="8511"/>
                  </a:cubicBezTo>
                  <a:cubicBezTo>
                    <a:pt x="1" y="11339"/>
                    <a:pt x="2401" y="11339"/>
                    <a:pt x="5014" y="11339"/>
                  </a:cubicBezTo>
                  <a:cubicBezTo>
                    <a:pt x="7628" y="11339"/>
                    <a:pt x="10715" y="0"/>
                    <a:pt x="65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1"/>
            <p:cNvSpPr/>
            <p:nvPr/>
          </p:nvSpPr>
          <p:spPr>
            <a:xfrm>
              <a:off x="543086" y="1256181"/>
              <a:ext cx="953394" cy="1372604"/>
            </a:xfrm>
            <a:custGeom>
              <a:avLst/>
              <a:gdLst/>
              <a:ahLst/>
              <a:cxnLst/>
              <a:rect l="l" t="t" r="r" b="b"/>
              <a:pathLst>
                <a:path w="14810" h="21322" extrusionOk="0">
                  <a:moveTo>
                    <a:pt x="4961" y="1"/>
                  </a:moveTo>
                  <a:lnTo>
                    <a:pt x="1098" y="54"/>
                  </a:lnTo>
                  <a:cubicBezTo>
                    <a:pt x="1098" y="54"/>
                    <a:pt x="1" y="2811"/>
                    <a:pt x="554" y="4640"/>
                  </a:cubicBezTo>
                  <a:cubicBezTo>
                    <a:pt x="1107" y="6477"/>
                    <a:pt x="6094" y="9894"/>
                    <a:pt x="6094" y="9894"/>
                  </a:cubicBezTo>
                  <a:lnTo>
                    <a:pt x="10099" y="21322"/>
                  </a:lnTo>
                  <a:lnTo>
                    <a:pt x="14810" y="18672"/>
                  </a:lnTo>
                  <a:lnTo>
                    <a:pt x="10519" y="8333"/>
                  </a:lnTo>
                  <a:cubicBezTo>
                    <a:pt x="10242" y="7673"/>
                    <a:pt x="9894" y="7039"/>
                    <a:pt x="9475" y="6460"/>
                  </a:cubicBezTo>
                  <a:lnTo>
                    <a:pt x="49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1"/>
            <p:cNvSpPr/>
            <p:nvPr/>
          </p:nvSpPr>
          <p:spPr>
            <a:xfrm>
              <a:off x="909505" y="710607"/>
              <a:ext cx="53431" cy="185014"/>
            </a:xfrm>
            <a:custGeom>
              <a:avLst/>
              <a:gdLst/>
              <a:ahLst/>
              <a:cxnLst/>
              <a:rect l="l" t="t" r="r" b="b"/>
              <a:pathLst>
                <a:path w="830" h="2874" extrusionOk="0">
                  <a:moveTo>
                    <a:pt x="0" y="1"/>
                  </a:moveTo>
                  <a:lnTo>
                    <a:pt x="0" y="2873"/>
                  </a:lnTo>
                  <a:lnTo>
                    <a:pt x="830" y="2873"/>
                  </a:lnTo>
                  <a:lnTo>
                    <a:pt x="830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1"/>
            <p:cNvSpPr/>
            <p:nvPr/>
          </p:nvSpPr>
          <p:spPr>
            <a:xfrm>
              <a:off x="909505" y="730756"/>
              <a:ext cx="53431" cy="60319"/>
            </a:xfrm>
            <a:custGeom>
              <a:avLst/>
              <a:gdLst/>
              <a:ahLst/>
              <a:cxnLst/>
              <a:rect l="l" t="t" r="r" b="b"/>
              <a:pathLst>
                <a:path w="830" h="937" extrusionOk="0">
                  <a:moveTo>
                    <a:pt x="0" y="0"/>
                  </a:moveTo>
                  <a:lnTo>
                    <a:pt x="0" y="937"/>
                  </a:lnTo>
                  <a:cubicBezTo>
                    <a:pt x="580" y="937"/>
                    <a:pt x="830" y="714"/>
                    <a:pt x="830" y="714"/>
                  </a:cubicBezTo>
                  <a:lnTo>
                    <a:pt x="830" y="4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1"/>
            <p:cNvSpPr/>
            <p:nvPr/>
          </p:nvSpPr>
          <p:spPr>
            <a:xfrm>
              <a:off x="880794" y="580248"/>
              <a:ext cx="177482" cy="177546"/>
            </a:xfrm>
            <a:custGeom>
              <a:avLst/>
              <a:gdLst/>
              <a:ahLst/>
              <a:cxnLst/>
              <a:rect l="l" t="t" r="r" b="b"/>
              <a:pathLst>
                <a:path w="2757" h="2758" extrusionOk="0">
                  <a:moveTo>
                    <a:pt x="1374" y="1"/>
                  </a:moveTo>
                  <a:cubicBezTo>
                    <a:pt x="616" y="1"/>
                    <a:pt x="0" y="625"/>
                    <a:pt x="0" y="1384"/>
                  </a:cubicBezTo>
                  <a:cubicBezTo>
                    <a:pt x="0" y="2142"/>
                    <a:pt x="616" y="2757"/>
                    <a:pt x="1374" y="2757"/>
                  </a:cubicBezTo>
                  <a:cubicBezTo>
                    <a:pt x="2141" y="2757"/>
                    <a:pt x="2757" y="2142"/>
                    <a:pt x="2757" y="1384"/>
                  </a:cubicBezTo>
                  <a:cubicBezTo>
                    <a:pt x="2757" y="625"/>
                    <a:pt x="2141" y="1"/>
                    <a:pt x="1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1"/>
            <p:cNvSpPr/>
            <p:nvPr/>
          </p:nvSpPr>
          <p:spPr>
            <a:xfrm>
              <a:off x="838822" y="627950"/>
              <a:ext cx="73001" cy="73001"/>
            </a:xfrm>
            <a:custGeom>
              <a:avLst/>
              <a:gdLst/>
              <a:ahLst/>
              <a:cxnLst/>
              <a:rect l="l" t="t" r="r" b="b"/>
              <a:pathLst>
                <a:path w="1134" h="1134" extrusionOk="0">
                  <a:moveTo>
                    <a:pt x="563" y="0"/>
                  </a:moveTo>
                  <a:cubicBezTo>
                    <a:pt x="251" y="0"/>
                    <a:pt x="1" y="259"/>
                    <a:pt x="1" y="571"/>
                  </a:cubicBezTo>
                  <a:cubicBezTo>
                    <a:pt x="1" y="883"/>
                    <a:pt x="251" y="1133"/>
                    <a:pt x="563" y="1133"/>
                  </a:cubicBezTo>
                  <a:cubicBezTo>
                    <a:pt x="875" y="1133"/>
                    <a:pt x="1134" y="883"/>
                    <a:pt x="1134" y="571"/>
                  </a:cubicBezTo>
                  <a:cubicBezTo>
                    <a:pt x="1134" y="259"/>
                    <a:pt x="875" y="0"/>
                    <a:pt x="5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1"/>
            <p:cNvSpPr/>
            <p:nvPr/>
          </p:nvSpPr>
          <p:spPr>
            <a:xfrm>
              <a:off x="826784" y="488450"/>
              <a:ext cx="290074" cy="167697"/>
            </a:xfrm>
            <a:custGeom>
              <a:avLst/>
              <a:gdLst/>
              <a:ahLst/>
              <a:cxnLst/>
              <a:rect l="l" t="t" r="r" b="b"/>
              <a:pathLst>
                <a:path w="4506" h="2605" extrusionOk="0">
                  <a:moveTo>
                    <a:pt x="1648" y="0"/>
                  </a:moveTo>
                  <a:cubicBezTo>
                    <a:pt x="836" y="0"/>
                    <a:pt x="1" y="658"/>
                    <a:pt x="1" y="1248"/>
                  </a:cubicBezTo>
                  <a:cubicBezTo>
                    <a:pt x="1" y="2051"/>
                    <a:pt x="188" y="2569"/>
                    <a:pt x="206" y="2604"/>
                  </a:cubicBezTo>
                  <a:cubicBezTo>
                    <a:pt x="259" y="2355"/>
                    <a:pt x="482" y="2167"/>
                    <a:pt x="750" y="2167"/>
                  </a:cubicBezTo>
                  <a:cubicBezTo>
                    <a:pt x="830" y="2167"/>
                    <a:pt x="902" y="2185"/>
                    <a:pt x="973" y="2212"/>
                  </a:cubicBezTo>
                  <a:cubicBezTo>
                    <a:pt x="973" y="2212"/>
                    <a:pt x="955" y="2542"/>
                    <a:pt x="1098" y="2542"/>
                  </a:cubicBezTo>
                  <a:cubicBezTo>
                    <a:pt x="1143" y="2542"/>
                    <a:pt x="1178" y="2479"/>
                    <a:pt x="1196" y="2390"/>
                  </a:cubicBezTo>
                  <a:cubicBezTo>
                    <a:pt x="1250" y="2194"/>
                    <a:pt x="1250" y="1900"/>
                    <a:pt x="1250" y="1900"/>
                  </a:cubicBezTo>
                  <a:lnTo>
                    <a:pt x="2356" y="1900"/>
                  </a:lnTo>
                  <a:cubicBezTo>
                    <a:pt x="2356" y="1588"/>
                    <a:pt x="2424" y="1520"/>
                    <a:pt x="2483" y="1520"/>
                  </a:cubicBezTo>
                  <a:cubicBezTo>
                    <a:pt x="2529" y="1520"/>
                    <a:pt x="2570" y="1561"/>
                    <a:pt x="2570" y="1561"/>
                  </a:cubicBezTo>
                  <a:cubicBezTo>
                    <a:pt x="2595" y="1547"/>
                    <a:pt x="2616" y="1542"/>
                    <a:pt x="2634" y="1542"/>
                  </a:cubicBezTo>
                  <a:cubicBezTo>
                    <a:pt x="2776" y="1542"/>
                    <a:pt x="2713" y="1900"/>
                    <a:pt x="2713" y="1900"/>
                  </a:cubicBezTo>
                  <a:lnTo>
                    <a:pt x="4354" y="1900"/>
                  </a:lnTo>
                  <a:cubicBezTo>
                    <a:pt x="4354" y="1900"/>
                    <a:pt x="4506" y="945"/>
                    <a:pt x="3926" y="356"/>
                  </a:cubicBezTo>
                  <a:cubicBezTo>
                    <a:pt x="3734" y="167"/>
                    <a:pt x="3522" y="103"/>
                    <a:pt x="3325" y="103"/>
                  </a:cubicBezTo>
                  <a:cubicBezTo>
                    <a:pt x="2918" y="103"/>
                    <a:pt x="2570" y="374"/>
                    <a:pt x="2570" y="374"/>
                  </a:cubicBezTo>
                  <a:cubicBezTo>
                    <a:pt x="2305" y="109"/>
                    <a:pt x="1978" y="0"/>
                    <a:pt x="16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1"/>
            <p:cNvSpPr/>
            <p:nvPr/>
          </p:nvSpPr>
          <p:spPr>
            <a:xfrm>
              <a:off x="922123" y="596921"/>
              <a:ext cx="36823" cy="15193"/>
            </a:xfrm>
            <a:custGeom>
              <a:avLst/>
              <a:gdLst/>
              <a:ahLst/>
              <a:cxnLst/>
              <a:rect l="l" t="t" r="r" b="b"/>
              <a:pathLst>
                <a:path w="572" h="236" extrusionOk="0">
                  <a:moveTo>
                    <a:pt x="295" y="0"/>
                  </a:moveTo>
                  <a:cubicBezTo>
                    <a:pt x="63" y="0"/>
                    <a:pt x="9" y="206"/>
                    <a:pt x="9" y="206"/>
                  </a:cubicBezTo>
                  <a:cubicBezTo>
                    <a:pt x="1" y="215"/>
                    <a:pt x="9" y="232"/>
                    <a:pt x="27" y="232"/>
                  </a:cubicBezTo>
                  <a:lnTo>
                    <a:pt x="36" y="232"/>
                  </a:lnTo>
                  <a:cubicBezTo>
                    <a:pt x="45" y="232"/>
                    <a:pt x="54" y="224"/>
                    <a:pt x="54" y="215"/>
                  </a:cubicBezTo>
                  <a:cubicBezTo>
                    <a:pt x="54" y="206"/>
                    <a:pt x="99" y="45"/>
                    <a:pt x="295" y="45"/>
                  </a:cubicBezTo>
                  <a:cubicBezTo>
                    <a:pt x="482" y="45"/>
                    <a:pt x="518" y="206"/>
                    <a:pt x="518" y="215"/>
                  </a:cubicBezTo>
                  <a:cubicBezTo>
                    <a:pt x="524" y="228"/>
                    <a:pt x="531" y="236"/>
                    <a:pt x="541" y="236"/>
                  </a:cubicBezTo>
                  <a:cubicBezTo>
                    <a:pt x="545" y="236"/>
                    <a:pt x="549" y="235"/>
                    <a:pt x="554" y="232"/>
                  </a:cubicBezTo>
                  <a:cubicBezTo>
                    <a:pt x="563" y="232"/>
                    <a:pt x="571" y="224"/>
                    <a:pt x="571" y="206"/>
                  </a:cubicBezTo>
                  <a:cubicBezTo>
                    <a:pt x="571" y="206"/>
                    <a:pt x="527" y="0"/>
                    <a:pt x="295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"/>
            <p:cNvSpPr/>
            <p:nvPr/>
          </p:nvSpPr>
          <p:spPr>
            <a:xfrm>
              <a:off x="995059" y="602650"/>
              <a:ext cx="41973" cy="92507"/>
            </a:xfrm>
            <a:custGeom>
              <a:avLst/>
              <a:gdLst/>
              <a:ahLst/>
              <a:cxnLst/>
              <a:rect l="l" t="t" r="r" b="b"/>
              <a:pathLst>
                <a:path w="652" h="1437" extrusionOk="0">
                  <a:moveTo>
                    <a:pt x="402" y="1"/>
                  </a:moveTo>
                  <a:cubicBezTo>
                    <a:pt x="322" y="1"/>
                    <a:pt x="232" y="45"/>
                    <a:pt x="170" y="126"/>
                  </a:cubicBezTo>
                  <a:cubicBezTo>
                    <a:pt x="45" y="277"/>
                    <a:pt x="0" y="527"/>
                    <a:pt x="54" y="786"/>
                  </a:cubicBezTo>
                  <a:cubicBezTo>
                    <a:pt x="116" y="1116"/>
                    <a:pt x="339" y="1205"/>
                    <a:pt x="455" y="1232"/>
                  </a:cubicBezTo>
                  <a:lnTo>
                    <a:pt x="170" y="1392"/>
                  </a:lnTo>
                  <a:cubicBezTo>
                    <a:pt x="161" y="1401"/>
                    <a:pt x="152" y="1419"/>
                    <a:pt x="161" y="1428"/>
                  </a:cubicBezTo>
                  <a:cubicBezTo>
                    <a:pt x="170" y="1437"/>
                    <a:pt x="179" y="1437"/>
                    <a:pt x="188" y="1437"/>
                  </a:cubicBezTo>
                  <a:lnTo>
                    <a:pt x="197" y="1437"/>
                  </a:lnTo>
                  <a:lnTo>
                    <a:pt x="545" y="1241"/>
                  </a:lnTo>
                  <a:cubicBezTo>
                    <a:pt x="554" y="1232"/>
                    <a:pt x="563" y="1223"/>
                    <a:pt x="563" y="1214"/>
                  </a:cubicBezTo>
                  <a:cubicBezTo>
                    <a:pt x="554" y="1196"/>
                    <a:pt x="545" y="1196"/>
                    <a:pt x="536" y="1196"/>
                  </a:cubicBezTo>
                  <a:cubicBezTo>
                    <a:pt x="518" y="1196"/>
                    <a:pt x="188" y="1196"/>
                    <a:pt x="99" y="777"/>
                  </a:cubicBezTo>
                  <a:cubicBezTo>
                    <a:pt x="54" y="527"/>
                    <a:pt x="90" y="304"/>
                    <a:pt x="206" y="161"/>
                  </a:cubicBezTo>
                  <a:cubicBezTo>
                    <a:pt x="268" y="90"/>
                    <a:pt x="331" y="54"/>
                    <a:pt x="402" y="54"/>
                  </a:cubicBezTo>
                  <a:cubicBezTo>
                    <a:pt x="571" y="54"/>
                    <a:pt x="598" y="215"/>
                    <a:pt x="598" y="224"/>
                  </a:cubicBezTo>
                  <a:cubicBezTo>
                    <a:pt x="598" y="237"/>
                    <a:pt x="608" y="245"/>
                    <a:pt x="616" y="245"/>
                  </a:cubicBezTo>
                  <a:cubicBezTo>
                    <a:pt x="620" y="245"/>
                    <a:pt x="623" y="244"/>
                    <a:pt x="625" y="242"/>
                  </a:cubicBezTo>
                  <a:cubicBezTo>
                    <a:pt x="643" y="242"/>
                    <a:pt x="652" y="233"/>
                    <a:pt x="652" y="215"/>
                  </a:cubicBezTo>
                  <a:cubicBezTo>
                    <a:pt x="652" y="215"/>
                    <a:pt x="616" y="1"/>
                    <a:pt x="4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1"/>
            <p:cNvSpPr/>
            <p:nvPr/>
          </p:nvSpPr>
          <p:spPr>
            <a:xfrm>
              <a:off x="853757" y="645138"/>
              <a:ext cx="29934" cy="40299"/>
            </a:xfrm>
            <a:custGeom>
              <a:avLst/>
              <a:gdLst/>
              <a:ahLst/>
              <a:cxnLst/>
              <a:rect l="l" t="t" r="r" b="b"/>
              <a:pathLst>
                <a:path w="465" h="626" extrusionOk="0">
                  <a:moveTo>
                    <a:pt x="144" y="1"/>
                  </a:moveTo>
                  <a:cubicBezTo>
                    <a:pt x="63" y="19"/>
                    <a:pt x="10" y="117"/>
                    <a:pt x="10" y="126"/>
                  </a:cubicBezTo>
                  <a:cubicBezTo>
                    <a:pt x="1" y="135"/>
                    <a:pt x="10" y="153"/>
                    <a:pt x="19" y="161"/>
                  </a:cubicBezTo>
                  <a:cubicBezTo>
                    <a:pt x="37" y="161"/>
                    <a:pt x="46" y="161"/>
                    <a:pt x="54" y="144"/>
                  </a:cubicBezTo>
                  <a:cubicBezTo>
                    <a:pt x="63" y="126"/>
                    <a:pt x="108" y="63"/>
                    <a:pt x="153" y="54"/>
                  </a:cubicBezTo>
                  <a:cubicBezTo>
                    <a:pt x="179" y="54"/>
                    <a:pt x="197" y="54"/>
                    <a:pt x="215" y="81"/>
                  </a:cubicBezTo>
                  <a:cubicBezTo>
                    <a:pt x="269" y="126"/>
                    <a:pt x="322" y="260"/>
                    <a:pt x="367" y="376"/>
                  </a:cubicBezTo>
                  <a:cubicBezTo>
                    <a:pt x="340" y="358"/>
                    <a:pt x="304" y="349"/>
                    <a:pt x="269" y="349"/>
                  </a:cubicBezTo>
                  <a:cubicBezTo>
                    <a:pt x="233" y="349"/>
                    <a:pt x="215" y="358"/>
                    <a:pt x="188" y="384"/>
                  </a:cubicBezTo>
                  <a:cubicBezTo>
                    <a:pt x="135" y="447"/>
                    <a:pt x="153" y="590"/>
                    <a:pt x="153" y="607"/>
                  </a:cubicBezTo>
                  <a:cubicBezTo>
                    <a:pt x="153" y="616"/>
                    <a:pt x="161" y="625"/>
                    <a:pt x="179" y="625"/>
                  </a:cubicBezTo>
                  <a:cubicBezTo>
                    <a:pt x="197" y="625"/>
                    <a:pt x="206" y="616"/>
                    <a:pt x="206" y="599"/>
                  </a:cubicBezTo>
                  <a:cubicBezTo>
                    <a:pt x="197" y="563"/>
                    <a:pt x="197" y="456"/>
                    <a:pt x="233" y="420"/>
                  </a:cubicBezTo>
                  <a:cubicBezTo>
                    <a:pt x="242" y="402"/>
                    <a:pt x="251" y="402"/>
                    <a:pt x="269" y="402"/>
                  </a:cubicBezTo>
                  <a:cubicBezTo>
                    <a:pt x="271" y="402"/>
                    <a:pt x="274" y="402"/>
                    <a:pt x="277" y="402"/>
                  </a:cubicBezTo>
                  <a:cubicBezTo>
                    <a:pt x="369" y="402"/>
                    <a:pt x="411" y="545"/>
                    <a:pt x="411" y="545"/>
                  </a:cubicBezTo>
                  <a:cubicBezTo>
                    <a:pt x="418" y="558"/>
                    <a:pt x="424" y="566"/>
                    <a:pt x="434" y="566"/>
                  </a:cubicBezTo>
                  <a:cubicBezTo>
                    <a:pt x="438" y="566"/>
                    <a:pt x="442" y="565"/>
                    <a:pt x="447" y="563"/>
                  </a:cubicBezTo>
                  <a:cubicBezTo>
                    <a:pt x="456" y="563"/>
                    <a:pt x="465" y="545"/>
                    <a:pt x="465" y="536"/>
                  </a:cubicBezTo>
                  <a:cubicBezTo>
                    <a:pt x="456" y="518"/>
                    <a:pt x="358" y="144"/>
                    <a:pt x="251" y="45"/>
                  </a:cubicBezTo>
                  <a:cubicBezTo>
                    <a:pt x="215" y="10"/>
                    <a:pt x="179" y="1"/>
                    <a:pt x="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1"/>
            <p:cNvSpPr/>
            <p:nvPr/>
          </p:nvSpPr>
          <p:spPr>
            <a:xfrm>
              <a:off x="953151" y="709255"/>
              <a:ext cx="31029" cy="10043"/>
            </a:xfrm>
            <a:custGeom>
              <a:avLst/>
              <a:gdLst/>
              <a:ahLst/>
              <a:cxnLst/>
              <a:rect l="l" t="t" r="r" b="b"/>
              <a:pathLst>
                <a:path w="482" h="156" extrusionOk="0">
                  <a:moveTo>
                    <a:pt x="454" y="0"/>
                  </a:moveTo>
                  <a:cubicBezTo>
                    <a:pt x="446" y="0"/>
                    <a:pt x="435" y="7"/>
                    <a:pt x="428" y="13"/>
                  </a:cubicBezTo>
                  <a:cubicBezTo>
                    <a:pt x="428" y="13"/>
                    <a:pt x="375" y="84"/>
                    <a:pt x="286" y="102"/>
                  </a:cubicBezTo>
                  <a:cubicBezTo>
                    <a:pt x="276" y="103"/>
                    <a:pt x="266" y="104"/>
                    <a:pt x="256" y="104"/>
                  </a:cubicBezTo>
                  <a:cubicBezTo>
                    <a:pt x="185" y="104"/>
                    <a:pt x="115" y="76"/>
                    <a:pt x="45" y="22"/>
                  </a:cubicBezTo>
                  <a:cubicBezTo>
                    <a:pt x="36" y="17"/>
                    <a:pt x="29" y="15"/>
                    <a:pt x="24" y="15"/>
                  </a:cubicBezTo>
                  <a:cubicBezTo>
                    <a:pt x="18" y="15"/>
                    <a:pt x="14" y="17"/>
                    <a:pt x="9" y="22"/>
                  </a:cubicBezTo>
                  <a:cubicBezTo>
                    <a:pt x="0" y="31"/>
                    <a:pt x="0" y="49"/>
                    <a:pt x="9" y="58"/>
                  </a:cubicBezTo>
                  <a:cubicBezTo>
                    <a:pt x="89" y="120"/>
                    <a:pt x="170" y="156"/>
                    <a:pt x="250" y="156"/>
                  </a:cubicBezTo>
                  <a:cubicBezTo>
                    <a:pt x="259" y="156"/>
                    <a:pt x="277" y="156"/>
                    <a:pt x="286" y="147"/>
                  </a:cubicBezTo>
                  <a:cubicBezTo>
                    <a:pt x="402" y="129"/>
                    <a:pt x="464" y="40"/>
                    <a:pt x="473" y="40"/>
                  </a:cubicBezTo>
                  <a:cubicBezTo>
                    <a:pt x="482" y="31"/>
                    <a:pt x="473" y="13"/>
                    <a:pt x="464" y="4"/>
                  </a:cubicBezTo>
                  <a:cubicBezTo>
                    <a:pt x="462" y="1"/>
                    <a:pt x="458" y="0"/>
                    <a:pt x="4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"/>
            <p:cNvSpPr/>
            <p:nvPr/>
          </p:nvSpPr>
          <p:spPr>
            <a:xfrm>
              <a:off x="929590" y="646876"/>
              <a:ext cx="10944" cy="11008"/>
            </a:xfrm>
            <a:custGeom>
              <a:avLst/>
              <a:gdLst/>
              <a:ahLst/>
              <a:cxnLst/>
              <a:rect l="l" t="t" r="r" b="b"/>
              <a:pathLst>
                <a:path w="170" h="171" extrusionOk="0">
                  <a:moveTo>
                    <a:pt x="90" y="1"/>
                  </a:moveTo>
                  <a:cubicBezTo>
                    <a:pt x="36" y="1"/>
                    <a:pt x="0" y="36"/>
                    <a:pt x="0" y="90"/>
                  </a:cubicBezTo>
                  <a:cubicBezTo>
                    <a:pt x="0" y="134"/>
                    <a:pt x="36" y="170"/>
                    <a:pt x="90" y="170"/>
                  </a:cubicBezTo>
                  <a:cubicBezTo>
                    <a:pt x="134" y="170"/>
                    <a:pt x="170" y="134"/>
                    <a:pt x="170" y="90"/>
                  </a:cubicBezTo>
                  <a:cubicBezTo>
                    <a:pt x="170" y="36"/>
                    <a:pt x="134" y="1"/>
                    <a:pt x="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1"/>
            <p:cNvSpPr/>
            <p:nvPr/>
          </p:nvSpPr>
          <p:spPr>
            <a:xfrm>
              <a:off x="1022611" y="646296"/>
              <a:ext cx="11008" cy="11588"/>
            </a:xfrm>
            <a:custGeom>
              <a:avLst/>
              <a:gdLst/>
              <a:ahLst/>
              <a:cxnLst/>
              <a:rect l="l" t="t" r="r" b="b"/>
              <a:pathLst>
                <a:path w="171" h="180" extrusionOk="0">
                  <a:moveTo>
                    <a:pt x="90" y="1"/>
                  </a:moveTo>
                  <a:cubicBezTo>
                    <a:pt x="36" y="1"/>
                    <a:pt x="1" y="45"/>
                    <a:pt x="1" y="90"/>
                  </a:cubicBezTo>
                  <a:cubicBezTo>
                    <a:pt x="1" y="135"/>
                    <a:pt x="36" y="179"/>
                    <a:pt x="90" y="179"/>
                  </a:cubicBezTo>
                  <a:cubicBezTo>
                    <a:pt x="135" y="179"/>
                    <a:pt x="170" y="135"/>
                    <a:pt x="170" y="90"/>
                  </a:cubicBezTo>
                  <a:cubicBezTo>
                    <a:pt x="170" y="45"/>
                    <a:pt x="135" y="1"/>
                    <a:pt x="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1"/>
            <p:cNvSpPr/>
            <p:nvPr/>
          </p:nvSpPr>
          <p:spPr>
            <a:xfrm>
              <a:off x="1004844" y="608959"/>
              <a:ext cx="79310" cy="79310"/>
            </a:xfrm>
            <a:custGeom>
              <a:avLst/>
              <a:gdLst/>
              <a:ahLst/>
              <a:cxnLst/>
              <a:rect l="l" t="t" r="r" b="b"/>
              <a:pathLst>
                <a:path w="1232" h="1232" extrusionOk="0">
                  <a:moveTo>
                    <a:pt x="616" y="45"/>
                  </a:moveTo>
                  <a:cubicBezTo>
                    <a:pt x="928" y="45"/>
                    <a:pt x="1187" y="304"/>
                    <a:pt x="1187" y="616"/>
                  </a:cubicBezTo>
                  <a:cubicBezTo>
                    <a:pt x="1187" y="929"/>
                    <a:pt x="928" y="1187"/>
                    <a:pt x="616" y="1187"/>
                  </a:cubicBezTo>
                  <a:cubicBezTo>
                    <a:pt x="303" y="1187"/>
                    <a:pt x="45" y="929"/>
                    <a:pt x="45" y="616"/>
                  </a:cubicBezTo>
                  <a:cubicBezTo>
                    <a:pt x="45" y="304"/>
                    <a:pt x="303" y="45"/>
                    <a:pt x="616" y="45"/>
                  </a:cubicBezTo>
                  <a:close/>
                  <a:moveTo>
                    <a:pt x="616" y="1"/>
                  </a:moveTo>
                  <a:cubicBezTo>
                    <a:pt x="277" y="1"/>
                    <a:pt x="0" y="277"/>
                    <a:pt x="0" y="616"/>
                  </a:cubicBezTo>
                  <a:cubicBezTo>
                    <a:pt x="0" y="955"/>
                    <a:pt x="277" y="1232"/>
                    <a:pt x="616" y="1232"/>
                  </a:cubicBezTo>
                  <a:cubicBezTo>
                    <a:pt x="955" y="1232"/>
                    <a:pt x="1231" y="955"/>
                    <a:pt x="1231" y="616"/>
                  </a:cubicBezTo>
                  <a:cubicBezTo>
                    <a:pt x="1231" y="277"/>
                    <a:pt x="955" y="1"/>
                    <a:pt x="6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1"/>
            <p:cNvSpPr/>
            <p:nvPr/>
          </p:nvSpPr>
          <p:spPr>
            <a:xfrm>
              <a:off x="900300" y="608959"/>
              <a:ext cx="79889" cy="79310"/>
            </a:xfrm>
            <a:custGeom>
              <a:avLst/>
              <a:gdLst/>
              <a:ahLst/>
              <a:cxnLst/>
              <a:rect l="l" t="t" r="r" b="b"/>
              <a:pathLst>
                <a:path w="1241" h="1232" extrusionOk="0">
                  <a:moveTo>
                    <a:pt x="625" y="45"/>
                  </a:moveTo>
                  <a:cubicBezTo>
                    <a:pt x="937" y="45"/>
                    <a:pt x="1187" y="304"/>
                    <a:pt x="1187" y="616"/>
                  </a:cubicBezTo>
                  <a:cubicBezTo>
                    <a:pt x="1187" y="929"/>
                    <a:pt x="937" y="1187"/>
                    <a:pt x="625" y="1187"/>
                  </a:cubicBezTo>
                  <a:cubicBezTo>
                    <a:pt x="304" y="1187"/>
                    <a:pt x="54" y="929"/>
                    <a:pt x="54" y="616"/>
                  </a:cubicBezTo>
                  <a:cubicBezTo>
                    <a:pt x="54" y="304"/>
                    <a:pt x="304" y="45"/>
                    <a:pt x="625" y="45"/>
                  </a:cubicBezTo>
                  <a:close/>
                  <a:moveTo>
                    <a:pt x="625" y="1"/>
                  </a:moveTo>
                  <a:cubicBezTo>
                    <a:pt x="277" y="1"/>
                    <a:pt x="1" y="277"/>
                    <a:pt x="1" y="616"/>
                  </a:cubicBezTo>
                  <a:cubicBezTo>
                    <a:pt x="1" y="955"/>
                    <a:pt x="277" y="1232"/>
                    <a:pt x="625" y="1232"/>
                  </a:cubicBezTo>
                  <a:cubicBezTo>
                    <a:pt x="964" y="1232"/>
                    <a:pt x="1241" y="955"/>
                    <a:pt x="1241" y="616"/>
                  </a:cubicBezTo>
                  <a:cubicBezTo>
                    <a:pt x="1241" y="277"/>
                    <a:pt x="964" y="1"/>
                    <a:pt x="6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1"/>
            <p:cNvSpPr/>
            <p:nvPr/>
          </p:nvSpPr>
          <p:spPr>
            <a:xfrm>
              <a:off x="976712" y="646876"/>
              <a:ext cx="31029" cy="3541"/>
            </a:xfrm>
            <a:custGeom>
              <a:avLst/>
              <a:gdLst/>
              <a:ahLst/>
              <a:cxnLst/>
              <a:rect l="l" t="t" r="r" b="b"/>
              <a:pathLst>
                <a:path w="482" h="55" extrusionOk="0">
                  <a:moveTo>
                    <a:pt x="27" y="1"/>
                  </a:moveTo>
                  <a:cubicBezTo>
                    <a:pt x="18" y="1"/>
                    <a:pt x="0" y="10"/>
                    <a:pt x="0" y="27"/>
                  </a:cubicBezTo>
                  <a:cubicBezTo>
                    <a:pt x="0" y="45"/>
                    <a:pt x="18" y="54"/>
                    <a:pt x="27" y="54"/>
                  </a:cubicBezTo>
                  <a:lnTo>
                    <a:pt x="464" y="54"/>
                  </a:lnTo>
                  <a:cubicBezTo>
                    <a:pt x="473" y="54"/>
                    <a:pt x="482" y="45"/>
                    <a:pt x="482" y="27"/>
                  </a:cubicBezTo>
                  <a:cubicBezTo>
                    <a:pt x="482" y="10"/>
                    <a:pt x="473" y="1"/>
                    <a:pt x="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1"/>
            <p:cNvSpPr/>
            <p:nvPr/>
          </p:nvSpPr>
          <p:spPr>
            <a:xfrm>
              <a:off x="990488" y="572781"/>
              <a:ext cx="36243" cy="39140"/>
            </a:xfrm>
            <a:custGeom>
              <a:avLst/>
              <a:gdLst/>
              <a:ahLst/>
              <a:cxnLst/>
              <a:rect l="l" t="t" r="r" b="b"/>
              <a:pathLst>
                <a:path w="563" h="608" extrusionOk="0">
                  <a:moveTo>
                    <a:pt x="259" y="1"/>
                  </a:moveTo>
                  <a:cubicBezTo>
                    <a:pt x="125" y="10"/>
                    <a:pt x="9" y="233"/>
                    <a:pt x="9" y="242"/>
                  </a:cubicBezTo>
                  <a:cubicBezTo>
                    <a:pt x="0" y="251"/>
                    <a:pt x="9" y="268"/>
                    <a:pt x="18" y="277"/>
                  </a:cubicBezTo>
                  <a:cubicBezTo>
                    <a:pt x="36" y="277"/>
                    <a:pt x="45" y="277"/>
                    <a:pt x="54" y="268"/>
                  </a:cubicBezTo>
                  <a:cubicBezTo>
                    <a:pt x="80" y="206"/>
                    <a:pt x="179" y="54"/>
                    <a:pt x="259" y="54"/>
                  </a:cubicBezTo>
                  <a:cubicBezTo>
                    <a:pt x="265" y="53"/>
                    <a:pt x="270" y="52"/>
                    <a:pt x="276" y="52"/>
                  </a:cubicBezTo>
                  <a:cubicBezTo>
                    <a:pt x="303" y="52"/>
                    <a:pt x="326" y="71"/>
                    <a:pt x="348" y="108"/>
                  </a:cubicBezTo>
                  <a:cubicBezTo>
                    <a:pt x="491" y="304"/>
                    <a:pt x="152" y="563"/>
                    <a:pt x="152" y="563"/>
                  </a:cubicBezTo>
                  <a:cubicBezTo>
                    <a:pt x="143" y="572"/>
                    <a:pt x="134" y="590"/>
                    <a:pt x="143" y="599"/>
                  </a:cubicBezTo>
                  <a:cubicBezTo>
                    <a:pt x="152" y="607"/>
                    <a:pt x="161" y="607"/>
                    <a:pt x="170" y="607"/>
                  </a:cubicBezTo>
                  <a:lnTo>
                    <a:pt x="179" y="607"/>
                  </a:lnTo>
                  <a:cubicBezTo>
                    <a:pt x="196" y="590"/>
                    <a:pt x="562" y="313"/>
                    <a:pt x="393" y="81"/>
                  </a:cubicBezTo>
                  <a:cubicBezTo>
                    <a:pt x="357" y="28"/>
                    <a:pt x="312" y="1"/>
                    <a:pt x="259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"/>
            <p:cNvSpPr/>
            <p:nvPr/>
          </p:nvSpPr>
          <p:spPr>
            <a:xfrm>
              <a:off x="834831" y="489416"/>
              <a:ext cx="298700" cy="125402"/>
            </a:xfrm>
            <a:custGeom>
              <a:avLst/>
              <a:gdLst/>
              <a:ahLst/>
              <a:cxnLst/>
              <a:rect l="l" t="t" r="r" b="b"/>
              <a:pathLst>
                <a:path w="4640" h="1948" extrusionOk="0">
                  <a:moveTo>
                    <a:pt x="3281" y="1"/>
                  </a:moveTo>
                  <a:cubicBezTo>
                    <a:pt x="2784" y="1"/>
                    <a:pt x="2446" y="326"/>
                    <a:pt x="2365" y="422"/>
                  </a:cubicBezTo>
                  <a:cubicBezTo>
                    <a:pt x="2294" y="331"/>
                    <a:pt x="2055" y="64"/>
                    <a:pt x="1622" y="64"/>
                  </a:cubicBezTo>
                  <a:cubicBezTo>
                    <a:pt x="1456" y="64"/>
                    <a:pt x="1261" y="103"/>
                    <a:pt x="1035" y="207"/>
                  </a:cubicBezTo>
                  <a:cubicBezTo>
                    <a:pt x="152" y="600"/>
                    <a:pt x="1" y="1474"/>
                    <a:pt x="116" y="1929"/>
                  </a:cubicBezTo>
                  <a:cubicBezTo>
                    <a:pt x="116" y="1947"/>
                    <a:pt x="125" y="1947"/>
                    <a:pt x="134" y="1947"/>
                  </a:cubicBezTo>
                  <a:lnTo>
                    <a:pt x="143" y="1947"/>
                  </a:lnTo>
                  <a:cubicBezTo>
                    <a:pt x="161" y="1947"/>
                    <a:pt x="170" y="1929"/>
                    <a:pt x="161" y="1920"/>
                  </a:cubicBezTo>
                  <a:cubicBezTo>
                    <a:pt x="90" y="1626"/>
                    <a:pt x="99" y="680"/>
                    <a:pt x="1053" y="252"/>
                  </a:cubicBezTo>
                  <a:cubicBezTo>
                    <a:pt x="1270" y="154"/>
                    <a:pt x="1458" y="116"/>
                    <a:pt x="1618" y="116"/>
                  </a:cubicBezTo>
                  <a:cubicBezTo>
                    <a:pt x="2109" y="116"/>
                    <a:pt x="2338" y="468"/>
                    <a:pt x="2338" y="475"/>
                  </a:cubicBezTo>
                  <a:cubicBezTo>
                    <a:pt x="2338" y="484"/>
                    <a:pt x="2347" y="484"/>
                    <a:pt x="2356" y="484"/>
                  </a:cubicBezTo>
                  <a:cubicBezTo>
                    <a:pt x="2365" y="484"/>
                    <a:pt x="2374" y="484"/>
                    <a:pt x="2382" y="475"/>
                  </a:cubicBezTo>
                  <a:cubicBezTo>
                    <a:pt x="2382" y="468"/>
                    <a:pt x="2731" y="57"/>
                    <a:pt x="3276" y="57"/>
                  </a:cubicBezTo>
                  <a:cubicBezTo>
                    <a:pt x="3423" y="57"/>
                    <a:pt x="3584" y="87"/>
                    <a:pt x="3756" y="163"/>
                  </a:cubicBezTo>
                  <a:cubicBezTo>
                    <a:pt x="4577" y="511"/>
                    <a:pt x="4113" y="1670"/>
                    <a:pt x="4104" y="1679"/>
                  </a:cubicBezTo>
                  <a:cubicBezTo>
                    <a:pt x="4104" y="1697"/>
                    <a:pt x="4104" y="1706"/>
                    <a:pt x="4122" y="1715"/>
                  </a:cubicBezTo>
                  <a:cubicBezTo>
                    <a:pt x="4124" y="1717"/>
                    <a:pt x="4127" y="1719"/>
                    <a:pt x="4131" y="1719"/>
                  </a:cubicBezTo>
                  <a:cubicBezTo>
                    <a:pt x="4140" y="1719"/>
                    <a:pt x="4151" y="1710"/>
                    <a:pt x="4158" y="1697"/>
                  </a:cubicBezTo>
                  <a:cubicBezTo>
                    <a:pt x="4158" y="1688"/>
                    <a:pt x="4639" y="484"/>
                    <a:pt x="3783" y="109"/>
                  </a:cubicBezTo>
                  <a:cubicBezTo>
                    <a:pt x="3603" y="32"/>
                    <a:pt x="3434" y="1"/>
                    <a:pt x="3281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1"/>
            <p:cNvSpPr/>
            <p:nvPr/>
          </p:nvSpPr>
          <p:spPr>
            <a:xfrm>
              <a:off x="884206" y="529521"/>
              <a:ext cx="89095" cy="64568"/>
            </a:xfrm>
            <a:custGeom>
              <a:avLst/>
              <a:gdLst/>
              <a:ahLst/>
              <a:cxnLst/>
              <a:rect l="l" t="t" r="r" b="b"/>
              <a:pathLst>
                <a:path w="1384" h="1003" extrusionOk="0">
                  <a:moveTo>
                    <a:pt x="1330" y="0"/>
                  </a:moveTo>
                  <a:cubicBezTo>
                    <a:pt x="1326" y="0"/>
                    <a:pt x="1323" y="1"/>
                    <a:pt x="1321" y="4"/>
                  </a:cubicBezTo>
                  <a:cubicBezTo>
                    <a:pt x="1303" y="4"/>
                    <a:pt x="1294" y="13"/>
                    <a:pt x="1303" y="31"/>
                  </a:cubicBezTo>
                  <a:cubicBezTo>
                    <a:pt x="1303" y="31"/>
                    <a:pt x="1330" y="271"/>
                    <a:pt x="1143" y="503"/>
                  </a:cubicBezTo>
                  <a:cubicBezTo>
                    <a:pt x="937" y="762"/>
                    <a:pt x="563" y="914"/>
                    <a:pt x="27" y="949"/>
                  </a:cubicBezTo>
                  <a:cubicBezTo>
                    <a:pt x="10" y="949"/>
                    <a:pt x="1" y="967"/>
                    <a:pt x="1" y="976"/>
                  </a:cubicBezTo>
                  <a:cubicBezTo>
                    <a:pt x="1" y="994"/>
                    <a:pt x="19" y="1003"/>
                    <a:pt x="27" y="1003"/>
                  </a:cubicBezTo>
                  <a:cubicBezTo>
                    <a:pt x="581" y="958"/>
                    <a:pt x="973" y="807"/>
                    <a:pt x="1187" y="539"/>
                  </a:cubicBezTo>
                  <a:cubicBezTo>
                    <a:pt x="1383" y="289"/>
                    <a:pt x="1348" y="31"/>
                    <a:pt x="1348" y="22"/>
                  </a:cubicBezTo>
                  <a:cubicBezTo>
                    <a:pt x="1348" y="9"/>
                    <a:pt x="1338" y="0"/>
                    <a:pt x="1330" y="0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1"/>
            <p:cNvSpPr/>
            <p:nvPr/>
          </p:nvSpPr>
          <p:spPr>
            <a:xfrm>
              <a:off x="826784" y="791010"/>
              <a:ext cx="222866" cy="468714"/>
            </a:xfrm>
            <a:custGeom>
              <a:avLst/>
              <a:gdLst/>
              <a:ahLst/>
              <a:cxnLst/>
              <a:rect l="l" t="t" r="r" b="b"/>
              <a:pathLst>
                <a:path w="3462" h="7281" extrusionOk="0">
                  <a:moveTo>
                    <a:pt x="1285" y="1"/>
                  </a:moveTo>
                  <a:lnTo>
                    <a:pt x="1" y="108"/>
                  </a:lnTo>
                  <a:lnTo>
                    <a:pt x="1" y="7280"/>
                  </a:lnTo>
                  <a:lnTo>
                    <a:pt x="3462" y="7280"/>
                  </a:lnTo>
                  <a:lnTo>
                    <a:pt x="3462" y="286"/>
                  </a:lnTo>
                  <a:lnTo>
                    <a:pt x="2115" y="1"/>
                  </a:lnTo>
                  <a:cubicBezTo>
                    <a:pt x="2115" y="1"/>
                    <a:pt x="2079" y="393"/>
                    <a:pt x="1687" y="393"/>
                  </a:cubicBezTo>
                  <a:cubicBezTo>
                    <a:pt x="1285" y="393"/>
                    <a:pt x="1285" y="1"/>
                    <a:pt x="1285" y="1"/>
                  </a:cubicBezTo>
                  <a:close/>
                </a:path>
              </a:pathLst>
            </a:custGeom>
            <a:solidFill>
              <a:srgbClr val="FC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1"/>
            <p:cNvSpPr/>
            <p:nvPr/>
          </p:nvSpPr>
          <p:spPr>
            <a:xfrm>
              <a:off x="998535" y="797834"/>
              <a:ext cx="276813" cy="461891"/>
            </a:xfrm>
            <a:custGeom>
              <a:avLst/>
              <a:gdLst/>
              <a:ahLst/>
              <a:cxnLst/>
              <a:rect l="l" t="t" r="r" b="b"/>
              <a:pathLst>
                <a:path w="4300" h="7175" extrusionOk="0">
                  <a:moveTo>
                    <a:pt x="798" y="0"/>
                  </a:moveTo>
                  <a:cubicBezTo>
                    <a:pt x="650" y="0"/>
                    <a:pt x="571" y="20"/>
                    <a:pt x="571" y="20"/>
                  </a:cubicBezTo>
                  <a:lnTo>
                    <a:pt x="0" y="7174"/>
                  </a:lnTo>
                  <a:lnTo>
                    <a:pt x="4300" y="7174"/>
                  </a:lnTo>
                  <a:cubicBezTo>
                    <a:pt x="4300" y="7174"/>
                    <a:pt x="3907" y="1509"/>
                    <a:pt x="2632" y="671"/>
                  </a:cubicBezTo>
                  <a:cubicBezTo>
                    <a:pt x="1760" y="92"/>
                    <a:pt x="1117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1"/>
            <p:cNvSpPr/>
            <p:nvPr/>
          </p:nvSpPr>
          <p:spPr>
            <a:xfrm>
              <a:off x="365670" y="787534"/>
              <a:ext cx="496782" cy="583173"/>
            </a:xfrm>
            <a:custGeom>
              <a:avLst/>
              <a:gdLst/>
              <a:ahLst/>
              <a:cxnLst/>
              <a:rect l="l" t="t" r="r" b="b"/>
              <a:pathLst>
                <a:path w="7717" h="9059" extrusionOk="0">
                  <a:moveTo>
                    <a:pt x="6629" y="0"/>
                  </a:moveTo>
                  <a:cubicBezTo>
                    <a:pt x="5976" y="0"/>
                    <a:pt x="5122" y="71"/>
                    <a:pt x="4461" y="376"/>
                  </a:cubicBezTo>
                  <a:cubicBezTo>
                    <a:pt x="3221" y="956"/>
                    <a:pt x="0" y="5559"/>
                    <a:pt x="0" y="7477"/>
                  </a:cubicBezTo>
                  <a:cubicBezTo>
                    <a:pt x="0" y="8864"/>
                    <a:pt x="2983" y="9059"/>
                    <a:pt x="4653" y="9059"/>
                  </a:cubicBezTo>
                  <a:cubicBezTo>
                    <a:pt x="5303" y="9059"/>
                    <a:pt x="5754" y="9029"/>
                    <a:pt x="5754" y="9029"/>
                  </a:cubicBezTo>
                  <a:lnTo>
                    <a:pt x="6147" y="7334"/>
                  </a:lnTo>
                  <a:lnTo>
                    <a:pt x="7717" y="7334"/>
                  </a:lnTo>
                  <a:lnTo>
                    <a:pt x="7619" y="55"/>
                  </a:lnTo>
                  <a:cubicBezTo>
                    <a:pt x="7619" y="55"/>
                    <a:pt x="7201" y="0"/>
                    <a:pt x="6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1"/>
            <p:cNvSpPr/>
            <p:nvPr/>
          </p:nvSpPr>
          <p:spPr>
            <a:xfrm>
              <a:off x="881953" y="791010"/>
              <a:ext cx="106863" cy="53496"/>
            </a:xfrm>
            <a:custGeom>
              <a:avLst/>
              <a:gdLst/>
              <a:ahLst/>
              <a:cxnLst/>
              <a:rect l="l" t="t" r="r" b="b"/>
              <a:pathLst>
                <a:path w="1660" h="831" extrusionOk="0">
                  <a:moveTo>
                    <a:pt x="428" y="1"/>
                  </a:moveTo>
                  <a:lnTo>
                    <a:pt x="0" y="36"/>
                  </a:lnTo>
                  <a:cubicBezTo>
                    <a:pt x="0" y="36"/>
                    <a:pt x="98" y="830"/>
                    <a:pt x="830" y="830"/>
                  </a:cubicBezTo>
                  <a:cubicBezTo>
                    <a:pt x="1552" y="830"/>
                    <a:pt x="1659" y="90"/>
                    <a:pt x="1659" y="90"/>
                  </a:cubicBezTo>
                  <a:lnTo>
                    <a:pt x="1258" y="1"/>
                  </a:lnTo>
                  <a:cubicBezTo>
                    <a:pt x="1258" y="1"/>
                    <a:pt x="1222" y="393"/>
                    <a:pt x="830" y="393"/>
                  </a:cubicBezTo>
                  <a:cubicBezTo>
                    <a:pt x="428" y="393"/>
                    <a:pt x="428" y="1"/>
                    <a:pt x="4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1"/>
            <p:cNvSpPr/>
            <p:nvPr/>
          </p:nvSpPr>
          <p:spPr>
            <a:xfrm>
              <a:off x="796335" y="762621"/>
              <a:ext cx="103708" cy="152826"/>
            </a:xfrm>
            <a:custGeom>
              <a:avLst/>
              <a:gdLst/>
              <a:ahLst/>
              <a:cxnLst/>
              <a:rect l="l" t="t" r="r" b="b"/>
              <a:pathLst>
                <a:path w="1611" h="2374" extrusionOk="0">
                  <a:moveTo>
                    <a:pt x="623" y="1"/>
                  </a:moveTo>
                  <a:cubicBezTo>
                    <a:pt x="0" y="1"/>
                    <a:pt x="353" y="2273"/>
                    <a:pt x="911" y="2369"/>
                  </a:cubicBezTo>
                  <a:cubicBezTo>
                    <a:pt x="929" y="2372"/>
                    <a:pt x="947" y="2373"/>
                    <a:pt x="964" y="2373"/>
                  </a:cubicBezTo>
                  <a:cubicBezTo>
                    <a:pt x="1610" y="2373"/>
                    <a:pt x="1339" y="118"/>
                    <a:pt x="670" y="5"/>
                  </a:cubicBezTo>
                  <a:cubicBezTo>
                    <a:pt x="654" y="2"/>
                    <a:pt x="638" y="1"/>
                    <a:pt x="6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1"/>
            <p:cNvSpPr/>
            <p:nvPr/>
          </p:nvSpPr>
          <p:spPr>
            <a:xfrm>
              <a:off x="988493" y="762621"/>
              <a:ext cx="103708" cy="152826"/>
            </a:xfrm>
            <a:custGeom>
              <a:avLst/>
              <a:gdLst/>
              <a:ahLst/>
              <a:cxnLst/>
              <a:rect l="l" t="t" r="r" b="b"/>
              <a:pathLst>
                <a:path w="1611" h="2374" extrusionOk="0">
                  <a:moveTo>
                    <a:pt x="988" y="1"/>
                  </a:moveTo>
                  <a:cubicBezTo>
                    <a:pt x="973" y="1"/>
                    <a:pt x="957" y="2"/>
                    <a:pt x="941" y="5"/>
                  </a:cubicBezTo>
                  <a:cubicBezTo>
                    <a:pt x="272" y="118"/>
                    <a:pt x="1" y="2373"/>
                    <a:pt x="647" y="2373"/>
                  </a:cubicBezTo>
                  <a:cubicBezTo>
                    <a:pt x="664" y="2373"/>
                    <a:pt x="682" y="2372"/>
                    <a:pt x="700" y="2369"/>
                  </a:cubicBezTo>
                  <a:cubicBezTo>
                    <a:pt x="1258" y="2273"/>
                    <a:pt x="1611" y="1"/>
                    <a:pt x="9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1"/>
            <p:cNvSpPr/>
            <p:nvPr/>
          </p:nvSpPr>
          <p:spPr>
            <a:xfrm>
              <a:off x="613705" y="915640"/>
              <a:ext cx="175808" cy="344084"/>
            </a:xfrm>
            <a:custGeom>
              <a:avLst/>
              <a:gdLst/>
              <a:ahLst/>
              <a:cxnLst/>
              <a:rect l="l" t="t" r="r" b="b"/>
              <a:pathLst>
                <a:path w="2731" h="5345" extrusionOk="0">
                  <a:moveTo>
                    <a:pt x="313" y="1"/>
                  </a:moveTo>
                  <a:lnTo>
                    <a:pt x="1" y="3863"/>
                  </a:lnTo>
                  <a:lnTo>
                    <a:pt x="2472" y="4345"/>
                  </a:lnTo>
                  <a:lnTo>
                    <a:pt x="2294" y="5344"/>
                  </a:lnTo>
                  <a:lnTo>
                    <a:pt x="2731" y="5344"/>
                  </a:lnTo>
                  <a:lnTo>
                    <a:pt x="2731" y="4149"/>
                  </a:lnTo>
                  <a:lnTo>
                    <a:pt x="429" y="3605"/>
                  </a:lnTo>
                  <a:lnTo>
                    <a:pt x="313" y="1"/>
                  </a:lnTo>
                  <a:close/>
                </a:path>
              </a:pathLst>
            </a:custGeom>
            <a:solidFill>
              <a:srgbClr val="5A7A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1"/>
            <p:cNvSpPr/>
            <p:nvPr/>
          </p:nvSpPr>
          <p:spPr>
            <a:xfrm>
              <a:off x="1129473" y="915640"/>
              <a:ext cx="39655" cy="344084"/>
            </a:xfrm>
            <a:custGeom>
              <a:avLst/>
              <a:gdLst/>
              <a:ahLst/>
              <a:cxnLst/>
              <a:rect l="l" t="t" r="r" b="b"/>
              <a:pathLst>
                <a:path w="616" h="5345" extrusionOk="0">
                  <a:moveTo>
                    <a:pt x="0" y="1"/>
                  </a:moveTo>
                  <a:lnTo>
                    <a:pt x="0" y="5344"/>
                  </a:lnTo>
                  <a:lnTo>
                    <a:pt x="616" y="534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A7A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1"/>
            <p:cNvSpPr/>
            <p:nvPr/>
          </p:nvSpPr>
          <p:spPr>
            <a:xfrm>
              <a:off x="668874" y="780067"/>
              <a:ext cx="158556" cy="401571"/>
            </a:xfrm>
            <a:custGeom>
              <a:avLst/>
              <a:gdLst/>
              <a:ahLst/>
              <a:cxnLst/>
              <a:rect l="l" t="t" r="r" b="b"/>
              <a:pathLst>
                <a:path w="2463" h="6238" extrusionOk="0">
                  <a:moveTo>
                    <a:pt x="1020" y="1"/>
                  </a:moveTo>
                  <a:cubicBezTo>
                    <a:pt x="770" y="1"/>
                    <a:pt x="447" y="78"/>
                    <a:pt x="98" y="358"/>
                  </a:cubicBezTo>
                  <a:cubicBezTo>
                    <a:pt x="98" y="358"/>
                    <a:pt x="99" y="358"/>
                    <a:pt x="99" y="358"/>
                  </a:cubicBezTo>
                  <a:cubicBezTo>
                    <a:pt x="111" y="358"/>
                    <a:pt x="500" y="367"/>
                    <a:pt x="509" y="1464"/>
                  </a:cubicBezTo>
                  <a:cubicBezTo>
                    <a:pt x="527" y="2579"/>
                    <a:pt x="0" y="6139"/>
                    <a:pt x="0" y="6139"/>
                  </a:cubicBezTo>
                  <a:lnTo>
                    <a:pt x="509" y="6237"/>
                  </a:lnTo>
                  <a:cubicBezTo>
                    <a:pt x="509" y="6237"/>
                    <a:pt x="2463" y="2312"/>
                    <a:pt x="1526" y="117"/>
                  </a:cubicBezTo>
                  <a:cubicBezTo>
                    <a:pt x="1526" y="117"/>
                    <a:pt x="1328" y="1"/>
                    <a:pt x="10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1"/>
            <p:cNvSpPr/>
            <p:nvPr/>
          </p:nvSpPr>
          <p:spPr>
            <a:xfrm>
              <a:off x="1303477" y="955874"/>
              <a:ext cx="89610" cy="529549"/>
            </a:xfrm>
            <a:custGeom>
              <a:avLst/>
              <a:gdLst/>
              <a:ahLst/>
              <a:cxnLst/>
              <a:rect l="l" t="t" r="r" b="b"/>
              <a:pathLst>
                <a:path w="1392" h="8226" extrusionOk="0">
                  <a:moveTo>
                    <a:pt x="1392" y="0"/>
                  </a:moveTo>
                  <a:lnTo>
                    <a:pt x="0" y="749"/>
                  </a:lnTo>
                  <a:lnTo>
                    <a:pt x="0" y="8225"/>
                  </a:lnTo>
                  <a:lnTo>
                    <a:pt x="1392" y="748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1"/>
            <p:cNvSpPr/>
            <p:nvPr/>
          </p:nvSpPr>
          <p:spPr>
            <a:xfrm>
              <a:off x="1213288" y="955874"/>
              <a:ext cx="90254" cy="529549"/>
            </a:xfrm>
            <a:custGeom>
              <a:avLst/>
              <a:gdLst/>
              <a:ahLst/>
              <a:cxnLst/>
              <a:rect l="l" t="t" r="r" b="b"/>
              <a:pathLst>
                <a:path w="1402" h="8226" extrusionOk="0">
                  <a:moveTo>
                    <a:pt x="0" y="0"/>
                  </a:moveTo>
                  <a:lnTo>
                    <a:pt x="0" y="7485"/>
                  </a:lnTo>
                  <a:lnTo>
                    <a:pt x="1401" y="8225"/>
                  </a:lnTo>
                  <a:lnTo>
                    <a:pt x="1401" y="7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1"/>
            <p:cNvSpPr/>
            <p:nvPr/>
          </p:nvSpPr>
          <p:spPr>
            <a:xfrm>
              <a:off x="1123100" y="955874"/>
              <a:ext cx="90254" cy="529549"/>
            </a:xfrm>
            <a:custGeom>
              <a:avLst/>
              <a:gdLst/>
              <a:ahLst/>
              <a:cxnLst/>
              <a:rect l="l" t="t" r="r" b="b"/>
              <a:pathLst>
                <a:path w="1402" h="8226" extrusionOk="0">
                  <a:moveTo>
                    <a:pt x="1401" y="0"/>
                  </a:moveTo>
                  <a:lnTo>
                    <a:pt x="1" y="749"/>
                  </a:lnTo>
                  <a:lnTo>
                    <a:pt x="1" y="8225"/>
                  </a:lnTo>
                  <a:lnTo>
                    <a:pt x="1401" y="7485"/>
                  </a:lnTo>
                  <a:lnTo>
                    <a:pt x="140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516;p1"/>
            <p:cNvSpPr/>
            <p:nvPr/>
          </p:nvSpPr>
          <p:spPr>
            <a:xfrm>
              <a:off x="1033555" y="955874"/>
              <a:ext cx="89610" cy="529549"/>
            </a:xfrm>
            <a:custGeom>
              <a:avLst/>
              <a:gdLst/>
              <a:ahLst/>
              <a:cxnLst/>
              <a:rect l="l" t="t" r="r" b="b"/>
              <a:pathLst>
                <a:path w="1392" h="8226" extrusionOk="0">
                  <a:moveTo>
                    <a:pt x="0" y="0"/>
                  </a:moveTo>
                  <a:lnTo>
                    <a:pt x="0" y="7485"/>
                  </a:lnTo>
                  <a:lnTo>
                    <a:pt x="1392" y="8225"/>
                  </a:lnTo>
                  <a:lnTo>
                    <a:pt x="1392" y="7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1"/>
            <p:cNvSpPr/>
            <p:nvPr/>
          </p:nvSpPr>
          <p:spPr>
            <a:xfrm>
              <a:off x="945684" y="955874"/>
              <a:ext cx="90189" cy="529549"/>
            </a:xfrm>
            <a:custGeom>
              <a:avLst/>
              <a:gdLst/>
              <a:ahLst/>
              <a:cxnLst/>
              <a:rect l="l" t="t" r="r" b="b"/>
              <a:pathLst>
                <a:path w="1401" h="8226" extrusionOk="0">
                  <a:moveTo>
                    <a:pt x="1401" y="0"/>
                  </a:moveTo>
                  <a:lnTo>
                    <a:pt x="0" y="749"/>
                  </a:lnTo>
                  <a:lnTo>
                    <a:pt x="0" y="8225"/>
                  </a:lnTo>
                  <a:lnTo>
                    <a:pt x="1401" y="7485"/>
                  </a:lnTo>
                  <a:lnTo>
                    <a:pt x="140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1"/>
            <p:cNvSpPr/>
            <p:nvPr/>
          </p:nvSpPr>
          <p:spPr>
            <a:xfrm>
              <a:off x="856075" y="955874"/>
              <a:ext cx="89674" cy="529549"/>
            </a:xfrm>
            <a:custGeom>
              <a:avLst/>
              <a:gdLst/>
              <a:ahLst/>
              <a:cxnLst/>
              <a:rect l="l" t="t" r="r" b="b"/>
              <a:pathLst>
                <a:path w="1393" h="8226" extrusionOk="0">
                  <a:moveTo>
                    <a:pt x="1" y="0"/>
                  </a:moveTo>
                  <a:lnTo>
                    <a:pt x="1" y="7485"/>
                  </a:lnTo>
                  <a:lnTo>
                    <a:pt x="1392" y="8225"/>
                  </a:lnTo>
                  <a:lnTo>
                    <a:pt x="1392" y="74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1"/>
            <p:cNvSpPr/>
            <p:nvPr/>
          </p:nvSpPr>
          <p:spPr>
            <a:xfrm>
              <a:off x="617181" y="2628711"/>
              <a:ext cx="276877" cy="146517"/>
            </a:xfrm>
            <a:custGeom>
              <a:avLst/>
              <a:gdLst/>
              <a:ahLst/>
              <a:cxnLst/>
              <a:rect l="l" t="t" r="r" b="b"/>
              <a:pathLst>
                <a:path w="4301" h="2276" extrusionOk="0">
                  <a:moveTo>
                    <a:pt x="402" y="1"/>
                  </a:moveTo>
                  <a:lnTo>
                    <a:pt x="0" y="2276"/>
                  </a:lnTo>
                  <a:lnTo>
                    <a:pt x="3863" y="2276"/>
                  </a:lnTo>
                  <a:lnTo>
                    <a:pt x="430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1"/>
            <p:cNvSpPr/>
            <p:nvPr/>
          </p:nvSpPr>
          <p:spPr>
            <a:xfrm>
              <a:off x="584994" y="2775163"/>
              <a:ext cx="455518" cy="182696"/>
            </a:xfrm>
            <a:custGeom>
              <a:avLst/>
              <a:gdLst/>
              <a:ahLst/>
              <a:cxnLst/>
              <a:rect l="l" t="t" r="r" b="b"/>
              <a:pathLst>
                <a:path w="7076" h="2838" extrusionOk="0">
                  <a:moveTo>
                    <a:pt x="500" y="1"/>
                  </a:moveTo>
                  <a:lnTo>
                    <a:pt x="1" y="2838"/>
                  </a:lnTo>
                  <a:lnTo>
                    <a:pt x="7075" y="2838"/>
                  </a:lnTo>
                  <a:cubicBezTo>
                    <a:pt x="7075" y="2838"/>
                    <a:pt x="6665" y="1"/>
                    <a:pt x="43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1"/>
            <p:cNvSpPr/>
            <p:nvPr/>
          </p:nvSpPr>
          <p:spPr>
            <a:xfrm>
              <a:off x="584994" y="2919362"/>
              <a:ext cx="455518" cy="38496"/>
            </a:xfrm>
            <a:custGeom>
              <a:avLst/>
              <a:gdLst/>
              <a:ahLst/>
              <a:cxnLst/>
              <a:rect l="l" t="t" r="r" b="b"/>
              <a:pathLst>
                <a:path w="7076" h="598" extrusionOk="0">
                  <a:moveTo>
                    <a:pt x="108" y="0"/>
                  </a:moveTo>
                  <a:lnTo>
                    <a:pt x="1" y="598"/>
                  </a:lnTo>
                  <a:lnTo>
                    <a:pt x="7075" y="598"/>
                  </a:lnTo>
                  <a:lnTo>
                    <a:pt x="69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1"/>
            <p:cNvSpPr/>
            <p:nvPr/>
          </p:nvSpPr>
          <p:spPr>
            <a:xfrm>
              <a:off x="887103" y="2800462"/>
              <a:ext cx="104030" cy="2897"/>
            </a:xfrm>
            <a:custGeom>
              <a:avLst/>
              <a:gdLst/>
              <a:ahLst/>
              <a:cxnLst/>
              <a:rect l="l" t="t" r="r" b="b"/>
              <a:pathLst>
                <a:path w="1616" h="45" extrusionOk="0">
                  <a:moveTo>
                    <a:pt x="2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36"/>
                    <a:pt x="9" y="45"/>
                    <a:pt x="27" y="45"/>
                  </a:cubicBezTo>
                  <a:lnTo>
                    <a:pt x="1588" y="45"/>
                  </a:lnTo>
                  <a:cubicBezTo>
                    <a:pt x="1597" y="45"/>
                    <a:pt x="1615" y="36"/>
                    <a:pt x="1615" y="27"/>
                  </a:cubicBezTo>
                  <a:cubicBezTo>
                    <a:pt x="1615" y="9"/>
                    <a:pt x="1597" y="0"/>
                    <a:pt x="1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1"/>
            <p:cNvSpPr/>
            <p:nvPr/>
          </p:nvSpPr>
          <p:spPr>
            <a:xfrm>
              <a:off x="908347" y="2835482"/>
              <a:ext cx="104030" cy="3541"/>
            </a:xfrm>
            <a:custGeom>
              <a:avLst/>
              <a:gdLst/>
              <a:ahLst/>
              <a:cxnLst/>
              <a:rect l="l" t="t" r="r" b="b"/>
              <a:pathLst>
                <a:path w="1616" h="55" extrusionOk="0">
                  <a:moveTo>
                    <a:pt x="27" y="1"/>
                  </a:moveTo>
                  <a:cubicBezTo>
                    <a:pt x="9" y="1"/>
                    <a:pt x="0" y="18"/>
                    <a:pt x="0" y="27"/>
                  </a:cubicBezTo>
                  <a:cubicBezTo>
                    <a:pt x="0" y="45"/>
                    <a:pt x="9" y="54"/>
                    <a:pt x="27" y="54"/>
                  </a:cubicBezTo>
                  <a:lnTo>
                    <a:pt x="1588" y="54"/>
                  </a:lnTo>
                  <a:cubicBezTo>
                    <a:pt x="1597" y="54"/>
                    <a:pt x="1615" y="45"/>
                    <a:pt x="1615" y="27"/>
                  </a:cubicBezTo>
                  <a:cubicBezTo>
                    <a:pt x="1615" y="18"/>
                    <a:pt x="1597" y="1"/>
                    <a:pt x="1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1"/>
            <p:cNvSpPr/>
            <p:nvPr/>
          </p:nvSpPr>
          <p:spPr>
            <a:xfrm>
              <a:off x="635528" y="2660318"/>
              <a:ext cx="252221" cy="2961"/>
            </a:xfrm>
            <a:custGeom>
              <a:avLst/>
              <a:gdLst/>
              <a:ahLst/>
              <a:cxnLst/>
              <a:rect l="l" t="t" r="r" b="b"/>
              <a:pathLst>
                <a:path w="3918" h="46" extrusionOk="0">
                  <a:moveTo>
                    <a:pt x="28" y="1"/>
                  </a:moveTo>
                  <a:cubicBezTo>
                    <a:pt x="10" y="1"/>
                    <a:pt x="1" y="10"/>
                    <a:pt x="1" y="27"/>
                  </a:cubicBezTo>
                  <a:cubicBezTo>
                    <a:pt x="1" y="36"/>
                    <a:pt x="10" y="45"/>
                    <a:pt x="28" y="45"/>
                  </a:cubicBezTo>
                  <a:lnTo>
                    <a:pt x="3890" y="45"/>
                  </a:lnTo>
                  <a:cubicBezTo>
                    <a:pt x="3908" y="45"/>
                    <a:pt x="3917" y="36"/>
                    <a:pt x="3917" y="27"/>
                  </a:cubicBezTo>
                  <a:cubicBezTo>
                    <a:pt x="3917" y="10"/>
                    <a:pt x="3908" y="1"/>
                    <a:pt x="38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1"/>
            <p:cNvSpPr/>
            <p:nvPr/>
          </p:nvSpPr>
          <p:spPr>
            <a:xfrm>
              <a:off x="637845" y="2645963"/>
              <a:ext cx="252157" cy="3541"/>
            </a:xfrm>
            <a:custGeom>
              <a:avLst/>
              <a:gdLst/>
              <a:ahLst/>
              <a:cxnLst/>
              <a:rect l="l" t="t" r="r" b="b"/>
              <a:pathLst>
                <a:path w="3917" h="55" extrusionOk="0">
                  <a:moveTo>
                    <a:pt x="27" y="1"/>
                  </a:moveTo>
                  <a:cubicBezTo>
                    <a:pt x="18" y="1"/>
                    <a:pt x="1" y="10"/>
                    <a:pt x="1" y="27"/>
                  </a:cubicBezTo>
                  <a:cubicBezTo>
                    <a:pt x="1" y="45"/>
                    <a:pt x="18" y="54"/>
                    <a:pt x="27" y="54"/>
                  </a:cubicBezTo>
                  <a:lnTo>
                    <a:pt x="3890" y="54"/>
                  </a:lnTo>
                  <a:cubicBezTo>
                    <a:pt x="3908" y="54"/>
                    <a:pt x="3917" y="45"/>
                    <a:pt x="3917" y="27"/>
                  </a:cubicBezTo>
                  <a:cubicBezTo>
                    <a:pt x="3917" y="10"/>
                    <a:pt x="3908" y="1"/>
                    <a:pt x="38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1"/>
            <p:cNvSpPr/>
            <p:nvPr/>
          </p:nvSpPr>
          <p:spPr>
            <a:xfrm>
              <a:off x="741231" y="1212535"/>
              <a:ext cx="114909" cy="168920"/>
            </a:xfrm>
            <a:custGeom>
              <a:avLst/>
              <a:gdLst/>
              <a:ahLst/>
              <a:cxnLst/>
              <a:rect l="l" t="t" r="r" b="b"/>
              <a:pathLst>
                <a:path w="1785" h="2624" extrusionOk="0">
                  <a:moveTo>
                    <a:pt x="1776" y="1"/>
                  </a:moveTo>
                  <a:lnTo>
                    <a:pt x="420" y="126"/>
                  </a:lnTo>
                  <a:lnTo>
                    <a:pt x="0" y="2070"/>
                  </a:lnTo>
                  <a:lnTo>
                    <a:pt x="1785" y="2624"/>
                  </a:lnTo>
                  <a:lnTo>
                    <a:pt x="1785" y="2624"/>
                  </a:lnTo>
                  <a:lnTo>
                    <a:pt x="17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1"/>
            <p:cNvSpPr/>
            <p:nvPr/>
          </p:nvSpPr>
          <p:spPr>
            <a:xfrm>
              <a:off x="741231" y="1220582"/>
              <a:ext cx="36243" cy="136153"/>
            </a:xfrm>
            <a:custGeom>
              <a:avLst/>
              <a:gdLst/>
              <a:ahLst/>
              <a:cxnLst/>
              <a:rect l="l" t="t" r="r" b="b"/>
              <a:pathLst>
                <a:path w="563" h="2115" extrusionOk="0">
                  <a:moveTo>
                    <a:pt x="420" y="1"/>
                  </a:moveTo>
                  <a:lnTo>
                    <a:pt x="0" y="1945"/>
                  </a:lnTo>
                  <a:lnTo>
                    <a:pt x="562" y="2115"/>
                  </a:lnTo>
                  <a:lnTo>
                    <a:pt x="420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1"/>
            <p:cNvSpPr/>
            <p:nvPr/>
          </p:nvSpPr>
          <p:spPr>
            <a:xfrm>
              <a:off x="852663" y="1240152"/>
              <a:ext cx="107442" cy="61864"/>
            </a:xfrm>
            <a:custGeom>
              <a:avLst/>
              <a:gdLst/>
              <a:ahLst/>
              <a:cxnLst/>
              <a:rect l="l" t="t" r="r" b="b"/>
              <a:pathLst>
                <a:path w="1669" h="961" extrusionOk="0">
                  <a:moveTo>
                    <a:pt x="0" y="0"/>
                  </a:moveTo>
                  <a:lnTo>
                    <a:pt x="0" y="624"/>
                  </a:lnTo>
                  <a:lnTo>
                    <a:pt x="812" y="509"/>
                  </a:lnTo>
                  <a:lnTo>
                    <a:pt x="1258" y="901"/>
                  </a:lnTo>
                  <a:cubicBezTo>
                    <a:pt x="1302" y="940"/>
                    <a:pt x="1357" y="961"/>
                    <a:pt x="1411" y="961"/>
                  </a:cubicBezTo>
                  <a:cubicBezTo>
                    <a:pt x="1455" y="961"/>
                    <a:pt x="1498" y="947"/>
                    <a:pt x="1534" y="919"/>
                  </a:cubicBezTo>
                  <a:cubicBezTo>
                    <a:pt x="1659" y="839"/>
                    <a:pt x="1668" y="660"/>
                    <a:pt x="1561" y="562"/>
                  </a:cubicBezTo>
                  <a:lnTo>
                    <a:pt x="1008" y="54"/>
                  </a:lnTo>
                  <a:cubicBezTo>
                    <a:pt x="972" y="18"/>
                    <a:pt x="919" y="0"/>
                    <a:pt x="8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1"/>
            <p:cNvSpPr/>
            <p:nvPr/>
          </p:nvSpPr>
          <p:spPr>
            <a:xfrm>
              <a:off x="843457" y="1280321"/>
              <a:ext cx="108021" cy="62508"/>
            </a:xfrm>
            <a:custGeom>
              <a:avLst/>
              <a:gdLst/>
              <a:ahLst/>
              <a:cxnLst/>
              <a:rect l="l" t="t" r="r" b="b"/>
              <a:pathLst>
                <a:path w="1678" h="971" extrusionOk="0">
                  <a:moveTo>
                    <a:pt x="0" y="0"/>
                  </a:moveTo>
                  <a:lnTo>
                    <a:pt x="0" y="634"/>
                  </a:lnTo>
                  <a:lnTo>
                    <a:pt x="812" y="518"/>
                  </a:lnTo>
                  <a:lnTo>
                    <a:pt x="1258" y="910"/>
                  </a:lnTo>
                  <a:cubicBezTo>
                    <a:pt x="1302" y="950"/>
                    <a:pt x="1357" y="970"/>
                    <a:pt x="1413" y="970"/>
                  </a:cubicBezTo>
                  <a:cubicBezTo>
                    <a:pt x="1458" y="970"/>
                    <a:pt x="1504" y="956"/>
                    <a:pt x="1544" y="928"/>
                  </a:cubicBezTo>
                  <a:cubicBezTo>
                    <a:pt x="1669" y="839"/>
                    <a:pt x="1677" y="670"/>
                    <a:pt x="1570" y="571"/>
                  </a:cubicBezTo>
                  <a:lnTo>
                    <a:pt x="1017" y="63"/>
                  </a:lnTo>
                  <a:cubicBezTo>
                    <a:pt x="973" y="27"/>
                    <a:pt x="919" y="0"/>
                    <a:pt x="8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1"/>
            <p:cNvSpPr/>
            <p:nvPr/>
          </p:nvSpPr>
          <p:spPr>
            <a:xfrm>
              <a:off x="823952" y="1320491"/>
              <a:ext cx="108021" cy="61993"/>
            </a:xfrm>
            <a:custGeom>
              <a:avLst/>
              <a:gdLst/>
              <a:ahLst/>
              <a:cxnLst/>
              <a:rect l="l" t="t" r="r" b="b"/>
              <a:pathLst>
                <a:path w="1678" h="963" extrusionOk="0">
                  <a:moveTo>
                    <a:pt x="0" y="1"/>
                  </a:moveTo>
                  <a:lnTo>
                    <a:pt x="0" y="634"/>
                  </a:lnTo>
                  <a:lnTo>
                    <a:pt x="812" y="509"/>
                  </a:lnTo>
                  <a:lnTo>
                    <a:pt x="1258" y="911"/>
                  </a:lnTo>
                  <a:cubicBezTo>
                    <a:pt x="1301" y="944"/>
                    <a:pt x="1354" y="962"/>
                    <a:pt x="1408" y="962"/>
                  </a:cubicBezTo>
                  <a:cubicBezTo>
                    <a:pt x="1455" y="962"/>
                    <a:pt x="1502" y="949"/>
                    <a:pt x="1543" y="920"/>
                  </a:cubicBezTo>
                  <a:cubicBezTo>
                    <a:pt x="1659" y="840"/>
                    <a:pt x="1677" y="661"/>
                    <a:pt x="1570" y="563"/>
                  </a:cubicBezTo>
                  <a:lnTo>
                    <a:pt x="1008" y="54"/>
                  </a:lnTo>
                  <a:cubicBezTo>
                    <a:pt x="972" y="19"/>
                    <a:pt x="919" y="1"/>
                    <a:pt x="8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1"/>
            <p:cNvSpPr/>
            <p:nvPr/>
          </p:nvSpPr>
          <p:spPr>
            <a:xfrm>
              <a:off x="829681" y="1346949"/>
              <a:ext cx="66113" cy="69074"/>
            </a:xfrm>
            <a:custGeom>
              <a:avLst/>
              <a:gdLst/>
              <a:ahLst/>
              <a:cxnLst/>
              <a:rect l="l" t="t" r="r" b="b"/>
              <a:pathLst>
                <a:path w="1027" h="1073" extrusionOk="0">
                  <a:moveTo>
                    <a:pt x="143" y="0"/>
                  </a:moveTo>
                  <a:lnTo>
                    <a:pt x="0" y="304"/>
                  </a:lnTo>
                  <a:lnTo>
                    <a:pt x="509" y="580"/>
                  </a:lnTo>
                  <a:lnTo>
                    <a:pt x="678" y="973"/>
                  </a:lnTo>
                  <a:cubicBezTo>
                    <a:pt x="710" y="1037"/>
                    <a:pt x="771" y="1072"/>
                    <a:pt x="842" y="1072"/>
                  </a:cubicBezTo>
                  <a:cubicBezTo>
                    <a:pt x="849" y="1072"/>
                    <a:pt x="857" y="1072"/>
                    <a:pt x="866" y="1071"/>
                  </a:cubicBezTo>
                  <a:cubicBezTo>
                    <a:pt x="964" y="1053"/>
                    <a:pt x="1026" y="937"/>
                    <a:pt x="982" y="848"/>
                  </a:cubicBezTo>
                  <a:lnTo>
                    <a:pt x="785" y="348"/>
                  </a:lnTo>
                  <a:cubicBezTo>
                    <a:pt x="767" y="313"/>
                    <a:pt x="732" y="277"/>
                    <a:pt x="696" y="259"/>
                  </a:cubicBezTo>
                  <a:lnTo>
                    <a:pt x="14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1"/>
            <p:cNvSpPr/>
            <p:nvPr/>
          </p:nvSpPr>
          <p:spPr>
            <a:xfrm>
              <a:off x="676921" y="1186141"/>
              <a:ext cx="59804" cy="186108"/>
            </a:xfrm>
            <a:custGeom>
              <a:avLst/>
              <a:gdLst/>
              <a:ahLst/>
              <a:cxnLst/>
              <a:rect l="l" t="t" r="r" b="b"/>
              <a:pathLst>
                <a:path w="929" h="2891" extrusionOk="0">
                  <a:moveTo>
                    <a:pt x="901" y="0"/>
                  </a:moveTo>
                  <a:cubicBezTo>
                    <a:pt x="892" y="0"/>
                    <a:pt x="874" y="9"/>
                    <a:pt x="874" y="18"/>
                  </a:cubicBezTo>
                  <a:lnTo>
                    <a:pt x="0" y="2855"/>
                  </a:lnTo>
                  <a:cubicBezTo>
                    <a:pt x="0" y="2873"/>
                    <a:pt x="9" y="2882"/>
                    <a:pt x="18" y="2891"/>
                  </a:cubicBezTo>
                  <a:lnTo>
                    <a:pt x="27" y="2891"/>
                  </a:lnTo>
                  <a:cubicBezTo>
                    <a:pt x="36" y="2891"/>
                    <a:pt x="45" y="2882"/>
                    <a:pt x="54" y="2873"/>
                  </a:cubicBezTo>
                  <a:lnTo>
                    <a:pt x="919" y="36"/>
                  </a:lnTo>
                  <a:cubicBezTo>
                    <a:pt x="928" y="18"/>
                    <a:pt x="919" y="9"/>
                    <a:pt x="901" y="0"/>
                  </a:cubicBezTo>
                  <a:close/>
                </a:path>
              </a:pathLst>
            </a:custGeom>
            <a:solidFill>
              <a:srgbClr val="FC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3" name="Google Shape;533;p1"/>
          <p:cNvSpPr/>
          <p:nvPr/>
        </p:nvSpPr>
        <p:spPr>
          <a:xfrm>
            <a:off x="8283202" y="4712024"/>
            <a:ext cx="36581" cy="233124"/>
          </a:xfrm>
          <a:custGeom>
            <a:avLst/>
            <a:gdLst/>
            <a:ahLst/>
            <a:cxnLst/>
            <a:rect l="l" t="t" r="r" b="b"/>
            <a:pathLst>
              <a:path w="287" h="1829" extrusionOk="0">
                <a:moveTo>
                  <a:pt x="143" y="0"/>
                </a:moveTo>
                <a:lnTo>
                  <a:pt x="1" y="1829"/>
                </a:lnTo>
                <a:lnTo>
                  <a:pt x="286" y="1829"/>
                </a:lnTo>
                <a:lnTo>
                  <a:pt x="143" y="0"/>
                </a:lnTo>
                <a:close/>
              </a:path>
            </a:pathLst>
          </a:custGeom>
          <a:solidFill>
            <a:srgbClr val="3830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1"/>
          <p:cNvSpPr/>
          <p:nvPr/>
        </p:nvSpPr>
        <p:spPr>
          <a:xfrm>
            <a:off x="8567436" y="4376551"/>
            <a:ext cx="88840" cy="568599"/>
          </a:xfrm>
          <a:custGeom>
            <a:avLst/>
            <a:gdLst/>
            <a:ahLst/>
            <a:cxnLst/>
            <a:rect l="l" t="t" r="r" b="b"/>
            <a:pathLst>
              <a:path w="697" h="4461" extrusionOk="0">
                <a:moveTo>
                  <a:pt x="349" y="1"/>
                </a:moveTo>
                <a:lnTo>
                  <a:pt x="81" y="3426"/>
                </a:lnTo>
                <a:lnTo>
                  <a:pt x="1" y="4461"/>
                </a:lnTo>
                <a:lnTo>
                  <a:pt x="697" y="4461"/>
                </a:lnTo>
                <a:lnTo>
                  <a:pt x="616" y="3426"/>
                </a:lnTo>
                <a:lnTo>
                  <a:pt x="34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35" name="Google Shape;535;p1"/>
          <p:cNvGrpSpPr/>
          <p:nvPr/>
        </p:nvGrpSpPr>
        <p:grpSpPr>
          <a:xfrm>
            <a:off x="6100442" y="3551748"/>
            <a:ext cx="2787813" cy="1393404"/>
            <a:chOff x="6100442" y="3551748"/>
            <a:chExt cx="2787813" cy="1393404"/>
          </a:xfrm>
        </p:grpSpPr>
        <p:sp>
          <p:nvSpPr>
            <p:cNvPr id="536" name="Google Shape;536;p1"/>
            <p:cNvSpPr/>
            <p:nvPr/>
          </p:nvSpPr>
          <p:spPr>
            <a:xfrm>
              <a:off x="7410929" y="3551748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7" name="Google Shape;537;p1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538" name="Google Shape;538;p1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1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0" name="Google Shape;540;p1"/>
            <p:cNvSpPr/>
            <p:nvPr/>
          </p:nvSpPr>
          <p:spPr>
            <a:xfrm>
              <a:off x="6644236" y="3551749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1"/>
            <p:cNvSpPr/>
            <p:nvPr/>
          </p:nvSpPr>
          <p:spPr>
            <a:xfrm>
              <a:off x="8108073" y="4249220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p1"/>
            <p:cNvSpPr/>
            <p:nvPr/>
          </p:nvSpPr>
          <p:spPr>
            <a:xfrm>
              <a:off x="7780631" y="3810251"/>
              <a:ext cx="495947" cy="1073596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p1"/>
            <p:cNvSpPr/>
            <p:nvPr/>
          </p:nvSpPr>
          <p:spPr>
            <a:xfrm>
              <a:off x="8335588" y="3817134"/>
              <a:ext cx="552667" cy="99622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4" name="Google Shape;544;p1"/>
          <p:cNvSpPr/>
          <p:nvPr/>
        </p:nvSpPr>
        <p:spPr>
          <a:xfrm>
            <a:off x="4806310" y="4249227"/>
            <a:ext cx="737731" cy="568595"/>
          </a:xfrm>
          <a:custGeom>
            <a:avLst/>
            <a:gdLst/>
            <a:ahLst/>
            <a:cxnLst/>
            <a:rect l="l" t="t" r="r" b="b"/>
            <a:pathLst>
              <a:path w="5800" h="4470" extrusionOk="0">
                <a:moveTo>
                  <a:pt x="3051" y="0"/>
                </a:moveTo>
                <a:cubicBezTo>
                  <a:pt x="2900" y="0"/>
                  <a:pt x="2757" y="0"/>
                  <a:pt x="2623" y="18"/>
                </a:cubicBezTo>
                <a:lnTo>
                  <a:pt x="2695" y="3096"/>
                </a:lnTo>
                <a:lnTo>
                  <a:pt x="2427" y="36"/>
                </a:lnTo>
                <a:cubicBezTo>
                  <a:pt x="2284" y="54"/>
                  <a:pt x="2159" y="72"/>
                  <a:pt x="2034" y="98"/>
                </a:cubicBezTo>
                <a:lnTo>
                  <a:pt x="2124" y="2391"/>
                </a:lnTo>
                <a:lnTo>
                  <a:pt x="1722" y="179"/>
                </a:lnTo>
                <a:cubicBezTo>
                  <a:pt x="1526" y="241"/>
                  <a:pt x="1356" y="312"/>
                  <a:pt x="1196" y="393"/>
                </a:cubicBezTo>
                <a:lnTo>
                  <a:pt x="1811" y="3890"/>
                </a:lnTo>
                <a:lnTo>
                  <a:pt x="973" y="509"/>
                </a:lnTo>
                <a:cubicBezTo>
                  <a:pt x="768" y="634"/>
                  <a:pt x="598" y="776"/>
                  <a:pt x="464" y="901"/>
                </a:cubicBezTo>
                <a:lnTo>
                  <a:pt x="848" y="1909"/>
                </a:lnTo>
                <a:lnTo>
                  <a:pt x="357" y="1008"/>
                </a:lnTo>
                <a:cubicBezTo>
                  <a:pt x="99" y="1303"/>
                  <a:pt x="0" y="1535"/>
                  <a:pt x="0" y="1535"/>
                </a:cubicBezTo>
                <a:lnTo>
                  <a:pt x="1562" y="4470"/>
                </a:lnTo>
                <a:lnTo>
                  <a:pt x="4693" y="4470"/>
                </a:lnTo>
                <a:lnTo>
                  <a:pt x="5300" y="2837"/>
                </a:lnTo>
                <a:lnTo>
                  <a:pt x="5300" y="2837"/>
                </a:lnTo>
                <a:lnTo>
                  <a:pt x="4746" y="3283"/>
                </a:lnTo>
                <a:lnTo>
                  <a:pt x="5407" y="2552"/>
                </a:lnTo>
                <a:lnTo>
                  <a:pt x="5799" y="1499"/>
                </a:lnTo>
                <a:cubicBezTo>
                  <a:pt x="5799" y="1499"/>
                  <a:pt x="5648" y="1106"/>
                  <a:pt x="5210" y="732"/>
                </a:cubicBezTo>
                <a:lnTo>
                  <a:pt x="3953" y="4050"/>
                </a:lnTo>
                <a:lnTo>
                  <a:pt x="5014" y="571"/>
                </a:lnTo>
                <a:cubicBezTo>
                  <a:pt x="4854" y="455"/>
                  <a:pt x="4666" y="348"/>
                  <a:pt x="4452" y="259"/>
                </a:cubicBezTo>
                <a:lnTo>
                  <a:pt x="3676" y="2766"/>
                </a:lnTo>
                <a:lnTo>
                  <a:pt x="4247" y="179"/>
                </a:lnTo>
                <a:cubicBezTo>
                  <a:pt x="4033" y="107"/>
                  <a:pt x="3783" y="54"/>
                  <a:pt x="3506" y="18"/>
                </a:cubicBezTo>
                <a:lnTo>
                  <a:pt x="3399" y="1686"/>
                </a:lnTo>
                <a:lnTo>
                  <a:pt x="3328" y="9"/>
                </a:lnTo>
                <a:cubicBezTo>
                  <a:pt x="3239" y="0"/>
                  <a:pt x="3150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1"/>
          <p:cNvSpPr/>
          <p:nvPr/>
        </p:nvSpPr>
        <p:spPr>
          <a:xfrm>
            <a:off x="3144500" y="38815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1"/>
          <p:cNvSpPr/>
          <p:nvPr/>
        </p:nvSpPr>
        <p:spPr>
          <a:xfrm>
            <a:off x="6947650" y="2918412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11"/>
          <p:cNvSpPr/>
          <p:nvPr/>
        </p:nvSpPr>
        <p:spPr>
          <a:xfrm>
            <a:off x="1294505" y="1011853"/>
            <a:ext cx="5283000" cy="1477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11"/>
          <p:cNvSpPr txBox="1">
            <a:spLocks noGrp="1"/>
          </p:cNvSpPr>
          <p:nvPr>
            <p:ph type="title"/>
          </p:nvPr>
        </p:nvSpPr>
        <p:spPr>
          <a:xfrm>
            <a:off x="939173" y="1017080"/>
            <a:ext cx="6109119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>
                <a:latin typeface="Overlock"/>
                <a:ea typeface="Overlock"/>
                <a:cs typeface="Overlock"/>
                <a:sym typeface="Overlock"/>
              </a:rPr>
              <a:t>Terima Kasih</a:t>
            </a:r>
            <a:endParaRPr>
              <a:latin typeface="Overlock"/>
              <a:ea typeface="Overlock"/>
              <a:cs typeface="Overlock"/>
              <a:sym typeface="Overlock"/>
            </a:endParaRPr>
          </a:p>
        </p:txBody>
      </p:sp>
      <p:grpSp>
        <p:nvGrpSpPr>
          <p:cNvPr id="796" name="Google Shape;796;p11"/>
          <p:cNvGrpSpPr/>
          <p:nvPr/>
        </p:nvGrpSpPr>
        <p:grpSpPr>
          <a:xfrm>
            <a:off x="841300" y="1265225"/>
            <a:ext cx="632425" cy="382725"/>
            <a:chOff x="7353950" y="658350"/>
            <a:chExt cx="632425" cy="382725"/>
          </a:xfrm>
        </p:grpSpPr>
        <p:sp>
          <p:nvSpPr>
            <p:cNvPr id="797" name="Google Shape;797;p11"/>
            <p:cNvSpPr/>
            <p:nvPr/>
          </p:nvSpPr>
          <p:spPr>
            <a:xfrm>
              <a:off x="7353950" y="6583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11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9" name="Google Shape;799;p11"/>
          <p:cNvGrpSpPr/>
          <p:nvPr/>
        </p:nvGrpSpPr>
        <p:grpSpPr>
          <a:xfrm>
            <a:off x="4525675" y="3331100"/>
            <a:ext cx="521500" cy="450325"/>
            <a:chOff x="7743875" y="901575"/>
            <a:chExt cx="521500" cy="450325"/>
          </a:xfrm>
        </p:grpSpPr>
        <p:sp>
          <p:nvSpPr>
            <p:cNvPr id="800" name="Google Shape;800;p11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1" name="Google Shape;801;p11"/>
            <p:cNvSpPr/>
            <p:nvPr/>
          </p:nvSpPr>
          <p:spPr>
            <a:xfrm>
              <a:off x="7743875" y="10729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2" name="Google Shape;802;p11"/>
          <p:cNvSpPr/>
          <p:nvPr/>
        </p:nvSpPr>
        <p:spPr>
          <a:xfrm flipH="1">
            <a:off x="7549552" y="1519512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3" name="Google Shape;803;p11"/>
          <p:cNvSpPr/>
          <p:nvPr/>
        </p:nvSpPr>
        <p:spPr>
          <a:xfrm flipH="1">
            <a:off x="4725691" y="728463"/>
            <a:ext cx="2340298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4" name="Google Shape;804;p11"/>
          <p:cNvGrpSpPr/>
          <p:nvPr/>
        </p:nvGrpSpPr>
        <p:grpSpPr>
          <a:xfrm>
            <a:off x="1001731" y="2868787"/>
            <a:ext cx="3229639" cy="1753803"/>
            <a:chOff x="6100442" y="3237669"/>
            <a:chExt cx="2861633" cy="1553963"/>
          </a:xfrm>
        </p:grpSpPr>
        <p:sp>
          <p:nvSpPr>
            <p:cNvPr id="805" name="Google Shape;805;p11"/>
            <p:cNvSpPr/>
            <p:nvPr/>
          </p:nvSpPr>
          <p:spPr>
            <a:xfrm>
              <a:off x="7634839" y="3872370"/>
              <a:ext cx="294665" cy="530807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06" name="Google Shape;806;p11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807" name="Google Shape;807;p11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8" name="Google Shape;808;p11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09" name="Google Shape;809;p11"/>
            <p:cNvSpPr/>
            <p:nvPr/>
          </p:nvSpPr>
          <p:spPr>
            <a:xfrm>
              <a:off x="6492305" y="3237669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11"/>
            <p:cNvSpPr/>
            <p:nvPr/>
          </p:nvSpPr>
          <p:spPr>
            <a:xfrm>
              <a:off x="7137241" y="3647297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11"/>
            <p:cNvSpPr/>
            <p:nvPr/>
          </p:nvSpPr>
          <p:spPr>
            <a:xfrm>
              <a:off x="8071120" y="3667138"/>
              <a:ext cx="321066" cy="695024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11"/>
            <p:cNvSpPr/>
            <p:nvPr/>
          </p:nvSpPr>
          <p:spPr>
            <a:xfrm>
              <a:off x="8533819" y="3691147"/>
              <a:ext cx="428256" cy="77196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3" name="Google Shape;813;p11"/>
          <p:cNvGrpSpPr/>
          <p:nvPr/>
        </p:nvGrpSpPr>
        <p:grpSpPr>
          <a:xfrm flipH="1">
            <a:off x="4898457" y="3087991"/>
            <a:ext cx="3939167" cy="1623832"/>
            <a:chOff x="5141489" y="3242066"/>
            <a:chExt cx="3490312" cy="1438802"/>
          </a:xfrm>
        </p:grpSpPr>
        <p:sp>
          <p:nvSpPr>
            <p:cNvPr id="814" name="Google Shape;814;p11"/>
            <p:cNvSpPr/>
            <p:nvPr/>
          </p:nvSpPr>
          <p:spPr>
            <a:xfrm>
              <a:off x="8337136" y="3876767"/>
              <a:ext cx="294665" cy="530807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15" name="Google Shape;815;p11"/>
            <p:cNvGrpSpPr/>
            <p:nvPr/>
          </p:nvGrpSpPr>
          <p:grpSpPr>
            <a:xfrm>
              <a:off x="5141489" y="3614032"/>
              <a:ext cx="497701" cy="1047492"/>
              <a:chOff x="6213746" y="3781037"/>
              <a:chExt cx="201107" cy="423263"/>
            </a:xfrm>
          </p:grpSpPr>
          <p:sp>
            <p:nvSpPr>
              <p:cNvPr id="816" name="Google Shape;816;p11"/>
              <p:cNvSpPr/>
              <p:nvPr/>
            </p:nvSpPr>
            <p:spPr>
              <a:xfrm>
                <a:off x="6297046" y="3984331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7" name="Google Shape;817;p11"/>
              <p:cNvSpPr/>
              <p:nvPr/>
            </p:nvSpPr>
            <p:spPr>
              <a:xfrm>
                <a:off x="6213746" y="3781037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18" name="Google Shape;818;p11"/>
            <p:cNvSpPr/>
            <p:nvPr/>
          </p:nvSpPr>
          <p:spPr>
            <a:xfrm>
              <a:off x="5802667" y="3242066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11"/>
            <p:cNvSpPr/>
            <p:nvPr/>
          </p:nvSpPr>
          <p:spPr>
            <a:xfrm>
              <a:off x="6604446" y="3697292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11"/>
            <p:cNvSpPr/>
            <p:nvPr/>
          </p:nvSpPr>
          <p:spPr>
            <a:xfrm>
              <a:off x="7789959" y="3603482"/>
              <a:ext cx="497698" cy="1077386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11"/>
            <p:cNvSpPr/>
            <p:nvPr/>
          </p:nvSpPr>
          <p:spPr>
            <a:xfrm>
              <a:off x="7242797" y="3512893"/>
              <a:ext cx="497697" cy="89716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2" name="Google Shape;822;p11"/>
          <p:cNvSpPr/>
          <p:nvPr/>
        </p:nvSpPr>
        <p:spPr>
          <a:xfrm>
            <a:off x="5295125" y="3498175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23" name="Google Shape;823;p11"/>
          <p:cNvGrpSpPr/>
          <p:nvPr/>
        </p:nvGrpSpPr>
        <p:grpSpPr>
          <a:xfrm flipH="1">
            <a:off x="6692423" y="677496"/>
            <a:ext cx="2368234" cy="4036377"/>
            <a:chOff x="2284929" y="979950"/>
            <a:chExt cx="1105567" cy="1884308"/>
          </a:xfrm>
        </p:grpSpPr>
        <p:sp>
          <p:nvSpPr>
            <p:cNvPr id="824" name="Google Shape;824;p11"/>
            <p:cNvSpPr/>
            <p:nvPr/>
          </p:nvSpPr>
          <p:spPr>
            <a:xfrm>
              <a:off x="2580086" y="1301565"/>
              <a:ext cx="483649" cy="543325"/>
            </a:xfrm>
            <a:custGeom>
              <a:avLst/>
              <a:gdLst/>
              <a:ahLst/>
              <a:cxnLst/>
              <a:rect l="l" t="t" r="r" b="b"/>
              <a:pathLst>
                <a:path w="7513" h="8440" extrusionOk="0">
                  <a:moveTo>
                    <a:pt x="1" y="1"/>
                  </a:moveTo>
                  <a:lnTo>
                    <a:pt x="1" y="6299"/>
                  </a:lnTo>
                  <a:cubicBezTo>
                    <a:pt x="1" y="7485"/>
                    <a:pt x="964" y="8440"/>
                    <a:pt x="2142" y="8440"/>
                  </a:cubicBezTo>
                  <a:lnTo>
                    <a:pt x="5371" y="8440"/>
                  </a:lnTo>
                  <a:cubicBezTo>
                    <a:pt x="6558" y="8440"/>
                    <a:pt x="7512" y="7485"/>
                    <a:pt x="7512" y="6299"/>
                  </a:cubicBezTo>
                  <a:lnTo>
                    <a:pt x="751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11"/>
            <p:cNvSpPr/>
            <p:nvPr/>
          </p:nvSpPr>
          <p:spPr>
            <a:xfrm>
              <a:off x="2492215" y="1480719"/>
              <a:ext cx="214304" cy="272306"/>
            </a:xfrm>
            <a:custGeom>
              <a:avLst/>
              <a:gdLst/>
              <a:ahLst/>
              <a:cxnLst/>
              <a:rect l="l" t="t" r="r" b="b"/>
              <a:pathLst>
                <a:path w="3329" h="4230" extrusionOk="0">
                  <a:moveTo>
                    <a:pt x="679" y="1"/>
                  </a:moveTo>
                  <a:cubicBezTo>
                    <a:pt x="679" y="1"/>
                    <a:pt x="1" y="4229"/>
                    <a:pt x="1713" y="4229"/>
                  </a:cubicBezTo>
                  <a:cubicBezTo>
                    <a:pt x="3328" y="4229"/>
                    <a:pt x="2757" y="1"/>
                    <a:pt x="27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11"/>
            <p:cNvSpPr/>
            <p:nvPr/>
          </p:nvSpPr>
          <p:spPr>
            <a:xfrm>
              <a:off x="2526655" y="1217170"/>
              <a:ext cx="574354" cy="208511"/>
            </a:xfrm>
            <a:custGeom>
              <a:avLst/>
              <a:gdLst/>
              <a:ahLst/>
              <a:cxnLst/>
              <a:rect l="l" t="t" r="r" b="b"/>
              <a:pathLst>
                <a:path w="8922" h="3239" extrusionOk="0">
                  <a:moveTo>
                    <a:pt x="1660" y="0"/>
                  </a:moveTo>
                  <a:cubicBezTo>
                    <a:pt x="741" y="0"/>
                    <a:pt x="1" y="741"/>
                    <a:pt x="1" y="1659"/>
                  </a:cubicBezTo>
                  <a:lnTo>
                    <a:pt x="1" y="2043"/>
                  </a:lnTo>
                  <a:lnTo>
                    <a:pt x="1" y="2400"/>
                  </a:lnTo>
                  <a:cubicBezTo>
                    <a:pt x="1" y="2864"/>
                    <a:pt x="376" y="3238"/>
                    <a:pt x="831" y="3238"/>
                  </a:cubicBezTo>
                  <a:lnTo>
                    <a:pt x="1205" y="3238"/>
                  </a:lnTo>
                  <a:cubicBezTo>
                    <a:pt x="1464" y="3238"/>
                    <a:pt x="1669" y="3033"/>
                    <a:pt x="1669" y="2775"/>
                  </a:cubicBezTo>
                  <a:cubicBezTo>
                    <a:pt x="1669" y="2373"/>
                    <a:pt x="1999" y="2043"/>
                    <a:pt x="2401" y="2043"/>
                  </a:cubicBezTo>
                  <a:lnTo>
                    <a:pt x="8761" y="2043"/>
                  </a:lnTo>
                  <a:cubicBezTo>
                    <a:pt x="8851" y="2043"/>
                    <a:pt x="8922" y="1963"/>
                    <a:pt x="8922" y="1874"/>
                  </a:cubicBezTo>
                  <a:lnTo>
                    <a:pt x="8922" y="1659"/>
                  </a:lnTo>
                  <a:cubicBezTo>
                    <a:pt x="8922" y="741"/>
                    <a:pt x="8182" y="0"/>
                    <a:pt x="7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11"/>
            <p:cNvSpPr/>
            <p:nvPr/>
          </p:nvSpPr>
          <p:spPr>
            <a:xfrm>
              <a:off x="2662807" y="986258"/>
              <a:ext cx="277456" cy="424489"/>
            </a:xfrm>
            <a:custGeom>
              <a:avLst/>
              <a:gdLst/>
              <a:ahLst/>
              <a:cxnLst/>
              <a:rect l="l" t="t" r="r" b="b"/>
              <a:pathLst>
                <a:path w="4310" h="6594" extrusionOk="0">
                  <a:moveTo>
                    <a:pt x="2998" y="1"/>
                  </a:moveTo>
                  <a:cubicBezTo>
                    <a:pt x="1847" y="1"/>
                    <a:pt x="1802" y="1785"/>
                    <a:pt x="1900" y="2526"/>
                  </a:cubicBezTo>
                  <a:cubicBezTo>
                    <a:pt x="1999" y="3257"/>
                    <a:pt x="1927" y="3427"/>
                    <a:pt x="1686" y="3453"/>
                  </a:cubicBezTo>
                  <a:cubicBezTo>
                    <a:pt x="1454" y="3480"/>
                    <a:pt x="937" y="3560"/>
                    <a:pt x="866" y="3944"/>
                  </a:cubicBezTo>
                  <a:cubicBezTo>
                    <a:pt x="794" y="4328"/>
                    <a:pt x="928" y="4658"/>
                    <a:pt x="580" y="4676"/>
                  </a:cubicBezTo>
                  <a:cubicBezTo>
                    <a:pt x="241" y="4684"/>
                    <a:pt x="0" y="4818"/>
                    <a:pt x="0" y="5434"/>
                  </a:cubicBezTo>
                  <a:cubicBezTo>
                    <a:pt x="0" y="6049"/>
                    <a:pt x="98" y="6594"/>
                    <a:pt x="98" y="6594"/>
                  </a:cubicBezTo>
                  <a:lnTo>
                    <a:pt x="4140" y="4899"/>
                  </a:lnTo>
                  <a:lnTo>
                    <a:pt x="4309" y="991"/>
                  </a:lnTo>
                  <a:cubicBezTo>
                    <a:pt x="4309" y="991"/>
                    <a:pt x="4140" y="1"/>
                    <a:pt x="29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2839643" y="1049410"/>
              <a:ext cx="100618" cy="191323"/>
            </a:xfrm>
            <a:custGeom>
              <a:avLst/>
              <a:gdLst/>
              <a:ahLst/>
              <a:cxnLst/>
              <a:rect l="l" t="t" r="r" b="b"/>
              <a:pathLst>
                <a:path w="1563" h="2972" extrusionOk="0">
                  <a:moveTo>
                    <a:pt x="1442" y="0"/>
                  </a:moveTo>
                  <a:cubicBezTo>
                    <a:pt x="1176" y="0"/>
                    <a:pt x="540" y="125"/>
                    <a:pt x="269" y="1268"/>
                  </a:cubicBezTo>
                  <a:cubicBezTo>
                    <a:pt x="1" y="2365"/>
                    <a:pt x="813" y="2972"/>
                    <a:pt x="1393" y="2972"/>
                  </a:cubicBezTo>
                  <a:lnTo>
                    <a:pt x="1393" y="2820"/>
                  </a:lnTo>
                  <a:lnTo>
                    <a:pt x="1348" y="2776"/>
                  </a:lnTo>
                  <a:cubicBezTo>
                    <a:pt x="1348" y="2776"/>
                    <a:pt x="1345" y="2776"/>
                    <a:pt x="1340" y="2776"/>
                  </a:cubicBezTo>
                  <a:cubicBezTo>
                    <a:pt x="1255" y="2776"/>
                    <a:pt x="477" y="2752"/>
                    <a:pt x="384" y="1884"/>
                  </a:cubicBezTo>
                  <a:cubicBezTo>
                    <a:pt x="295" y="1018"/>
                    <a:pt x="750" y="117"/>
                    <a:pt x="1562" y="10"/>
                  </a:cubicBezTo>
                  <a:cubicBezTo>
                    <a:pt x="1562" y="10"/>
                    <a:pt x="1517" y="0"/>
                    <a:pt x="1442" y="0"/>
                  </a:cubicBezTo>
                  <a:close/>
                </a:path>
              </a:pathLst>
            </a:custGeom>
            <a:solidFill>
              <a:srgbClr val="E882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11"/>
            <p:cNvSpPr/>
            <p:nvPr/>
          </p:nvSpPr>
          <p:spPr>
            <a:xfrm>
              <a:off x="2875822" y="979950"/>
              <a:ext cx="62122" cy="74739"/>
            </a:xfrm>
            <a:custGeom>
              <a:avLst/>
              <a:gdLst/>
              <a:ahLst/>
              <a:cxnLst/>
              <a:rect l="l" t="t" r="r" b="b"/>
              <a:pathLst>
                <a:path w="965" h="1161" extrusionOk="0">
                  <a:moveTo>
                    <a:pt x="964" y="1"/>
                  </a:moveTo>
                  <a:lnTo>
                    <a:pt x="1" y="340"/>
                  </a:lnTo>
                  <a:lnTo>
                    <a:pt x="724" y="1161"/>
                  </a:lnTo>
                  <a:lnTo>
                    <a:pt x="929" y="1107"/>
                  </a:lnTo>
                  <a:lnTo>
                    <a:pt x="9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11"/>
            <p:cNvSpPr/>
            <p:nvPr/>
          </p:nvSpPr>
          <p:spPr>
            <a:xfrm>
              <a:off x="2843120" y="1005249"/>
              <a:ext cx="76413" cy="65534"/>
            </a:xfrm>
            <a:custGeom>
              <a:avLst/>
              <a:gdLst/>
              <a:ahLst/>
              <a:cxnLst/>
              <a:rect l="l" t="t" r="r" b="b"/>
              <a:pathLst>
                <a:path w="1187" h="1018" extrusionOk="0">
                  <a:moveTo>
                    <a:pt x="464" y="0"/>
                  </a:moveTo>
                  <a:lnTo>
                    <a:pt x="0" y="901"/>
                  </a:lnTo>
                  <a:lnTo>
                    <a:pt x="1080" y="1017"/>
                  </a:lnTo>
                  <a:lnTo>
                    <a:pt x="1187" y="839"/>
                  </a:lnTo>
                  <a:lnTo>
                    <a:pt x="4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11"/>
            <p:cNvSpPr/>
            <p:nvPr/>
          </p:nvSpPr>
          <p:spPr>
            <a:xfrm>
              <a:off x="2929252" y="1211376"/>
              <a:ext cx="43711" cy="151152"/>
            </a:xfrm>
            <a:custGeom>
              <a:avLst/>
              <a:gdLst/>
              <a:ahLst/>
              <a:cxnLst/>
              <a:rect l="l" t="t" r="r" b="b"/>
              <a:pathLst>
                <a:path w="679" h="2348" extrusionOk="0">
                  <a:moveTo>
                    <a:pt x="1" y="1"/>
                  </a:moveTo>
                  <a:lnTo>
                    <a:pt x="1" y="2347"/>
                  </a:lnTo>
                  <a:lnTo>
                    <a:pt x="679" y="2347"/>
                  </a:lnTo>
                  <a:lnTo>
                    <a:pt x="67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11"/>
            <p:cNvSpPr/>
            <p:nvPr/>
          </p:nvSpPr>
          <p:spPr>
            <a:xfrm>
              <a:off x="2929252" y="1228049"/>
              <a:ext cx="43711" cy="49440"/>
            </a:xfrm>
            <a:custGeom>
              <a:avLst/>
              <a:gdLst/>
              <a:ahLst/>
              <a:cxnLst/>
              <a:rect l="l" t="t" r="r" b="b"/>
              <a:pathLst>
                <a:path w="679" h="768" extrusionOk="0">
                  <a:moveTo>
                    <a:pt x="1" y="1"/>
                  </a:moveTo>
                  <a:lnTo>
                    <a:pt x="1" y="768"/>
                  </a:lnTo>
                  <a:cubicBezTo>
                    <a:pt x="473" y="768"/>
                    <a:pt x="679" y="581"/>
                    <a:pt x="679" y="581"/>
                  </a:cubicBezTo>
                  <a:lnTo>
                    <a:pt x="679" y="34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11"/>
            <p:cNvSpPr/>
            <p:nvPr/>
          </p:nvSpPr>
          <p:spPr>
            <a:xfrm>
              <a:off x="2905691" y="1105158"/>
              <a:ext cx="145359" cy="144779"/>
            </a:xfrm>
            <a:custGeom>
              <a:avLst/>
              <a:gdLst/>
              <a:ahLst/>
              <a:cxnLst/>
              <a:rect l="l" t="t" r="r" b="b"/>
              <a:pathLst>
                <a:path w="2258" h="2249" extrusionOk="0">
                  <a:moveTo>
                    <a:pt x="1125" y="1"/>
                  </a:moveTo>
                  <a:cubicBezTo>
                    <a:pt x="509" y="1"/>
                    <a:pt x="1" y="500"/>
                    <a:pt x="1" y="1125"/>
                  </a:cubicBezTo>
                  <a:cubicBezTo>
                    <a:pt x="1" y="1749"/>
                    <a:pt x="509" y="2249"/>
                    <a:pt x="1125" y="2249"/>
                  </a:cubicBezTo>
                  <a:cubicBezTo>
                    <a:pt x="1749" y="2249"/>
                    <a:pt x="2258" y="1749"/>
                    <a:pt x="2258" y="1125"/>
                  </a:cubicBezTo>
                  <a:cubicBezTo>
                    <a:pt x="2258" y="500"/>
                    <a:pt x="1749" y="1"/>
                    <a:pt x="11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11"/>
            <p:cNvSpPr/>
            <p:nvPr/>
          </p:nvSpPr>
          <p:spPr>
            <a:xfrm>
              <a:off x="2871251" y="1143654"/>
              <a:ext cx="59804" cy="5980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464" y="0"/>
                  </a:moveTo>
                  <a:cubicBezTo>
                    <a:pt x="215" y="0"/>
                    <a:pt x="1" y="214"/>
                    <a:pt x="1" y="464"/>
                  </a:cubicBezTo>
                  <a:cubicBezTo>
                    <a:pt x="1" y="723"/>
                    <a:pt x="215" y="928"/>
                    <a:pt x="464" y="928"/>
                  </a:cubicBezTo>
                  <a:cubicBezTo>
                    <a:pt x="723" y="928"/>
                    <a:pt x="928" y="723"/>
                    <a:pt x="928" y="464"/>
                  </a:cubicBezTo>
                  <a:cubicBezTo>
                    <a:pt x="928" y="214"/>
                    <a:pt x="723" y="0"/>
                    <a:pt x="4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3000451" y="1152280"/>
              <a:ext cx="36822" cy="66113"/>
            </a:xfrm>
            <a:custGeom>
              <a:avLst/>
              <a:gdLst/>
              <a:ahLst/>
              <a:cxnLst/>
              <a:rect l="l" t="t" r="r" b="b"/>
              <a:pathLst>
                <a:path w="572" h="1027" extrusionOk="0">
                  <a:moveTo>
                    <a:pt x="340" y="0"/>
                  </a:moveTo>
                  <a:cubicBezTo>
                    <a:pt x="259" y="0"/>
                    <a:pt x="179" y="45"/>
                    <a:pt x="117" y="125"/>
                  </a:cubicBezTo>
                  <a:cubicBezTo>
                    <a:pt x="28" y="259"/>
                    <a:pt x="1" y="437"/>
                    <a:pt x="54" y="616"/>
                  </a:cubicBezTo>
                  <a:cubicBezTo>
                    <a:pt x="108" y="812"/>
                    <a:pt x="215" y="892"/>
                    <a:pt x="295" y="928"/>
                  </a:cubicBezTo>
                  <a:lnTo>
                    <a:pt x="36" y="990"/>
                  </a:lnTo>
                  <a:cubicBezTo>
                    <a:pt x="28" y="990"/>
                    <a:pt x="19" y="999"/>
                    <a:pt x="28" y="1008"/>
                  </a:cubicBezTo>
                  <a:cubicBezTo>
                    <a:pt x="28" y="1017"/>
                    <a:pt x="36" y="1026"/>
                    <a:pt x="45" y="1026"/>
                  </a:cubicBezTo>
                  <a:lnTo>
                    <a:pt x="402" y="946"/>
                  </a:lnTo>
                  <a:cubicBezTo>
                    <a:pt x="411" y="937"/>
                    <a:pt x="420" y="928"/>
                    <a:pt x="411" y="919"/>
                  </a:cubicBezTo>
                  <a:cubicBezTo>
                    <a:pt x="411" y="910"/>
                    <a:pt x="402" y="901"/>
                    <a:pt x="393" y="901"/>
                  </a:cubicBezTo>
                  <a:cubicBezTo>
                    <a:pt x="393" y="901"/>
                    <a:pt x="392" y="901"/>
                    <a:pt x="390" y="901"/>
                  </a:cubicBezTo>
                  <a:cubicBezTo>
                    <a:pt x="362" y="901"/>
                    <a:pt x="174" y="893"/>
                    <a:pt x="90" y="607"/>
                  </a:cubicBezTo>
                  <a:cubicBezTo>
                    <a:pt x="45" y="437"/>
                    <a:pt x="63" y="268"/>
                    <a:pt x="152" y="152"/>
                  </a:cubicBezTo>
                  <a:cubicBezTo>
                    <a:pt x="206" y="80"/>
                    <a:pt x="277" y="45"/>
                    <a:pt x="340" y="45"/>
                  </a:cubicBezTo>
                  <a:cubicBezTo>
                    <a:pt x="500" y="45"/>
                    <a:pt x="527" y="170"/>
                    <a:pt x="527" y="179"/>
                  </a:cubicBezTo>
                  <a:cubicBezTo>
                    <a:pt x="527" y="187"/>
                    <a:pt x="545" y="196"/>
                    <a:pt x="554" y="196"/>
                  </a:cubicBezTo>
                  <a:cubicBezTo>
                    <a:pt x="563" y="196"/>
                    <a:pt x="572" y="179"/>
                    <a:pt x="572" y="170"/>
                  </a:cubicBezTo>
                  <a:cubicBezTo>
                    <a:pt x="572" y="170"/>
                    <a:pt x="536" y="0"/>
                    <a:pt x="340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2953393" y="1147066"/>
              <a:ext cx="27617" cy="12939"/>
            </a:xfrm>
            <a:custGeom>
              <a:avLst/>
              <a:gdLst/>
              <a:ahLst/>
              <a:cxnLst/>
              <a:rect l="l" t="t" r="r" b="b"/>
              <a:pathLst>
                <a:path w="429" h="201" extrusionOk="0">
                  <a:moveTo>
                    <a:pt x="232" y="1"/>
                  </a:moveTo>
                  <a:cubicBezTo>
                    <a:pt x="89" y="1"/>
                    <a:pt x="9" y="161"/>
                    <a:pt x="9" y="170"/>
                  </a:cubicBezTo>
                  <a:cubicBezTo>
                    <a:pt x="0" y="179"/>
                    <a:pt x="9" y="188"/>
                    <a:pt x="18" y="197"/>
                  </a:cubicBezTo>
                  <a:cubicBezTo>
                    <a:pt x="21" y="200"/>
                    <a:pt x="24" y="201"/>
                    <a:pt x="28" y="201"/>
                  </a:cubicBezTo>
                  <a:cubicBezTo>
                    <a:pt x="36" y="201"/>
                    <a:pt x="45" y="194"/>
                    <a:pt x="45" y="188"/>
                  </a:cubicBezTo>
                  <a:cubicBezTo>
                    <a:pt x="45" y="188"/>
                    <a:pt x="116" y="45"/>
                    <a:pt x="232" y="45"/>
                  </a:cubicBezTo>
                  <a:cubicBezTo>
                    <a:pt x="348" y="45"/>
                    <a:pt x="384" y="179"/>
                    <a:pt x="384" y="188"/>
                  </a:cubicBezTo>
                  <a:cubicBezTo>
                    <a:pt x="384" y="197"/>
                    <a:pt x="393" y="197"/>
                    <a:pt x="402" y="197"/>
                  </a:cubicBezTo>
                  <a:lnTo>
                    <a:pt x="411" y="197"/>
                  </a:lnTo>
                  <a:cubicBezTo>
                    <a:pt x="420" y="197"/>
                    <a:pt x="428" y="188"/>
                    <a:pt x="420" y="170"/>
                  </a:cubicBezTo>
                  <a:cubicBezTo>
                    <a:pt x="420" y="170"/>
                    <a:pt x="375" y="1"/>
                    <a:pt x="232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11"/>
            <p:cNvSpPr/>
            <p:nvPr/>
          </p:nvSpPr>
          <p:spPr>
            <a:xfrm>
              <a:off x="2882710" y="1160842"/>
              <a:ext cx="18476" cy="23046"/>
            </a:xfrm>
            <a:custGeom>
              <a:avLst/>
              <a:gdLst/>
              <a:ahLst/>
              <a:cxnLst/>
              <a:rect l="l" t="t" r="r" b="b"/>
              <a:pathLst>
                <a:path w="287" h="358" extrusionOk="0">
                  <a:moveTo>
                    <a:pt x="108" y="1"/>
                  </a:moveTo>
                  <a:cubicBezTo>
                    <a:pt x="46" y="10"/>
                    <a:pt x="10" y="90"/>
                    <a:pt x="1" y="99"/>
                  </a:cubicBezTo>
                  <a:cubicBezTo>
                    <a:pt x="1" y="108"/>
                    <a:pt x="1" y="117"/>
                    <a:pt x="10" y="126"/>
                  </a:cubicBezTo>
                  <a:cubicBezTo>
                    <a:pt x="28" y="126"/>
                    <a:pt x="37" y="126"/>
                    <a:pt x="37" y="117"/>
                  </a:cubicBezTo>
                  <a:cubicBezTo>
                    <a:pt x="46" y="99"/>
                    <a:pt x="81" y="46"/>
                    <a:pt x="108" y="46"/>
                  </a:cubicBezTo>
                  <a:cubicBezTo>
                    <a:pt x="126" y="46"/>
                    <a:pt x="144" y="54"/>
                    <a:pt x="153" y="72"/>
                  </a:cubicBezTo>
                  <a:cubicBezTo>
                    <a:pt x="197" y="117"/>
                    <a:pt x="224" y="206"/>
                    <a:pt x="233" y="269"/>
                  </a:cubicBezTo>
                  <a:cubicBezTo>
                    <a:pt x="215" y="242"/>
                    <a:pt x="179" y="224"/>
                    <a:pt x="144" y="224"/>
                  </a:cubicBezTo>
                  <a:cubicBezTo>
                    <a:pt x="117" y="224"/>
                    <a:pt x="99" y="233"/>
                    <a:pt x="90" y="242"/>
                  </a:cubicBezTo>
                  <a:cubicBezTo>
                    <a:pt x="63" y="277"/>
                    <a:pt x="72" y="340"/>
                    <a:pt x="72" y="340"/>
                  </a:cubicBezTo>
                  <a:cubicBezTo>
                    <a:pt x="72" y="358"/>
                    <a:pt x="90" y="358"/>
                    <a:pt x="99" y="358"/>
                  </a:cubicBezTo>
                  <a:cubicBezTo>
                    <a:pt x="108" y="358"/>
                    <a:pt x="117" y="349"/>
                    <a:pt x="117" y="331"/>
                  </a:cubicBezTo>
                  <a:cubicBezTo>
                    <a:pt x="108" y="322"/>
                    <a:pt x="108" y="286"/>
                    <a:pt x="126" y="269"/>
                  </a:cubicBezTo>
                  <a:cubicBezTo>
                    <a:pt x="126" y="269"/>
                    <a:pt x="126" y="260"/>
                    <a:pt x="144" y="260"/>
                  </a:cubicBezTo>
                  <a:cubicBezTo>
                    <a:pt x="188" y="260"/>
                    <a:pt x="233" y="322"/>
                    <a:pt x="251" y="349"/>
                  </a:cubicBezTo>
                  <a:cubicBezTo>
                    <a:pt x="251" y="358"/>
                    <a:pt x="260" y="358"/>
                    <a:pt x="269" y="358"/>
                  </a:cubicBezTo>
                  <a:cubicBezTo>
                    <a:pt x="278" y="358"/>
                    <a:pt x="286" y="349"/>
                    <a:pt x="286" y="340"/>
                  </a:cubicBezTo>
                  <a:cubicBezTo>
                    <a:pt x="286" y="331"/>
                    <a:pt x="278" y="135"/>
                    <a:pt x="188" y="37"/>
                  </a:cubicBezTo>
                  <a:cubicBezTo>
                    <a:pt x="162" y="10"/>
                    <a:pt x="135" y="1"/>
                    <a:pt x="10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11"/>
            <p:cNvSpPr/>
            <p:nvPr/>
          </p:nvSpPr>
          <p:spPr>
            <a:xfrm>
              <a:off x="2941290" y="1199918"/>
              <a:ext cx="27681" cy="24205"/>
            </a:xfrm>
            <a:custGeom>
              <a:avLst/>
              <a:gdLst/>
              <a:ahLst/>
              <a:cxnLst/>
              <a:rect l="l" t="t" r="r" b="b"/>
              <a:pathLst>
                <a:path w="430" h="376" extrusionOk="0">
                  <a:moveTo>
                    <a:pt x="28" y="1"/>
                  </a:moveTo>
                  <a:cubicBezTo>
                    <a:pt x="10" y="1"/>
                    <a:pt x="1" y="9"/>
                    <a:pt x="1" y="27"/>
                  </a:cubicBezTo>
                  <a:cubicBezTo>
                    <a:pt x="10" y="36"/>
                    <a:pt x="19" y="277"/>
                    <a:pt x="144" y="348"/>
                  </a:cubicBezTo>
                  <a:cubicBezTo>
                    <a:pt x="170" y="366"/>
                    <a:pt x="197" y="375"/>
                    <a:pt x="224" y="375"/>
                  </a:cubicBezTo>
                  <a:cubicBezTo>
                    <a:pt x="322" y="375"/>
                    <a:pt x="411" y="286"/>
                    <a:pt x="420" y="277"/>
                  </a:cubicBezTo>
                  <a:cubicBezTo>
                    <a:pt x="429" y="268"/>
                    <a:pt x="429" y="259"/>
                    <a:pt x="420" y="250"/>
                  </a:cubicBezTo>
                  <a:cubicBezTo>
                    <a:pt x="416" y="246"/>
                    <a:pt x="409" y="244"/>
                    <a:pt x="402" y="244"/>
                  </a:cubicBezTo>
                  <a:cubicBezTo>
                    <a:pt x="396" y="244"/>
                    <a:pt x="389" y="246"/>
                    <a:pt x="385" y="250"/>
                  </a:cubicBezTo>
                  <a:cubicBezTo>
                    <a:pt x="385" y="250"/>
                    <a:pt x="310" y="330"/>
                    <a:pt x="226" y="330"/>
                  </a:cubicBezTo>
                  <a:cubicBezTo>
                    <a:pt x="205" y="330"/>
                    <a:pt x="183" y="325"/>
                    <a:pt x="161" y="313"/>
                  </a:cubicBezTo>
                  <a:cubicBezTo>
                    <a:pt x="63" y="250"/>
                    <a:pt x="46" y="27"/>
                    <a:pt x="46" y="18"/>
                  </a:cubicBezTo>
                  <a:cubicBezTo>
                    <a:pt x="46" y="9"/>
                    <a:pt x="37" y="1"/>
                    <a:pt x="2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11"/>
            <p:cNvSpPr/>
            <p:nvPr/>
          </p:nvSpPr>
          <p:spPr>
            <a:xfrm>
              <a:off x="2858054" y="1049474"/>
              <a:ext cx="211408" cy="178641"/>
            </a:xfrm>
            <a:custGeom>
              <a:avLst/>
              <a:gdLst/>
              <a:ahLst/>
              <a:cxnLst/>
              <a:rect l="l" t="t" r="r" b="b"/>
              <a:pathLst>
                <a:path w="3284" h="2775" extrusionOk="0">
                  <a:moveTo>
                    <a:pt x="1446" y="0"/>
                  </a:moveTo>
                  <a:cubicBezTo>
                    <a:pt x="527" y="0"/>
                    <a:pt x="0" y="964"/>
                    <a:pt x="98" y="1883"/>
                  </a:cubicBezTo>
                  <a:cubicBezTo>
                    <a:pt x="191" y="2751"/>
                    <a:pt x="969" y="2775"/>
                    <a:pt x="1054" y="2775"/>
                  </a:cubicBezTo>
                  <a:cubicBezTo>
                    <a:pt x="1059" y="2775"/>
                    <a:pt x="1062" y="2775"/>
                    <a:pt x="1062" y="2775"/>
                  </a:cubicBezTo>
                  <a:cubicBezTo>
                    <a:pt x="955" y="2659"/>
                    <a:pt x="866" y="2525"/>
                    <a:pt x="812" y="2373"/>
                  </a:cubicBezTo>
                  <a:cubicBezTo>
                    <a:pt x="768" y="2382"/>
                    <a:pt x="723" y="2391"/>
                    <a:pt x="669" y="2391"/>
                  </a:cubicBezTo>
                  <a:cubicBezTo>
                    <a:pt x="420" y="2391"/>
                    <a:pt x="206" y="2186"/>
                    <a:pt x="206" y="1927"/>
                  </a:cubicBezTo>
                  <a:cubicBezTo>
                    <a:pt x="206" y="1677"/>
                    <a:pt x="420" y="1463"/>
                    <a:pt x="669" y="1463"/>
                  </a:cubicBezTo>
                  <a:cubicBezTo>
                    <a:pt x="732" y="1463"/>
                    <a:pt x="794" y="1481"/>
                    <a:pt x="857" y="1499"/>
                  </a:cubicBezTo>
                  <a:cubicBezTo>
                    <a:pt x="906" y="1509"/>
                    <a:pt x="953" y="1513"/>
                    <a:pt x="998" y="1513"/>
                  </a:cubicBezTo>
                  <a:cubicBezTo>
                    <a:pt x="1479" y="1513"/>
                    <a:pt x="1695" y="991"/>
                    <a:pt x="1695" y="990"/>
                  </a:cubicBezTo>
                  <a:lnTo>
                    <a:pt x="1695" y="990"/>
                  </a:lnTo>
                  <a:cubicBezTo>
                    <a:pt x="1820" y="1222"/>
                    <a:pt x="1544" y="1481"/>
                    <a:pt x="1544" y="1481"/>
                  </a:cubicBezTo>
                  <a:lnTo>
                    <a:pt x="2168" y="1481"/>
                  </a:lnTo>
                  <a:cubicBezTo>
                    <a:pt x="2373" y="1312"/>
                    <a:pt x="2293" y="991"/>
                    <a:pt x="2293" y="990"/>
                  </a:cubicBezTo>
                  <a:lnTo>
                    <a:pt x="2293" y="990"/>
                  </a:lnTo>
                  <a:cubicBezTo>
                    <a:pt x="2659" y="1089"/>
                    <a:pt x="2427" y="1544"/>
                    <a:pt x="2427" y="1544"/>
                  </a:cubicBezTo>
                  <a:lnTo>
                    <a:pt x="3149" y="1544"/>
                  </a:lnTo>
                  <a:cubicBezTo>
                    <a:pt x="3149" y="1544"/>
                    <a:pt x="3283" y="1401"/>
                    <a:pt x="3212" y="955"/>
                  </a:cubicBezTo>
                  <a:cubicBezTo>
                    <a:pt x="3132" y="518"/>
                    <a:pt x="2596" y="393"/>
                    <a:pt x="2596" y="393"/>
                  </a:cubicBezTo>
                  <a:cubicBezTo>
                    <a:pt x="2596" y="393"/>
                    <a:pt x="2373" y="0"/>
                    <a:pt x="14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11"/>
            <p:cNvSpPr/>
            <p:nvPr/>
          </p:nvSpPr>
          <p:spPr>
            <a:xfrm>
              <a:off x="2572039" y="1271631"/>
              <a:ext cx="665123" cy="392366"/>
            </a:xfrm>
            <a:custGeom>
              <a:avLst/>
              <a:gdLst/>
              <a:ahLst/>
              <a:cxnLst/>
              <a:rect l="l" t="t" r="r" b="b"/>
              <a:pathLst>
                <a:path w="10332" h="6095" extrusionOk="0">
                  <a:moveTo>
                    <a:pt x="6747" y="0"/>
                  </a:moveTo>
                  <a:cubicBezTo>
                    <a:pt x="6441" y="0"/>
                    <a:pt x="6228" y="20"/>
                    <a:pt x="6228" y="20"/>
                  </a:cubicBezTo>
                  <a:cubicBezTo>
                    <a:pt x="6228" y="20"/>
                    <a:pt x="6228" y="635"/>
                    <a:pt x="5889" y="635"/>
                  </a:cubicBezTo>
                  <a:cubicBezTo>
                    <a:pt x="5550" y="635"/>
                    <a:pt x="5550" y="91"/>
                    <a:pt x="5550" y="91"/>
                  </a:cubicBezTo>
                  <a:cubicBezTo>
                    <a:pt x="5550" y="91"/>
                    <a:pt x="5461" y="88"/>
                    <a:pt x="5311" y="88"/>
                  </a:cubicBezTo>
                  <a:cubicBezTo>
                    <a:pt x="4665" y="88"/>
                    <a:pt x="2883" y="135"/>
                    <a:pt x="2195" y="635"/>
                  </a:cubicBezTo>
                  <a:cubicBezTo>
                    <a:pt x="1339" y="1260"/>
                    <a:pt x="1" y="4230"/>
                    <a:pt x="1" y="4230"/>
                  </a:cubicBezTo>
                  <a:lnTo>
                    <a:pt x="2490" y="4230"/>
                  </a:lnTo>
                  <a:lnTo>
                    <a:pt x="2632" y="6095"/>
                  </a:lnTo>
                  <a:lnTo>
                    <a:pt x="8476" y="6095"/>
                  </a:lnTo>
                  <a:lnTo>
                    <a:pt x="8476" y="4079"/>
                  </a:lnTo>
                  <a:lnTo>
                    <a:pt x="10331" y="4079"/>
                  </a:lnTo>
                  <a:cubicBezTo>
                    <a:pt x="10331" y="4079"/>
                    <a:pt x="9082" y="582"/>
                    <a:pt x="8297" y="243"/>
                  </a:cubicBezTo>
                  <a:cubicBezTo>
                    <a:pt x="7836" y="41"/>
                    <a:pt x="7193" y="0"/>
                    <a:pt x="6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3009656" y="1497972"/>
              <a:ext cx="35084" cy="62058"/>
            </a:xfrm>
            <a:custGeom>
              <a:avLst/>
              <a:gdLst/>
              <a:ahLst/>
              <a:cxnLst/>
              <a:rect l="l" t="t" r="r" b="b"/>
              <a:pathLst>
                <a:path w="545" h="964" extrusionOk="0">
                  <a:moveTo>
                    <a:pt x="90" y="1"/>
                  </a:moveTo>
                  <a:lnTo>
                    <a:pt x="1" y="964"/>
                  </a:lnTo>
                  <a:lnTo>
                    <a:pt x="286" y="964"/>
                  </a:lnTo>
                  <a:lnTo>
                    <a:pt x="5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3015385" y="1497972"/>
              <a:ext cx="29355" cy="14420"/>
            </a:xfrm>
            <a:custGeom>
              <a:avLst/>
              <a:gdLst/>
              <a:ahLst/>
              <a:cxnLst/>
              <a:rect l="l" t="t" r="r" b="b"/>
              <a:pathLst>
                <a:path w="456" h="224" extrusionOk="0">
                  <a:moveTo>
                    <a:pt x="1" y="1"/>
                  </a:moveTo>
                  <a:lnTo>
                    <a:pt x="393" y="224"/>
                  </a:lnTo>
                  <a:lnTo>
                    <a:pt x="456" y="1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11"/>
            <p:cNvSpPr/>
            <p:nvPr/>
          </p:nvSpPr>
          <p:spPr>
            <a:xfrm>
              <a:off x="2897065" y="1663929"/>
              <a:ext cx="368225" cy="974638"/>
            </a:xfrm>
            <a:custGeom>
              <a:avLst/>
              <a:gdLst/>
              <a:ahLst/>
              <a:cxnLst/>
              <a:rect l="l" t="t" r="r" b="b"/>
              <a:pathLst>
                <a:path w="5720" h="15140" extrusionOk="0">
                  <a:moveTo>
                    <a:pt x="1" y="1"/>
                  </a:moveTo>
                  <a:lnTo>
                    <a:pt x="1259" y="15140"/>
                  </a:lnTo>
                  <a:lnTo>
                    <a:pt x="5719" y="15140"/>
                  </a:lnTo>
                  <a:lnTo>
                    <a:pt x="342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11"/>
            <p:cNvSpPr/>
            <p:nvPr/>
          </p:nvSpPr>
          <p:spPr>
            <a:xfrm>
              <a:off x="2904018" y="1747809"/>
              <a:ext cx="121218" cy="538754"/>
            </a:xfrm>
            <a:custGeom>
              <a:avLst/>
              <a:gdLst/>
              <a:ahLst/>
              <a:cxnLst/>
              <a:rect l="l" t="t" r="r" b="b"/>
              <a:pathLst>
                <a:path w="1883" h="8369" extrusionOk="0">
                  <a:moveTo>
                    <a:pt x="0" y="0"/>
                  </a:moveTo>
                  <a:lnTo>
                    <a:pt x="696" y="8368"/>
                  </a:lnTo>
                  <a:cubicBezTo>
                    <a:pt x="1499" y="7521"/>
                    <a:pt x="1882" y="6361"/>
                    <a:pt x="1740" y="5192"/>
                  </a:cubicBezTo>
                  <a:lnTo>
                    <a:pt x="830" y="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2458354" y="1663929"/>
              <a:ext cx="545063" cy="863204"/>
            </a:xfrm>
            <a:custGeom>
              <a:avLst/>
              <a:gdLst/>
              <a:ahLst/>
              <a:cxnLst/>
              <a:rect l="l" t="t" r="r" b="b"/>
              <a:pathLst>
                <a:path w="8467" h="13409" extrusionOk="0">
                  <a:moveTo>
                    <a:pt x="4398" y="1"/>
                  </a:moveTo>
                  <a:cubicBezTo>
                    <a:pt x="4398" y="1464"/>
                    <a:pt x="4827" y="6254"/>
                    <a:pt x="4827" y="6254"/>
                  </a:cubicBezTo>
                  <a:lnTo>
                    <a:pt x="0" y="10438"/>
                  </a:lnTo>
                  <a:lnTo>
                    <a:pt x="1999" y="13409"/>
                  </a:lnTo>
                  <a:lnTo>
                    <a:pt x="7066" y="8752"/>
                  </a:lnTo>
                  <a:cubicBezTo>
                    <a:pt x="8002" y="7896"/>
                    <a:pt x="8466" y="6638"/>
                    <a:pt x="8315" y="5380"/>
                  </a:cubicBezTo>
                  <a:lnTo>
                    <a:pt x="76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2901121" y="1271695"/>
              <a:ext cx="99974" cy="71263"/>
            </a:xfrm>
            <a:custGeom>
              <a:avLst/>
              <a:gdLst/>
              <a:ahLst/>
              <a:cxnLst/>
              <a:rect l="l" t="t" r="r" b="b"/>
              <a:pathLst>
                <a:path w="1553" h="1107" extrusionOk="0">
                  <a:moveTo>
                    <a:pt x="1544" y="1"/>
                  </a:moveTo>
                  <a:cubicBezTo>
                    <a:pt x="1294" y="1"/>
                    <a:pt x="1116" y="19"/>
                    <a:pt x="1116" y="19"/>
                  </a:cubicBezTo>
                  <a:cubicBezTo>
                    <a:pt x="1116" y="19"/>
                    <a:pt x="1116" y="634"/>
                    <a:pt x="777" y="634"/>
                  </a:cubicBezTo>
                  <a:cubicBezTo>
                    <a:pt x="438" y="634"/>
                    <a:pt x="438" y="90"/>
                    <a:pt x="438" y="90"/>
                  </a:cubicBezTo>
                  <a:cubicBezTo>
                    <a:pt x="438" y="90"/>
                    <a:pt x="362" y="86"/>
                    <a:pt x="235" y="86"/>
                  </a:cubicBezTo>
                  <a:cubicBezTo>
                    <a:pt x="172" y="86"/>
                    <a:pt x="96" y="87"/>
                    <a:pt x="9" y="90"/>
                  </a:cubicBezTo>
                  <a:lnTo>
                    <a:pt x="0" y="90"/>
                  </a:lnTo>
                  <a:cubicBezTo>
                    <a:pt x="0" y="90"/>
                    <a:pt x="125" y="1107"/>
                    <a:pt x="777" y="1107"/>
                  </a:cubicBezTo>
                  <a:cubicBezTo>
                    <a:pt x="1428" y="1107"/>
                    <a:pt x="1553" y="1"/>
                    <a:pt x="1553" y="1"/>
                  </a:cubicBezTo>
                  <a:close/>
                </a:path>
              </a:pathLst>
            </a:custGeom>
            <a:solidFill>
              <a:srgbClr val="435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2732267" y="1282059"/>
              <a:ext cx="118386" cy="304429"/>
            </a:xfrm>
            <a:custGeom>
              <a:avLst/>
              <a:gdLst/>
              <a:ahLst/>
              <a:cxnLst/>
              <a:rect l="l" t="t" r="r" b="b"/>
              <a:pathLst>
                <a:path w="1839" h="4729" extrusionOk="0">
                  <a:moveTo>
                    <a:pt x="1419" y="0"/>
                  </a:moveTo>
                  <a:lnTo>
                    <a:pt x="714" y="98"/>
                  </a:lnTo>
                  <a:cubicBezTo>
                    <a:pt x="911" y="3051"/>
                    <a:pt x="1" y="4068"/>
                    <a:pt x="1" y="4068"/>
                  </a:cubicBezTo>
                  <a:lnTo>
                    <a:pt x="54" y="4728"/>
                  </a:lnTo>
                  <a:cubicBezTo>
                    <a:pt x="1838" y="3033"/>
                    <a:pt x="1419" y="0"/>
                    <a:pt x="14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3002768" y="1271695"/>
              <a:ext cx="114909" cy="314794"/>
            </a:xfrm>
            <a:custGeom>
              <a:avLst/>
              <a:gdLst/>
              <a:ahLst/>
              <a:cxnLst/>
              <a:rect l="l" t="t" r="r" b="b"/>
              <a:pathLst>
                <a:path w="1785" h="4890" extrusionOk="0">
                  <a:moveTo>
                    <a:pt x="250" y="1"/>
                  </a:moveTo>
                  <a:cubicBezTo>
                    <a:pt x="250" y="1"/>
                    <a:pt x="0" y="3194"/>
                    <a:pt x="1785" y="4889"/>
                  </a:cubicBezTo>
                  <a:lnTo>
                    <a:pt x="1785" y="4078"/>
                  </a:lnTo>
                  <a:cubicBezTo>
                    <a:pt x="1785" y="4078"/>
                    <a:pt x="866" y="2954"/>
                    <a:pt x="10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3023432" y="1072971"/>
              <a:ext cx="43131" cy="67272"/>
            </a:xfrm>
            <a:custGeom>
              <a:avLst/>
              <a:gdLst/>
              <a:ahLst/>
              <a:cxnLst/>
              <a:rect l="l" t="t" r="r" b="b"/>
              <a:pathLst>
                <a:path w="670" h="1045" extrusionOk="0">
                  <a:moveTo>
                    <a:pt x="27" y="1"/>
                  </a:moveTo>
                  <a:cubicBezTo>
                    <a:pt x="22" y="1"/>
                    <a:pt x="20" y="1"/>
                    <a:pt x="18" y="1"/>
                  </a:cubicBezTo>
                  <a:cubicBezTo>
                    <a:pt x="10" y="1"/>
                    <a:pt x="1" y="10"/>
                    <a:pt x="1" y="28"/>
                  </a:cubicBezTo>
                  <a:cubicBezTo>
                    <a:pt x="1" y="37"/>
                    <a:pt x="10" y="46"/>
                    <a:pt x="27" y="46"/>
                  </a:cubicBezTo>
                  <a:cubicBezTo>
                    <a:pt x="27" y="46"/>
                    <a:pt x="29" y="46"/>
                    <a:pt x="32" y="46"/>
                  </a:cubicBezTo>
                  <a:cubicBezTo>
                    <a:pt x="72" y="46"/>
                    <a:pt x="334" y="53"/>
                    <a:pt x="482" y="251"/>
                  </a:cubicBezTo>
                  <a:cubicBezTo>
                    <a:pt x="616" y="420"/>
                    <a:pt x="625" y="679"/>
                    <a:pt x="518" y="1018"/>
                  </a:cubicBezTo>
                  <a:cubicBezTo>
                    <a:pt x="518" y="1027"/>
                    <a:pt x="527" y="1036"/>
                    <a:pt x="536" y="1045"/>
                  </a:cubicBezTo>
                  <a:lnTo>
                    <a:pt x="545" y="1045"/>
                  </a:lnTo>
                  <a:cubicBezTo>
                    <a:pt x="554" y="1045"/>
                    <a:pt x="563" y="1036"/>
                    <a:pt x="563" y="1027"/>
                  </a:cubicBezTo>
                  <a:cubicBezTo>
                    <a:pt x="670" y="670"/>
                    <a:pt x="652" y="402"/>
                    <a:pt x="518" y="224"/>
                  </a:cubicBezTo>
                  <a:cubicBezTo>
                    <a:pt x="352" y="9"/>
                    <a:pt x="79" y="1"/>
                    <a:pt x="27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11"/>
            <p:cNvSpPr/>
            <p:nvPr/>
          </p:nvSpPr>
          <p:spPr>
            <a:xfrm>
              <a:off x="2654760" y="995335"/>
              <a:ext cx="213661" cy="340158"/>
            </a:xfrm>
            <a:custGeom>
              <a:avLst/>
              <a:gdLst/>
              <a:ahLst/>
              <a:cxnLst/>
              <a:rect l="l" t="t" r="r" b="b"/>
              <a:pathLst>
                <a:path w="3319" h="5284" extrusionOk="0">
                  <a:moveTo>
                    <a:pt x="3156" y="0"/>
                  </a:moveTo>
                  <a:cubicBezTo>
                    <a:pt x="2943" y="0"/>
                    <a:pt x="2552" y="68"/>
                    <a:pt x="2355" y="538"/>
                  </a:cubicBezTo>
                  <a:cubicBezTo>
                    <a:pt x="2213" y="868"/>
                    <a:pt x="2266" y="1448"/>
                    <a:pt x="2320" y="2010"/>
                  </a:cubicBezTo>
                  <a:cubicBezTo>
                    <a:pt x="2364" y="2563"/>
                    <a:pt x="2409" y="3098"/>
                    <a:pt x="2266" y="3303"/>
                  </a:cubicBezTo>
                  <a:cubicBezTo>
                    <a:pt x="2132" y="3491"/>
                    <a:pt x="1883" y="3518"/>
                    <a:pt x="1633" y="3544"/>
                  </a:cubicBezTo>
                  <a:cubicBezTo>
                    <a:pt x="1347" y="3571"/>
                    <a:pt x="1053" y="3607"/>
                    <a:pt x="901" y="3883"/>
                  </a:cubicBezTo>
                  <a:cubicBezTo>
                    <a:pt x="768" y="4142"/>
                    <a:pt x="785" y="4356"/>
                    <a:pt x="803" y="4517"/>
                  </a:cubicBezTo>
                  <a:cubicBezTo>
                    <a:pt x="812" y="4668"/>
                    <a:pt x="821" y="4766"/>
                    <a:pt x="687" y="4829"/>
                  </a:cubicBezTo>
                  <a:cubicBezTo>
                    <a:pt x="598" y="4865"/>
                    <a:pt x="509" y="4882"/>
                    <a:pt x="429" y="4891"/>
                  </a:cubicBezTo>
                  <a:cubicBezTo>
                    <a:pt x="241" y="4927"/>
                    <a:pt x="90" y="4954"/>
                    <a:pt x="0" y="5257"/>
                  </a:cubicBezTo>
                  <a:cubicBezTo>
                    <a:pt x="0" y="5266"/>
                    <a:pt x="0" y="5284"/>
                    <a:pt x="18" y="5284"/>
                  </a:cubicBezTo>
                  <a:cubicBezTo>
                    <a:pt x="27" y="5284"/>
                    <a:pt x="36" y="5275"/>
                    <a:pt x="45" y="5266"/>
                  </a:cubicBezTo>
                  <a:cubicBezTo>
                    <a:pt x="116" y="4990"/>
                    <a:pt x="259" y="4963"/>
                    <a:pt x="437" y="4936"/>
                  </a:cubicBezTo>
                  <a:cubicBezTo>
                    <a:pt x="518" y="4927"/>
                    <a:pt x="607" y="4909"/>
                    <a:pt x="705" y="4865"/>
                  </a:cubicBezTo>
                  <a:cubicBezTo>
                    <a:pt x="866" y="4793"/>
                    <a:pt x="857" y="4668"/>
                    <a:pt x="839" y="4508"/>
                  </a:cubicBezTo>
                  <a:cubicBezTo>
                    <a:pt x="830" y="4347"/>
                    <a:pt x="812" y="4151"/>
                    <a:pt x="937" y="3901"/>
                  </a:cubicBezTo>
                  <a:cubicBezTo>
                    <a:pt x="1080" y="3642"/>
                    <a:pt x="1347" y="3616"/>
                    <a:pt x="1633" y="3580"/>
                  </a:cubicBezTo>
                  <a:cubicBezTo>
                    <a:pt x="1892" y="3562"/>
                    <a:pt x="2150" y="3535"/>
                    <a:pt x="2302" y="3321"/>
                  </a:cubicBezTo>
                  <a:cubicBezTo>
                    <a:pt x="2454" y="3107"/>
                    <a:pt x="2409" y="2572"/>
                    <a:pt x="2355" y="2001"/>
                  </a:cubicBezTo>
                  <a:cubicBezTo>
                    <a:pt x="2311" y="1448"/>
                    <a:pt x="2257" y="868"/>
                    <a:pt x="2391" y="556"/>
                  </a:cubicBezTo>
                  <a:cubicBezTo>
                    <a:pt x="2581" y="112"/>
                    <a:pt x="2943" y="42"/>
                    <a:pt x="3146" y="42"/>
                  </a:cubicBezTo>
                  <a:cubicBezTo>
                    <a:pt x="3228" y="42"/>
                    <a:pt x="3284" y="54"/>
                    <a:pt x="3292" y="56"/>
                  </a:cubicBezTo>
                  <a:cubicBezTo>
                    <a:pt x="3301" y="56"/>
                    <a:pt x="3319" y="47"/>
                    <a:pt x="3319" y="38"/>
                  </a:cubicBezTo>
                  <a:cubicBezTo>
                    <a:pt x="3319" y="29"/>
                    <a:pt x="3310" y="21"/>
                    <a:pt x="3301" y="12"/>
                  </a:cubicBezTo>
                  <a:cubicBezTo>
                    <a:pt x="3299" y="12"/>
                    <a:pt x="3242" y="0"/>
                    <a:pt x="3156" y="0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11"/>
            <p:cNvSpPr/>
            <p:nvPr/>
          </p:nvSpPr>
          <p:spPr>
            <a:xfrm>
              <a:off x="3003927" y="1112046"/>
              <a:ext cx="16158" cy="34505"/>
            </a:xfrm>
            <a:custGeom>
              <a:avLst/>
              <a:gdLst/>
              <a:ahLst/>
              <a:cxnLst/>
              <a:rect l="l" t="t" r="r" b="b"/>
              <a:pathLst>
                <a:path w="251" h="536" extrusionOk="0">
                  <a:moveTo>
                    <a:pt x="9" y="1"/>
                  </a:moveTo>
                  <a:cubicBezTo>
                    <a:pt x="0" y="10"/>
                    <a:pt x="0" y="27"/>
                    <a:pt x="9" y="36"/>
                  </a:cubicBezTo>
                  <a:cubicBezTo>
                    <a:pt x="18" y="45"/>
                    <a:pt x="197" y="250"/>
                    <a:pt x="9" y="500"/>
                  </a:cubicBezTo>
                  <a:cubicBezTo>
                    <a:pt x="0" y="509"/>
                    <a:pt x="0" y="527"/>
                    <a:pt x="9" y="527"/>
                  </a:cubicBezTo>
                  <a:cubicBezTo>
                    <a:pt x="18" y="536"/>
                    <a:pt x="18" y="536"/>
                    <a:pt x="27" y="536"/>
                  </a:cubicBezTo>
                  <a:cubicBezTo>
                    <a:pt x="27" y="536"/>
                    <a:pt x="36" y="527"/>
                    <a:pt x="36" y="527"/>
                  </a:cubicBezTo>
                  <a:cubicBezTo>
                    <a:pt x="250" y="250"/>
                    <a:pt x="45" y="10"/>
                    <a:pt x="36" y="10"/>
                  </a:cubicBezTo>
                  <a:cubicBezTo>
                    <a:pt x="27" y="1"/>
                    <a:pt x="18" y="1"/>
                    <a:pt x="9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11"/>
            <p:cNvSpPr/>
            <p:nvPr/>
          </p:nvSpPr>
          <p:spPr>
            <a:xfrm>
              <a:off x="2740314" y="1662770"/>
              <a:ext cx="378525" cy="2961"/>
            </a:xfrm>
            <a:custGeom>
              <a:avLst/>
              <a:gdLst/>
              <a:ahLst/>
              <a:cxnLst/>
              <a:rect l="l" t="t" r="r" b="b"/>
              <a:pathLst>
                <a:path w="5880" h="46" extrusionOk="0">
                  <a:moveTo>
                    <a:pt x="18" y="1"/>
                  </a:moveTo>
                  <a:cubicBezTo>
                    <a:pt x="9" y="1"/>
                    <a:pt x="1" y="10"/>
                    <a:pt x="1" y="19"/>
                  </a:cubicBezTo>
                  <a:cubicBezTo>
                    <a:pt x="1" y="37"/>
                    <a:pt x="9" y="45"/>
                    <a:pt x="18" y="45"/>
                  </a:cubicBezTo>
                  <a:lnTo>
                    <a:pt x="5862" y="45"/>
                  </a:lnTo>
                  <a:cubicBezTo>
                    <a:pt x="5871" y="45"/>
                    <a:pt x="5880" y="37"/>
                    <a:pt x="5880" y="19"/>
                  </a:cubicBezTo>
                  <a:cubicBezTo>
                    <a:pt x="5880" y="10"/>
                    <a:pt x="5871" y="1"/>
                    <a:pt x="586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11"/>
            <p:cNvSpPr/>
            <p:nvPr/>
          </p:nvSpPr>
          <p:spPr>
            <a:xfrm>
              <a:off x="2740893" y="1694378"/>
              <a:ext cx="383096" cy="2961"/>
            </a:xfrm>
            <a:custGeom>
              <a:avLst/>
              <a:gdLst/>
              <a:ahLst/>
              <a:cxnLst/>
              <a:rect l="l" t="t" r="r" b="b"/>
              <a:pathLst>
                <a:path w="5951" h="46" extrusionOk="0">
                  <a:moveTo>
                    <a:pt x="18" y="1"/>
                  </a:moveTo>
                  <a:cubicBezTo>
                    <a:pt x="9" y="1"/>
                    <a:pt x="0" y="9"/>
                    <a:pt x="0" y="27"/>
                  </a:cubicBezTo>
                  <a:cubicBezTo>
                    <a:pt x="0" y="36"/>
                    <a:pt x="9" y="45"/>
                    <a:pt x="18" y="45"/>
                  </a:cubicBezTo>
                  <a:lnTo>
                    <a:pt x="5924" y="45"/>
                  </a:lnTo>
                  <a:cubicBezTo>
                    <a:pt x="5942" y="45"/>
                    <a:pt x="5951" y="36"/>
                    <a:pt x="5951" y="27"/>
                  </a:cubicBezTo>
                  <a:cubicBezTo>
                    <a:pt x="5951" y="9"/>
                    <a:pt x="5942" y="1"/>
                    <a:pt x="59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11"/>
            <p:cNvSpPr/>
            <p:nvPr/>
          </p:nvSpPr>
          <p:spPr>
            <a:xfrm>
              <a:off x="2829923" y="1662770"/>
              <a:ext cx="13841" cy="34569"/>
            </a:xfrm>
            <a:custGeom>
              <a:avLst/>
              <a:gdLst/>
              <a:ahLst/>
              <a:cxnLst/>
              <a:rect l="l" t="t" r="r" b="b"/>
              <a:pathLst>
                <a:path w="215" h="537" extrusionOk="0">
                  <a:moveTo>
                    <a:pt x="170" y="45"/>
                  </a:moveTo>
                  <a:lnTo>
                    <a:pt x="170" y="492"/>
                  </a:lnTo>
                  <a:lnTo>
                    <a:pt x="36" y="492"/>
                  </a:lnTo>
                  <a:lnTo>
                    <a:pt x="36" y="45"/>
                  </a:lnTo>
                  <a:close/>
                  <a:moveTo>
                    <a:pt x="18" y="1"/>
                  </a:moveTo>
                  <a:cubicBezTo>
                    <a:pt x="9" y="1"/>
                    <a:pt x="0" y="10"/>
                    <a:pt x="0" y="19"/>
                  </a:cubicBezTo>
                  <a:lnTo>
                    <a:pt x="0" y="518"/>
                  </a:lnTo>
                  <a:cubicBezTo>
                    <a:pt x="0" y="527"/>
                    <a:pt x="9" y="536"/>
                    <a:pt x="18" y="536"/>
                  </a:cubicBezTo>
                  <a:lnTo>
                    <a:pt x="188" y="536"/>
                  </a:lnTo>
                  <a:cubicBezTo>
                    <a:pt x="205" y="536"/>
                    <a:pt x="214" y="527"/>
                    <a:pt x="214" y="518"/>
                  </a:cubicBezTo>
                  <a:lnTo>
                    <a:pt x="214" y="19"/>
                  </a:lnTo>
                  <a:cubicBezTo>
                    <a:pt x="214" y="10"/>
                    <a:pt x="205" y="1"/>
                    <a:pt x="1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11"/>
            <p:cNvSpPr/>
            <p:nvPr/>
          </p:nvSpPr>
          <p:spPr>
            <a:xfrm>
              <a:off x="3060769" y="1662770"/>
              <a:ext cx="13841" cy="34569"/>
            </a:xfrm>
            <a:custGeom>
              <a:avLst/>
              <a:gdLst/>
              <a:ahLst/>
              <a:cxnLst/>
              <a:rect l="l" t="t" r="r" b="b"/>
              <a:pathLst>
                <a:path w="215" h="537" extrusionOk="0">
                  <a:moveTo>
                    <a:pt x="179" y="45"/>
                  </a:moveTo>
                  <a:lnTo>
                    <a:pt x="179" y="492"/>
                  </a:lnTo>
                  <a:lnTo>
                    <a:pt x="45" y="492"/>
                  </a:lnTo>
                  <a:lnTo>
                    <a:pt x="45" y="45"/>
                  </a:lnTo>
                  <a:close/>
                  <a:moveTo>
                    <a:pt x="18" y="1"/>
                  </a:moveTo>
                  <a:cubicBezTo>
                    <a:pt x="9" y="1"/>
                    <a:pt x="0" y="10"/>
                    <a:pt x="0" y="19"/>
                  </a:cubicBezTo>
                  <a:lnTo>
                    <a:pt x="0" y="518"/>
                  </a:lnTo>
                  <a:cubicBezTo>
                    <a:pt x="0" y="527"/>
                    <a:pt x="9" y="536"/>
                    <a:pt x="18" y="536"/>
                  </a:cubicBezTo>
                  <a:lnTo>
                    <a:pt x="197" y="536"/>
                  </a:lnTo>
                  <a:cubicBezTo>
                    <a:pt x="206" y="536"/>
                    <a:pt x="215" y="527"/>
                    <a:pt x="215" y="518"/>
                  </a:cubicBezTo>
                  <a:lnTo>
                    <a:pt x="215" y="19"/>
                  </a:lnTo>
                  <a:cubicBezTo>
                    <a:pt x="215" y="10"/>
                    <a:pt x="206" y="1"/>
                    <a:pt x="19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11"/>
            <p:cNvSpPr/>
            <p:nvPr/>
          </p:nvSpPr>
          <p:spPr>
            <a:xfrm>
              <a:off x="2836811" y="1277424"/>
              <a:ext cx="70104" cy="221772"/>
            </a:xfrm>
            <a:custGeom>
              <a:avLst/>
              <a:gdLst/>
              <a:ahLst/>
              <a:cxnLst/>
              <a:rect l="l" t="t" r="r" b="b"/>
              <a:pathLst>
                <a:path w="1089" h="3445" extrusionOk="0">
                  <a:moveTo>
                    <a:pt x="0" y="1"/>
                  </a:moveTo>
                  <a:lnTo>
                    <a:pt x="473" y="3444"/>
                  </a:lnTo>
                  <a:lnTo>
                    <a:pt x="1089" y="3444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2871831" y="1499130"/>
              <a:ext cx="35084" cy="60899"/>
            </a:xfrm>
            <a:custGeom>
              <a:avLst/>
              <a:gdLst/>
              <a:ahLst/>
              <a:cxnLst/>
              <a:rect l="l" t="t" r="r" b="b"/>
              <a:pathLst>
                <a:path w="545" h="946" extrusionOk="0">
                  <a:moveTo>
                    <a:pt x="0" y="0"/>
                  </a:moveTo>
                  <a:lnTo>
                    <a:pt x="259" y="946"/>
                  </a:lnTo>
                  <a:lnTo>
                    <a:pt x="545" y="946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2871831" y="1499130"/>
              <a:ext cx="29355" cy="14420"/>
            </a:xfrm>
            <a:custGeom>
              <a:avLst/>
              <a:gdLst/>
              <a:ahLst/>
              <a:cxnLst/>
              <a:rect l="l" t="t" r="r" b="b"/>
              <a:pathLst>
                <a:path w="456" h="224" extrusionOk="0">
                  <a:moveTo>
                    <a:pt x="0" y="0"/>
                  </a:moveTo>
                  <a:lnTo>
                    <a:pt x="54" y="223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2875822" y="1552561"/>
              <a:ext cx="172976" cy="103966"/>
            </a:xfrm>
            <a:custGeom>
              <a:avLst/>
              <a:gdLst/>
              <a:ahLst/>
              <a:cxnLst/>
              <a:rect l="l" t="t" r="r" b="b"/>
              <a:pathLst>
                <a:path w="2687" h="1615" extrusionOk="0">
                  <a:moveTo>
                    <a:pt x="1" y="0"/>
                  </a:moveTo>
                  <a:lnTo>
                    <a:pt x="1" y="1615"/>
                  </a:lnTo>
                  <a:lnTo>
                    <a:pt x="2686" y="1615"/>
                  </a:lnTo>
                  <a:lnTo>
                    <a:pt x="268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2920047" y="1562861"/>
              <a:ext cx="83945" cy="83366"/>
            </a:xfrm>
            <a:custGeom>
              <a:avLst/>
              <a:gdLst/>
              <a:ahLst/>
              <a:cxnLst/>
              <a:rect l="l" t="t" r="r" b="b"/>
              <a:pathLst>
                <a:path w="1304" h="1295" extrusionOk="0">
                  <a:moveTo>
                    <a:pt x="652" y="36"/>
                  </a:moveTo>
                  <a:cubicBezTo>
                    <a:pt x="991" y="36"/>
                    <a:pt x="1259" y="313"/>
                    <a:pt x="1259" y="652"/>
                  </a:cubicBezTo>
                  <a:cubicBezTo>
                    <a:pt x="1259" y="982"/>
                    <a:pt x="991" y="1258"/>
                    <a:pt x="652" y="1258"/>
                  </a:cubicBezTo>
                  <a:cubicBezTo>
                    <a:pt x="322" y="1258"/>
                    <a:pt x="45" y="982"/>
                    <a:pt x="45" y="652"/>
                  </a:cubicBezTo>
                  <a:cubicBezTo>
                    <a:pt x="45" y="313"/>
                    <a:pt x="322" y="36"/>
                    <a:pt x="652" y="36"/>
                  </a:cubicBezTo>
                  <a:close/>
                  <a:moveTo>
                    <a:pt x="652" y="1"/>
                  </a:moveTo>
                  <a:cubicBezTo>
                    <a:pt x="295" y="1"/>
                    <a:pt x="1" y="295"/>
                    <a:pt x="1" y="652"/>
                  </a:cubicBezTo>
                  <a:cubicBezTo>
                    <a:pt x="1" y="1009"/>
                    <a:pt x="295" y="1294"/>
                    <a:pt x="652" y="1294"/>
                  </a:cubicBezTo>
                  <a:cubicBezTo>
                    <a:pt x="1009" y="1294"/>
                    <a:pt x="1303" y="1009"/>
                    <a:pt x="1303" y="652"/>
                  </a:cubicBezTo>
                  <a:cubicBezTo>
                    <a:pt x="1303" y="295"/>
                    <a:pt x="1009" y="1"/>
                    <a:pt x="652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11"/>
            <p:cNvSpPr/>
            <p:nvPr/>
          </p:nvSpPr>
          <p:spPr>
            <a:xfrm>
              <a:off x="2932149" y="1574899"/>
              <a:ext cx="59740" cy="59804"/>
            </a:xfrm>
            <a:custGeom>
              <a:avLst/>
              <a:gdLst/>
              <a:ahLst/>
              <a:cxnLst/>
              <a:rect l="l" t="t" r="r" b="b"/>
              <a:pathLst>
                <a:path w="928" h="929" extrusionOk="0">
                  <a:moveTo>
                    <a:pt x="464" y="1"/>
                  </a:moveTo>
                  <a:cubicBezTo>
                    <a:pt x="205" y="1"/>
                    <a:pt x="0" y="206"/>
                    <a:pt x="0" y="465"/>
                  </a:cubicBezTo>
                  <a:cubicBezTo>
                    <a:pt x="0" y="715"/>
                    <a:pt x="205" y="929"/>
                    <a:pt x="464" y="929"/>
                  </a:cubicBezTo>
                  <a:cubicBezTo>
                    <a:pt x="723" y="929"/>
                    <a:pt x="928" y="715"/>
                    <a:pt x="928" y="465"/>
                  </a:cubicBezTo>
                  <a:cubicBezTo>
                    <a:pt x="928" y="206"/>
                    <a:pt x="723" y="1"/>
                    <a:pt x="4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11"/>
            <p:cNvSpPr/>
            <p:nvPr/>
          </p:nvSpPr>
          <p:spPr>
            <a:xfrm>
              <a:off x="3071134" y="1271695"/>
              <a:ext cx="261363" cy="353805"/>
            </a:xfrm>
            <a:custGeom>
              <a:avLst/>
              <a:gdLst/>
              <a:ahLst/>
              <a:cxnLst/>
              <a:rect l="l" t="t" r="r" b="b"/>
              <a:pathLst>
                <a:path w="4060" h="5496" extrusionOk="0">
                  <a:moveTo>
                    <a:pt x="2498" y="1"/>
                  </a:moveTo>
                  <a:lnTo>
                    <a:pt x="410" y="3819"/>
                  </a:lnTo>
                  <a:cubicBezTo>
                    <a:pt x="0" y="4568"/>
                    <a:pt x="544" y="5496"/>
                    <a:pt x="1401" y="5496"/>
                  </a:cubicBezTo>
                  <a:cubicBezTo>
                    <a:pt x="1882" y="5496"/>
                    <a:pt x="2311" y="5184"/>
                    <a:pt x="2462" y="4729"/>
                  </a:cubicBezTo>
                  <a:lnTo>
                    <a:pt x="40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11"/>
            <p:cNvSpPr/>
            <p:nvPr/>
          </p:nvSpPr>
          <p:spPr>
            <a:xfrm>
              <a:off x="3231877" y="1193609"/>
              <a:ext cx="138471" cy="78151"/>
            </a:xfrm>
            <a:custGeom>
              <a:avLst/>
              <a:gdLst/>
              <a:ahLst/>
              <a:cxnLst/>
              <a:rect l="l" t="t" r="r" b="b"/>
              <a:pathLst>
                <a:path w="2151" h="1214" extrusionOk="0">
                  <a:moveTo>
                    <a:pt x="518" y="0"/>
                  </a:moveTo>
                  <a:lnTo>
                    <a:pt x="1" y="1214"/>
                  </a:lnTo>
                  <a:lnTo>
                    <a:pt x="1562" y="1214"/>
                  </a:lnTo>
                  <a:lnTo>
                    <a:pt x="2151" y="125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3225568" y="1176936"/>
              <a:ext cx="36243" cy="59804"/>
            </a:xfrm>
            <a:custGeom>
              <a:avLst/>
              <a:gdLst/>
              <a:ahLst/>
              <a:cxnLst/>
              <a:rect l="l" t="t" r="r" b="b"/>
              <a:pathLst>
                <a:path w="563" h="929" extrusionOk="0">
                  <a:moveTo>
                    <a:pt x="137" y="0"/>
                  </a:moveTo>
                  <a:cubicBezTo>
                    <a:pt x="130" y="0"/>
                    <a:pt x="124" y="0"/>
                    <a:pt x="117" y="1"/>
                  </a:cubicBezTo>
                  <a:cubicBezTo>
                    <a:pt x="45" y="10"/>
                    <a:pt x="1" y="72"/>
                    <a:pt x="28" y="135"/>
                  </a:cubicBezTo>
                  <a:lnTo>
                    <a:pt x="331" y="928"/>
                  </a:lnTo>
                  <a:lnTo>
                    <a:pt x="563" y="393"/>
                  </a:lnTo>
                  <a:lnTo>
                    <a:pt x="456" y="197"/>
                  </a:lnTo>
                  <a:cubicBezTo>
                    <a:pt x="388" y="78"/>
                    <a:pt x="264" y="0"/>
                    <a:pt x="1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3265223" y="1106317"/>
              <a:ext cx="44290" cy="89095"/>
            </a:xfrm>
            <a:custGeom>
              <a:avLst/>
              <a:gdLst/>
              <a:ahLst/>
              <a:cxnLst/>
              <a:rect l="l" t="t" r="r" b="b"/>
              <a:pathLst>
                <a:path w="688" h="1384" extrusionOk="0">
                  <a:moveTo>
                    <a:pt x="527" y="0"/>
                  </a:moveTo>
                  <a:cubicBezTo>
                    <a:pt x="464" y="0"/>
                    <a:pt x="402" y="45"/>
                    <a:pt x="384" y="107"/>
                  </a:cubicBezTo>
                  <a:lnTo>
                    <a:pt x="0" y="1356"/>
                  </a:lnTo>
                  <a:lnTo>
                    <a:pt x="420" y="1383"/>
                  </a:lnTo>
                  <a:lnTo>
                    <a:pt x="669" y="188"/>
                  </a:lnTo>
                  <a:cubicBezTo>
                    <a:pt x="687" y="90"/>
                    <a:pt x="616" y="0"/>
                    <a:pt x="5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3292195" y="1095953"/>
              <a:ext cx="58646" cy="101713"/>
            </a:xfrm>
            <a:custGeom>
              <a:avLst/>
              <a:gdLst/>
              <a:ahLst/>
              <a:cxnLst/>
              <a:rect l="l" t="t" r="r" b="b"/>
              <a:pathLst>
                <a:path w="911" h="1580" extrusionOk="0">
                  <a:moveTo>
                    <a:pt x="732" y="1"/>
                  </a:moveTo>
                  <a:cubicBezTo>
                    <a:pt x="670" y="1"/>
                    <a:pt x="607" y="45"/>
                    <a:pt x="581" y="99"/>
                  </a:cubicBezTo>
                  <a:lnTo>
                    <a:pt x="1" y="1544"/>
                  </a:lnTo>
                  <a:lnTo>
                    <a:pt x="420" y="1580"/>
                  </a:lnTo>
                  <a:lnTo>
                    <a:pt x="875" y="206"/>
                  </a:lnTo>
                  <a:cubicBezTo>
                    <a:pt x="911" y="108"/>
                    <a:pt x="839" y="1"/>
                    <a:pt x="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3319168" y="1114621"/>
              <a:ext cx="56972" cy="84782"/>
            </a:xfrm>
            <a:custGeom>
              <a:avLst/>
              <a:gdLst/>
              <a:ahLst/>
              <a:cxnLst/>
              <a:rect l="l" t="t" r="r" b="b"/>
              <a:pathLst>
                <a:path w="885" h="1317" extrusionOk="0">
                  <a:moveTo>
                    <a:pt x="708" y="1"/>
                  </a:moveTo>
                  <a:cubicBezTo>
                    <a:pt x="655" y="1"/>
                    <a:pt x="601" y="34"/>
                    <a:pt x="572" y="86"/>
                  </a:cubicBezTo>
                  <a:lnTo>
                    <a:pt x="1" y="1290"/>
                  </a:lnTo>
                  <a:lnTo>
                    <a:pt x="402" y="1317"/>
                  </a:lnTo>
                  <a:lnTo>
                    <a:pt x="848" y="210"/>
                  </a:lnTo>
                  <a:cubicBezTo>
                    <a:pt x="884" y="121"/>
                    <a:pt x="840" y="23"/>
                    <a:pt x="741" y="5"/>
                  </a:cubicBezTo>
                  <a:cubicBezTo>
                    <a:pt x="731" y="2"/>
                    <a:pt x="719" y="1"/>
                    <a:pt x="7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11"/>
            <p:cNvSpPr/>
            <p:nvPr/>
          </p:nvSpPr>
          <p:spPr>
            <a:xfrm>
              <a:off x="3345047" y="1154469"/>
              <a:ext cx="45449" cy="47251"/>
            </a:xfrm>
            <a:custGeom>
              <a:avLst/>
              <a:gdLst/>
              <a:ahLst/>
              <a:cxnLst/>
              <a:rect l="l" t="t" r="r" b="b"/>
              <a:pathLst>
                <a:path w="706" h="734" extrusionOk="0">
                  <a:moveTo>
                    <a:pt x="532" y="0"/>
                  </a:moveTo>
                  <a:cubicBezTo>
                    <a:pt x="484" y="0"/>
                    <a:pt x="434" y="25"/>
                    <a:pt x="411" y="64"/>
                  </a:cubicBezTo>
                  <a:lnTo>
                    <a:pt x="0" y="698"/>
                  </a:lnTo>
                  <a:lnTo>
                    <a:pt x="393" y="733"/>
                  </a:lnTo>
                  <a:lnTo>
                    <a:pt x="661" y="207"/>
                  </a:lnTo>
                  <a:cubicBezTo>
                    <a:pt x="705" y="127"/>
                    <a:pt x="652" y="11"/>
                    <a:pt x="554" y="2"/>
                  </a:cubicBezTo>
                  <a:cubicBezTo>
                    <a:pt x="547" y="1"/>
                    <a:pt x="540" y="0"/>
                    <a:pt x="5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11"/>
            <p:cNvSpPr/>
            <p:nvPr/>
          </p:nvSpPr>
          <p:spPr>
            <a:xfrm>
              <a:off x="3270372" y="1218329"/>
              <a:ext cx="25364" cy="32188"/>
            </a:xfrm>
            <a:custGeom>
              <a:avLst/>
              <a:gdLst/>
              <a:ahLst/>
              <a:cxnLst/>
              <a:rect l="l" t="t" r="r" b="b"/>
              <a:pathLst>
                <a:path w="394" h="500" extrusionOk="0">
                  <a:moveTo>
                    <a:pt x="19" y="0"/>
                  </a:moveTo>
                  <a:cubicBezTo>
                    <a:pt x="10" y="0"/>
                    <a:pt x="1" y="9"/>
                    <a:pt x="1" y="27"/>
                  </a:cubicBezTo>
                  <a:cubicBezTo>
                    <a:pt x="1" y="36"/>
                    <a:pt x="10" y="45"/>
                    <a:pt x="19" y="45"/>
                  </a:cubicBezTo>
                  <a:cubicBezTo>
                    <a:pt x="126" y="45"/>
                    <a:pt x="197" y="80"/>
                    <a:pt x="250" y="143"/>
                  </a:cubicBezTo>
                  <a:cubicBezTo>
                    <a:pt x="349" y="268"/>
                    <a:pt x="313" y="473"/>
                    <a:pt x="313" y="473"/>
                  </a:cubicBezTo>
                  <a:cubicBezTo>
                    <a:pt x="313" y="482"/>
                    <a:pt x="322" y="491"/>
                    <a:pt x="331" y="500"/>
                  </a:cubicBezTo>
                  <a:lnTo>
                    <a:pt x="340" y="500"/>
                  </a:lnTo>
                  <a:cubicBezTo>
                    <a:pt x="349" y="500"/>
                    <a:pt x="358" y="491"/>
                    <a:pt x="358" y="482"/>
                  </a:cubicBezTo>
                  <a:cubicBezTo>
                    <a:pt x="358" y="473"/>
                    <a:pt x="393" y="259"/>
                    <a:pt x="277" y="116"/>
                  </a:cubicBezTo>
                  <a:cubicBezTo>
                    <a:pt x="224" y="45"/>
                    <a:pt x="134" y="9"/>
                    <a:pt x="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11"/>
            <p:cNvSpPr/>
            <p:nvPr/>
          </p:nvSpPr>
          <p:spPr>
            <a:xfrm>
              <a:off x="2591544" y="1543935"/>
              <a:ext cx="222351" cy="294644"/>
            </a:xfrm>
            <a:custGeom>
              <a:avLst/>
              <a:gdLst/>
              <a:ahLst/>
              <a:cxnLst/>
              <a:rect l="l" t="t" r="r" b="b"/>
              <a:pathLst>
                <a:path w="3454" h="4577" extrusionOk="0">
                  <a:moveTo>
                    <a:pt x="10" y="0"/>
                  </a:moveTo>
                  <a:cubicBezTo>
                    <a:pt x="10" y="0"/>
                    <a:pt x="1" y="1249"/>
                    <a:pt x="162" y="1883"/>
                  </a:cubicBezTo>
                  <a:cubicBezTo>
                    <a:pt x="313" y="2507"/>
                    <a:pt x="2642" y="4577"/>
                    <a:pt x="2642" y="4577"/>
                  </a:cubicBezTo>
                  <a:lnTo>
                    <a:pt x="3453" y="3167"/>
                  </a:lnTo>
                  <a:lnTo>
                    <a:pt x="2097" y="1428"/>
                  </a:lnTo>
                  <a:lnTo>
                    <a:pt x="21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11"/>
            <p:cNvSpPr/>
            <p:nvPr/>
          </p:nvSpPr>
          <p:spPr>
            <a:xfrm>
              <a:off x="2592124" y="1543935"/>
              <a:ext cx="140209" cy="39076"/>
            </a:xfrm>
            <a:custGeom>
              <a:avLst/>
              <a:gdLst/>
              <a:ahLst/>
              <a:cxnLst/>
              <a:rect l="l" t="t" r="r" b="b"/>
              <a:pathLst>
                <a:path w="2178" h="607" extrusionOk="0">
                  <a:moveTo>
                    <a:pt x="1" y="0"/>
                  </a:moveTo>
                  <a:lnTo>
                    <a:pt x="2142" y="607"/>
                  </a:lnTo>
                  <a:lnTo>
                    <a:pt x="2178" y="0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11"/>
            <p:cNvSpPr/>
            <p:nvPr/>
          </p:nvSpPr>
          <p:spPr>
            <a:xfrm>
              <a:off x="3015965" y="2638495"/>
              <a:ext cx="185593" cy="99395"/>
            </a:xfrm>
            <a:custGeom>
              <a:avLst/>
              <a:gdLst/>
              <a:ahLst/>
              <a:cxnLst/>
              <a:rect l="l" t="t" r="r" b="b"/>
              <a:pathLst>
                <a:path w="2883" h="1544" extrusionOk="0">
                  <a:moveTo>
                    <a:pt x="1" y="1"/>
                  </a:moveTo>
                  <a:lnTo>
                    <a:pt x="215" y="1544"/>
                  </a:lnTo>
                  <a:lnTo>
                    <a:pt x="2882" y="1544"/>
                  </a:lnTo>
                  <a:lnTo>
                    <a:pt x="26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11"/>
            <p:cNvSpPr/>
            <p:nvPr/>
          </p:nvSpPr>
          <p:spPr>
            <a:xfrm>
              <a:off x="3029741" y="2737825"/>
              <a:ext cx="332626" cy="126433"/>
            </a:xfrm>
            <a:custGeom>
              <a:avLst/>
              <a:gdLst/>
              <a:ahLst/>
              <a:cxnLst/>
              <a:rect l="l" t="t" r="r" b="b"/>
              <a:pathLst>
                <a:path w="5167" h="1964" extrusionOk="0">
                  <a:moveTo>
                    <a:pt x="1" y="1"/>
                  </a:moveTo>
                  <a:lnTo>
                    <a:pt x="277" y="1964"/>
                  </a:lnTo>
                  <a:lnTo>
                    <a:pt x="5166" y="1964"/>
                  </a:lnTo>
                  <a:cubicBezTo>
                    <a:pt x="5166" y="1964"/>
                    <a:pt x="4256" y="1"/>
                    <a:pt x="26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11"/>
            <p:cNvSpPr/>
            <p:nvPr/>
          </p:nvSpPr>
          <p:spPr>
            <a:xfrm>
              <a:off x="3044096" y="2837799"/>
              <a:ext cx="318270" cy="26458"/>
            </a:xfrm>
            <a:custGeom>
              <a:avLst/>
              <a:gdLst/>
              <a:ahLst/>
              <a:cxnLst/>
              <a:rect l="l" t="t" r="r" b="b"/>
              <a:pathLst>
                <a:path w="4944" h="411" extrusionOk="0">
                  <a:moveTo>
                    <a:pt x="1" y="0"/>
                  </a:moveTo>
                  <a:lnTo>
                    <a:pt x="54" y="411"/>
                  </a:lnTo>
                  <a:lnTo>
                    <a:pt x="4943" y="411"/>
                  </a:lnTo>
                  <a:lnTo>
                    <a:pt x="47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11"/>
            <p:cNvSpPr/>
            <p:nvPr/>
          </p:nvSpPr>
          <p:spPr>
            <a:xfrm>
              <a:off x="3053881" y="2756236"/>
              <a:ext cx="63796" cy="62637"/>
            </a:xfrm>
            <a:custGeom>
              <a:avLst/>
              <a:gdLst/>
              <a:ahLst/>
              <a:cxnLst/>
              <a:rect l="l" t="t" r="r" b="b"/>
              <a:pathLst>
                <a:path w="991" h="973" extrusionOk="0">
                  <a:moveTo>
                    <a:pt x="438" y="0"/>
                  </a:moveTo>
                  <a:lnTo>
                    <a:pt x="384" y="268"/>
                  </a:lnTo>
                  <a:lnTo>
                    <a:pt x="125" y="116"/>
                  </a:lnTo>
                  <a:lnTo>
                    <a:pt x="125" y="116"/>
                  </a:lnTo>
                  <a:lnTo>
                    <a:pt x="268" y="375"/>
                  </a:lnTo>
                  <a:lnTo>
                    <a:pt x="0" y="420"/>
                  </a:lnTo>
                  <a:lnTo>
                    <a:pt x="268" y="545"/>
                  </a:lnTo>
                  <a:lnTo>
                    <a:pt x="107" y="759"/>
                  </a:lnTo>
                  <a:lnTo>
                    <a:pt x="107" y="759"/>
                  </a:lnTo>
                  <a:lnTo>
                    <a:pt x="375" y="696"/>
                  </a:lnTo>
                  <a:lnTo>
                    <a:pt x="402" y="973"/>
                  </a:lnTo>
                  <a:lnTo>
                    <a:pt x="545" y="759"/>
                  </a:lnTo>
                  <a:lnTo>
                    <a:pt x="741" y="973"/>
                  </a:lnTo>
                  <a:lnTo>
                    <a:pt x="741" y="973"/>
                  </a:lnTo>
                  <a:lnTo>
                    <a:pt x="696" y="696"/>
                  </a:lnTo>
                  <a:lnTo>
                    <a:pt x="973" y="759"/>
                  </a:lnTo>
                  <a:lnTo>
                    <a:pt x="759" y="545"/>
                  </a:lnTo>
                  <a:lnTo>
                    <a:pt x="991" y="420"/>
                  </a:lnTo>
                  <a:lnTo>
                    <a:pt x="705" y="375"/>
                  </a:lnTo>
                  <a:lnTo>
                    <a:pt x="777" y="116"/>
                  </a:lnTo>
                  <a:lnTo>
                    <a:pt x="562" y="268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11"/>
            <p:cNvSpPr/>
            <p:nvPr/>
          </p:nvSpPr>
          <p:spPr>
            <a:xfrm>
              <a:off x="3221577" y="2755078"/>
              <a:ext cx="72422" cy="2961"/>
            </a:xfrm>
            <a:custGeom>
              <a:avLst/>
              <a:gdLst/>
              <a:ahLst/>
              <a:cxnLst/>
              <a:rect l="l" t="t" r="r" b="b"/>
              <a:pathLst>
                <a:path w="1125" h="46" extrusionOk="0">
                  <a:moveTo>
                    <a:pt x="27" y="1"/>
                  </a:moveTo>
                  <a:cubicBezTo>
                    <a:pt x="9" y="1"/>
                    <a:pt x="0" y="10"/>
                    <a:pt x="0" y="18"/>
                  </a:cubicBezTo>
                  <a:cubicBezTo>
                    <a:pt x="0" y="36"/>
                    <a:pt x="9" y="45"/>
                    <a:pt x="27" y="45"/>
                  </a:cubicBezTo>
                  <a:lnTo>
                    <a:pt x="1107" y="45"/>
                  </a:lnTo>
                  <a:cubicBezTo>
                    <a:pt x="1116" y="45"/>
                    <a:pt x="1124" y="36"/>
                    <a:pt x="1124" y="18"/>
                  </a:cubicBezTo>
                  <a:cubicBezTo>
                    <a:pt x="1124" y="10"/>
                    <a:pt x="1116" y="1"/>
                    <a:pt x="1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11"/>
            <p:cNvSpPr/>
            <p:nvPr/>
          </p:nvSpPr>
          <p:spPr>
            <a:xfrm>
              <a:off x="3243979" y="2779218"/>
              <a:ext cx="72422" cy="2897"/>
            </a:xfrm>
            <a:custGeom>
              <a:avLst/>
              <a:gdLst/>
              <a:ahLst/>
              <a:cxnLst/>
              <a:rect l="l" t="t" r="r" b="b"/>
              <a:pathLst>
                <a:path w="1125" h="45" extrusionOk="0">
                  <a:moveTo>
                    <a:pt x="2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36"/>
                    <a:pt x="9" y="45"/>
                    <a:pt x="27" y="45"/>
                  </a:cubicBezTo>
                  <a:lnTo>
                    <a:pt x="1107" y="45"/>
                  </a:lnTo>
                  <a:cubicBezTo>
                    <a:pt x="1115" y="45"/>
                    <a:pt x="1124" y="36"/>
                    <a:pt x="1124" y="27"/>
                  </a:cubicBezTo>
                  <a:cubicBezTo>
                    <a:pt x="1124" y="9"/>
                    <a:pt x="1115" y="0"/>
                    <a:pt x="1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11"/>
            <p:cNvSpPr/>
            <p:nvPr/>
          </p:nvSpPr>
          <p:spPr>
            <a:xfrm>
              <a:off x="3017703" y="2658001"/>
              <a:ext cx="174070" cy="2961"/>
            </a:xfrm>
            <a:custGeom>
              <a:avLst/>
              <a:gdLst/>
              <a:ahLst/>
              <a:cxnLst/>
              <a:rect l="l" t="t" r="r" b="b"/>
              <a:pathLst>
                <a:path w="2704" h="46" extrusionOk="0">
                  <a:moveTo>
                    <a:pt x="18" y="1"/>
                  </a:moveTo>
                  <a:cubicBezTo>
                    <a:pt x="9" y="1"/>
                    <a:pt x="0" y="10"/>
                    <a:pt x="0" y="28"/>
                  </a:cubicBezTo>
                  <a:cubicBezTo>
                    <a:pt x="0" y="37"/>
                    <a:pt x="9" y="46"/>
                    <a:pt x="18" y="46"/>
                  </a:cubicBezTo>
                  <a:lnTo>
                    <a:pt x="2686" y="46"/>
                  </a:lnTo>
                  <a:cubicBezTo>
                    <a:pt x="2695" y="46"/>
                    <a:pt x="2703" y="37"/>
                    <a:pt x="2703" y="28"/>
                  </a:cubicBezTo>
                  <a:cubicBezTo>
                    <a:pt x="2703" y="10"/>
                    <a:pt x="2695" y="1"/>
                    <a:pt x="2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11"/>
            <p:cNvSpPr/>
            <p:nvPr/>
          </p:nvSpPr>
          <p:spPr>
            <a:xfrm>
              <a:off x="2388829" y="2355956"/>
              <a:ext cx="180443" cy="198790"/>
            </a:xfrm>
            <a:custGeom>
              <a:avLst/>
              <a:gdLst/>
              <a:ahLst/>
              <a:cxnLst/>
              <a:rect l="l" t="t" r="r" b="b"/>
              <a:pathLst>
                <a:path w="2803" h="3088" extrusionOk="0">
                  <a:moveTo>
                    <a:pt x="1294" y="1"/>
                  </a:moveTo>
                  <a:lnTo>
                    <a:pt x="1" y="884"/>
                  </a:lnTo>
                  <a:lnTo>
                    <a:pt x="1509" y="3087"/>
                  </a:lnTo>
                  <a:lnTo>
                    <a:pt x="2802" y="2231"/>
                  </a:lnTo>
                  <a:lnTo>
                    <a:pt x="129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11"/>
            <p:cNvSpPr/>
            <p:nvPr/>
          </p:nvSpPr>
          <p:spPr>
            <a:xfrm>
              <a:off x="2284929" y="2412798"/>
              <a:ext cx="259045" cy="330888"/>
            </a:xfrm>
            <a:custGeom>
              <a:avLst/>
              <a:gdLst/>
              <a:ahLst/>
              <a:cxnLst/>
              <a:rect l="l" t="t" r="r" b="b"/>
              <a:pathLst>
                <a:path w="4024" h="5140" extrusionOk="0">
                  <a:moveTo>
                    <a:pt x="1615" y="1"/>
                  </a:moveTo>
                  <a:lnTo>
                    <a:pt x="0" y="1116"/>
                  </a:lnTo>
                  <a:lnTo>
                    <a:pt x="2757" y="5139"/>
                  </a:lnTo>
                  <a:cubicBezTo>
                    <a:pt x="2757" y="5139"/>
                    <a:pt x="4024" y="3516"/>
                    <a:pt x="3123" y="2204"/>
                  </a:cubicBezTo>
                  <a:lnTo>
                    <a:pt x="161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11"/>
            <p:cNvSpPr/>
            <p:nvPr/>
          </p:nvSpPr>
          <p:spPr>
            <a:xfrm>
              <a:off x="2284929" y="2469641"/>
              <a:ext cx="192996" cy="274044"/>
            </a:xfrm>
            <a:custGeom>
              <a:avLst/>
              <a:gdLst/>
              <a:ahLst/>
              <a:cxnLst/>
              <a:rect l="l" t="t" r="r" b="b"/>
              <a:pathLst>
                <a:path w="2998" h="4257" extrusionOk="0">
                  <a:moveTo>
                    <a:pt x="339" y="1"/>
                  </a:moveTo>
                  <a:lnTo>
                    <a:pt x="0" y="233"/>
                  </a:lnTo>
                  <a:lnTo>
                    <a:pt x="2757" y="4256"/>
                  </a:lnTo>
                  <a:lnTo>
                    <a:pt x="2998" y="3881"/>
                  </a:lnTo>
                  <a:lnTo>
                    <a:pt x="3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11"/>
            <p:cNvSpPr/>
            <p:nvPr/>
          </p:nvSpPr>
          <p:spPr>
            <a:xfrm>
              <a:off x="2343510" y="2451294"/>
              <a:ext cx="63796" cy="63796"/>
            </a:xfrm>
            <a:custGeom>
              <a:avLst/>
              <a:gdLst/>
              <a:ahLst/>
              <a:cxnLst/>
              <a:rect l="l" t="t" r="r" b="b"/>
              <a:pathLst>
                <a:path w="991" h="991" extrusionOk="0">
                  <a:moveTo>
                    <a:pt x="625" y="0"/>
                  </a:moveTo>
                  <a:lnTo>
                    <a:pt x="464" y="232"/>
                  </a:lnTo>
                  <a:lnTo>
                    <a:pt x="277" y="27"/>
                  </a:lnTo>
                  <a:lnTo>
                    <a:pt x="312" y="304"/>
                  </a:lnTo>
                  <a:lnTo>
                    <a:pt x="312" y="304"/>
                  </a:lnTo>
                  <a:lnTo>
                    <a:pt x="36" y="268"/>
                  </a:lnTo>
                  <a:lnTo>
                    <a:pt x="241" y="464"/>
                  </a:lnTo>
                  <a:lnTo>
                    <a:pt x="0" y="607"/>
                  </a:lnTo>
                  <a:lnTo>
                    <a:pt x="277" y="625"/>
                  </a:lnTo>
                  <a:lnTo>
                    <a:pt x="196" y="892"/>
                  </a:lnTo>
                  <a:lnTo>
                    <a:pt x="419" y="732"/>
                  </a:lnTo>
                  <a:lnTo>
                    <a:pt x="526" y="991"/>
                  </a:lnTo>
                  <a:lnTo>
                    <a:pt x="589" y="714"/>
                  </a:lnTo>
                  <a:lnTo>
                    <a:pt x="839" y="848"/>
                  </a:lnTo>
                  <a:lnTo>
                    <a:pt x="839" y="848"/>
                  </a:lnTo>
                  <a:lnTo>
                    <a:pt x="714" y="598"/>
                  </a:lnTo>
                  <a:lnTo>
                    <a:pt x="990" y="536"/>
                  </a:lnTo>
                  <a:lnTo>
                    <a:pt x="732" y="420"/>
                  </a:lnTo>
                  <a:lnTo>
                    <a:pt x="901" y="206"/>
                  </a:lnTo>
                  <a:lnTo>
                    <a:pt x="901" y="206"/>
                  </a:lnTo>
                  <a:lnTo>
                    <a:pt x="633" y="286"/>
                  </a:lnTo>
                  <a:lnTo>
                    <a:pt x="62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11"/>
            <p:cNvSpPr/>
            <p:nvPr/>
          </p:nvSpPr>
          <p:spPr>
            <a:xfrm>
              <a:off x="2479597" y="2579528"/>
              <a:ext cx="42552" cy="60191"/>
            </a:xfrm>
            <a:custGeom>
              <a:avLst/>
              <a:gdLst/>
              <a:ahLst/>
              <a:cxnLst/>
              <a:rect l="l" t="t" r="r" b="b"/>
              <a:pathLst>
                <a:path w="661" h="935" extrusionOk="0">
                  <a:moveTo>
                    <a:pt x="32" y="0"/>
                  </a:moveTo>
                  <a:cubicBezTo>
                    <a:pt x="27" y="0"/>
                    <a:pt x="23" y="2"/>
                    <a:pt x="18" y="7"/>
                  </a:cubicBezTo>
                  <a:cubicBezTo>
                    <a:pt x="9" y="7"/>
                    <a:pt x="0" y="25"/>
                    <a:pt x="9" y="33"/>
                  </a:cubicBezTo>
                  <a:lnTo>
                    <a:pt x="616" y="926"/>
                  </a:lnTo>
                  <a:cubicBezTo>
                    <a:pt x="625" y="926"/>
                    <a:pt x="634" y="934"/>
                    <a:pt x="634" y="934"/>
                  </a:cubicBezTo>
                  <a:cubicBezTo>
                    <a:pt x="643" y="934"/>
                    <a:pt x="643" y="934"/>
                    <a:pt x="652" y="926"/>
                  </a:cubicBezTo>
                  <a:cubicBezTo>
                    <a:pt x="661" y="926"/>
                    <a:pt x="661" y="908"/>
                    <a:pt x="652" y="899"/>
                  </a:cubicBezTo>
                  <a:lnTo>
                    <a:pt x="45" y="7"/>
                  </a:lnTo>
                  <a:cubicBezTo>
                    <a:pt x="41" y="2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11"/>
            <p:cNvSpPr/>
            <p:nvPr/>
          </p:nvSpPr>
          <p:spPr>
            <a:xfrm>
              <a:off x="2470392" y="2608819"/>
              <a:ext cx="42552" cy="60191"/>
            </a:xfrm>
            <a:custGeom>
              <a:avLst/>
              <a:gdLst/>
              <a:ahLst/>
              <a:cxnLst/>
              <a:rect l="l" t="t" r="r" b="b"/>
              <a:pathLst>
                <a:path w="661" h="935" extrusionOk="0">
                  <a:moveTo>
                    <a:pt x="24" y="1"/>
                  </a:moveTo>
                  <a:cubicBezTo>
                    <a:pt x="18" y="1"/>
                    <a:pt x="13" y="3"/>
                    <a:pt x="10" y="7"/>
                  </a:cubicBezTo>
                  <a:cubicBezTo>
                    <a:pt x="1" y="16"/>
                    <a:pt x="1" y="25"/>
                    <a:pt x="10" y="33"/>
                  </a:cubicBezTo>
                  <a:lnTo>
                    <a:pt x="616" y="926"/>
                  </a:lnTo>
                  <a:cubicBezTo>
                    <a:pt x="616" y="934"/>
                    <a:pt x="625" y="934"/>
                    <a:pt x="634" y="934"/>
                  </a:cubicBezTo>
                  <a:lnTo>
                    <a:pt x="643" y="934"/>
                  </a:lnTo>
                  <a:cubicBezTo>
                    <a:pt x="652" y="926"/>
                    <a:pt x="661" y="908"/>
                    <a:pt x="652" y="899"/>
                  </a:cubicBezTo>
                  <a:lnTo>
                    <a:pt x="45" y="16"/>
                  </a:lnTo>
                  <a:cubicBezTo>
                    <a:pt x="40" y="5"/>
                    <a:pt x="32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11"/>
            <p:cNvSpPr/>
            <p:nvPr/>
          </p:nvSpPr>
          <p:spPr>
            <a:xfrm>
              <a:off x="2452045" y="2367414"/>
              <a:ext cx="99974" cy="144264"/>
            </a:xfrm>
            <a:custGeom>
              <a:avLst/>
              <a:gdLst/>
              <a:ahLst/>
              <a:cxnLst/>
              <a:rect l="l" t="t" r="r" b="b"/>
              <a:pathLst>
                <a:path w="1553" h="2241" extrusionOk="0">
                  <a:moveTo>
                    <a:pt x="9" y="1"/>
                  </a:moveTo>
                  <a:cubicBezTo>
                    <a:pt x="0" y="10"/>
                    <a:pt x="0" y="28"/>
                    <a:pt x="9" y="37"/>
                  </a:cubicBezTo>
                  <a:lnTo>
                    <a:pt x="1517" y="2231"/>
                  </a:lnTo>
                  <a:cubicBezTo>
                    <a:pt x="1517" y="2240"/>
                    <a:pt x="1526" y="2240"/>
                    <a:pt x="1535" y="2240"/>
                  </a:cubicBezTo>
                  <a:lnTo>
                    <a:pt x="1544" y="2240"/>
                  </a:lnTo>
                  <a:cubicBezTo>
                    <a:pt x="1552" y="2231"/>
                    <a:pt x="1552" y="2222"/>
                    <a:pt x="1544" y="2213"/>
                  </a:cubicBezTo>
                  <a:lnTo>
                    <a:pt x="36" y="10"/>
                  </a:lnTo>
                  <a:cubicBezTo>
                    <a:pt x="36" y="1"/>
                    <a:pt x="18" y="1"/>
                    <a:pt x="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11"/>
            <p:cNvSpPr/>
            <p:nvPr/>
          </p:nvSpPr>
          <p:spPr>
            <a:xfrm>
              <a:off x="3021115" y="1175713"/>
              <a:ext cx="7532" cy="10042"/>
            </a:xfrm>
            <a:custGeom>
              <a:avLst/>
              <a:gdLst/>
              <a:ahLst/>
              <a:cxnLst/>
              <a:rect l="l" t="t" r="r" b="b"/>
              <a:pathLst>
                <a:path w="117" h="156" extrusionOk="0">
                  <a:moveTo>
                    <a:pt x="62" y="0"/>
                  </a:moveTo>
                  <a:cubicBezTo>
                    <a:pt x="37" y="0"/>
                    <a:pt x="10" y="25"/>
                    <a:pt x="10" y="64"/>
                  </a:cubicBezTo>
                  <a:cubicBezTo>
                    <a:pt x="1" y="100"/>
                    <a:pt x="19" y="145"/>
                    <a:pt x="46" y="154"/>
                  </a:cubicBezTo>
                  <a:cubicBezTo>
                    <a:pt x="49" y="155"/>
                    <a:pt x="53" y="155"/>
                    <a:pt x="56" y="155"/>
                  </a:cubicBezTo>
                  <a:cubicBezTo>
                    <a:pt x="81" y="155"/>
                    <a:pt x="108" y="131"/>
                    <a:pt x="108" y="100"/>
                  </a:cubicBezTo>
                  <a:cubicBezTo>
                    <a:pt x="117" y="55"/>
                    <a:pt x="99" y="11"/>
                    <a:pt x="72" y="2"/>
                  </a:cubicBezTo>
                  <a:cubicBezTo>
                    <a:pt x="69" y="1"/>
                    <a:pt x="65" y="0"/>
                    <a:pt x="62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11"/>
            <p:cNvSpPr/>
            <p:nvPr/>
          </p:nvSpPr>
          <p:spPr>
            <a:xfrm>
              <a:off x="2968328" y="1172236"/>
              <a:ext cx="7532" cy="10107"/>
            </a:xfrm>
            <a:custGeom>
              <a:avLst/>
              <a:gdLst/>
              <a:ahLst/>
              <a:cxnLst/>
              <a:rect l="l" t="t" r="r" b="b"/>
              <a:pathLst>
                <a:path w="117" h="157" extrusionOk="0">
                  <a:moveTo>
                    <a:pt x="58" y="1"/>
                  </a:moveTo>
                  <a:cubicBezTo>
                    <a:pt x="29" y="1"/>
                    <a:pt x="8" y="26"/>
                    <a:pt x="0" y="65"/>
                  </a:cubicBezTo>
                  <a:cubicBezTo>
                    <a:pt x="0" y="109"/>
                    <a:pt x="18" y="145"/>
                    <a:pt x="45" y="154"/>
                  </a:cubicBezTo>
                  <a:cubicBezTo>
                    <a:pt x="49" y="155"/>
                    <a:pt x="54" y="156"/>
                    <a:pt x="58" y="156"/>
                  </a:cubicBezTo>
                  <a:cubicBezTo>
                    <a:pt x="80" y="156"/>
                    <a:pt x="100" y="138"/>
                    <a:pt x="107" y="100"/>
                  </a:cubicBezTo>
                  <a:cubicBezTo>
                    <a:pt x="116" y="56"/>
                    <a:pt x="98" y="20"/>
                    <a:pt x="72" y="2"/>
                  </a:cubicBezTo>
                  <a:cubicBezTo>
                    <a:pt x="67" y="1"/>
                    <a:pt x="62" y="1"/>
                    <a:pt x="5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11"/>
            <p:cNvSpPr/>
            <p:nvPr/>
          </p:nvSpPr>
          <p:spPr>
            <a:xfrm>
              <a:off x="2963113" y="1169275"/>
              <a:ext cx="11008" cy="6566"/>
            </a:xfrm>
            <a:custGeom>
              <a:avLst/>
              <a:gdLst/>
              <a:ahLst/>
              <a:cxnLst/>
              <a:rect l="l" t="t" r="r" b="b"/>
              <a:pathLst>
                <a:path w="171" h="102" extrusionOk="0">
                  <a:moveTo>
                    <a:pt x="26" y="0"/>
                  </a:moveTo>
                  <a:cubicBezTo>
                    <a:pt x="24" y="0"/>
                    <a:pt x="21" y="1"/>
                    <a:pt x="19" y="4"/>
                  </a:cubicBezTo>
                  <a:cubicBezTo>
                    <a:pt x="10" y="4"/>
                    <a:pt x="1" y="13"/>
                    <a:pt x="1" y="22"/>
                  </a:cubicBezTo>
                  <a:cubicBezTo>
                    <a:pt x="1" y="57"/>
                    <a:pt x="19" y="75"/>
                    <a:pt x="28" y="84"/>
                  </a:cubicBezTo>
                  <a:cubicBezTo>
                    <a:pt x="46" y="102"/>
                    <a:pt x="72" y="102"/>
                    <a:pt x="90" y="102"/>
                  </a:cubicBezTo>
                  <a:cubicBezTo>
                    <a:pt x="117" y="102"/>
                    <a:pt x="153" y="93"/>
                    <a:pt x="153" y="93"/>
                  </a:cubicBezTo>
                  <a:cubicBezTo>
                    <a:pt x="161" y="84"/>
                    <a:pt x="170" y="75"/>
                    <a:pt x="170" y="66"/>
                  </a:cubicBezTo>
                  <a:cubicBezTo>
                    <a:pt x="161" y="57"/>
                    <a:pt x="153" y="48"/>
                    <a:pt x="144" y="48"/>
                  </a:cubicBezTo>
                  <a:cubicBezTo>
                    <a:pt x="133" y="53"/>
                    <a:pt x="114" y="59"/>
                    <a:pt x="95" y="59"/>
                  </a:cubicBezTo>
                  <a:cubicBezTo>
                    <a:pt x="80" y="59"/>
                    <a:pt x="66" y="56"/>
                    <a:pt x="54" y="48"/>
                  </a:cubicBezTo>
                  <a:cubicBezTo>
                    <a:pt x="46" y="48"/>
                    <a:pt x="37" y="30"/>
                    <a:pt x="37" y="22"/>
                  </a:cubicBezTo>
                  <a:cubicBezTo>
                    <a:pt x="37" y="9"/>
                    <a:pt x="32" y="0"/>
                    <a:pt x="26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11"/>
            <p:cNvSpPr/>
            <p:nvPr/>
          </p:nvSpPr>
          <p:spPr>
            <a:xfrm>
              <a:off x="3022853" y="1172365"/>
              <a:ext cx="11008" cy="6952"/>
            </a:xfrm>
            <a:custGeom>
              <a:avLst/>
              <a:gdLst/>
              <a:ahLst/>
              <a:cxnLst/>
              <a:rect l="l" t="t" r="r" b="b"/>
              <a:pathLst>
                <a:path w="171" h="108" extrusionOk="0">
                  <a:moveTo>
                    <a:pt x="152" y="0"/>
                  </a:moveTo>
                  <a:cubicBezTo>
                    <a:pt x="143" y="0"/>
                    <a:pt x="135" y="9"/>
                    <a:pt x="126" y="18"/>
                  </a:cubicBezTo>
                  <a:cubicBezTo>
                    <a:pt x="126" y="36"/>
                    <a:pt x="126" y="45"/>
                    <a:pt x="117" y="54"/>
                  </a:cubicBezTo>
                  <a:cubicBezTo>
                    <a:pt x="105" y="61"/>
                    <a:pt x="91" y="64"/>
                    <a:pt x="77" y="64"/>
                  </a:cubicBezTo>
                  <a:cubicBezTo>
                    <a:pt x="57" y="64"/>
                    <a:pt x="38" y="59"/>
                    <a:pt x="27" y="54"/>
                  </a:cubicBezTo>
                  <a:cubicBezTo>
                    <a:pt x="19" y="54"/>
                    <a:pt x="10" y="54"/>
                    <a:pt x="1" y="72"/>
                  </a:cubicBezTo>
                  <a:cubicBezTo>
                    <a:pt x="1" y="81"/>
                    <a:pt x="1" y="90"/>
                    <a:pt x="19" y="98"/>
                  </a:cubicBezTo>
                  <a:cubicBezTo>
                    <a:pt x="19" y="98"/>
                    <a:pt x="45" y="107"/>
                    <a:pt x="81" y="107"/>
                  </a:cubicBezTo>
                  <a:cubicBezTo>
                    <a:pt x="99" y="107"/>
                    <a:pt x="117" y="98"/>
                    <a:pt x="135" y="90"/>
                  </a:cubicBezTo>
                  <a:cubicBezTo>
                    <a:pt x="152" y="81"/>
                    <a:pt x="170" y="63"/>
                    <a:pt x="170" y="27"/>
                  </a:cubicBezTo>
                  <a:cubicBezTo>
                    <a:pt x="170" y="9"/>
                    <a:pt x="161" y="0"/>
                    <a:pt x="152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11"/>
            <p:cNvSpPr/>
            <p:nvPr/>
          </p:nvSpPr>
          <p:spPr>
            <a:xfrm>
              <a:off x="2939037" y="1590735"/>
              <a:ext cx="46543" cy="27874"/>
            </a:xfrm>
            <a:custGeom>
              <a:avLst/>
              <a:gdLst/>
              <a:ahLst/>
              <a:cxnLst/>
              <a:rect l="l" t="t" r="r" b="b"/>
              <a:pathLst>
                <a:path w="723" h="433" extrusionOk="0">
                  <a:moveTo>
                    <a:pt x="303" y="1"/>
                  </a:moveTo>
                  <a:cubicBezTo>
                    <a:pt x="266" y="1"/>
                    <a:pt x="224" y="16"/>
                    <a:pt x="188" y="32"/>
                  </a:cubicBezTo>
                  <a:cubicBezTo>
                    <a:pt x="148" y="43"/>
                    <a:pt x="112" y="54"/>
                    <a:pt x="82" y="54"/>
                  </a:cubicBezTo>
                  <a:cubicBezTo>
                    <a:pt x="65" y="54"/>
                    <a:pt x="49" y="50"/>
                    <a:pt x="36" y="40"/>
                  </a:cubicBezTo>
                  <a:cubicBezTo>
                    <a:pt x="31" y="36"/>
                    <a:pt x="25" y="34"/>
                    <a:pt x="19" y="34"/>
                  </a:cubicBezTo>
                  <a:cubicBezTo>
                    <a:pt x="14" y="34"/>
                    <a:pt x="9" y="36"/>
                    <a:pt x="9" y="40"/>
                  </a:cubicBezTo>
                  <a:cubicBezTo>
                    <a:pt x="0" y="49"/>
                    <a:pt x="0" y="58"/>
                    <a:pt x="9" y="67"/>
                  </a:cubicBezTo>
                  <a:cubicBezTo>
                    <a:pt x="28" y="90"/>
                    <a:pt x="53" y="98"/>
                    <a:pt x="81" y="98"/>
                  </a:cubicBezTo>
                  <a:cubicBezTo>
                    <a:pt x="118" y="98"/>
                    <a:pt x="160" y="83"/>
                    <a:pt x="196" y="67"/>
                  </a:cubicBezTo>
                  <a:cubicBezTo>
                    <a:pt x="236" y="56"/>
                    <a:pt x="273" y="41"/>
                    <a:pt x="303" y="41"/>
                  </a:cubicBezTo>
                  <a:cubicBezTo>
                    <a:pt x="320" y="41"/>
                    <a:pt x="335" y="45"/>
                    <a:pt x="348" y="58"/>
                  </a:cubicBezTo>
                  <a:cubicBezTo>
                    <a:pt x="384" y="94"/>
                    <a:pt x="357" y="147"/>
                    <a:pt x="339" y="210"/>
                  </a:cubicBezTo>
                  <a:cubicBezTo>
                    <a:pt x="312" y="272"/>
                    <a:pt x="286" y="353"/>
                    <a:pt x="339" y="397"/>
                  </a:cubicBezTo>
                  <a:cubicBezTo>
                    <a:pt x="366" y="424"/>
                    <a:pt x="384" y="433"/>
                    <a:pt x="420" y="433"/>
                  </a:cubicBezTo>
                  <a:cubicBezTo>
                    <a:pt x="455" y="433"/>
                    <a:pt x="500" y="415"/>
                    <a:pt x="535" y="406"/>
                  </a:cubicBezTo>
                  <a:cubicBezTo>
                    <a:pt x="573" y="390"/>
                    <a:pt x="607" y="377"/>
                    <a:pt x="636" y="377"/>
                  </a:cubicBezTo>
                  <a:cubicBezTo>
                    <a:pt x="656" y="377"/>
                    <a:pt x="673" y="383"/>
                    <a:pt x="687" y="397"/>
                  </a:cubicBezTo>
                  <a:cubicBezTo>
                    <a:pt x="692" y="402"/>
                    <a:pt x="696" y="404"/>
                    <a:pt x="701" y="404"/>
                  </a:cubicBezTo>
                  <a:cubicBezTo>
                    <a:pt x="705" y="404"/>
                    <a:pt x="709" y="402"/>
                    <a:pt x="714" y="397"/>
                  </a:cubicBezTo>
                  <a:cubicBezTo>
                    <a:pt x="723" y="388"/>
                    <a:pt x="723" y="371"/>
                    <a:pt x="714" y="362"/>
                  </a:cubicBezTo>
                  <a:cubicBezTo>
                    <a:pt x="692" y="344"/>
                    <a:pt x="668" y="337"/>
                    <a:pt x="641" y="337"/>
                  </a:cubicBezTo>
                  <a:cubicBezTo>
                    <a:pt x="603" y="337"/>
                    <a:pt x="560" y="351"/>
                    <a:pt x="518" y="362"/>
                  </a:cubicBezTo>
                  <a:cubicBezTo>
                    <a:pt x="486" y="378"/>
                    <a:pt x="450" y="390"/>
                    <a:pt x="419" y="390"/>
                  </a:cubicBezTo>
                  <a:cubicBezTo>
                    <a:pt x="399" y="390"/>
                    <a:pt x="380" y="385"/>
                    <a:pt x="366" y="371"/>
                  </a:cubicBezTo>
                  <a:cubicBezTo>
                    <a:pt x="339" y="344"/>
                    <a:pt x="357" y="281"/>
                    <a:pt x="375" y="219"/>
                  </a:cubicBezTo>
                  <a:cubicBezTo>
                    <a:pt x="402" y="156"/>
                    <a:pt x="428" y="85"/>
                    <a:pt x="375" y="32"/>
                  </a:cubicBezTo>
                  <a:cubicBezTo>
                    <a:pt x="356" y="9"/>
                    <a:pt x="331" y="1"/>
                    <a:pt x="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11"/>
            <p:cNvSpPr/>
            <p:nvPr/>
          </p:nvSpPr>
          <p:spPr>
            <a:xfrm>
              <a:off x="2886186" y="1538206"/>
              <a:ext cx="30514" cy="14420"/>
            </a:xfrm>
            <a:custGeom>
              <a:avLst/>
              <a:gdLst/>
              <a:ahLst/>
              <a:cxnLst/>
              <a:rect l="l" t="t" r="r" b="b"/>
              <a:pathLst>
                <a:path w="474" h="224" extrusionOk="0">
                  <a:moveTo>
                    <a:pt x="0" y="0"/>
                  </a:moveTo>
                  <a:lnTo>
                    <a:pt x="0" y="223"/>
                  </a:lnTo>
                  <a:lnTo>
                    <a:pt x="473" y="223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11"/>
            <p:cNvSpPr/>
            <p:nvPr/>
          </p:nvSpPr>
          <p:spPr>
            <a:xfrm>
              <a:off x="3015385" y="1560029"/>
              <a:ext cx="25943" cy="17252"/>
            </a:xfrm>
            <a:custGeom>
              <a:avLst/>
              <a:gdLst/>
              <a:ahLst/>
              <a:cxnLst/>
              <a:rect l="l" t="t" r="r" b="b"/>
              <a:pathLst>
                <a:path w="403" h="268" extrusionOk="0">
                  <a:moveTo>
                    <a:pt x="1" y="0"/>
                  </a:moveTo>
                  <a:lnTo>
                    <a:pt x="1" y="268"/>
                  </a:lnTo>
                  <a:lnTo>
                    <a:pt x="402" y="268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11"/>
            <p:cNvSpPr/>
            <p:nvPr/>
          </p:nvSpPr>
          <p:spPr>
            <a:xfrm>
              <a:off x="2759819" y="1723411"/>
              <a:ext cx="68431" cy="116905"/>
            </a:xfrm>
            <a:custGeom>
              <a:avLst/>
              <a:gdLst/>
              <a:ahLst/>
              <a:cxnLst/>
              <a:rect l="l" t="t" r="r" b="b"/>
              <a:pathLst>
                <a:path w="1063" h="1816" extrusionOk="0">
                  <a:moveTo>
                    <a:pt x="1037" y="1"/>
                  </a:moveTo>
                  <a:cubicBezTo>
                    <a:pt x="1030" y="1"/>
                    <a:pt x="1024" y="7"/>
                    <a:pt x="1018" y="13"/>
                  </a:cubicBezTo>
                  <a:lnTo>
                    <a:pt x="10" y="1780"/>
                  </a:lnTo>
                  <a:cubicBezTo>
                    <a:pt x="1" y="1789"/>
                    <a:pt x="10" y="1807"/>
                    <a:pt x="19" y="1807"/>
                  </a:cubicBezTo>
                  <a:cubicBezTo>
                    <a:pt x="19" y="1807"/>
                    <a:pt x="28" y="1815"/>
                    <a:pt x="28" y="1815"/>
                  </a:cubicBezTo>
                  <a:cubicBezTo>
                    <a:pt x="37" y="1815"/>
                    <a:pt x="37" y="1807"/>
                    <a:pt x="45" y="1798"/>
                  </a:cubicBezTo>
                  <a:lnTo>
                    <a:pt x="1054" y="31"/>
                  </a:lnTo>
                  <a:cubicBezTo>
                    <a:pt x="1062" y="22"/>
                    <a:pt x="1054" y="4"/>
                    <a:pt x="1045" y="4"/>
                  </a:cubicBezTo>
                  <a:cubicBezTo>
                    <a:pt x="1042" y="2"/>
                    <a:pt x="1039" y="1"/>
                    <a:pt x="10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3009656" y="1271695"/>
              <a:ext cx="70104" cy="226342"/>
            </a:xfrm>
            <a:custGeom>
              <a:avLst/>
              <a:gdLst/>
              <a:ahLst/>
              <a:cxnLst/>
              <a:rect l="l" t="t" r="r" b="b"/>
              <a:pathLst>
                <a:path w="1089" h="3516" extrusionOk="0">
                  <a:moveTo>
                    <a:pt x="224" y="1"/>
                  </a:moveTo>
                  <a:lnTo>
                    <a:pt x="1" y="3516"/>
                  </a:lnTo>
                  <a:lnTo>
                    <a:pt x="616" y="3516"/>
                  </a:lnTo>
                  <a:lnTo>
                    <a:pt x="108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3"/>
          <p:cNvSpPr/>
          <p:nvPr/>
        </p:nvSpPr>
        <p:spPr>
          <a:xfrm>
            <a:off x="292900" y="495647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"/>
          <p:cNvSpPr txBox="1"/>
          <p:nvPr/>
        </p:nvSpPr>
        <p:spPr>
          <a:xfrm>
            <a:off x="1239426" y="467192"/>
            <a:ext cx="6996362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Pengertian Evaluasi Program</a:t>
            </a:r>
            <a:endParaRPr sz="4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"/>
          <p:cNvSpPr/>
          <p:nvPr/>
        </p:nvSpPr>
        <p:spPr>
          <a:xfrm>
            <a:off x="2058298" y="2355782"/>
            <a:ext cx="5065305" cy="2044383"/>
          </a:xfrm>
          <a:prstGeom prst="roundRect">
            <a:avLst>
              <a:gd name="adj" fmla="val 16667"/>
            </a:avLst>
          </a:prstGeom>
          <a:solidFill>
            <a:srgbClr val="EE8781"/>
          </a:solidFill>
          <a:ln w="25400" cap="flat" cmpd="sng">
            <a:solidFill>
              <a:srgbClr val="D643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"/>
          <p:cNvSpPr txBox="1"/>
          <p:nvPr/>
        </p:nvSpPr>
        <p:spPr>
          <a:xfrm>
            <a:off x="2600019" y="2587014"/>
            <a:ext cx="3990007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403937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program penyuluhan adalah proses berkesinambungan penerapan dari petunjuk atau rekomendasi yang dilihat dari keberhasilan program, kegagalan program, serta tindakan penyempurnaan program penyuluhan.</a:t>
            </a:r>
            <a:endParaRPr/>
          </a:p>
        </p:txBody>
      </p:sp>
      <p:sp>
        <p:nvSpPr>
          <p:cNvPr id="569" name="Google Shape;569;p3"/>
          <p:cNvSpPr txBox="1"/>
          <p:nvPr/>
        </p:nvSpPr>
        <p:spPr>
          <a:xfrm>
            <a:off x="3009476" y="1934753"/>
            <a:ext cx="699636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Ausanto dan Sumantri (1987:81) </a:t>
            </a:r>
            <a:endParaRPr/>
          </a:p>
        </p:txBody>
      </p:sp>
      <p:grpSp>
        <p:nvGrpSpPr>
          <p:cNvPr id="570" name="Google Shape;570;p3"/>
          <p:cNvGrpSpPr/>
          <p:nvPr/>
        </p:nvGrpSpPr>
        <p:grpSpPr>
          <a:xfrm>
            <a:off x="6081963" y="1268952"/>
            <a:ext cx="1845546" cy="1781054"/>
            <a:chOff x="3663764" y="822168"/>
            <a:chExt cx="1827467" cy="1506880"/>
          </a:xfrm>
        </p:grpSpPr>
        <p:sp>
          <p:nvSpPr>
            <p:cNvPr id="571" name="Google Shape;571;p3"/>
            <p:cNvSpPr/>
            <p:nvPr/>
          </p:nvSpPr>
          <p:spPr>
            <a:xfrm>
              <a:off x="4893895" y="1819587"/>
              <a:ext cx="597336" cy="298442"/>
            </a:xfrm>
            <a:custGeom>
              <a:avLst/>
              <a:gdLst/>
              <a:ahLst/>
              <a:cxnLst/>
              <a:rect l="l" t="t" r="r" b="b"/>
              <a:pathLst>
                <a:path w="9279" h="4636" extrusionOk="0">
                  <a:moveTo>
                    <a:pt x="527" y="0"/>
                  </a:moveTo>
                  <a:lnTo>
                    <a:pt x="268" y="1124"/>
                  </a:lnTo>
                  <a:lnTo>
                    <a:pt x="0" y="2239"/>
                  </a:lnTo>
                  <a:cubicBezTo>
                    <a:pt x="0" y="2239"/>
                    <a:pt x="5917" y="4636"/>
                    <a:pt x="6711" y="4636"/>
                  </a:cubicBezTo>
                  <a:cubicBezTo>
                    <a:pt x="6763" y="4636"/>
                    <a:pt x="6793" y="4625"/>
                    <a:pt x="6798" y="4604"/>
                  </a:cubicBezTo>
                  <a:cubicBezTo>
                    <a:pt x="6887" y="4238"/>
                    <a:pt x="5434" y="3899"/>
                    <a:pt x="5433" y="3899"/>
                  </a:cubicBezTo>
                  <a:lnTo>
                    <a:pt x="5433" y="3899"/>
                  </a:lnTo>
                  <a:cubicBezTo>
                    <a:pt x="5434" y="3899"/>
                    <a:pt x="7204" y="4268"/>
                    <a:pt x="7957" y="4268"/>
                  </a:cubicBezTo>
                  <a:cubicBezTo>
                    <a:pt x="8148" y="4268"/>
                    <a:pt x="8274" y="4244"/>
                    <a:pt x="8288" y="4184"/>
                  </a:cubicBezTo>
                  <a:cubicBezTo>
                    <a:pt x="8359" y="3890"/>
                    <a:pt x="7057" y="3515"/>
                    <a:pt x="7057" y="3515"/>
                  </a:cubicBezTo>
                  <a:lnTo>
                    <a:pt x="7057" y="3515"/>
                  </a:lnTo>
                  <a:cubicBezTo>
                    <a:pt x="7372" y="3588"/>
                    <a:pt x="7660" y="3616"/>
                    <a:pt x="7918" y="3616"/>
                  </a:cubicBezTo>
                  <a:cubicBezTo>
                    <a:pt x="8420" y="3616"/>
                    <a:pt x="8808" y="3508"/>
                    <a:pt x="9055" y="3408"/>
                  </a:cubicBezTo>
                  <a:cubicBezTo>
                    <a:pt x="9225" y="3337"/>
                    <a:pt x="9278" y="3114"/>
                    <a:pt x="9153" y="2980"/>
                  </a:cubicBezTo>
                  <a:cubicBezTo>
                    <a:pt x="8886" y="2677"/>
                    <a:pt x="8342" y="2213"/>
                    <a:pt x="7414" y="1999"/>
                  </a:cubicBezTo>
                  <a:lnTo>
                    <a:pt x="7414" y="1999"/>
                  </a:lnTo>
                  <a:cubicBezTo>
                    <a:pt x="7414" y="1999"/>
                    <a:pt x="7926" y="2091"/>
                    <a:pt x="8332" y="2091"/>
                  </a:cubicBezTo>
                  <a:cubicBezTo>
                    <a:pt x="8579" y="2091"/>
                    <a:pt x="8787" y="2057"/>
                    <a:pt x="8814" y="1945"/>
                  </a:cubicBezTo>
                  <a:cubicBezTo>
                    <a:pt x="8886" y="1642"/>
                    <a:pt x="6130" y="928"/>
                    <a:pt x="6129" y="928"/>
                  </a:cubicBezTo>
                  <a:lnTo>
                    <a:pt x="6129" y="928"/>
                  </a:lnTo>
                  <a:cubicBezTo>
                    <a:pt x="6130" y="928"/>
                    <a:pt x="6754" y="1074"/>
                    <a:pt x="7206" y="1074"/>
                  </a:cubicBezTo>
                  <a:cubicBezTo>
                    <a:pt x="7445" y="1074"/>
                    <a:pt x="7636" y="1033"/>
                    <a:pt x="7664" y="910"/>
                  </a:cubicBezTo>
                  <a:cubicBezTo>
                    <a:pt x="7753" y="544"/>
                    <a:pt x="527" y="0"/>
                    <a:pt x="5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3681596" y="1364909"/>
              <a:ext cx="484744" cy="488027"/>
            </a:xfrm>
            <a:custGeom>
              <a:avLst/>
              <a:gdLst/>
              <a:ahLst/>
              <a:cxnLst/>
              <a:rect l="l" t="t" r="r" b="b"/>
              <a:pathLst>
                <a:path w="7530" h="7581" extrusionOk="0">
                  <a:moveTo>
                    <a:pt x="1668" y="34"/>
                  </a:moveTo>
                  <a:lnTo>
                    <a:pt x="7485" y="1702"/>
                  </a:lnTo>
                  <a:lnTo>
                    <a:pt x="5861" y="7545"/>
                  </a:lnTo>
                  <a:lnTo>
                    <a:pt x="36" y="5877"/>
                  </a:lnTo>
                  <a:lnTo>
                    <a:pt x="1668" y="34"/>
                  </a:lnTo>
                  <a:close/>
                  <a:moveTo>
                    <a:pt x="1651" y="0"/>
                  </a:moveTo>
                  <a:cubicBezTo>
                    <a:pt x="1648" y="0"/>
                    <a:pt x="1646" y="2"/>
                    <a:pt x="1642" y="7"/>
                  </a:cubicBezTo>
                  <a:cubicBezTo>
                    <a:pt x="1642" y="7"/>
                    <a:pt x="1642" y="7"/>
                    <a:pt x="1642" y="16"/>
                  </a:cubicBezTo>
                  <a:lnTo>
                    <a:pt x="0" y="5877"/>
                  </a:lnTo>
                  <a:cubicBezTo>
                    <a:pt x="0" y="5886"/>
                    <a:pt x="9" y="5895"/>
                    <a:pt x="18" y="5904"/>
                  </a:cubicBezTo>
                  <a:lnTo>
                    <a:pt x="5870" y="7581"/>
                  </a:lnTo>
                  <a:cubicBezTo>
                    <a:pt x="5879" y="7581"/>
                    <a:pt x="5879" y="7581"/>
                    <a:pt x="5879" y="7572"/>
                  </a:cubicBezTo>
                  <a:cubicBezTo>
                    <a:pt x="5888" y="7572"/>
                    <a:pt x="5888" y="7572"/>
                    <a:pt x="5888" y="7563"/>
                  </a:cubicBezTo>
                  <a:lnTo>
                    <a:pt x="7521" y="1702"/>
                  </a:lnTo>
                  <a:cubicBezTo>
                    <a:pt x="7529" y="1693"/>
                    <a:pt x="7521" y="1684"/>
                    <a:pt x="7512" y="1684"/>
                  </a:cubicBezTo>
                  <a:lnTo>
                    <a:pt x="1659" y="7"/>
                  </a:lnTo>
                  <a:cubicBezTo>
                    <a:pt x="1655" y="2"/>
                    <a:pt x="1653" y="0"/>
                    <a:pt x="16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3984800" y="1318817"/>
              <a:ext cx="1073389" cy="921786"/>
            </a:xfrm>
            <a:custGeom>
              <a:avLst/>
              <a:gdLst/>
              <a:ahLst/>
              <a:cxnLst/>
              <a:rect l="l" t="t" r="r" b="b"/>
              <a:pathLst>
                <a:path w="16674" h="14319" extrusionOk="0">
                  <a:moveTo>
                    <a:pt x="2891" y="0"/>
                  </a:moveTo>
                  <a:lnTo>
                    <a:pt x="0" y="10375"/>
                  </a:lnTo>
                  <a:lnTo>
                    <a:pt x="13757" y="14318"/>
                  </a:lnTo>
                  <a:lnTo>
                    <a:pt x="16674" y="3845"/>
                  </a:lnTo>
                  <a:lnTo>
                    <a:pt x="28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4114578" y="1842182"/>
              <a:ext cx="707031" cy="253251"/>
            </a:xfrm>
            <a:custGeom>
              <a:avLst/>
              <a:gdLst/>
              <a:ahLst/>
              <a:cxnLst/>
              <a:rect l="l" t="t" r="r" b="b"/>
              <a:pathLst>
                <a:path w="10983" h="3934" extrusionOk="0">
                  <a:moveTo>
                    <a:pt x="632" y="1"/>
                  </a:moveTo>
                  <a:cubicBezTo>
                    <a:pt x="380" y="1"/>
                    <a:pt x="155" y="166"/>
                    <a:pt x="81" y="417"/>
                  </a:cubicBezTo>
                  <a:cubicBezTo>
                    <a:pt x="1" y="720"/>
                    <a:pt x="179" y="1041"/>
                    <a:pt x="482" y="1130"/>
                  </a:cubicBezTo>
                  <a:lnTo>
                    <a:pt x="10188" y="3914"/>
                  </a:lnTo>
                  <a:cubicBezTo>
                    <a:pt x="10239" y="3927"/>
                    <a:pt x="10290" y="3933"/>
                    <a:pt x="10340" y="3933"/>
                  </a:cubicBezTo>
                  <a:cubicBezTo>
                    <a:pt x="10592" y="3933"/>
                    <a:pt x="10826" y="3772"/>
                    <a:pt x="10893" y="3512"/>
                  </a:cubicBezTo>
                  <a:cubicBezTo>
                    <a:pt x="10982" y="3209"/>
                    <a:pt x="10804" y="2888"/>
                    <a:pt x="10501" y="2798"/>
                  </a:cubicBezTo>
                  <a:lnTo>
                    <a:pt x="795" y="24"/>
                  </a:lnTo>
                  <a:cubicBezTo>
                    <a:pt x="740" y="8"/>
                    <a:pt x="685" y="1"/>
                    <a:pt x="6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4166850" y="1653243"/>
              <a:ext cx="707610" cy="253444"/>
            </a:xfrm>
            <a:custGeom>
              <a:avLst/>
              <a:gdLst/>
              <a:ahLst/>
              <a:cxnLst/>
              <a:rect l="l" t="t" r="r" b="b"/>
              <a:pathLst>
                <a:path w="10992" h="3937" extrusionOk="0">
                  <a:moveTo>
                    <a:pt x="635" y="1"/>
                  </a:moveTo>
                  <a:cubicBezTo>
                    <a:pt x="386" y="1"/>
                    <a:pt x="156" y="166"/>
                    <a:pt x="90" y="416"/>
                  </a:cubicBezTo>
                  <a:cubicBezTo>
                    <a:pt x="0" y="720"/>
                    <a:pt x="179" y="1041"/>
                    <a:pt x="491" y="1130"/>
                  </a:cubicBezTo>
                  <a:lnTo>
                    <a:pt x="10197" y="3914"/>
                  </a:lnTo>
                  <a:cubicBezTo>
                    <a:pt x="10250" y="3929"/>
                    <a:pt x="10303" y="3936"/>
                    <a:pt x="10356" y="3936"/>
                  </a:cubicBezTo>
                  <a:cubicBezTo>
                    <a:pt x="10605" y="3936"/>
                    <a:pt x="10836" y="3770"/>
                    <a:pt x="10902" y="3512"/>
                  </a:cubicBezTo>
                  <a:cubicBezTo>
                    <a:pt x="10991" y="3209"/>
                    <a:pt x="10813" y="2888"/>
                    <a:pt x="10500" y="2807"/>
                  </a:cubicBezTo>
                  <a:lnTo>
                    <a:pt x="794" y="24"/>
                  </a:lnTo>
                  <a:cubicBezTo>
                    <a:pt x="741" y="8"/>
                    <a:pt x="688" y="1"/>
                    <a:pt x="6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4219702" y="1464304"/>
              <a:ext cx="706966" cy="253444"/>
            </a:xfrm>
            <a:custGeom>
              <a:avLst/>
              <a:gdLst/>
              <a:ahLst/>
              <a:cxnLst/>
              <a:rect l="l" t="t" r="r" b="b"/>
              <a:pathLst>
                <a:path w="10982" h="3937" extrusionOk="0">
                  <a:moveTo>
                    <a:pt x="635" y="1"/>
                  </a:moveTo>
                  <a:cubicBezTo>
                    <a:pt x="386" y="1"/>
                    <a:pt x="156" y="166"/>
                    <a:pt x="89" y="416"/>
                  </a:cubicBezTo>
                  <a:cubicBezTo>
                    <a:pt x="0" y="729"/>
                    <a:pt x="179" y="1041"/>
                    <a:pt x="482" y="1130"/>
                  </a:cubicBezTo>
                  <a:lnTo>
                    <a:pt x="10188" y="3914"/>
                  </a:lnTo>
                  <a:cubicBezTo>
                    <a:pt x="10243" y="3929"/>
                    <a:pt x="10297" y="3937"/>
                    <a:pt x="10351" y="3937"/>
                  </a:cubicBezTo>
                  <a:cubicBezTo>
                    <a:pt x="10603" y="3937"/>
                    <a:pt x="10828" y="3771"/>
                    <a:pt x="10902" y="3521"/>
                  </a:cubicBezTo>
                  <a:cubicBezTo>
                    <a:pt x="10982" y="3209"/>
                    <a:pt x="10804" y="2897"/>
                    <a:pt x="10500" y="2807"/>
                  </a:cubicBezTo>
                  <a:lnTo>
                    <a:pt x="794" y="24"/>
                  </a:lnTo>
                  <a:cubicBezTo>
                    <a:pt x="741" y="8"/>
                    <a:pt x="688" y="1"/>
                    <a:pt x="6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4890998" y="2025714"/>
              <a:ext cx="126432" cy="139629"/>
            </a:xfrm>
            <a:custGeom>
              <a:avLst/>
              <a:gdLst/>
              <a:ahLst/>
              <a:cxnLst/>
              <a:rect l="l" t="t" r="r" b="b"/>
              <a:pathLst>
                <a:path w="1964" h="2169" extrusionOk="0">
                  <a:moveTo>
                    <a:pt x="607" y="1"/>
                  </a:moveTo>
                  <a:lnTo>
                    <a:pt x="1" y="2169"/>
                  </a:lnTo>
                  <a:lnTo>
                    <a:pt x="1660" y="2071"/>
                  </a:lnTo>
                  <a:lnTo>
                    <a:pt x="1812" y="1518"/>
                  </a:lnTo>
                  <a:lnTo>
                    <a:pt x="1963" y="964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4963355" y="2050498"/>
              <a:ext cx="194799" cy="176194"/>
            </a:xfrm>
            <a:custGeom>
              <a:avLst/>
              <a:gdLst/>
              <a:ahLst/>
              <a:cxnLst/>
              <a:rect l="l" t="t" r="r" b="b"/>
              <a:pathLst>
                <a:path w="3026" h="2737" extrusionOk="0">
                  <a:moveTo>
                    <a:pt x="1511" y="1"/>
                  </a:moveTo>
                  <a:cubicBezTo>
                    <a:pt x="917" y="1"/>
                    <a:pt x="369" y="391"/>
                    <a:pt x="206" y="990"/>
                  </a:cubicBezTo>
                  <a:cubicBezTo>
                    <a:pt x="1" y="1721"/>
                    <a:pt x="429" y="2471"/>
                    <a:pt x="1152" y="2685"/>
                  </a:cubicBezTo>
                  <a:cubicBezTo>
                    <a:pt x="1276" y="2720"/>
                    <a:pt x="1401" y="2737"/>
                    <a:pt x="1524" y="2737"/>
                  </a:cubicBezTo>
                  <a:cubicBezTo>
                    <a:pt x="2116" y="2737"/>
                    <a:pt x="2659" y="2346"/>
                    <a:pt x="2829" y="1748"/>
                  </a:cubicBezTo>
                  <a:cubicBezTo>
                    <a:pt x="3025" y="1017"/>
                    <a:pt x="2606" y="258"/>
                    <a:pt x="1883" y="53"/>
                  </a:cubicBezTo>
                  <a:cubicBezTo>
                    <a:pt x="1759" y="18"/>
                    <a:pt x="1634" y="1"/>
                    <a:pt x="1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4890998" y="2025714"/>
              <a:ext cx="39719" cy="139629"/>
            </a:xfrm>
            <a:custGeom>
              <a:avLst/>
              <a:gdLst/>
              <a:ahLst/>
              <a:cxnLst/>
              <a:rect l="l" t="t" r="r" b="b"/>
              <a:pathLst>
                <a:path w="617" h="2169" extrusionOk="0">
                  <a:moveTo>
                    <a:pt x="607" y="1"/>
                  </a:moveTo>
                  <a:lnTo>
                    <a:pt x="1" y="2169"/>
                  </a:lnTo>
                  <a:lnTo>
                    <a:pt x="616" y="2133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5005907" y="2088737"/>
              <a:ext cx="110274" cy="99717"/>
            </a:xfrm>
            <a:custGeom>
              <a:avLst/>
              <a:gdLst/>
              <a:ahLst/>
              <a:cxnLst/>
              <a:rect l="l" t="t" r="r" b="b"/>
              <a:pathLst>
                <a:path w="1713" h="1549" extrusionOk="0">
                  <a:moveTo>
                    <a:pt x="852" y="1"/>
                  </a:moveTo>
                  <a:cubicBezTo>
                    <a:pt x="515" y="1"/>
                    <a:pt x="205" y="225"/>
                    <a:pt x="116" y="565"/>
                  </a:cubicBezTo>
                  <a:cubicBezTo>
                    <a:pt x="0" y="976"/>
                    <a:pt x="241" y="1404"/>
                    <a:pt x="651" y="1520"/>
                  </a:cubicBezTo>
                  <a:cubicBezTo>
                    <a:pt x="720" y="1540"/>
                    <a:pt x="789" y="1549"/>
                    <a:pt x="857" y="1549"/>
                  </a:cubicBezTo>
                  <a:cubicBezTo>
                    <a:pt x="1189" y="1549"/>
                    <a:pt x="1501" y="1325"/>
                    <a:pt x="1597" y="985"/>
                  </a:cubicBezTo>
                  <a:cubicBezTo>
                    <a:pt x="1713" y="574"/>
                    <a:pt x="1472" y="146"/>
                    <a:pt x="1062" y="30"/>
                  </a:cubicBezTo>
                  <a:cubicBezTo>
                    <a:pt x="992" y="10"/>
                    <a:pt x="922" y="1"/>
                    <a:pt x="8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4996701" y="1647836"/>
              <a:ext cx="125853" cy="140209"/>
            </a:xfrm>
            <a:custGeom>
              <a:avLst/>
              <a:gdLst/>
              <a:ahLst/>
              <a:cxnLst/>
              <a:rect l="l" t="t" r="r" b="b"/>
              <a:pathLst>
                <a:path w="1955" h="2178" extrusionOk="0">
                  <a:moveTo>
                    <a:pt x="607" y="1"/>
                  </a:moveTo>
                  <a:lnTo>
                    <a:pt x="0" y="2178"/>
                  </a:lnTo>
                  <a:lnTo>
                    <a:pt x="1651" y="2071"/>
                  </a:lnTo>
                  <a:lnTo>
                    <a:pt x="1802" y="1517"/>
                  </a:lnTo>
                  <a:lnTo>
                    <a:pt x="1954" y="964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2" name="Google Shape;582;p3"/>
            <p:cNvSpPr/>
            <p:nvPr/>
          </p:nvSpPr>
          <p:spPr>
            <a:xfrm>
              <a:off x="5068478" y="1672684"/>
              <a:ext cx="195314" cy="176130"/>
            </a:xfrm>
            <a:custGeom>
              <a:avLst/>
              <a:gdLst/>
              <a:ahLst/>
              <a:cxnLst/>
              <a:rect l="l" t="t" r="r" b="b"/>
              <a:pathLst>
                <a:path w="3034" h="2736" extrusionOk="0">
                  <a:moveTo>
                    <a:pt x="1511" y="0"/>
                  </a:moveTo>
                  <a:cubicBezTo>
                    <a:pt x="919" y="0"/>
                    <a:pt x="376" y="392"/>
                    <a:pt x="206" y="998"/>
                  </a:cubicBezTo>
                  <a:cubicBezTo>
                    <a:pt x="0" y="1720"/>
                    <a:pt x="429" y="2479"/>
                    <a:pt x="1151" y="2684"/>
                  </a:cubicBezTo>
                  <a:cubicBezTo>
                    <a:pt x="1275" y="2719"/>
                    <a:pt x="1400" y="2736"/>
                    <a:pt x="1523" y="2736"/>
                  </a:cubicBezTo>
                  <a:cubicBezTo>
                    <a:pt x="2115" y="2736"/>
                    <a:pt x="2659" y="2345"/>
                    <a:pt x="2828" y="1747"/>
                  </a:cubicBezTo>
                  <a:cubicBezTo>
                    <a:pt x="3034" y="1024"/>
                    <a:pt x="2605" y="266"/>
                    <a:pt x="1883" y="52"/>
                  </a:cubicBezTo>
                  <a:cubicBezTo>
                    <a:pt x="1759" y="17"/>
                    <a:pt x="1634" y="0"/>
                    <a:pt x="15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3"/>
            <p:cNvSpPr/>
            <p:nvPr/>
          </p:nvSpPr>
          <p:spPr>
            <a:xfrm>
              <a:off x="4996701" y="1647836"/>
              <a:ext cx="71263" cy="140209"/>
            </a:xfrm>
            <a:custGeom>
              <a:avLst/>
              <a:gdLst/>
              <a:ahLst/>
              <a:cxnLst/>
              <a:rect l="l" t="t" r="r" b="b"/>
              <a:pathLst>
                <a:path w="1107" h="2178" extrusionOk="0">
                  <a:moveTo>
                    <a:pt x="607" y="1"/>
                  </a:moveTo>
                  <a:lnTo>
                    <a:pt x="0" y="2178"/>
                  </a:lnTo>
                  <a:lnTo>
                    <a:pt x="1107" y="358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5110966" y="1710858"/>
              <a:ext cx="110339" cy="99781"/>
            </a:xfrm>
            <a:custGeom>
              <a:avLst/>
              <a:gdLst/>
              <a:ahLst/>
              <a:cxnLst/>
              <a:rect l="l" t="t" r="r" b="b"/>
              <a:pathLst>
                <a:path w="1714" h="1550" extrusionOk="0">
                  <a:moveTo>
                    <a:pt x="854" y="1"/>
                  </a:moveTo>
                  <a:cubicBezTo>
                    <a:pt x="518" y="1"/>
                    <a:pt x="213" y="225"/>
                    <a:pt x="117" y="565"/>
                  </a:cubicBezTo>
                  <a:cubicBezTo>
                    <a:pt x="1" y="976"/>
                    <a:pt x="241" y="1404"/>
                    <a:pt x="652" y="1520"/>
                  </a:cubicBezTo>
                  <a:cubicBezTo>
                    <a:pt x="723" y="1540"/>
                    <a:pt x="795" y="1550"/>
                    <a:pt x="865" y="1550"/>
                  </a:cubicBezTo>
                  <a:cubicBezTo>
                    <a:pt x="1199" y="1550"/>
                    <a:pt x="1502" y="1332"/>
                    <a:pt x="1597" y="993"/>
                  </a:cubicBezTo>
                  <a:cubicBezTo>
                    <a:pt x="1713" y="583"/>
                    <a:pt x="1473" y="155"/>
                    <a:pt x="1062" y="30"/>
                  </a:cubicBezTo>
                  <a:cubicBezTo>
                    <a:pt x="992" y="10"/>
                    <a:pt x="922" y="1"/>
                    <a:pt x="8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3663764" y="1393427"/>
              <a:ext cx="143621" cy="322841"/>
            </a:xfrm>
            <a:custGeom>
              <a:avLst/>
              <a:gdLst/>
              <a:ahLst/>
              <a:cxnLst/>
              <a:rect l="l" t="t" r="r" b="b"/>
              <a:pathLst>
                <a:path w="2231" h="5015" extrusionOk="0">
                  <a:moveTo>
                    <a:pt x="1321" y="1"/>
                  </a:moveTo>
                  <a:lnTo>
                    <a:pt x="1" y="4756"/>
                  </a:lnTo>
                  <a:lnTo>
                    <a:pt x="902" y="5015"/>
                  </a:lnTo>
                  <a:lnTo>
                    <a:pt x="2231" y="260"/>
                  </a:lnTo>
                  <a:lnTo>
                    <a:pt x="13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3966968" y="1797764"/>
              <a:ext cx="359599" cy="279130"/>
            </a:xfrm>
            <a:custGeom>
              <a:avLst/>
              <a:gdLst/>
              <a:ahLst/>
              <a:cxnLst/>
              <a:rect l="l" t="t" r="r" b="b"/>
              <a:pathLst>
                <a:path w="5586" h="4336" extrusionOk="0">
                  <a:moveTo>
                    <a:pt x="2865" y="0"/>
                  </a:moveTo>
                  <a:lnTo>
                    <a:pt x="2508" y="2248"/>
                  </a:lnTo>
                  <a:cubicBezTo>
                    <a:pt x="2508" y="2248"/>
                    <a:pt x="54" y="3203"/>
                    <a:pt x="1" y="3542"/>
                  </a:cubicBezTo>
                  <a:lnTo>
                    <a:pt x="4970" y="4336"/>
                  </a:lnTo>
                  <a:lnTo>
                    <a:pt x="5585" y="49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3958986" y="2025714"/>
              <a:ext cx="349749" cy="106347"/>
            </a:xfrm>
            <a:custGeom>
              <a:avLst/>
              <a:gdLst/>
              <a:ahLst/>
              <a:cxnLst/>
              <a:rect l="l" t="t" r="r" b="b"/>
              <a:pathLst>
                <a:path w="5433" h="1652" extrusionOk="0">
                  <a:moveTo>
                    <a:pt x="125" y="1"/>
                  </a:moveTo>
                  <a:lnTo>
                    <a:pt x="0" y="804"/>
                  </a:lnTo>
                  <a:lnTo>
                    <a:pt x="5308" y="1651"/>
                  </a:lnTo>
                  <a:lnTo>
                    <a:pt x="5433" y="848"/>
                  </a:lnTo>
                  <a:lnTo>
                    <a:pt x="12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4042222" y="1929281"/>
              <a:ext cx="114909" cy="126947"/>
            </a:xfrm>
            <a:custGeom>
              <a:avLst/>
              <a:gdLst/>
              <a:ahLst/>
              <a:cxnLst/>
              <a:rect l="l" t="t" r="r" b="b"/>
              <a:pathLst>
                <a:path w="1785" h="1972" extrusionOk="0">
                  <a:moveTo>
                    <a:pt x="741" y="0"/>
                  </a:moveTo>
                  <a:lnTo>
                    <a:pt x="1" y="428"/>
                  </a:lnTo>
                  <a:lnTo>
                    <a:pt x="803" y="1811"/>
                  </a:lnTo>
                  <a:lnTo>
                    <a:pt x="1785" y="1972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4128355" y="1892523"/>
              <a:ext cx="205678" cy="81628"/>
            </a:xfrm>
            <a:custGeom>
              <a:avLst/>
              <a:gdLst/>
              <a:ahLst/>
              <a:cxnLst/>
              <a:rect l="l" t="t" r="r" b="b"/>
              <a:pathLst>
                <a:path w="3195" h="1268" extrusionOk="0">
                  <a:moveTo>
                    <a:pt x="126" y="0"/>
                  </a:moveTo>
                  <a:lnTo>
                    <a:pt x="1" y="776"/>
                  </a:lnTo>
                  <a:lnTo>
                    <a:pt x="3070" y="1267"/>
                  </a:lnTo>
                  <a:lnTo>
                    <a:pt x="3194" y="491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4116317" y="1944216"/>
              <a:ext cx="168920" cy="97078"/>
            </a:xfrm>
            <a:custGeom>
              <a:avLst/>
              <a:gdLst/>
              <a:ahLst/>
              <a:cxnLst/>
              <a:rect l="l" t="t" r="r" b="b"/>
              <a:pathLst>
                <a:path w="2624" h="1508" extrusionOk="0">
                  <a:moveTo>
                    <a:pt x="2275" y="0"/>
                  </a:moveTo>
                  <a:lnTo>
                    <a:pt x="0" y="1151"/>
                  </a:lnTo>
                  <a:lnTo>
                    <a:pt x="188" y="1508"/>
                  </a:lnTo>
                  <a:lnTo>
                    <a:pt x="2623" y="54"/>
                  </a:lnTo>
                  <a:lnTo>
                    <a:pt x="22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4410894" y="1948207"/>
              <a:ext cx="317691" cy="330308"/>
            </a:xfrm>
            <a:custGeom>
              <a:avLst/>
              <a:gdLst/>
              <a:ahLst/>
              <a:cxnLst/>
              <a:rect l="l" t="t" r="r" b="b"/>
              <a:pathLst>
                <a:path w="4935" h="5131" extrusionOk="0">
                  <a:moveTo>
                    <a:pt x="3855" y="1"/>
                  </a:moveTo>
                  <a:lnTo>
                    <a:pt x="1187" y="705"/>
                  </a:lnTo>
                  <a:lnTo>
                    <a:pt x="1821" y="2900"/>
                  </a:lnTo>
                  <a:cubicBezTo>
                    <a:pt x="1821" y="2900"/>
                    <a:pt x="1" y="4809"/>
                    <a:pt x="99" y="5130"/>
                  </a:cubicBezTo>
                  <a:lnTo>
                    <a:pt x="4934" y="3747"/>
                  </a:lnTo>
                  <a:lnTo>
                    <a:pt x="3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3"/>
            <p:cNvSpPr/>
            <p:nvPr/>
          </p:nvSpPr>
          <p:spPr>
            <a:xfrm>
              <a:off x="4417203" y="2183110"/>
              <a:ext cx="346981" cy="145938"/>
            </a:xfrm>
            <a:custGeom>
              <a:avLst/>
              <a:gdLst/>
              <a:ahLst/>
              <a:cxnLst/>
              <a:rect l="l" t="t" r="r" b="b"/>
              <a:pathLst>
                <a:path w="5390" h="2267" extrusionOk="0">
                  <a:moveTo>
                    <a:pt x="5166" y="0"/>
                  </a:moveTo>
                  <a:lnTo>
                    <a:pt x="1" y="1481"/>
                  </a:lnTo>
                  <a:lnTo>
                    <a:pt x="224" y="2266"/>
                  </a:lnTo>
                  <a:lnTo>
                    <a:pt x="5389" y="785"/>
                  </a:lnTo>
                  <a:lnTo>
                    <a:pt x="51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3"/>
            <p:cNvSpPr/>
            <p:nvPr/>
          </p:nvSpPr>
          <p:spPr>
            <a:xfrm>
              <a:off x="4456278" y="2139464"/>
              <a:ext cx="145938" cy="103966"/>
            </a:xfrm>
            <a:custGeom>
              <a:avLst/>
              <a:gdLst/>
              <a:ahLst/>
              <a:cxnLst/>
              <a:rect l="l" t="t" r="r" b="b"/>
              <a:pathLst>
                <a:path w="2267" h="1615" extrusionOk="0">
                  <a:moveTo>
                    <a:pt x="482" y="0"/>
                  </a:moveTo>
                  <a:lnTo>
                    <a:pt x="1" y="696"/>
                  </a:lnTo>
                  <a:lnTo>
                    <a:pt x="1303" y="1615"/>
                  </a:lnTo>
                  <a:lnTo>
                    <a:pt x="2267" y="1338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4513700" y="2030929"/>
              <a:ext cx="206257" cy="103966"/>
            </a:xfrm>
            <a:custGeom>
              <a:avLst/>
              <a:gdLst/>
              <a:ahLst/>
              <a:cxnLst/>
              <a:rect l="l" t="t" r="r" b="b"/>
              <a:pathLst>
                <a:path w="3204" h="1615" extrusionOk="0">
                  <a:moveTo>
                    <a:pt x="2989" y="0"/>
                  </a:moveTo>
                  <a:lnTo>
                    <a:pt x="1" y="857"/>
                  </a:lnTo>
                  <a:lnTo>
                    <a:pt x="224" y="1615"/>
                  </a:lnTo>
                  <a:lnTo>
                    <a:pt x="3203" y="759"/>
                  </a:lnTo>
                  <a:lnTo>
                    <a:pt x="29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4548719" y="2073416"/>
              <a:ext cx="123536" cy="151088"/>
            </a:xfrm>
            <a:custGeom>
              <a:avLst/>
              <a:gdLst/>
              <a:ahLst/>
              <a:cxnLst/>
              <a:rect l="l" t="t" r="r" b="b"/>
              <a:pathLst>
                <a:path w="1919" h="2347" extrusionOk="0">
                  <a:moveTo>
                    <a:pt x="1919" y="0"/>
                  </a:moveTo>
                  <a:lnTo>
                    <a:pt x="1571" y="99"/>
                  </a:lnTo>
                  <a:lnTo>
                    <a:pt x="1" y="2106"/>
                  </a:lnTo>
                  <a:lnTo>
                    <a:pt x="331" y="2347"/>
                  </a:lnTo>
                  <a:lnTo>
                    <a:pt x="19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4367827" y="872573"/>
              <a:ext cx="494529" cy="123858"/>
            </a:xfrm>
            <a:custGeom>
              <a:avLst/>
              <a:gdLst/>
              <a:ahLst/>
              <a:cxnLst/>
              <a:rect l="l" t="t" r="r" b="b"/>
              <a:pathLst>
                <a:path w="7682" h="1924" extrusionOk="0">
                  <a:moveTo>
                    <a:pt x="1810" y="1"/>
                  </a:moveTo>
                  <a:cubicBezTo>
                    <a:pt x="792" y="1"/>
                    <a:pt x="102" y="148"/>
                    <a:pt x="63" y="420"/>
                  </a:cubicBezTo>
                  <a:cubicBezTo>
                    <a:pt x="1" y="857"/>
                    <a:pt x="1642" y="1455"/>
                    <a:pt x="3730" y="1758"/>
                  </a:cubicBezTo>
                  <a:cubicBezTo>
                    <a:pt x="4518" y="1869"/>
                    <a:pt x="5257" y="1923"/>
                    <a:pt x="5875" y="1923"/>
                  </a:cubicBezTo>
                  <a:cubicBezTo>
                    <a:pt x="6892" y="1923"/>
                    <a:pt x="7581" y="1777"/>
                    <a:pt x="7619" y="1499"/>
                  </a:cubicBezTo>
                  <a:cubicBezTo>
                    <a:pt x="7682" y="1062"/>
                    <a:pt x="6040" y="464"/>
                    <a:pt x="3962" y="170"/>
                  </a:cubicBezTo>
                  <a:cubicBezTo>
                    <a:pt x="3172" y="55"/>
                    <a:pt x="2430" y="1"/>
                    <a:pt x="1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4549299" y="979950"/>
              <a:ext cx="128750" cy="104609"/>
            </a:xfrm>
            <a:custGeom>
              <a:avLst/>
              <a:gdLst/>
              <a:ahLst/>
              <a:cxnLst/>
              <a:rect l="l" t="t" r="r" b="b"/>
              <a:pathLst>
                <a:path w="2000" h="1625" extrusionOk="0">
                  <a:moveTo>
                    <a:pt x="54" y="1"/>
                  </a:moveTo>
                  <a:cubicBezTo>
                    <a:pt x="54" y="1"/>
                    <a:pt x="1" y="848"/>
                    <a:pt x="491" y="1624"/>
                  </a:cubicBezTo>
                  <a:lnTo>
                    <a:pt x="1999" y="1624"/>
                  </a:lnTo>
                  <a:lnTo>
                    <a:pt x="1384" y="616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4619982" y="965015"/>
              <a:ext cx="80469" cy="121862"/>
            </a:xfrm>
            <a:custGeom>
              <a:avLst/>
              <a:gdLst/>
              <a:ahLst/>
              <a:cxnLst/>
              <a:rect l="l" t="t" r="r" b="b"/>
              <a:pathLst>
                <a:path w="1250" h="1893" extrusionOk="0">
                  <a:moveTo>
                    <a:pt x="705" y="1"/>
                  </a:moveTo>
                  <a:lnTo>
                    <a:pt x="0" y="233"/>
                  </a:lnTo>
                  <a:lnTo>
                    <a:pt x="544" y="1892"/>
                  </a:lnTo>
                  <a:lnTo>
                    <a:pt x="1249" y="1660"/>
                  </a:lnTo>
                  <a:lnTo>
                    <a:pt x="7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4635432" y="989735"/>
              <a:ext cx="54075" cy="60513"/>
            </a:xfrm>
            <a:custGeom>
              <a:avLst/>
              <a:gdLst/>
              <a:ahLst/>
              <a:cxnLst/>
              <a:rect l="l" t="t" r="r" b="b"/>
              <a:pathLst>
                <a:path w="840" h="940" extrusionOk="0">
                  <a:moveTo>
                    <a:pt x="590" y="0"/>
                  </a:moveTo>
                  <a:lnTo>
                    <a:pt x="1" y="589"/>
                  </a:lnTo>
                  <a:lnTo>
                    <a:pt x="108" y="901"/>
                  </a:lnTo>
                  <a:cubicBezTo>
                    <a:pt x="108" y="901"/>
                    <a:pt x="195" y="939"/>
                    <a:pt x="330" y="939"/>
                  </a:cubicBezTo>
                  <a:cubicBezTo>
                    <a:pt x="465" y="939"/>
                    <a:pt x="648" y="901"/>
                    <a:pt x="840" y="750"/>
                  </a:cubicBezTo>
                  <a:lnTo>
                    <a:pt x="59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4541831" y="898452"/>
              <a:ext cx="140788" cy="140724"/>
            </a:xfrm>
            <a:custGeom>
              <a:avLst/>
              <a:gdLst/>
              <a:ahLst/>
              <a:cxnLst/>
              <a:rect l="l" t="t" r="r" b="b"/>
              <a:pathLst>
                <a:path w="2187" h="2186" extrusionOk="0">
                  <a:moveTo>
                    <a:pt x="1089" y="0"/>
                  </a:moveTo>
                  <a:cubicBezTo>
                    <a:pt x="492" y="0"/>
                    <a:pt x="1" y="491"/>
                    <a:pt x="1" y="1097"/>
                  </a:cubicBezTo>
                  <a:cubicBezTo>
                    <a:pt x="1" y="1695"/>
                    <a:pt x="492" y="2186"/>
                    <a:pt x="1089" y="2186"/>
                  </a:cubicBezTo>
                  <a:cubicBezTo>
                    <a:pt x="1696" y="2186"/>
                    <a:pt x="2187" y="1695"/>
                    <a:pt x="2187" y="1097"/>
                  </a:cubicBezTo>
                  <a:cubicBezTo>
                    <a:pt x="2187" y="491"/>
                    <a:pt x="1696" y="0"/>
                    <a:pt x="10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4664207" y="923686"/>
              <a:ext cx="56328" cy="56328"/>
            </a:xfrm>
            <a:custGeom>
              <a:avLst/>
              <a:gdLst/>
              <a:ahLst/>
              <a:cxnLst/>
              <a:rect l="l" t="t" r="r" b="b"/>
              <a:pathLst>
                <a:path w="875" h="875" extrusionOk="0">
                  <a:moveTo>
                    <a:pt x="437" y="1"/>
                  </a:moveTo>
                  <a:cubicBezTo>
                    <a:pt x="196" y="1"/>
                    <a:pt x="0" y="197"/>
                    <a:pt x="0" y="438"/>
                  </a:cubicBezTo>
                  <a:cubicBezTo>
                    <a:pt x="0" y="679"/>
                    <a:pt x="196" y="875"/>
                    <a:pt x="437" y="875"/>
                  </a:cubicBezTo>
                  <a:cubicBezTo>
                    <a:pt x="678" y="875"/>
                    <a:pt x="874" y="679"/>
                    <a:pt x="874" y="438"/>
                  </a:cubicBezTo>
                  <a:cubicBezTo>
                    <a:pt x="874" y="197"/>
                    <a:pt x="678" y="1"/>
                    <a:pt x="4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4629702" y="996043"/>
              <a:ext cx="17317" cy="16158"/>
            </a:xfrm>
            <a:custGeom>
              <a:avLst/>
              <a:gdLst/>
              <a:ahLst/>
              <a:cxnLst/>
              <a:rect l="l" t="t" r="r" b="b"/>
              <a:pathLst>
                <a:path w="269" h="251" extrusionOk="0">
                  <a:moveTo>
                    <a:pt x="259" y="1"/>
                  </a:moveTo>
                  <a:cubicBezTo>
                    <a:pt x="251" y="1"/>
                    <a:pt x="242" y="10"/>
                    <a:pt x="242" y="18"/>
                  </a:cubicBezTo>
                  <a:cubicBezTo>
                    <a:pt x="176" y="207"/>
                    <a:pt x="76" y="225"/>
                    <a:pt x="36" y="225"/>
                  </a:cubicBezTo>
                  <a:cubicBezTo>
                    <a:pt x="26" y="225"/>
                    <a:pt x="20" y="224"/>
                    <a:pt x="19" y="224"/>
                  </a:cubicBezTo>
                  <a:cubicBezTo>
                    <a:pt x="16" y="221"/>
                    <a:pt x="13" y="220"/>
                    <a:pt x="11" y="220"/>
                  </a:cubicBezTo>
                  <a:cubicBezTo>
                    <a:pt x="5" y="220"/>
                    <a:pt x="1" y="226"/>
                    <a:pt x="1" y="233"/>
                  </a:cubicBezTo>
                  <a:cubicBezTo>
                    <a:pt x="1" y="241"/>
                    <a:pt x="1" y="250"/>
                    <a:pt x="10" y="250"/>
                  </a:cubicBezTo>
                  <a:lnTo>
                    <a:pt x="36" y="250"/>
                  </a:lnTo>
                  <a:cubicBezTo>
                    <a:pt x="90" y="250"/>
                    <a:pt x="197" y="233"/>
                    <a:pt x="268" y="27"/>
                  </a:cubicBezTo>
                  <a:cubicBezTo>
                    <a:pt x="268" y="18"/>
                    <a:pt x="268" y="10"/>
                    <a:pt x="2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4687124" y="934566"/>
              <a:ext cx="18476" cy="29934"/>
            </a:xfrm>
            <a:custGeom>
              <a:avLst/>
              <a:gdLst/>
              <a:ahLst/>
              <a:cxnLst/>
              <a:rect l="l" t="t" r="r" b="b"/>
              <a:pathLst>
                <a:path w="287" h="465" extrusionOk="0">
                  <a:moveTo>
                    <a:pt x="164" y="0"/>
                  </a:moveTo>
                  <a:cubicBezTo>
                    <a:pt x="160" y="0"/>
                    <a:pt x="156" y="1"/>
                    <a:pt x="153" y="1"/>
                  </a:cubicBezTo>
                  <a:cubicBezTo>
                    <a:pt x="126" y="10"/>
                    <a:pt x="99" y="28"/>
                    <a:pt x="81" y="63"/>
                  </a:cubicBezTo>
                  <a:cubicBezTo>
                    <a:pt x="19" y="197"/>
                    <a:pt x="1" y="411"/>
                    <a:pt x="1" y="420"/>
                  </a:cubicBezTo>
                  <a:cubicBezTo>
                    <a:pt x="1" y="429"/>
                    <a:pt x="10" y="438"/>
                    <a:pt x="19" y="438"/>
                  </a:cubicBezTo>
                  <a:cubicBezTo>
                    <a:pt x="19" y="441"/>
                    <a:pt x="19" y="442"/>
                    <a:pt x="21" y="442"/>
                  </a:cubicBezTo>
                  <a:cubicBezTo>
                    <a:pt x="24" y="442"/>
                    <a:pt x="30" y="436"/>
                    <a:pt x="37" y="429"/>
                  </a:cubicBezTo>
                  <a:cubicBezTo>
                    <a:pt x="54" y="395"/>
                    <a:pt x="112" y="286"/>
                    <a:pt x="164" y="286"/>
                  </a:cubicBezTo>
                  <a:cubicBezTo>
                    <a:pt x="166" y="286"/>
                    <a:pt x="168" y="286"/>
                    <a:pt x="170" y="287"/>
                  </a:cubicBezTo>
                  <a:cubicBezTo>
                    <a:pt x="224" y="287"/>
                    <a:pt x="233" y="402"/>
                    <a:pt x="233" y="447"/>
                  </a:cubicBezTo>
                  <a:cubicBezTo>
                    <a:pt x="233" y="456"/>
                    <a:pt x="242" y="465"/>
                    <a:pt x="251" y="465"/>
                  </a:cubicBezTo>
                  <a:cubicBezTo>
                    <a:pt x="260" y="465"/>
                    <a:pt x="269" y="456"/>
                    <a:pt x="269" y="447"/>
                  </a:cubicBezTo>
                  <a:cubicBezTo>
                    <a:pt x="269" y="429"/>
                    <a:pt x="260" y="260"/>
                    <a:pt x="170" y="251"/>
                  </a:cubicBezTo>
                  <a:cubicBezTo>
                    <a:pt x="166" y="250"/>
                    <a:pt x="162" y="250"/>
                    <a:pt x="159" y="250"/>
                  </a:cubicBezTo>
                  <a:cubicBezTo>
                    <a:pt x="110" y="250"/>
                    <a:pt x="70" y="299"/>
                    <a:pt x="45" y="349"/>
                  </a:cubicBezTo>
                  <a:cubicBezTo>
                    <a:pt x="54" y="269"/>
                    <a:pt x="72" y="153"/>
                    <a:pt x="108" y="81"/>
                  </a:cubicBezTo>
                  <a:cubicBezTo>
                    <a:pt x="126" y="55"/>
                    <a:pt x="144" y="37"/>
                    <a:pt x="161" y="37"/>
                  </a:cubicBezTo>
                  <a:cubicBezTo>
                    <a:pt x="165" y="36"/>
                    <a:pt x="168" y="36"/>
                    <a:pt x="171" y="36"/>
                  </a:cubicBezTo>
                  <a:cubicBezTo>
                    <a:pt x="205" y="36"/>
                    <a:pt x="243" y="73"/>
                    <a:pt x="260" y="81"/>
                  </a:cubicBezTo>
                  <a:cubicBezTo>
                    <a:pt x="264" y="86"/>
                    <a:pt x="269" y="88"/>
                    <a:pt x="272" y="88"/>
                  </a:cubicBezTo>
                  <a:cubicBezTo>
                    <a:pt x="275" y="88"/>
                    <a:pt x="277" y="86"/>
                    <a:pt x="277" y="81"/>
                  </a:cubicBezTo>
                  <a:cubicBezTo>
                    <a:pt x="286" y="81"/>
                    <a:pt x="286" y="72"/>
                    <a:pt x="286" y="63"/>
                  </a:cubicBezTo>
                  <a:cubicBezTo>
                    <a:pt x="278" y="63"/>
                    <a:pt x="222" y="0"/>
                    <a:pt x="1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4609618" y="909524"/>
              <a:ext cx="22467" cy="15386"/>
            </a:xfrm>
            <a:custGeom>
              <a:avLst/>
              <a:gdLst/>
              <a:ahLst/>
              <a:cxnLst/>
              <a:rect l="l" t="t" r="r" b="b"/>
              <a:pathLst>
                <a:path w="349" h="239" extrusionOk="0">
                  <a:moveTo>
                    <a:pt x="208" y="1"/>
                  </a:moveTo>
                  <a:cubicBezTo>
                    <a:pt x="180" y="1"/>
                    <a:pt x="149" y="7"/>
                    <a:pt x="117" y="24"/>
                  </a:cubicBezTo>
                  <a:cubicBezTo>
                    <a:pt x="1" y="87"/>
                    <a:pt x="1" y="212"/>
                    <a:pt x="1" y="221"/>
                  </a:cubicBezTo>
                  <a:cubicBezTo>
                    <a:pt x="1" y="229"/>
                    <a:pt x="9" y="238"/>
                    <a:pt x="18" y="238"/>
                  </a:cubicBezTo>
                  <a:cubicBezTo>
                    <a:pt x="27" y="238"/>
                    <a:pt x="36" y="229"/>
                    <a:pt x="36" y="221"/>
                  </a:cubicBezTo>
                  <a:cubicBezTo>
                    <a:pt x="36" y="221"/>
                    <a:pt x="36" y="105"/>
                    <a:pt x="134" y="51"/>
                  </a:cubicBezTo>
                  <a:cubicBezTo>
                    <a:pt x="159" y="36"/>
                    <a:pt x="183" y="31"/>
                    <a:pt x="206" y="31"/>
                  </a:cubicBezTo>
                  <a:cubicBezTo>
                    <a:pt x="266" y="31"/>
                    <a:pt x="315" y="69"/>
                    <a:pt x="322" y="69"/>
                  </a:cubicBezTo>
                  <a:cubicBezTo>
                    <a:pt x="322" y="72"/>
                    <a:pt x="324" y="73"/>
                    <a:pt x="326" y="73"/>
                  </a:cubicBezTo>
                  <a:cubicBezTo>
                    <a:pt x="332" y="73"/>
                    <a:pt x="340" y="69"/>
                    <a:pt x="340" y="69"/>
                  </a:cubicBezTo>
                  <a:cubicBezTo>
                    <a:pt x="348" y="60"/>
                    <a:pt x="348" y="51"/>
                    <a:pt x="340" y="42"/>
                  </a:cubicBezTo>
                  <a:cubicBezTo>
                    <a:pt x="333" y="42"/>
                    <a:pt x="280" y="1"/>
                    <a:pt x="20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4557925" y="928772"/>
              <a:ext cx="45449" cy="74804"/>
            </a:xfrm>
            <a:custGeom>
              <a:avLst/>
              <a:gdLst/>
              <a:ahLst/>
              <a:cxnLst/>
              <a:rect l="l" t="t" r="r" b="b"/>
              <a:pathLst>
                <a:path w="706" h="1162" extrusionOk="0">
                  <a:moveTo>
                    <a:pt x="220" y="0"/>
                  </a:moveTo>
                  <a:cubicBezTo>
                    <a:pt x="212" y="0"/>
                    <a:pt x="205" y="1"/>
                    <a:pt x="197" y="2"/>
                  </a:cubicBezTo>
                  <a:cubicBezTo>
                    <a:pt x="117" y="11"/>
                    <a:pt x="63" y="29"/>
                    <a:pt x="36" y="73"/>
                  </a:cubicBezTo>
                  <a:cubicBezTo>
                    <a:pt x="1" y="127"/>
                    <a:pt x="18" y="189"/>
                    <a:pt x="27" y="189"/>
                  </a:cubicBezTo>
                  <a:cubicBezTo>
                    <a:pt x="27" y="198"/>
                    <a:pt x="36" y="198"/>
                    <a:pt x="45" y="198"/>
                  </a:cubicBezTo>
                  <a:cubicBezTo>
                    <a:pt x="54" y="198"/>
                    <a:pt x="54" y="189"/>
                    <a:pt x="54" y="180"/>
                  </a:cubicBezTo>
                  <a:cubicBezTo>
                    <a:pt x="54" y="180"/>
                    <a:pt x="36" y="127"/>
                    <a:pt x="63" y="91"/>
                  </a:cubicBezTo>
                  <a:cubicBezTo>
                    <a:pt x="81" y="55"/>
                    <a:pt x="126" y="38"/>
                    <a:pt x="197" y="29"/>
                  </a:cubicBezTo>
                  <a:cubicBezTo>
                    <a:pt x="250" y="29"/>
                    <a:pt x="304" y="46"/>
                    <a:pt x="349" y="100"/>
                  </a:cubicBezTo>
                  <a:cubicBezTo>
                    <a:pt x="465" y="225"/>
                    <a:pt x="536" y="501"/>
                    <a:pt x="509" y="698"/>
                  </a:cubicBezTo>
                  <a:cubicBezTo>
                    <a:pt x="456" y="956"/>
                    <a:pt x="331" y="1135"/>
                    <a:pt x="322" y="1144"/>
                  </a:cubicBezTo>
                  <a:cubicBezTo>
                    <a:pt x="322" y="1144"/>
                    <a:pt x="322" y="1153"/>
                    <a:pt x="322" y="1162"/>
                  </a:cubicBezTo>
                  <a:lnTo>
                    <a:pt x="340" y="1162"/>
                  </a:lnTo>
                  <a:lnTo>
                    <a:pt x="688" y="1117"/>
                  </a:lnTo>
                  <a:cubicBezTo>
                    <a:pt x="696" y="1108"/>
                    <a:pt x="705" y="1099"/>
                    <a:pt x="705" y="1090"/>
                  </a:cubicBezTo>
                  <a:cubicBezTo>
                    <a:pt x="705" y="1090"/>
                    <a:pt x="696" y="1081"/>
                    <a:pt x="688" y="1081"/>
                  </a:cubicBezTo>
                  <a:lnTo>
                    <a:pt x="375" y="1126"/>
                  </a:lnTo>
                  <a:cubicBezTo>
                    <a:pt x="411" y="1063"/>
                    <a:pt x="500" y="912"/>
                    <a:pt x="536" y="698"/>
                  </a:cubicBezTo>
                  <a:cubicBezTo>
                    <a:pt x="572" y="501"/>
                    <a:pt x="500" y="216"/>
                    <a:pt x="375" y="82"/>
                  </a:cubicBezTo>
                  <a:cubicBezTo>
                    <a:pt x="321" y="27"/>
                    <a:pt x="273" y="0"/>
                    <a:pt x="2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4520588" y="864719"/>
              <a:ext cx="458350" cy="353097"/>
            </a:xfrm>
            <a:custGeom>
              <a:avLst/>
              <a:gdLst/>
              <a:ahLst/>
              <a:cxnLst/>
              <a:rect l="l" t="t" r="r" b="b"/>
              <a:pathLst>
                <a:path w="7120" h="5485" extrusionOk="0">
                  <a:moveTo>
                    <a:pt x="1334" y="1"/>
                  </a:moveTo>
                  <a:cubicBezTo>
                    <a:pt x="981" y="1"/>
                    <a:pt x="782" y="69"/>
                    <a:pt x="491" y="319"/>
                  </a:cubicBezTo>
                  <a:cubicBezTo>
                    <a:pt x="491" y="319"/>
                    <a:pt x="1" y="613"/>
                    <a:pt x="19" y="943"/>
                  </a:cubicBezTo>
                  <a:cubicBezTo>
                    <a:pt x="45" y="1273"/>
                    <a:pt x="242" y="1354"/>
                    <a:pt x="242" y="1354"/>
                  </a:cubicBezTo>
                  <a:lnTo>
                    <a:pt x="384" y="1282"/>
                  </a:lnTo>
                  <a:lnTo>
                    <a:pt x="759" y="1104"/>
                  </a:lnTo>
                  <a:cubicBezTo>
                    <a:pt x="759" y="1104"/>
                    <a:pt x="500" y="809"/>
                    <a:pt x="1098" y="578"/>
                  </a:cubicBezTo>
                  <a:cubicBezTo>
                    <a:pt x="1098" y="578"/>
                    <a:pt x="1257" y="1070"/>
                    <a:pt x="2065" y="1070"/>
                  </a:cubicBezTo>
                  <a:cubicBezTo>
                    <a:pt x="2154" y="1070"/>
                    <a:pt x="2250" y="1064"/>
                    <a:pt x="2356" y="1050"/>
                  </a:cubicBezTo>
                  <a:cubicBezTo>
                    <a:pt x="2436" y="970"/>
                    <a:pt x="2543" y="917"/>
                    <a:pt x="2668" y="917"/>
                  </a:cubicBezTo>
                  <a:cubicBezTo>
                    <a:pt x="2909" y="917"/>
                    <a:pt x="3105" y="1113"/>
                    <a:pt x="3105" y="1354"/>
                  </a:cubicBezTo>
                  <a:cubicBezTo>
                    <a:pt x="3105" y="1595"/>
                    <a:pt x="2909" y="1791"/>
                    <a:pt x="2668" y="1791"/>
                  </a:cubicBezTo>
                  <a:cubicBezTo>
                    <a:pt x="2615" y="1791"/>
                    <a:pt x="2561" y="1782"/>
                    <a:pt x="2517" y="1764"/>
                  </a:cubicBezTo>
                  <a:lnTo>
                    <a:pt x="2508" y="1755"/>
                  </a:lnTo>
                  <a:cubicBezTo>
                    <a:pt x="2508" y="1764"/>
                    <a:pt x="2508" y="1764"/>
                    <a:pt x="2508" y="1764"/>
                  </a:cubicBezTo>
                  <a:cubicBezTo>
                    <a:pt x="2490" y="1862"/>
                    <a:pt x="2463" y="1969"/>
                    <a:pt x="2418" y="2058"/>
                  </a:cubicBezTo>
                  <a:lnTo>
                    <a:pt x="2775" y="3129"/>
                  </a:lnTo>
                  <a:lnTo>
                    <a:pt x="6031" y="5484"/>
                  </a:lnTo>
                  <a:cubicBezTo>
                    <a:pt x="6031" y="5484"/>
                    <a:pt x="7120" y="5386"/>
                    <a:pt x="7102" y="4369"/>
                  </a:cubicBezTo>
                  <a:cubicBezTo>
                    <a:pt x="7075" y="3361"/>
                    <a:pt x="5960" y="3620"/>
                    <a:pt x="5791" y="3343"/>
                  </a:cubicBezTo>
                  <a:cubicBezTo>
                    <a:pt x="5630" y="3067"/>
                    <a:pt x="6005" y="2701"/>
                    <a:pt x="5541" y="2281"/>
                  </a:cubicBezTo>
                  <a:cubicBezTo>
                    <a:pt x="5430" y="2179"/>
                    <a:pt x="5282" y="2148"/>
                    <a:pt x="5116" y="2148"/>
                  </a:cubicBezTo>
                  <a:cubicBezTo>
                    <a:pt x="4859" y="2148"/>
                    <a:pt x="4559" y="2222"/>
                    <a:pt x="4283" y="2222"/>
                  </a:cubicBezTo>
                  <a:cubicBezTo>
                    <a:pt x="3989" y="2222"/>
                    <a:pt x="3723" y="2138"/>
                    <a:pt x="3569" y="1791"/>
                  </a:cubicBezTo>
                  <a:cubicBezTo>
                    <a:pt x="3168" y="908"/>
                    <a:pt x="2980" y="105"/>
                    <a:pt x="2070" y="42"/>
                  </a:cubicBezTo>
                  <a:cubicBezTo>
                    <a:pt x="1756" y="20"/>
                    <a:pt x="1523" y="1"/>
                    <a:pt x="13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4490718" y="934437"/>
              <a:ext cx="97142" cy="63409"/>
            </a:xfrm>
            <a:custGeom>
              <a:avLst/>
              <a:gdLst/>
              <a:ahLst/>
              <a:cxnLst/>
              <a:rect l="l" t="t" r="r" b="b"/>
              <a:pathLst>
                <a:path w="1509" h="985" extrusionOk="0">
                  <a:moveTo>
                    <a:pt x="396" y="0"/>
                  </a:moveTo>
                  <a:cubicBezTo>
                    <a:pt x="171" y="0"/>
                    <a:pt x="1" y="53"/>
                    <a:pt x="1" y="173"/>
                  </a:cubicBezTo>
                  <a:cubicBezTo>
                    <a:pt x="1" y="520"/>
                    <a:pt x="813" y="984"/>
                    <a:pt x="1071" y="984"/>
                  </a:cubicBezTo>
                  <a:cubicBezTo>
                    <a:pt x="1330" y="984"/>
                    <a:pt x="1509" y="699"/>
                    <a:pt x="1509" y="503"/>
                  </a:cubicBezTo>
                  <a:cubicBezTo>
                    <a:pt x="1509" y="206"/>
                    <a:pt x="843" y="0"/>
                    <a:pt x="3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4501662" y="943771"/>
              <a:ext cx="76413" cy="44869"/>
            </a:xfrm>
            <a:custGeom>
              <a:avLst/>
              <a:gdLst/>
              <a:ahLst/>
              <a:cxnLst/>
              <a:rect l="l" t="t" r="r" b="b"/>
              <a:pathLst>
                <a:path w="1187" h="697" extrusionOk="0">
                  <a:moveTo>
                    <a:pt x="223" y="1"/>
                  </a:moveTo>
                  <a:cubicBezTo>
                    <a:pt x="188" y="1"/>
                    <a:pt x="152" y="1"/>
                    <a:pt x="125" y="10"/>
                  </a:cubicBezTo>
                  <a:cubicBezTo>
                    <a:pt x="36" y="19"/>
                    <a:pt x="0" y="117"/>
                    <a:pt x="54" y="179"/>
                  </a:cubicBezTo>
                  <a:cubicBezTo>
                    <a:pt x="232" y="411"/>
                    <a:pt x="732" y="697"/>
                    <a:pt x="901" y="697"/>
                  </a:cubicBezTo>
                  <a:cubicBezTo>
                    <a:pt x="1071" y="697"/>
                    <a:pt x="1187" y="491"/>
                    <a:pt x="1187" y="358"/>
                  </a:cubicBezTo>
                  <a:cubicBezTo>
                    <a:pt x="1187" y="304"/>
                    <a:pt x="1098" y="215"/>
                    <a:pt x="892" y="135"/>
                  </a:cubicBezTo>
                  <a:cubicBezTo>
                    <a:pt x="696" y="54"/>
                    <a:pt x="438" y="1"/>
                    <a:pt x="2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4534943" y="952977"/>
              <a:ext cx="32831" cy="29355"/>
            </a:xfrm>
            <a:custGeom>
              <a:avLst/>
              <a:gdLst/>
              <a:ahLst/>
              <a:cxnLst/>
              <a:rect l="l" t="t" r="r" b="b"/>
              <a:pathLst>
                <a:path w="510" h="456" extrusionOk="0">
                  <a:moveTo>
                    <a:pt x="402" y="1"/>
                  </a:moveTo>
                  <a:lnTo>
                    <a:pt x="1" y="402"/>
                  </a:lnTo>
                  <a:cubicBezTo>
                    <a:pt x="36" y="420"/>
                    <a:pt x="72" y="438"/>
                    <a:pt x="108" y="455"/>
                  </a:cubicBezTo>
                  <a:lnTo>
                    <a:pt x="509" y="54"/>
                  </a:lnTo>
                  <a:cubicBezTo>
                    <a:pt x="483" y="36"/>
                    <a:pt x="447" y="18"/>
                    <a:pt x="4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0" name="Google Shape;610;p3"/>
            <p:cNvSpPr/>
            <p:nvPr/>
          </p:nvSpPr>
          <p:spPr>
            <a:xfrm>
              <a:off x="4517755" y="946089"/>
              <a:ext cx="29934" cy="25879"/>
            </a:xfrm>
            <a:custGeom>
              <a:avLst/>
              <a:gdLst/>
              <a:ahLst/>
              <a:cxnLst/>
              <a:rect l="l" t="t" r="r" b="b"/>
              <a:pathLst>
                <a:path w="465" h="402" extrusionOk="0">
                  <a:moveTo>
                    <a:pt x="330" y="0"/>
                  </a:moveTo>
                  <a:lnTo>
                    <a:pt x="0" y="331"/>
                  </a:lnTo>
                  <a:cubicBezTo>
                    <a:pt x="36" y="357"/>
                    <a:pt x="63" y="375"/>
                    <a:pt x="98" y="402"/>
                  </a:cubicBezTo>
                  <a:lnTo>
                    <a:pt x="464" y="36"/>
                  </a:lnTo>
                  <a:cubicBezTo>
                    <a:pt x="419" y="27"/>
                    <a:pt x="375" y="9"/>
                    <a:pt x="3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1" name="Google Shape;611;p3"/>
            <p:cNvSpPr/>
            <p:nvPr/>
          </p:nvSpPr>
          <p:spPr>
            <a:xfrm>
              <a:off x="4595713" y="916026"/>
              <a:ext cx="100103" cy="76349"/>
            </a:xfrm>
            <a:custGeom>
              <a:avLst/>
              <a:gdLst/>
              <a:ahLst/>
              <a:cxnLst/>
              <a:rect l="l" t="t" r="r" b="b"/>
              <a:pathLst>
                <a:path w="1555" h="1186" extrusionOk="0">
                  <a:moveTo>
                    <a:pt x="1280" y="0"/>
                  </a:moveTo>
                  <a:cubicBezTo>
                    <a:pt x="880" y="0"/>
                    <a:pt x="0" y="471"/>
                    <a:pt x="101" y="815"/>
                  </a:cubicBezTo>
                  <a:cubicBezTo>
                    <a:pt x="147" y="987"/>
                    <a:pt x="337" y="1185"/>
                    <a:pt x="551" y="1185"/>
                  </a:cubicBezTo>
                  <a:cubicBezTo>
                    <a:pt x="582" y="1185"/>
                    <a:pt x="613" y="1181"/>
                    <a:pt x="645" y="1172"/>
                  </a:cubicBezTo>
                  <a:cubicBezTo>
                    <a:pt x="895" y="1101"/>
                    <a:pt x="1555" y="432"/>
                    <a:pt x="1465" y="93"/>
                  </a:cubicBezTo>
                  <a:cubicBezTo>
                    <a:pt x="1446" y="28"/>
                    <a:pt x="1377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2" name="Google Shape;612;p3"/>
            <p:cNvSpPr/>
            <p:nvPr/>
          </p:nvSpPr>
          <p:spPr>
            <a:xfrm>
              <a:off x="4610197" y="925939"/>
              <a:ext cx="70555" cy="56843"/>
            </a:xfrm>
            <a:custGeom>
              <a:avLst/>
              <a:gdLst/>
              <a:ahLst/>
              <a:cxnLst/>
              <a:rect l="l" t="t" r="r" b="b"/>
              <a:pathLst>
                <a:path w="1096" h="883" extrusionOk="0">
                  <a:moveTo>
                    <a:pt x="967" y="1"/>
                  </a:moveTo>
                  <a:cubicBezTo>
                    <a:pt x="963" y="1"/>
                    <a:pt x="959" y="1"/>
                    <a:pt x="955" y="1"/>
                  </a:cubicBezTo>
                  <a:cubicBezTo>
                    <a:pt x="919" y="10"/>
                    <a:pt x="884" y="19"/>
                    <a:pt x="848" y="28"/>
                  </a:cubicBezTo>
                  <a:cubicBezTo>
                    <a:pt x="643" y="82"/>
                    <a:pt x="411" y="197"/>
                    <a:pt x="241" y="331"/>
                  </a:cubicBezTo>
                  <a:cubicBezTo>
                    <a:pt x="63" y="465"/>
                    <a:pt x="0" y="572"/>
                    <a:pt x="18" y="626"/>
                  </a:cubicBezTo>
                  <a:cubicBezTo>
                    <a:pt x="50" y="737"/>
                    <a:pt x="187" y="883"/>
                    <a:pt x="330" y="883"/>
                  </a:cubicBezTo>
                  <a:cubicBezTo>
                    <a:pt x="348" y="883"/>
                    <a:pt x="366" y="880"/>
                    <a:pt x="384" y="875"/>
                  </a:cubicBezTo>
                  <a:cubicBezTo>
                    <a:pt x="554" y="831"/>
                    <a:pt x="946" y="421"/>
                    <a:pt x="1062" y="153"/>
                  </a:cubicBezTo>
                  <a:cubicBezTo>
                    <a:pt x="1096" y="77"/>
                    <a:pt x="1041" y="1"/>
                    <a:pt x="9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4618244" y="947827"/>
              <a:ext cx="37981" cy="23561"/>
            </a:xfrm>
            <a:custGeom>
              <a:avLst/>
              <a:gdLst/>
              <a:ahLst/>
              <a:cxnLst/>
              <a:rect l="l" t="t" r="r" b="b"/>
              <a:pathLst>
                <a:path w="590" h="366" extrusionOk="0">
                  <a:moveTo>
                    <a:pt x="98" y="0"/>
                  </a:moveTo>
                  <a:cubicBezTo>
                    <a:pt x="63" y="36"/>
                    <a:pt x="27" y="63"/>
                    <a:pt x="0" y="89"/>
                  </a:cubicBezTo>
                  <a:lnTo>
                    <a:pt x="500" y="366"/>
                  </a:lnTo>
                  <a:cubicBezTo>
                    <a:pt x="527" y="339"/>
                    <a:pt x="562" y="312"/>
                    <a:pt x="589" y="286"/>
                  </a:cubicBezTo>
                  <a:lnTo>
                    <a:pt x="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4635432" y="936304"/>
              <a:ext cx="33990" cy="20729"/>
            </a:xfrm>
            <a:custGeom>
              <a:avLst/>
              <a:gdLst/>
              <a:ahLst/>
              <a:cxnLst/>
              <a:rect l="l" t="t" r="r" b="b"/>
              <a:pathLst>
                <a:path w="528" h="322" extrusionOk="0">
                  <a:moveTo>
                    <a:pt x="126" y="1"/>
                  </a:moveTo>
                  <a:cubicBezTo>
                    <a:pt x="81" y="19"/>
                    <a:pt x="46" y="45"/>
                    <a:pt x="1" y="63"/>
                  </a:cubicBezTo>
                  <a:lnTo>
                    <a:pt x="456" y="322"/>
                  </a:lnTo>
                  <a:cubicBezTo>
                    <a:pt x="483" y="286"/>
                    <a:pt x="509" y="260"/>
                    <a:pt x="527" y="224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4578010" y="966174"/>
              <a:ext cx="32831" cy="13841"/>
            </a:xfrm>
            <a:custGeom>
              <a:avLst/>
              <a:gdLst/>
              <a:ahLst/>
              <a:cxnLst/>
              <a:rect l="l" t="t" r="r" b="b"/>
              <a:pathLst>
                <a:path w="510" h="215" extrusionOk="0">
                  <a:moveTo>
                    <a:pt x="420" y="1"/>
                  </a:moveTo>
                  <a:lnTo>
                    <a:pt x="99" y="19"/>
                  </a:lnTo>
                  <a:lnTo>
                    <a:pt x="1" y="215"/>
                  </a:lnTo>
                  <a:lnTo>
                    <a:pt x="509" y="215"/>
                  </a:lnTo>
                  <a:lnTo>
                    <a:pt x="4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4563654" y="822168"/>
              <a:ext cx="147676" cy="77443"/>
            </a:xfrm>
            <a:custGeom>
              <a:avLst/>
              <a:gdLst/>
              <a:ahLst/>
              <a:cxnLst/>
              <a:rect l="l" t="t" r="r" b="b"/>
              <a:pathLst>
                <a:path w="2294" h="1203" extrusionOk="0">
                  <a:moveTo>
                    <a:pt x="1065" y="1"/>
                  </a:moveTo>
                  <a:cubicBezTo>
                    <a:pt x="319" y="1"/>
                    <a:pt x="1" y="846"/>
                    <a:pt x="1" y="846"/>
                  </a:cubicBezTo>
                  <a:lnTo>
                    <a:pt x="2294" y="1203"/>
                  </a:lnTo>
                  <a:cubicBezTo>
                    <a:pt x="2294" y="1203"/>
                    <a:pt x="2267" y="257"/>
                    <a:pt x="1330" y="34"/>
                  </a:cubicBezTo>
                  <a:cubicBezTo>
                    <a:pt x="1236" y="11"/>
                    <a:pt x="1148" y="1"/>
                    <a:pt x="10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4368986" y="1037887"/>
              <a:ext cx="605383" cy="437750"/>
            </a:xfrm>
            <a:custGeom>
              <a:avLst/>
              <a:gdLst/>
              <a:ahLst/>
              <a:cxnLst/>
              <a:rect l="l" t="t" r="r" b="b"/>
              <a:pathLst>
                <a:path w="9404" h="6800" extrusionOk="0">
                  <a:moveTo>
                    <a:pt x="5839" y="1"/>
                  </a:moveTo>
                  <a:cubicBezTo>
                    <a:pt x="5381" y="1"/>
                    <a:pt x="4996" y="55"/>
                    <a:pt x="4996" y="55"/>
                  </a:cubicBezTo>
                  <a:cubicBezTo>
                    <a:pt x="4996" y="55"/>
                    <a:pt x="4952" y="457"/>
                    <a:pt x="4657" y="492"/>
                  </a:cubicBezTo>
                  <a:cubicBezTo>
                    <a:pt x="4635" y="495"/>
                    <a:pt x="4613" y="496"/>
                    <a:pt x="4594" y="496"/>
                  </a:cubicBezTo>
                  <a:cubicBezTo>
                    <a:pt x="4354" y="496"/>
                    <a:pt x="4301" y="314"/>
                    <a:pt x="4301" y="314"/>
                  </a:cubicBezTo>
                  <a:cubicBezTo>
                    <a:pt x="4301" y="314"/>
                    <a:pt x="3634" y="159"/>
                    <a:pt x="3050" y="159"/>
                  </a:cubicBezTo>
                  <a:cubicBezTo>
                    <a:pt x="2758" y="159"/>
                    <a:pt x="2487" y="198"/>
                    <a:pt x="2329" y="314"/>
                  </a:cubicBezTo>
                  <a:cubicBezTo>
                    <a:pt x="1865" y="662"/>
                    <a:pt x="1" y="2482"/>
                    <a:pt x="1" y="2482"/>
                  </a:cubicBezTo>
                  <a:cubicBezTo>
                    <a:pt x="224" y="3606"/>
                    <a:pt x="1776" y="4079"/>
                    <a:pt x="1776" y="4079"/>
                  </a:cubicBezTo>
                  <a:lnTo>
                    <a:pt x="1633" y="4846"/>
                  </a:lnTo>
                  <a:lnTo>
                    <a:pt x="7476" y="6800"/>
                  </a:lnTo>
                  <a:lnTo>
                    <a:pt x="7280" y="5060"/>
                  </a:lnTo>
                  <a:lnTo>
                    <a:pt x="7280" y="5060"/>
                  </a:lnTo>
                  <a:cubicBezTo>
                    <a:pt x="7413" y="5080"/>
                    <a:pt x="7539" y="5089"/>
                    <a:pt x="7659" y="5089"/>
                  </a:cubicBezTo>
                  <a:cubicBezTo>
                    <a:pt x="8864" y="5089"/>
                    <a:pt x="9403" y="4159"/>
                    <a:pt x="9403" y="4159"/>
                  </a:cubicBezTo>
                  <a:cubicBezTo>
                    <a:pt x="9403" y="4159"/>
                    <a:pt x="7708" y="956"/>
                    <a:pt x="7236" y="377"/>
                  </a:cubicBezTo>
                  <a:cubicBezTo>
                    <a:pt x="6983" y="72"/>
                    <a:pt x="6363" y="1"/>
                    <a:pt x="58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4085288" y="1352871"/>
              <a:ext cx="283765" cy="511846"/>
            </a:xfrm>
            <a:custGeom>
              <a:avLst/>
              <a:gdLst/>
              <a:ahLst/>
              <a:cxnLst/>
              <a:rect l="l" t="t" r="r" b="b"/>
              <a:pathLst>
                <a:path w="4408" h="7951" extrusionOk="0">
                  <a:moveTo>
                    <a:pt x="2873" y="0"/>
                  </a:moveTo>
                  <a:cubicBezTo>
                    <a:pt x="2673" y="0"/>
                    <a:pt x="2468" y="51"/>
                    <a:pt x="2267" y="176"/>
                  </a:cubicBezTo>
                  <a:cubicBezTo>
                    <a:pt x="1250" y="809"/>
                    <a:pt x="1" y="6581"/>
                    <a:pt x="27" y="6715"/>
                  </a:cubicBezTo>
                  <a:cubicBezTo>
                    <a:pt x="43" y="6836"/>
                    <a:pt x="1154" y="7950"/>
                    <a:pt x="3209" y="7950"/>
                  </a:cubicBezTo>
                  <a:cubicBezTo>
                    <a:pt x="3578" y="7950"/>
                    <a:pt x="3978" y="7914"/>
                    <a:pt x="4408" y="7830"/>
                  </a:cubicBezTo>
                  <a:lnTo>
                    <a:pt x="4408" y="827"/>
                  </a:lnTo>
                  <a:cubicBezTo>
                    <a:pt x="4408" y="827"/>
                    <a:pt x="3684" y="0"/>
                    <a:pt x="28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4279956" y="1454326"/>
              <a:ext cx="14420" cy="388889"/>
            </a:xfrm>
            <a:custGeom>
              <a:avLst/>
              <a:gdLst/>
              <a:ahLst/>
              <a:cxnLst/>
              <a:rect l="l" t="t" r="r" b="b"/>
              <a:pathLst>
                <a:path w="224" h="6041" extrusionOk="0">
                  <a:moveTo>
                    <a:pt x="19" y="1"/>
                  </a:moveTo>
                  <a:cubicBezTo>
                    <a:pt x="10" y="1"/>
                    <a:pt x="1" y="9"/>
                    <a:pt x="1" y="18"/>
                  </a:cubicBezTo>
                  <a:lnTo>
                    <a:pt x="188" y="6022"/>
                  </a:lnTo>
                  <a:cubicBezTo>
                    <a:pt x="188" y="6031"/>
                    <a:pt x="197" y="6040"/>
                    <a:pt x="206" y="6040"/>
                  </a:cubicBezTo>
                  <a:cubicBezTo>
                    <a:pt x="215" y="6040"/>
                    <a:pt x="224" y="6031"/>
                    <a:pt x="224" y="6022"/>
                  </a:cubicBezTo>
                  <a:lnTo>
                    <a:pt x="37" y="18"/>
                  </a:lnTo>
                  <a:cubicBezTo>
                    <a:pt x="37" y="9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4368986" y="1132710"/>
              <a:ext cx="584718" cy="183083"/>
            </a:xfrm>
            <a:custGeom>
              <a:avLst/>
              <a:gdLst/>
              <a:ahLst/>
              <a:cxnLst/>
              <a:rect l="l" t="t" r="r" b="b"/>
              <a:pathLst>
                <a:path w="9083" h="2844" extrusionOk="0">
                  <a:moveTo>
                    <a:pt x="1044" y="1"/>
                  </a:moveTo>
                  <a:cubicBezTo>
                    <a:pt x="500" y="509"/>
                    <a:pt x="10" y="991"/>
                    <a:pt x="1" y="1009"/>
                  </a:cubicBezTo>
                  <a:cubicBezTo>
                    <a:pt x="1" y="1009"/>
                    <a:pt x="2" y="1009"/>
                    <a:pt x="6" y="1009"/>
                  </a:cubicBezTo>
                  <a:cubicBezTo>
                    <a:pt x="70" y="1009"/>
                    <a:pt x="703" y="1017"/>
                    <a:pt x="1776" y="1321"/>
                  </a:cubicBezTo>
                  <a:cubicBezTo>
                    <a:pt x="2900" y="1651"/>
                    <a:pt x="3614" y="2561"/>
                    <a:pt x="4898" y="2784"/>
                  </a:cubicBezTo>
                  <a:cubicBezTo>
                    <a:pt x="5128" y="2825"/>
                    <a:pt x="5337" y="2843"/>
                    <a:pt x="5531" y="2843"/>
                  </a:cubicBezTo>
                  <a:cubicBezTo>
                    <a:pt x="6428" y="2843"/>
                    <a:pt x="6987" y="2455"/>
                    <a:pt x="7655" y="2169"/>
                  </a:cubicBezTo>
                  <a:cubicBezTo>
                    <a:pt x="7921" y="2055"/>
                    <a:pt x="8204" y="2017"/>
                    <a:pt x="8467" y="2017"/>
                  </a:cubicBezTo>
                  <a:cubicBezTo>
                    <a:pt x="8697" y="2017"/>
                    <a:pt x="8911" y="2046"/>
                    <a:pt x="9082" y="2079"/>
                  </a:cubicBezTo>
                  <a:cubicBezTo>
                    <a:pt x="8895" y="1740"/>
                    <a:pt x="8654" y="1303"/>
                    <a:pt x="8413" y="857"/>
                  </a:cubicBezTo>
                  <a:cubicBezTo>
                    <a:pt x="8241" y="814"/>
                    <a:pt x="8062" y="795"/>
                    <a:pt x="7878" y="795"/>
                  </a:cubicBezTo>
                  <a:cubicBezTo>
                    <a:pt x="6812" y="795"/>
                    <a:pt x="5583" y="1415"/>
                    <a:pt x="4605" y="1415"/>
                  </a:cubicBezTo>
                  <a:cubicBezTo>
                    <a:pt x="4500" y="1415"/>
                    <a:pt x="4399" y="1408"/>
                    <a:pt x="4301" y="1392"/>
                  </a:cubicBezTo>
                  <a:cubicBezTo>
                    <a:pt x="3007" y="1178"/>
                    <a:pt x="2614" y="349"/>
                    <a:pt x="1838" y="108"/>
                  </a:cubicBezTo>
                  <a:cubicBezTo>
                    <a:pt x="1553" y="19"/>
                    <a:pt x="1276" y="1"/>
                    <a:pt x="10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4796239" y="1126981"/>
              <a:ext cx="54075" cy="348655"/>
            </a:xfrm>
            <a:custGeom>
              <a:avLst/>
              <a:gdLst/>
              <a:ahLst/>
              <a:cxnLst/>
              <a:rect l="l" t="t" r="r" b="b"/>
              <a:pathLst>
                <a:path w="840" h="5416" extrusionOk="0">
                  <a:moveTo>
                    <a:pt x="1" y="1"/>
                  </a:moveTo>
                  <a:lnTo>
                    <a:pt x="420" y="5282"/>
                  </a:lnTo>
                  <a:lnTo>
                    <a:pt x="839" y="5416"/>
                  </a:lnTo>
                  <a:lnTo>
                    <a:pt x="643" y="367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8A4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4451707" y="1109729"/>
              <a:ext cx="70104" cy="190743"/>
            </a:xfrm>
            <a:custGeom>
              <a:avLst/>
              <a:gdLst/>
              <a:ahLst/>
              <a:cxnLst/>
              <a:rect l="l" t="t" r="r" b="b"/>
              <a:pathLst>
                <a:path w="1089" h="2963" extrusionOk="0">
                  <a:moveTo>
                    <a:pt x="1089" y="1"/>
                  </a:moveTo>
                  <a:lnTo>
                    <a:pt x="0" y="2766"/>
                  </a:lnTo>
                  <a:cubicBezTo>
                    <a:pt x="277" y="2900"/>
                    <a:pt x="491" y="2963"/>
                    <a:pt x="491" y="2963"/>
                  </a:cubicBezTo>
                  <a:lnTo>
                    <a:pt x="1089" y="1"/>
                  </a:lnTo>
                  <a:close/>
                </a:path>
              </a:pathLst>
            </a:custGeom>
            <a:solidFill>
              <a:srgbClr val="E8A4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4703218" y="898452"/>
              <a:ext cx="289494" cy="277971"/>
            </a:xfrm>
            <a:custGeom>
              <a:avLst/>
              <a:gdLst/>
              <a:ahLst/>
              <a:cxnLst/>
              <a:rect l="l" t="t" r="r" b="b"/>
              <a:pathLst>
                <a:path w="4497" h="4318" extrusionOk="0">
                  <a:moveTo>
                    <a:pt x="19" y="0"/>
                  </a:moveTo>
                  <a:cubicBezTo>
                    <a:pt x="10" y="0"/>
                    <a:pt x="1" y="9"/>
                    <a:pt x="1" y="18"/>
                  </a:cubicBezTo>
                  <a:cubicBezTo>
                    <a:pt x="1" y="36"/>
                    <a:pt x="63" y="1499"/>
                    <a:pt x="964" y="1766"/>
                  </a:cubicBezTo>
                  <a:cubicBezTo>
                    <a:pt x="1292" y="1866"/>
                    <a:pt x="1543" y="1894"/>
                    <a:pt x="1749" y="1894"/>
                  </a:cubicBezTo>
                  <a:cubicBezTo>
                    <a:pt x="1874" y="1894"/>
                    <a:pt x="1981" y="1884"/>
                    <a:pt x="2079" y="1873"/>
                  </a:cubicBezTo>
                  <a:cubicBezTo>
                    <a:pt x="2168" y="1865"/>
                    <a:pt x="2248" y="1857"/>
                    <a:pt x="2325" y="1857"/>
                  </a:cubicBezTo>
                  <a:cubicBezTo>
                    <a:pt x="2412" y="1857"/>
                    <a:pt x="2494" y="1867"/>
                    <a:pt x="2579" y="1900"/>
                  </a:cubicBezTo>
                  <a:cubicBezTo>
                    <a:pt x="2748" y="1963"/>
                    <a:pt x="2704" y="2123"/>
                    <a:pt x="2650" y="2328"/>
                  </a:cubicBezTo>
                  <a:cubicBezTo>
                    <a:pt x="2597" y="2569"/>
                    <a:pt x="2525" y="2837"/>
                    <a:pt x="2802" y="3024"/>
                  </a:cubicBezTo>
                  <a:cubicBezTo>
                    <a:pt x="3052" y="3185"/>
                    <a:pt x="3194" y="3212"/>
                    <a:pt x="3355" y="3238"/>
                  </a:cubicBezTo>
                  <a:cubicBezTo>
                    <a:pt x="3507" y="3265"/>
                    <a:pt x="3658" y="3292"/>
                    <a:pt x="3926" y="3452"/>
                  </a:cubicBezTo>
                  <a:cubicBezTo>
                    <a:pt x="4461" y="3765"/>
                    <a:pt x="4363" y="4300"/>
                    <a:pt x="4363" y="4300"/>
                  </a:cubicBezTo>
                  <a:cubicBezTo>
                    <a:pt x="4363" y="4309"/>
                    <a:pt x="4363" y="4318"/>
                    <a:pt x="4372" y="4318"/>
                  </a:cubicBezTo>
                  <a:lnTo>
                    <a:pt x="4381" y="4318"/>
                  </a:lnTo>
                  <a:cubicBezTo>
                    <a:pt x="4381" y="4318"/>
                    <a:pt x="4390" y="4318"/>
                    <a:pt x="4390" y="4309"/>
                  </a:cubicBezTo>
                  <a:cubicBezTo>
                    <a:pt x="4390" y="4300"/>
                    <a:pt x="4497" y="3756"/>
                    <a:pt x="3944" y="3426"/>
                  </a:cubicBezTo>
                  <a:cubicBezTo>
                    <a:pt x="3667" y="3256"/>
                    <a:pt x="3507" y="3229"/>
                    <a:pt x="3355" y="3203"/>
                  </a:cubicBezTo>
                  <a:cubicBezTo>
                    <a:pt x="3203" y="3185"/>
                    <a:pt x="3061" y="3158"/>
                    <a:pt x="2820" y="2997"/>
                  </a:cubicBezTo>
                  <a:cubicBezTo>
                    <a:pt x="2561" y="2828"/>
                    <a:pt x="2623" y="2569"/>
                    <a:pt x="2686" y="2337"/>
                  </a:cubicBezTo>
                  <a:cubicBezTo>
                    <a:pt x="2739" y="2132"/>
                    <a:pt x="2784" y="1945"/>
                    <a:pt x="2588" y="1873"/>
                  </a:cubicBezTo>
                  <a:cubicBezTo>
                    <a:pt x="2488" y="1837"/>
                    <a:pt x="2394" y="1825"/>
                    <a:pt x="2296" y="1825"/>
                  </a:cubicBezTo>
                  <a:cubicBezTo>
                    <a:pt x="2227" y="1825"/>
                    <a:pt x="2156" y="1830"/>
                    <a:pt x="2079" y="1838"/>
                  </a:cubicBezTo>
                  <a:cubicBezTo>
                    <a:pt x="1979" y="1848"/>
                    <a:pt x="1868" y="1858"/>
                    <a:pt x="1740" y="1858"/>
                  </a:cubicBezTo>
                  <a:cubicBezTo>
                    <a:pt x="1537" y="1858"/>
                    <a:pt x="1290" y="1833"/>
                    <a:pt x="973" y="1740"/>
                  </a:cubicBezTo>
                  <a:cubicBezTo>
                    <a:pt x="90" y="1472"/>
                    <a:pt x="36" y="36"/>
                    <a:pt x="36" y="18"/>
                  </a:cubicBezTo>
                  <a:cubicBezTo>
                    <a:pt x="36" y="9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4571701" y="900705"/>
              <a:ext cx="20729" cy="29934"/>
            </a:xfrm>
            <a:custGeom>
              <a:avLst/>
              <a:gdLst/>
              <a:ahLst/>
              <a:cxnLst/>
              <a:rect l="l" t="t" r="r" b="b"/>
              <a:pathLst>
                <a:path w="322" h="465" extrusionOk="0">
                  <a:moveTo>
                    <a:pt x="304" y="1"/>
                  </a:moveTo>
                  <a:cubicBezTo>
                    <a:pt x="295" y="1"/>
                    <a:pt x="72" y="36"/>
                    <a:pt x="28" y="179"/>
                  </a:cubicBezTo>
                  <a:cubicBezTo>
                    <a:pt x="1" y="259"/>
                    <a:pt x="36" y="349"/>
                    <a:pt x="135" y="465"/>
                  </a:cubicBezTo>
                  <a:lnTo>
                    <a:pt x="161" y="465"/>
                  </a:lnTo>
                  <a:cubicBezTo>
                    <a:pt x="161" y="456"/>
                    <a:pt x="161" y="447"/>
                    <a:pt x="161" y="438"/>
                  </a:cubicBezTo>
                  <a:cubicBezTo>
                    <a:pt x="63" y="340"/>
                    <a:pt x="28" y="259"/>
                    <a:pt x="54" y="188"/>
                  </a:cubicBezTo>
                  <a:cubicBezTo>
                    <a:pt x="99" y="63"/>
                    <a:pt x="304" y="27"/>
                    <a:pt x="304" y="27"/>
                  </a:cubicBezTo>
                  <a:cubicBezTo>
                    <a:pt x="313" y="27"/>
                    <a:pt x="322" y="19"/>
                    <a:pt x="322" y="10"/>
                  </a:cubicBezTo>
                  <a:cubicBezTo>
                    <a:pt x="322" y="1"/>
                    <a:pt x="313" y="1"/>
                    <a:pt x="3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4520009" y="881714"/>
              <a:ext cx="63860" cy="44934"/>
            </a:xfrm>
            <a:custGeom>
              <a:avLst/>
              <a:gdLst/>
              <a:ahLst/>
              <a:cxnLst/>
              <a:rect l="l" t="t" r="r" b="b"/>
              <a:pathLst>
                <a:path w="992" h="698" extrusionOk="0">
                  <a:moveTo>
                    <a:pt x="926" y="1"/>
                  </a:moveTo>
                  <a:cubicBezTo>
                    <a:pt x="790" y="1"/>
                    <a:pt x="393" y="19"/>
                    <a:pt x="170" y="242"/>
                  </a:cubicBezTo>
                  <a:cubicBezTo>
                    <a:pt x="54" y="358"/>
                    <a:pt x="1" y="501"/>
                    <a:pt x="10" y="679"/>
                  </a:cubicBezTo>
                  <a:cubicBezTo>
                    <a:pt x="10" y="688"/>
                    <a:pt x="19" y="697"/>
                    <a:pt x="28" y="697"/>
                  </a:cubicBezTo>
                  <a:cubicBezTo>
                    <a:pt x="37" y="697"/>
                    <a:pt x="45" y="688"/>
                    <a:pt x="45" y="679"/>
                  </a:cubicBezTo>
                  <a:cubicBezTo>
                    <a:pt x="37" y="510"/>
                    <a:pt x="90" y="367"/>
                    <a:pt x="197" y="260"/>
                  </a:cubicBezTo>
                  <a:cubicBezTo>
                    <a:pt x="410" y="54"/>
                    <a:pt x="793" y="36"/>
                    <a:pt x="926" y="36"/>
                  </a:cubicBezTo>
                  <a:cubicBezTo>
                    <a:pt x="955" y="36"/>
                    <a:pt x="972" y="37"/>
                    <a:pt x="973" y="37"/>
                  </a:cubicBezTo>
                  <a:cubicBezTo>
                    <a:pt x="982" y="37"/>
                    <a:pt x="991" y="28"/>
                    <a:pt x="991" y="19"/>
                  </a:cubicBezTo>
                  <a:cubicBezTo>
                    <a:pt x="991" y="10"/>
                    <a:pt x="982" y="1"/>
                    <a:pt x="973" y="1"/>
                  </a:cubicBezTo>
                  <a:cubicBezTo>
                    <a:pt x="970" y="1"/>
                    <a:pt x="953" y="1"/>
                    <a:pt x="9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3"/>
            <p:cNvSpPr/>
            <p:nvPr/>
          </p:nvSpPr>
          <p:spPr>
            <a:xfrm>
              <a:off x="4358686" y="1025913"/>
              <a:ext cx="133192" cy="308099"/>
            </a:xfrm>
            <a:custGeom>
              <a:avLst/>
              <a:gdLst/>
              <a:ahLst/>
              <a:cxnLst/>
              <a:rect l="l" t="t" r="r" b="b"/>
              <a:pathLst>
                <a:path w="2069" h="4786" extrusionOk="0">
                  <a:moveTo>
                    <a:pt x="821" y="0"/>
                  </a:moveTo>
                  <a:lnTo>
                    <a:pt x="89" y="3640"/>
                  </a:lnTo>
                  <a:cubicBezTo>
                    <a:pt x="0" y="4176"/>
                    <a:pt x="366" y="4684"/>
                    <a:pt x="910" y="4773"/>
                  </a:cubicBezTo>
                  <a:cubicBezTo>
                    <a:pt x="963" y="4782"/>
                    <a:pt x="1016" y="4786"/>
                    <a:pt x="1067" y="4786"/>
                  </a:cubicBezTo>
                  <a:cubicBezTo>
                    <a:pt x="1615" y="4786"/>
                    <a:pt x="2068" y="4328"/>
                    <a:pt x="2052" y="3765"/>
                  </a:cubicBezTo>
                  <a:lnTo>
                    <a:pt x="19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3"/>
            <p:cNvSpPr/>
            <p:nvPr/>
          </p:nvSpPr>
          <p:spPr>
            <a:xfrm>
              <a:off x="4411473" y="929416"/>
              <a:ext cx="86198" cy="96563"/>
            </a:xfrm>
            <a:custGeom>
              <a:avLst/>
              <a:gdLst/>
              <a:ahLst/>
              <a:cxnLst/>
              <a:rect l="l" t="t" r="r" b="b"/>
              <a:pathLst>
                <a:path w="1339" h="1500" extrusionOk="0">
                  <a:moveTo>
                    <a:pt x="117" y="1"/>
                  </a:moveTo>
                  <a:lnTo>
                    <a:pt x="1" y="1499"/>
                  </a:lnTo>
                  <a:lnTo>
                    <a:pt x="1098" y="1499"/>
                  </a:lnTo>
                  <a:lnTo>
                    <a:pt x="1339" y="313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4431043" y="933085"/>
              <a:ext cx="39076" cy="52144"/>
            </a:xfrm>
            <a:custGeom>
              <a:avLst/>
              <a:gdLst/>
              <a:ahLst/>
              <a:cxnLst/>
              <a:rect l="l" t="t" r="r" b="b"/>
              <a:pathLst>
                <a:path w="607" h="810" extrusionOk="0">
                  <a:moveTo>
                    <a:pt x="440" y="1"/>
                  </a:moveTo>
                  <a:cubicBezTo>
                    <a:pt x="405" y="1"/>
                    <a:pt x="369" y="12"/>
                    <a:pt x="339" y="33"/>
                  </a:cubicBezTo>
                  <a:lnTo>
                    <a:pt x="0" y="327"/>
                  </a:lnTo>
                  <a:lnTo>
                    <a:pt x="134" y="809"/>
                  </a:lnTo>
                  <a:lnTo>
                    <a:pt x="562" y="247"/>
                  </a:lnTo>
                  <a:cubicBezTo>
                    <a:pt x="607" y="185"/>
                    <a:pt x="598" y="95"/>
                    <a:pt x="544" y="42"/>
                  </a:cubicBezTo>
                  <a:cubicBezTo>
                    <a:pt x="516" y="14"/>
                    <a:pt x="479" y="1"/>
                    <a:pt x="440" y="1"/>
                  </a:cubicBez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4418941" y="877144"/>
              <a:ext cx="48346" cy="58646"/>
            </a:xfrm>
            <a:custGeom>
              <a:avLst/>
              <a:gdLst/>
              <a:ahLst/>
              <a:cxnLst/>
              <a:rect l="l" t="t" r="r" b="b"/>
              <a:pathLst>
                <a:path w="751" h="911" extrusionOk="0">
                  <a:moveTo>
                    <a:pt x="625" y="1"/>
                  </a:moveTo>
                  <a:cubicBezTo>
                    <a:pt x="581" y="1"/>
                    <a:pt x="536" y="19"/>
                    <a:pt x="518" y="54"/>
                  </a:cubicBezTo>
                  <a:lnTo>
                    <a:pt x="1" y="813"/>
                  </a:lnTo>
                  <a:lnTo>
                    <a:pt x="375" y="911"/>
                  </a:lnTo>
                  <a:lnTo>
                    <a:pt x="714" y="170"/>
                  </a:lnTo>
                  <a:cubicBezTo>
                    <a:pt x="750" y="99"/>
                    <a:pt x="706" y="10"/>
                    <a:pt x="6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4440764" y="870191"/>
              <a:ext cx="54654" cy="73645"/>
            </a:xfrm>
            <a:custGeom>
              <a:avLst/>
              <a:gdLst/>
              <a:ahLst/>
              <a:cxnLst/>
              <a:rect l="l" t="t" r="r" b="b"/>
              <a:pathLst>
                <a:path w="849" h="1144" extrusionOk="0">
                  <a:moveTo>
                    <a:pt x="693" y="0"/>
                  </a:moveTo>
                  <a:cubicBezTo>
                    <a:pt x="645" y="0"/>
                    <a:pt x="595" y="25"/>
                    <a:pt x="572" y="64"/>
                  </a:cubicBezTo>
                  <a:lnTo>
                    <a:pt x="1" y="1055"/>
                  </a:lnTo>
                  <a:lnTo>
                    <a:pt x="375" y="1144"/>
                  </a:lnTo>
                  <a:lnTo>
                    <a:pt x="813" y="189"/>
                  </a:lnTo>
                  <a:cubicBezTo>
                    <a:pt x="848" y="109"/>
                    <a:pt x="804" y="20"/>
                    <a:pt x="714" y="2"/>
                  </a:cubicBezTo>
                  <a:cubicBezTo>
                    <a:pt x="708" y="1"/>
                    <a:pt x="700" y="0"/>
                    <a:pt x="6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4462007" y="889697"/>
              <a:ext cx="47766" cy="58195"/>
            </a:xfrm>
            <a:custGeom>
              <a:avLst/>
              <a:gdLst/>
              <a:ahLst/>
              <a:cxnLst/>
              <a:rect l="l" t="t" r="r" b="b"/>
              <a:pathLst>
                <a:path w="742" h="904" extrusionOk="0">
                  <a:moveTo>
                    <a:pt x="599" y="0"/>
                  </a:moveTo>
                  <a:cubicBezTo>
                    <a:pt x="561" y="0"/>
                    <a:pt x="525" y="25"/>
                    <a:pt x="509" y="56"/>
                  </a:cubicBezTo>
                  <a:lnTo>
                    <a:pt x="1" y="814"/>
                  </a:lnTo>
                  <a:lnTo>
                    <a:pt x="367" y="903"/>
                  </a:lnTo>
                  <a:lnTo>
                    <a:pt x="706" y="163"/>
                  </a:lnTo>
                  <a:cubicBezTo>
                    <a:pt x="741" y="91"/>
                    <a:pt x="697" y="11"/>
                    <a:pt x="616" y="2"/>
                  </a:cubicBezTo>
                  <a:cubicBezTo>
                    <a:pt x="611" y="1"/>
                    <a:pt x="605" y="0"/>
                    <a:pt x="5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4467801" y="908172"/>
              <a:ext cx="56907" cy="53496"/>
            </a:xfrm>
            <a:custGeom>
              <a:avLst/>
              <a:gdLst/>
              <a:ahLst/>
              <a:cxnLst/>
              <a:rect l="l" t="t" r="r" b="b"/>
              <a:pathLst>
                <a:path w="884" h="831" extrusionOk="0">
                  <a:moveTo>
                    <a:pt x="745" y="1"/>
                  </a:moveTo>
                  <a:cubicBezTo>
                    <a:pt x="717" y="1"/>
                    <a:pt x="687" y="13"/>
                    <a:pt x="669" y="36"/>
                  </a:cubicBezTo>
                  <a:lnTo>
                    <a:pt x="0" y="661"/>
                  </a:lnTo>
                  <a:lnTo>
                    <a:pt x="339" y="830"/>
                  </a:lnTo>
                  <a:lnTo>
                    <a:pt x="839" y="188"/>
                  </a:lnTo>
                  <a:cubicBezTo>
                    <a:pt x="883" y="126"/>
                    <a:pt x="856" y="36"/>
                    <a:pt x="785" y="10"/>
                  </a:cubicBezTo>
                  <a:cubicBezTo>
                    <a:pt x="773" y="4"/>
                    <a:pt x="759" y="1"/>
                    <a:pt x="7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4429884" y="932055"/>
              <a:ext cx="41393" cy="54268"/>
            </a:xfrm>
            <a:custGeom>
              <a:avLst/>
              <a:gdLst/>
              <a:ahLst/>
              <a:cxnLst/>
              <a:rect l="l" t="t" r="r" b="b"/>
              <a:pathLst>
                <a:path w="643" h="843" extrusionOk="0">
                  <a:moveTo>
                    <a:pt x="455" y="1"/>
                  </a:moveTo>
                  <a:cubicBezTo>
                    <a:pt x="416" y="1"/>
                    <a:pt x="378" y="14"/>
                    <a:pt x="348" y="40"/>
                  </a:cubicBezTo>
                  <a:lnTo>
                    <a:pt x="9" y="334"/>
                  </a:lnTo>
                  <a:cubicBezTo>
                    <a:pt x="0" y="334"/>
                    <a:pt x="0" y="343"/>
                    <a:pt x="9" y="352"/>
                  </a:cubicBezTo>
                  <a:cubicBezTo>
                    <a:pt x="9" y="357"/>
                    <a:pt x="14" y="359"/>
                    <a:pt x="18" y="359"/>
                  </a:cubicBezTo>
                  <a:cubicBezTo>
                    <a:pt x="23" y="359"/>
                    <a:pt x="27" y="357"/>
                    <a:pt x="27" y="352"/>
                  </a:cubicBezTo>
                  <a:lnTo>
                    <a:pt x="366" y="67"/>
                  </a:lnTo>
                  <a:cubicBezTo>
                    <a:pt x="393" y="45"/>
                    <a:pt x="426" y="33"/>
                    <a:pt x="460" y="33"/>
                  </a:cubicBezTo>
                  <a:cubicBezTo>
                    <a:pt x="493" y="33"/>
                    <a:pt x="527" y="45"/>
                    <a:pt x="553" y="67"/>
                  </a:cubicBezTo>
                  <a:cubicBezTo>
                    <a:pt x="607" y="120"/>
                    <a:pt x="607" y="192"/>
                    <a:pt x="571" y="254"/>
                  </a:cubicBezTo>
                  <a:lnTo>
                    <a:pt x="143" y="816"/>
                  </a:lnTo>
                  <a:cubicBezTo>
                    <a:pt x="134" y="825"/>
                    <a:pt x="134" y="834"/>
                    <a:pt x="143" y="843"/>
                  </a:cubicBezTo>
                  <a:lnTo>
                    <a:pt x="152" y="843"/>
                  </a:lnTo>
                  <a:cubicBezTo>
                    <a:pt x="161" y="843"/>
                    <a:pt x="161" y="843"/>
                    <a:pt x="170" y="834"/>
                  </a:cubicBezTo>
                  <a:lnTo>
                    <a:pt x="589" y="272"/>
                  </a:lnTo>
                  <a:cubicBezTo>
                    <a:pt x="643" y="201"/>
                    <a:pt x="634" y="102"/>
                    <a:pt x="571" y="49"/>
                  </a:cubicBezTo>
                  <a:cubicBezTo>
                    <a:pt x="539" y="17"/>
                    <a:pt x="497" y="1"/>
                    <a:pt x="4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4850249" y="1330855"/>
              <a:ext cx="280868" cy="292391"/>
            </a:xfrm>
            <a:custGeom>
              <a:avLst/>
              <a:gdLst/>
              <a:ahLst/>
              <a:cxnLst/>
              <a:rect l="l" t="t" r="r" b="b"/>
              <a:pathLst>
                <a:path w="4363" h="4542" extrusionOk="0">
                  <a:moveTo>
                    <a:pt x="1588" y="1"/>
                  </a:moveTo>
                  <a:cubicBezTo>
                    <a:pt x="1312" y="253"/>
                    <a:pt x="857" y="535"/>
                    <a:pt x="196" y="535"/>
                  </a:cubicBezTo>
                  <a:cubicBezTo>
                    <a:pt x="133" y="535"/>
                    <a:pt x="68" y="532"/>
                    <a:pt x="0" y="527"/>
                  </a:cubicBezTo>
                  <a:lnTo>
                    <a:pt x="0" y="527"/>
                  </a:lnTo>
                  <a:lnTo>
                    <a:pt x="170" y="1410"/>
                  </a:lnTo>
                  <a:cubicBezTo>
                    <a:pt x="215" y="1660"/>
                    <a:pt x="348" y="1892"/>
                    <a:pt x="554" y="2061"/>
                  </a:cubicBezTo>
                  <a:lnTo>
                    <a:pt x="3533" y="4541"/>
                  </a:lnTo>
                  <a:lnTo>
                    <a:pt x="4363" y="3444"/>
                  </a:lnTo>
                  <a:cubicBezTo>
                    <a:pt x="4363" y="3444"/>
                    <a:pt x="1713" y="571"/>
                    <a:pt x="1713" y="545"/>
                  </a:cubicBezTo>
                  <a:cubicBezTo>
                    <a:pt x="1713" y="527"/>
                    <a:pt x="1588" y="1"/>
                    <a:pt x="15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5060432" y="1552561"/>
              <a:ext cx="109180" cy="106283"/>
            </a:xfrm>
            <a:custGeom>
              <a:avLst/>
              <a:gdLst/>
              <a:ahLst/>
              <a:cxnLst/>
              <a:rect l="l" t="t" r="r" b="b"/>
              <a:pathLst>
                <a:path w="1696" h="1651" extrusionOk="0">
                  <a:moveTo>
                    <a:pt x="1098" y="0"/>
                  </a:moveTo>
                  <a:lnTo>
                    <a:pt x="1" y="705"/>
                  </a:lnTo>
                  <a:lnTo>
                    <a:pt x="661" y="1650"/>
                  </a:lnTo>
                  <a:lnTo>
                    <a:pt x="1696" y="696"/>
                  </a:lnTo>
                  <a:lnTo>
                    <a:pt x="10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5138518" y="1586422"/>
              <a:ext cx="58066" cy="63216"/>
            </a:xfrm>
            <a:custGeom>
              <a:avLst/>
              <a:gdLst/>
              <a:ahLst/>
              <a:cxnLst/>
              <a:rect l="l" t="t" r="r" b="b"/>
              <a:pathLst>
                <a:path w="902" h="982" extrusionOk="0">
                  <a:moveTo>
                    <a:pt x="197" y="0"/>
                  </a:moveTo>
                  <a:lnTo>
                    <a:pt x="1" y="348"/>
                  </a:lnTo>
                  <a:lnTo>
                    <a:pt x="483" y="527"/>
                  </a:lnTo>
                  <a:lnTo>
                    <a:pt x="607" y="884"/>
                  </a:lnTo>
                  <a:cubicBezTo>
                    <a:pt x="625" y="946"/>
                    <a:pt x="688" y="982"/>
                    <a:pt x="750" y="982"/>
                  </a:cubicBezTo>
                  <a:cubicBezTo>
                    <a:pt x="848" y="973"/>
                    <a:pt x="902" y="875"/>
                    <a:pt x="875" y="794"/>
                  </a:cubicBezTo>
                  <a:lnTo>
                    <a:pt x="732" y="339"/>
                  </a:lnTo>
                  <a:cubicBezTo>
                    <a:pt x="715" y="313"/>
                    <a:pt x="697" y="286"/>
                    <a:pt x="670" y="268"/>
                  </a:cubicBezTo>
                  <a:lnTo>
                    <a:pt x="1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5125900" y="1605928"/>
              <a:ext cx="50019" cy="69010"/>
            </a:xfrm>
            <a:custGeom>
              <a:avLst/>
              <a:gdLst/>
              <a:ahLst/>
              <a:cxnLst/>
              <a:rect l="l" t="t" r="r" b="b"/>
              <a:pathLst>
                <a:path w="777" h="1072" extrusionOk="0">
                  <a:moveTo>
                    <a:pt x="259" y="1"/>
                  </a:moveTo>
                  <a:lnTo>
                    <a:pt x="1" y="295"/>
                  </a:lnTo>
                  <a:lnTo>
                    <a:pt x="429" y="572"/>
                  </a:lnTo>
                  <a:lnTo>
                    <a:pt x="482" y="946"/>
                  </a:lnTo>
                  <a:cubicBezTo>
                    <a:pt x="491" y="1009"/>
                    <a:pt x="545" y="1062"/>
                    <a:pt x="607" y="1071"/>
                  </a:cubicBezTo>
                  <a:cubicBezTo>
                    <a:pt x="612" y="1072"/>
                    <a:pt x="617" y="1072"/>
                    <a:pt x="622" y="1072"/>
                  </a:cubicBezTo>
                  <a:cubicBezTo>
                    <a:pt x="712" y="1072"/>
                    <a:pt x="776" y="995"/>
                    <a:pt x="768" y="911"/>
                  </a:cubicBezTo>
                  <a:lnTo>
                    <a:pt x="714" y="447"/>
                  </a:lnTo>
                  <a:cubicBezTo>
                    <a:pt x="714" y="411"/>
                    <a:pt x="696" y="375"/>
                    <a:pt x="670" y="349"/>
                  </a:cubicBezTo>
                  <a:lnTo>
                    <a:pt x="2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5100086" y="1616871"/>
              <a:ext cx="50534" cy="69010"/>
            </a:xfrm>
            <a:custGeom>
              <a:avLst/>
              <a:gdLst/>
              <a:ahLst/>
              <a:cxnLst/>
              <a:rect l="l" t="t" r="r" b="b"/>
              <a:pathLst>
                <a:path w="785" h="1072" extrusionOk="0">
                  <a:moveTo>
                    <a:pt x="259" y="0"/>
                  </a:moveTo>
                  <a:lnTo>
                    <a:pt x="0" y="295"/>
                  </a:lnTo>
                  <a:lnTo>
                    <a:pt x="437" y="571"/>
                  </a:lnTo>
                  <a:lnTo>
                    <a:pt x="482" y="946"/>
                  </a:lnTo>
                  <a:cubicBezTo>
                    <a:pt x="491" y="1008"/>
                    <a:pt x="544" y="1062"/>
                    <a:pt x="616" y="1071"/>
                  </a:cubicBezTo>
                  <a:cubicBezTo>
                    <a:pt x="620" y="1071"/>
                    <a:pt x="625" y="1071"/>
                    <a:pt x="629" y="1071"/>
                  </a:cubicBezTo>
                  <a:cubicBezTo>
                    <a:pt x="713" y="1071"/>
                    <a:pt x="784" y="995"/>
                    <a:pt x="767" y="910"/>
                  </a:cubicBezTo>
                  <a:lnTo>
                    <a:pt x="714" y="437"/>
                  </a:lnTo>
                  <a:cubicBezTo>
                    <a:pt x="714" y="411"/>
                    <a:pt x="696" y="375"/>
                    <a:pt x="669" y="357"/>
                  </a:cubicBezTo>
                  <a:lnTo>
                    <a:pt x="2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5092619" y="1624339"/>
              <a:ext cx="28776" cy="66178"/>
            </a:xfrm>
            <a:custGeom>
              <a:avLst/>
              <a:gdLst/>
              <a:ahLst/>
              <a:cxnLst/>
              <a:rect l="l" t="t" r="r" b="b"/>
              <a:pathLst>
                <a:path w="447" h="1028" extrusionOk="0">
                  <a:moveTo>
                    <a:pt x="241" y="0"/>
                  </a:moveTo>
                  <a:lnTo>
                    <a:pt x="0" y="107"/>
                  </a:lnTo>
                  <a:lnTo>
                    <a:pt x="161" y="535"/>
                  </a:lnTo>
                  <a:lnTo>
                    <a:pt x="63" y="857"/>
                  </a:lnTo>
                  <a:cubicBezTo>
                    <a:pt x="45" y="919"/>
                    <a:pt x="63" y="981"/>
                    <a:pt x="116" y="1008"/>
                  </a:cubicBezTo>
                  <a:cubicBezTo>
                    <a:pt x="137" y="1021"/>
                    <a:pt x="161" y="1028"/>
                    <a:pt x="184" y="1028"/>
                  </a:cubicBezTo>
                  <a:cubicBezTo>
                    <a:pt x="239" y="1028"/>
                    <a:pt x="291" y="993"/>
                    <a:pt x="303" y="937"/>
                  </a:cubicBezTo>
                  <a:lnTo>
                    <a:pt x="437" y="544"/>
                  </a:lnTo>
                  <a:cubicBezTo>
                    <a:pt x="446" y="509"/>
                    <a:pt x="446" y="473"/>
                    <a:pt x="437" y="446"/>
                  </a:cubicBezTo>
                  <a:lnTo>
                    <a:pt x="2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4226590" y="1363043"/>
              <a:ext cx="142462" cy="501417"/>
            </a:xfrm>
            <a:custGeom>
              <a:avLst/>
              <a:gdLst/>
              <a:ahLst/>
              <a:cxnLst/>
              <a:rect l="l" t="t" r="r" b="b"/>
              <a:pathLst>
                <a:path w="2213" h="7789" extrusionOk="0">
                  <a:moveTo>
                    <a:pt x="1329" y="0"/>
                  </a:moveTo>
                  <a:cubicBezTo>
                    <a:pt x="928" y="223"/>
                    <a:pt x="580" y="616"/>
                    <a:pt x="375" y="1285"/>
                  </a:cubicBezTo>
                  <a:cubicBezTo>
                    <a:pt x="0" y="2543"/>
                    <a:pt x="803" y="5772"/>
                    <a:pt x="1374" y="7788"/>
                  </a:cubicBezTo>
                  <a:cubicBezTo>
                    <a:pt x="1642" y="7770"/>
                    <a:pt x="1918" y="7735"/>
                    <a:pt x="2213" y="7672"/>
                  </a:cubicBezTo>
                  <a:lnTo>
                    <a:pt x="2213" y="669"/>
                  </a:lnTo>
                  <a:cubicBezTo>
                    <a:pt x="2213" y="669"/>
                    <a:pt x="1838" y="241"/>
                    <a:pt x="1329" y="0"/>
                  </a:cubicBezTo>
                  <a:close/>
                </a:path>
              </a:pathLst>
            </a:custGeom>
            <a:solidFill>
              <a:srgbClr val="435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4850249" y="1330855"/>
              <a:ext cx="102292" cy="57487"/>
            </a:xfrm>
            <a:custGeom>
              <a:avLst/>
              <a:gdLst/>
              <a:ahLst/>
              <a:cxnLst/>
              <a:rect l="l" t="t" r="r" b="b"/>
              <a:pathLst>
                <a:path w="1589" h="893" extrusionOk="0">
                  <a:moveTo>
                    <a:pt x="1588" y="1"/>
                  </a:moveTo>
                  <a:lnTo>
                    <a:pt x="1588" y="1"/>
                  </a:lnTo>
                  <a:cubicBezTo>
                    <a:pt x="1312" y="250"/>
                    <a:pt x="848" y="536"/>
                    <a:pt x="188" y="536"/>
                  </a:cubicBezTo>
                  <a:cubicBezTo>
                    <a:pt x="125" y="536"/>
                    <a:pt x="63" y="536"/>
                    <a:pt x="0" y="527"/>
                  </a:cubicBezTo>
                  <a:lnTo>
                    <a:pt x="0" y="527"/>
                  </a:lnTo>
                  <a:lnTo>
                    <a:pt x="72" y="893"/>
                  </a:lnTo>
                  <a:cubicBezTo>
                    <a:pt x="1214" y="795"/>
                    <a:pt x="1588" y="1"/>
                    <a:pt x="1588" y="1"/>
                  </a:cubicBez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4248413" y="1341027"/>
              <a:ext cx="584074" cy="688104"/>
            </a:xfrm>
            <a:custGeom>
              <a:avLst/>
              <a:gdLst/>
              <a:ahLst/>
              <a:cxnLst/>
              <a:rect l="l" t="t" r="r" b="b"/>
              <a:pathLst>
                <a:path w="9073" h="10689" extrusionOk="0">
                  <a:moveTo>
                    <a:pt x="2605" y="0"/>
                  </a:moveTo>
                  <a:cubicBezTo>
                    <a:pt x="1861" y="0"/>
                    <a:pt x="934" y="288"/>
                    <a:pt x="562" y="1538"/>
                  </a:cubicBezTo>
                  <a:cubicBezTo>
                    <a:pt x="0" y="3438"/>
                    <a:pt x="2079" y="9754"/>
                    <a:pt x="2079" y="9754"/>
                  </a:cubicBezTo>
                  <a:cubicBezTo>
                    <a:pt x="2079" y="9754"/>
                    <a:pt x="3133" y="10689"/>
                    <a:pt x="4654" y="10689"/>
                  </a:cubicBezTo>
                  <a:cubicBezTo>
                    <a:pt x="4853" y="10689"/>
                    <a:pt x="5059" y="10673"/>
                    <a:pt x="5273" y="10637"/>
                  </a:cubicBezTo>
                  <a:cubicBezTo>
                    <a:pt x="7110" y="10316"/>
                    <a:pt x="7628" y="8781"/>
                    <a:pt x="7628" y="8781"/>
                  </a:cubicBezTo>
                  <a:lnTo>
                    <a:pt x="4184" y="3679"/>
                  </a:lnTo>
                  <a:lnTo>
                    <a:pt x="4184" y="3679"/>
                  </a:lnTo>
                  <a:cubicBezTo>
                    <a:pt x="4184" y="3679"/>
                    <a:pt x="5839" y="4398"/>
                    <a:pt x="7022" y="4398"/>
                  </a:cubicBezTo>
                  <a:cubicBezTo>
                    <a:pt x="7246" y="4398"/>
                    <a:pt x="7452" y="4373"/>
                    <a:pt x="7628" y="4312"/>
                  </a:cubicBezTo>
                  <a:cubicBezTo>
                    <a:pt x="8734" y="3928"/>
                    <a:pt x="8894" y="3206"/>
                    <a:pt x="9073" y="2001"/>
                  </a:cubicBezTo>
                  <a:lnTo>
                    <a:pt x="3506" y="137"/>
                  </a:lnTo>
                  <a:cubicBezTo>
                    <a:pt x="3321" y="76"/>
                    <a:pt x="2988" y="0"/>
                    <a:pt x="26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4453445" y="1511748"/>
              <a:ext cx="331982" cy="395778"/>
            </a:xfrm>
            <a:custGeom>
              <a:avLst/>
              <a:gdLst/>
              <a:ahLst/>
              <a:cxnLst/>
              <a:rect l="l" t="t" r="r" b="b"/>
              <a:pathLst>
                <a:path w="5157" h="6148" extrusionOk="0">
                  <a:moveTo>
                    <a:pt x="9" y="1"/>
                  </a:moveTo>
                  <a:cubicBezTo>
                    <a:pt x="0" y="10"/>
                    <a:pt x="0" y="18"/>
                    <a:pt x="0" y="18"/>
                  </a:cubicBezTo>
                  <a:lnTo>
                    <a:pt x="2846" y="6138"/>
                  </a:lnTo>
                  <a:cubicBezTo>
                    <a:pt x="2846" y="6147"/>
                    <a:pt x="2855" y="6147"/>
                    <a:pt x="2855" y="6147"/>
                  </a:cubicBezTo>
                  <a:lnTo>
                    <a:pt x="2864" y="6147"/>
                  </a:lnTo>
                  <a:cubicBezTo>
                    <a:pt x="2873" y="6147"/>
                    <a:pt x="2873" y="6129"/>
                    <a:pt x="2873" y="6129"/>
                  </a:cubicBezTo>
                  <a:lnTo>
                    <a:pt x="45" y="36"/>
                  </a:lnTo>
                  <a:lnTo>
                    <a:pt x="45" y="36"/>
                  </a:lnTo>
                  <a:cubicBezTo>
                    <a:pt x="384" y="134"/>
                    <a:pt x="3167" y="893"/>
                    <a:pt x="3988" y="937"/>
                  </a:cubicBezTo>
                  <a:cubicBezTo>
                    <a:pt x="4013" y="939"/>
                    <a:pt x="4038" y="939"/>
                    <a:pt x="4063" y="939"/>
                  </a:cubicBezTo>
                  <a:cubicBezTo>
                    <a:pt x="4887" y="939"/>
                    <a:pt x="5156" y="232"/>
                    <a:pt x="5156" y="224"/>
                  </a:cubicBezTo>
                  <a:cubicBezTo>
                    <a:pt x="5156" y="215"/>
                    <a:pt x="5156" y="206"/>
                    <a:pt x="5147" y="206"/>
                  </a:cubicBezTo>
                  <a:cubicBezTo>
                    <a:pt x="5145" y="203"/>
                    <a:pt x="5142" y="202"/>
                    <a:pt x="5140" y="202"/>
                  </a:cubicBezTo>
                  <a:cubicBezTo>
                    <a:pt x="5134" y="202"/>
                    <a:pt x="5130" y="208"/>
                    <a:pt x="5130" y="215"/>
                  </a:cubicBezTo>
                  <a:cubicBezTo>
                    <a:pt x="5121" y="223"/>
                    <a:pt x="4869" y="904"/>
                    <a:pt x="4064" y="904"/>
                  </a:cubicBezTo>
                  <a:cubicBezTo>
                    <a:pt x="4039" y="904"/>
                    <a:pt x="4014" y="903"/>
                    <a:pt x="3988" y="902"/>
                  </a:cubicBezTo>
                  <a:cubicBezTo>
                    <a:pt x="3122" y="857"/>
                    <a:pt x="54" y="10"/>
                    <a:pt x="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4"/>
          <p:cNvSpPr/>
          <p:nvPr/>
        </p:nvSpPr>
        <p:spPr>
          <a:xfrm>
            <a:off x="292900" y="430331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9" name="Google Shape;649;p4"/>
          <p:cNvGrpSpPr/>
          <p:nvPr/>
        </p:nvGrpSpPr>
        <p:grpSpPr>
          <a:xfrm rot="615810">
            <a:off x="3477031" y="1476826"/>
            <a:ext cx="1779330" cy="656606"/>
            <a:chOff x="4891875" y="2337621"/>
            <a:chExt cx="1602980" cy="1000104"/>
          </a:xfrm>
        </p:grpSpPr>
        <p:grpSp>
          <p:nvGrpSpPr>
            <p:cNvPr id="650" name="Google Shape;650;p4"/>
            <p:cNvGrpSpPr/>
            <p:nvPr/>
          </p:nvGrpSpPr>
          <p:grpSpPr>
            <a:xfrm>
              <a:off x="6187085" y="2337621"/>
              <a:ext cx="307770" cy="268977"/>
              <a:chOff x="2607638" y="3404617"/>
              <a:chExt cx="95983" cy="83880"/>
            </a:xfrm>
          </p:grpSpPr>
          <p:sp>
            <p:nvSpPr>
              <p:cNvPr id="651" name="Google Shape;651;p4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2" name="Google Shape;652;p4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3" name="Google Shape;653;p4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4" name="Google Shape;654;p4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55" name="Google Shape;655;p4"/>
            <p:cNvSpPr/>
            <p:nvPr/>
          </p:nvSpPr>
          <p:spPr>
            <a:xfrm>
              <a:off x="4891875" y="2494050"/>
              <a:ext cx="1361725" cy="843675"/>
            </a:xfrm>
            <a:custGeom>
              <a:avLst/>
              <a:gdLst/>
              <a:ahLst/>
              <a:cxnLst/>
              <a:rect l="l" t="t" r="r" b="b"/>
              <a:pathLst>
                <a:path w="54469" h="33747" extrusionOk="0">
                  <a:moveTo>
                    <a:pt x="54469" y="0"/>
                  </a:moveTo>
                  <a:cubicBezTo>
                    <a:pt x="49654" y="0"/>
                    <a:pt x="42251" y="6054"/>
                    <a:pt x="44404" y="10361"/>
                  </a:cubicBezTo>
                  <a:cubicBezTo>
                    <a:pt x="45640" y="12832"/>
                    <a:pt x="52302" y="13096"/>
                    <a:pt x="52693" y="10361"/>
                  </a:cubicBezTo>
                  <a:cubicBezTo>
                    <a:pt x="54233" y="-420"/>
                    <a:pt x="24420" y="3015"/>
                    <a:pt x="20130" y="13025"/>
                  </a:cubicBezTo>
                  <a:cubicBezTo>
                    <a:pt x="18384" y="17099"/>
                    <a:pt x="20573" y="22916"/>
                    <a:pt x="23978" y="25754"/>
                  </a:cubicBezTo>
                  <a:cubicBezTo>
                    <a:pt x="27548" y="28729"/>
                    <a:pt x="36615" y="29335"/>
                    <a:pt x="37892" y="24866"/>
                  </a:cubicBezTo>
                  <a:cubicBezTo>
                    <a:pt x="39734" y="18418"/>
                    <a:pt x="27466" y="12071"/>
                    <a:pt x="21018" y="13913"/>
                  </a:cubicBezTo>
                  <a:cubicBezTo>
                    <a:pt x="11756" y="16559"/>
                    <a:pt x="3046" y="24608"/>
                    <a:pt x="0" y="3374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6" name="Google Shape;656;p4"/>
          <p:cNvSpPr/>
          <p:nvPr/>
        </p:nvSpPr>
        <p:spPr>
          <a:xfrm>
            <a:off x="636565" y="2171710"/>
            <a:ext cx="2971801" cy="874868"/>
          </a:xfrm>
          <a:prstGeom prst="roundRect">
            <a:avLst>
              <a:gd name="adj" fmla="val 16667"/>
            </a:avLst>
          </a:prstGeom>
          <a:solidFill>
            <a:srgbClr val="F6A06D"/>
          </a:solidFill>
          <a:ln w="25400" cap="flat" cmpd="sng">
            <a:solidFill>
              <a:srgbClr val="DF5C0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4"/>
          <p:cNvSpPr txBox="1"/>
          <p:nvPr/>
        </p:nvSpPr>
        <p:spPr>
          <a:xfrm>
            <a:off x="429736" y="2202418"/>
            <a:ext cx="33854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Tujuan Evaluasi</a:t>
            </a:r>
            <a:endParaRPr sz="14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(Cerbea and Tepping, 1977; FAO, 1984; dalam Werimon A., 1992)</a:t>
            </a:r>
            <a:endParaRPr/>
          </a:p>
        </p:txBody>
      </p:sp>
      <p:sp>
        <p:nvSpPr>
          <p:cNvPr id="658" name="Google Shape;658;p4"/>
          <p:cNvSpPr/>
          <p:nvPr/>
        </p:nvSpPr>
        <p:spPr>
          <a:xfrm>
            <a:off x="5464627" y="1484162"/>
            <a:ext cx="2427516" cy="50049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4"/>
          <p:cNvSpPr/>
          <p:nvPr/>
        </p:nvSpPr>
        <p:spPr>
          <a:xfrm>
            <a:off x="5464627" y="2393305"/>
            <a:ext cx="2427516" cy="519751"/>
          </a:xfrm>
          <a:prstGeom prst="roundRect">
            <a:avLst>
              <a:gd name="adj" fmla="val 16667"/>
            </a:avLst>
          </a:prstGeom>
          <a:solidFill>
            <a:srgbClr val="EE8781"/>
          </a:solidFill>
          <a:ln w="25400" cap="flat" cmpd="sng">
            <a:solidFill>
              <a:srgbClr val="D643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4"/>
          <p:cNvSpPr/>
          <p:nvPr/>
        </p:nvSpPr>
        <p:spPr>
          <a:xfrm>
            <a:off x="5464627" y="3434838"/>
            <a:ext cx="2427517" cy="481633"/>
          </a:xfrm>
          <a:prstGeom prst="roundRect">
            <a:avLst>
              <a:gd name="adj" fmla="val 16667"/>
            </a:avLst>
          </a:prstGeom>
          <a:solidFill>
            <a:srgbClr val="E6534B"/>
          </a:solidFill>
          <a:ln w="25400" cap="flat" cmpd="sng">
            <a:solidFill>
              <a:srgbClr val="833D0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1" name="Google Shape;661;p4"/>
          <p:cNvGrpSpPr/>
          <p:nvPr/>
        </p:nvGrpSpPr>
        <p:grpSpPr>
          <a:xfrm rot="1971836">
            <a:off x="3949161" y="2352591"/>
            <a:ext cx="1162327" cy="594263"/>
            <a:chOff x="4891875" y="2337621"/>
            <a:chExt cx="1602980" cy="1000104"/>
          </a:xfrm>
        </p:grpSpPr>
        <p:grpSp>
          <p:nvGrpSpPr>
            <p:cNvPr id="662" name="Google Shape;662;p4"/>
            <p:cNvGrpSpPr/>
            <p:nvPr/>
          </p:nvGrpSpPr>
          <p:grpSpPr>
            <a:xfrm>
              <a:off x="6187085" y="2337621"/>
              <a:ext cx="307770" cy="268977"/>
              <a:chOff x="2607638" y="3404617"/>
              <a:chExt cx="95983" cy="83880"/>
            </a:xfrm>
          </p:grpSpPr>
          <p:sp>
            <p:nvSpPr>
              <p:cNvPr id="663" name="Google Shape;663;p4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4" name="Google Shape;664;p4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5" name="Google Shape;665;p4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6" name="Google Shape;666;p4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67" name="Google Shape;667;p4"/>
            <p:cNvSpPr/>
            <p:nvPr/>
          </p:nvSpPr>
          <p:spPr>
            <a:xfrm>
              <a:off x="4891875" y="2494050"/>
              <a:ext cx="1361725" cy="843675"/>
            </a:xfrm>
            <a:custGeom>
              <a:avLst/>
              <a:gdLst/>
              <a:ahLst/>
              <a:cxnLst/>
              <a:rect l="l" t="t" r="r" b="b"/>
              <a:pathLst>
                <a:path w="54469" h="33747" extrusionOk="0">
                  <a:moveTo>
                    <a:pt x="54469" y="0"/>
                  </a:moveTo>
                  <a:cubicBezTo>
                    <a:pt x="49654" y="0"/>
                    <a:pt x="42251" y="6054"/>
                    <a:pt x="44404" y="10361"/>
                  </a:cubicBezTo>
                  <a:cubicBezTo>
                    <a:pt x="45640" y="12832"/>
                    <a:pt x="52302" y="13096"/>
                    <a:pt x="52693" y="10361"/>
                  </a:cubicBezTo>
                  <a:cubicBezTo>
                    <a:pt x="54233" y="-420"/>
                    <a:pt x="24420" y="3015"/>
                    <a:pt x="20130" y="13025"/>
                  </a:cubicBezTo>
                  <a:cubicBezTo>
                    <a:pt x="18384" y="17099"/>
                    <a:pt x="20573" y="22916"/>
                    <a:pt x="23978" y="25754"/>
                  </a:cubicBezTo>
                  <a:cubicBezTo>
                    <a:pt x="27548" y="28729"/>
                    <a:pt x="36615" y="29335"/>
                    <a:pt x="37892" y="24866"/>
                  </a:cubicBezTo>
                  <a:cubicBezTo>
                    <a:pt x="39734" y="18418"/>
                    <a:pt x="27466" y="12071"/>
                    <a:pt x="21018" y="13913"/>
                  </a:cubicBezTo>
                  <a:cubicBezTo>
                    <a:pt x="11756" y="16559"/>
                    <a:pt x="3046" y="24608"/>
                    <a:pt x="0" y="3374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8" name="Google Shape;668;p4"/>
          <p:cNvGrpSpPr/>
          <p:nvPr/>
        </p:nvGrpSpPr>
        <p:grpSpPr>
          <a:xfrm rot="10582848" flipH="1">
            <a:off x="3451480" y="3221229"/>
            <a:ext cx="1779330" cy="657746"/>
            <a:chOff x="4891875" y="2337621"/>
            <a:chExt cx="1602980" cy="1000104"/>
          </a:xfrm>
        </p:grpSpPr>
        <p:grpSp>
          <p:nvGrpSpPr>
            <p:cNvPr id="669" name="Google Shape;669;p4"/>
            <p:cNvGrpSpPr/>
            <p:nvPr/>
          </p:nvGrpSpPr>
          <p:grpSpPr>
            <a:xfrm>
              <a:off x="6187085" y="2337621"/>
              <a:ext cx="307770" cy="268977"/>
              <a:chOff x="2607638" y="3404617"/>
              <a:chExt cx="95983" cy="83880"/>
            </a:xfrm>
          </p:grpSpPr>
          <p:sp>
            <p:nvSpPr>
              <p:cNvPr id="670" name="Google Shape;670;p4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1" name="Google Shape;671;p4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2" name="Google Shape;672;p4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3" name="Google Shape;673;p4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74" name="Google Shape;674;p4"/>
            <p:cNvSpPr/>
            <p:nvPr/>
          </p:nvSpPr>
          <p:spPr>
            <a:xfrm>
              <a:off x="4891875" y="2494050"/>
              <a:ext cx="1361725" cy="843675"/>
            </a:xfrm>
            <a:custGeom>
              <a:avLst/>
              <a:gdLst/>
              <a:ahLst/>
              <a:cxnLst/>
              <a:rect l="l" t="t" r="r" b="b"/>
              <a:pathLst>
                <a:path w="54469" h="33747" extrusionOk="0">
                  <a:moveTo>
                    <a:pt x="54469" y="0"/>
                  </a:moveTo>
                  <a:cubicBezTo>
                    <a:pt x="49654" y="0"/>
                    <a:pt x="42251" y="6054"/>
                    <a:pt x="44404" y="10361"/>
                  </a:cubicBezTo>
                  <a:cubicBezTo>
                    <a:pt x="45640" y="12832"/>
                    <a:pt x="52302" y="13096"/>
                    <a:pt x="52693" y="10361"/>
                  </a:cubicBezTo>
                  <a:cubicBezTo>
                    <a:pt x="54233" y="-420"/>
                    <a:pt x="24420" y="3015"/>
                    <a:pt x="20130" y="13025"/>
                  </a:cubicBezTo>
                  <a:cubicBezTo>
                    <a:pt x="18384" y="17099"/>
                    <a:pt x="20573" y="22916"/>
                    <a:pt x="23978" y="25754"/>
                  </a:cubicBezTo>
                  <a:cubicBezTo>
                    <a:pt x="27548" y="28729"/>
                    <a:pt x="36615" y="29335"/>
                    <a:pt x="37892" y="24866"/>
                  </a:cubicBezTo>
                  <a:cubicBezTo>
                    <a:pt x="39734" y="18418"/>
                    <a:pt x="27466" y="12071"/>
                    <a:pt x="21018" y="13913"/>
                  </a:cubicBezTo>
                  <a:cubicBezTo>
                    <a:pt x="11756" y="16559"/>
                    <a:pt x="3046" y="24608"/>
                    <a:pt x="0" y="3374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5" name="Google Shape;675;p4"/>
          <p:cNvSpPr txBox="1"/>
          <p:nvPr/>
        </p:nvSpPr>
        <p:spPr>
          <a:xfrm>
            <a:off x="5023756" y="1573124"/>
            <a:ext cx="330925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Tujuan Kegiatan</a:t>
            </a:r>
            <a:endParaRPr sz="1400" b="0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76" name="Google Shape;676;p4"/>
          <p:cNvSpPr txBox="1"/>
          <p:nvPr/>
        </p:nvSpPr>
        <p:spPr>
          <a:xfrm>
            <a:off x="4961315" y="2509842"/>
            <a:ext cx="362494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Tujuan Managerial</a:t>
            </a:r>
            <a:endParaRPr sz="1400" b="0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77" name="Google Shape;677;p4"/>
          <p:cNvSpPr txBox="1"/>
          <p:nvPr/>
        </p:nvSpPr>
        <p:spPr>
          <a:xfrm>
            <a:off x="6013133" y="3530275"/>
            <a:ext cx="679268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Tujuan Program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78" name="Google Shape;678;p4"/>
          <p:cNvSpPr txBox="1"/>
          <p:nvPr/>
        </p:nvSpPr>
        <p:spPr>
          <a:xfrm>
            <a:off x="2655767" y="392604"/>
            <a:ext cx="7032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Tujuan </a:t>
            </a:r>
            <a:r>
              <a:rPr lang="en-US" sz="4000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Evaluasi</a:t>
            </a:r>
            <a:endParaRPr sz="4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3" name="Google Shape;683;p5"/>
          <p:cNvCxnSpPr/>
          <p:nvPr/>
        </p:nvCxnSpPr>
        <p:spPr>
          <a:xfrm>
            <a:off x="5917350" y="1014667"/>
            <a:ext cx="1099457" cy="1099458"/>
          </a:xfrm>
          <a:prstGeom prst="straightConnector1">
            <a:avLst/>
          </a:prstGeom>
          <a:noFill/>
          <a:ln w="9525" cap="flat" cmpd="sng">
            <a:solidFill>
              <a:srgbClr val="EE878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684" name="Google Shape;684;p5"/>
          <p:cNvCxnSpPr/>
          <p:nvPr/>
        </p:nvCxnSpPr>
        <p:spPr>
          <a:xfrm>
            <a:off x="4472164" y="783188"/>
            <a:ext cx="0" cy="1434619"/>
          </a:xfrm>
          <a:prstGeom prst="straightConnector1">
            <a:avLst/>
          </a:prstGeom>
          <a:noFill/>
          <a:ln w="9525" cap="flat" cmpd="sng">
            <a:solidFill>
              <a:srgbClr val="EE878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685" name="Google Shape;685;p5"/>
          <p:cNvSpPr/>
          <p:nvPr/>
        </p:nvSpPr>
        <p:spPr>
          <a:xfrm>
            <a:off x="292900" y="430331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p5"/>
          <p:cNvSpPr txBox="1"/>
          <p:nvPr/>
        </p:nvSpPr>
        <p:spPr>
          <a:xfrm>
            <a:off x="2678236" y="429732"/>
            <a:ext cx="51381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Manfaat </a:t>
            </a:r>
            <a:r>
              <a:rPr lang="en-US" sz="4000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Evaluasi</a:t>
            </a:r>
            <a:endParaRPr sz="4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7" name="Google Shape;687;p5"/>
          <p:cNvCxnSpPr/>
          <p:nvPr/>
        </p:nvCxnSpPr>
        <p:spPr>
          <a:xfrm flipH="1">
            <a:off x="1653697" y="1014667"/>
            <a:ext cx="1469571" cy="1099457"/>
          </a:xfrm>
          <a:prstGeom prst="straightConnector1">
            <a:avLst/>
          </a:prstGeom>
          <a:noFill/>
          <a:ln w="9525" cap="flat" cmpd="sng">
            <a:solidFill>
              <a:srgbClr val="EE878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688" name="Google Shape;688;p5"/>
          <p:cNvSpPr/>
          <p:nvPr/>
        </p:nvSpPr>
        <p:spPr>
          <a:xfrm>
            <a:off x="292900" y="2380154"/>
            <a:ext cx="2564459" cy="70680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EE8781"/>
          </a:solidFill>
          <a:ln w="25400" cap="flat" cmpd="sng">
            <a:solidFill>
              <a:srgbClr val="EE87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9" name="Google Shape;689;p5"/>
          <p:cNvSpPr/>
          <p:nvPr/>
        </p:nvSpPr>
        <p:spPr>
          <a:xfrm>
            <a:off x="422267" y="2481036"/>
            <a:ext cx="2564459" cy="70680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chemeClr val="accent2"/>
          </a:solidFill>
          <a:ln w="25400" cap="flat" cmpd="sng">
            <a:solidFill>
              <a:srgbClr val="EE87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5"/>
          <p:cNvSpPr txBox="1"/>
          <p:nvPr/>
        </p:nvSpPr>
        <p:spPr>
          <a:xfrm>
            <a:off x="188433" y="2571750"/>
            <a:ext cx="303212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Kegunaan bagi kegiatan penyuluhan itu sendiri</a:t>
            </a:r>
            <a:endParaRPr sz="16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1" name="Google Shape;691;p5"/>
          <p:cNvSpPr/>
          <p:nvPr/>
        </p:nvSpPr>
        <p:spPr>
          <a:xfrm>
            <a:off x="3286115" y="2481036"/>
            <a:ext cx="2564459" cy="70680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EE8781"/>
          </a:solidFill>
          <a:ln w="25400" cap="flat" cmpd="sng">
            <a:solidFill>
              <a:srgbClr val="EE87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Google Shape;692;p5"/>
          <p:cNvSpPr/>
          <p:nvPr/>
        </p:nvSpPr>
        <p:spPr>
          <a:xfrm>
            <a:off x="3415482" y="2570664"/>
            <a:ext cx="2564459" cy="70680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chemeClr val="accent2"/>
          </a:solidFill>
          <a:ln w="25400" cap="flat" cmpd="sng">
            <a:solidFill>
              <a:srgbClr val="EE87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3" name="Google Shape;693;p5"/>
          <p:cNvSpPr txBox="1"/>
          <p:nvPr/>
        </p:nvSpPr>
        <p:spPr>
          <a:xfrm>
            <a:off x="3688224" y="2631677"/>
            <a:ext cx="2143125" cy="584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Kegunaan bagi aparat penyuluhan</a:t>
            </a:r>
            <a:endParaRPr sz="16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4" name="Google Shape;694;p5"/>
          <p:cNvSpPr/>
          <p:nvPr/>
        </p:nvSpPr>
        <p:spPr>
          <a:xfrm>
            <a:off x="6247944" y="2481036"/>
            <a:ext cx="2564459" cy="70680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EE8781"/>
          </a:solidFill>
          <a:ln w="25400" cap="flat" cmpd="sng">
            <a:solidFill>
              <a:srgbClr val="EE87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5" name="Google Shape;695;p5"/>
          <p:cNvSpPr/>
          <p:nvPr/>
        </p:nvSpPr>
        <p:spPr>
          <a:xfrm>
            <a:off x="6357150" y="2623839"/>
            <a:ext cx="2564459" cy="70680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chemeClr val="accent2"/>
          </a:solidFill>
          <a:ln w="25400" cap="flat" cmpd="sng">
            <a:solidFill>
              <a:srgbClr val="EE87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6" name="Google Shape;696;p5"/>
          <p:cNvSpPr txBox="1"/>
          <p:nvPr/>
        </p:nvSpPr>
        <p:spPr>
          <a:xfrm>
            <a:off x="6505773" y="2698461"/>
            <a:ext cx="226721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Kegunaan bagi pelaksana evaluasi</a:t>
            </a:r>
            <a:endParaRPr sz="16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"/>
          <p:cNvSpPr/>
          <p:nvPr/>
        </p:nvSpPr>
        <p:spPr>
          <a:xfrm>
            <a:off x="2855325" y="1677668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6"/>
          <p:cNvSpPr/>
          <p:nvPr/>
        </p:nvSpPr>
        <p:spPr>
          <a:xfrm>
            <a:off x="4847200" y="1677668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6"/>
          <p:cNvSpPr/>
          <p:nvPr/>
        </p:nvSpPr>
        <p:spPr>
          <a:xfrm>
            <a:off x="6839075" y="1677668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6"/>
          <p:cNvSpPr/>
          <p:nvPr/>
        </p:nvSpPr>
        <p:spPr>
          <a:xfrm>
            <a:off x="856700" y="1677668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5" name="Google Shape;705;p6"/>
          <p:cNvSpPr/>
          <p:nvPr/>
        </p:nvSpPr>
        <p:spPr>
          <a:xfrm>
            <a:off x="292900" y="495647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6" name="Google Shape;706;p6"/>
          <p:cNvSpPr txBox="1">
            <a:spLocks noGrp="1"/>
          </p:cNvSpPr>
          <p:nvPr>
            <p:ph type="title"/>
          </p:nvPr>
        </p:nvSpPr>
        <p:spPr>
          <a:xfrm>
            <a:off x="856700" y="406041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4000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Jenis-Jenis Evaluasi Program</a:t>
            </a:r>
            <a:endParaRPr sz="4000">
              <a:solidFill>
                <a:srgbClr val="6F2E06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cxnSp>
        <p:nvCxnSpPr>
          <p:cNvPr id="707" name="Google Shape;707;p6"/>
          <p:cNvCxnSpPr>
            <a:stCxn id="708" idx="6"/>
            <a:endCxn id="709" idx="2"/>
          </p:cNvCxnSpPr>
          <p:nvPr/>
        </p:nvCxnSpPr>
        <p:spPr>
          <a:xfrm>
            <a:off x="1733575" y="2739541"/>
            <a:ext cx="1692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8" name="Google Shape;708;p6"/>
          <p:cNvSpPr/>
          <p:nvPr/>
        </p:nvSpPr>
        <p:spPr>
          <a:xfrm>
            <a:off x="1434475" y="2589991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Google Shape;709;p6"/>
          <p:cNvSpPr/>
          <p:nvPr/>
        </p:nvSpPr>
        <p:spPr>
          <a:xfrm>
            <a:off x="3426400" y="2589991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0" name="Google Shape;710;p6"/>
          <p:cNvSpPr/>
          <p:nvPr/>
        </p:nvSpPr>
        <p:spPr>
          <a:xfrm>
            <a:off x="5418325" y="2589991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6"/>
          <p:cNvSpPr/>
          <p:nvPr/>
        </p:nvSpPr>
        <p:spPr>
          <a:xfrm>
            <a:off x="7403325" y="2598703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6"/>
          <p:cNvSpPr/>
          <p:nvPr/>
        </p:nvSpPr>
        <p:spPr>
          <a:xfrm>
            <a:off x="337909" y="1810822"/>
            <a:ext cx="2402300" cy="45636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Formatif dan Evaluasi Sumatif</a:t>
            </a:r>
            <a:endParaRPr sz="16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3" name="Google Shape;713;p6"/>
          <p:cNvSpPr/>
          <p:nvPr/>
        </p:nvSpPr>
        <p:spPr>
          <a:xfrm>
            <a:off x="2618936" y="1978365"/>
            <a:ext cx="1991925" cy="10533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On-Going And Ex-Eva;uasi                            </a:t>
            </a:r>
            <a:endParaRPr sz="16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4" name="Google Shape;714;p6"/>
          <p:cNvSpPr/>
          <p:nvPr/>
        </p:nvSpPr>
        <p:spPr>
          <a:xfrm flipH="1">
            <a:off x="6397441" y="1605670"/>
            <a:ext cx="2408650" cy="79828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2C1202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Teknis dan Evaluasi Ekonom</a:t>
            </a:r>
            <a:endParaRPr sz="1600" b="1" i="0" u="none" strike="noStrike" cap="none">
              <a:solidFill>
                <a:srgbClr val="2C120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cxnSp>
        <p:nvCxnSpPr>
          <p:cNvPr id="715" name="Google Shape;715;p6"/>
          <p:cNvCxnSpPr>
            <a:stCxn id="709" idx="6"/>
            <a:endCxn id="710" idx="2"/>
          </p:cNvCxnSpPr>
          <p:nvPr/>
        </p:nvCxnSpPr>
        <p:spPr>
          <a:xfrm>
            <a:off x="3725500" y="2739541"/>
            <a:ext cx="1692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16" name="Google Shape;716;p6"/>
          <p:cNvCxnSpPr>
            <a:stCxn id="710" idx="6"/>
            <a:endCxn id="711" idx="2"/>
          </p:cNvCxnSpPr>
          <p:nvPr/>
        </p:nvCxnSpPr>
        <p:spPr>
          <a:xfrm>
            <a:off x="5717425" y="2739541"/>
            <a:ext cx="1686000" cy="8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17" name="Google Shape;717;p6"/>
          <p:cNvSpPr txBox="1"/>
          <p:nvPr/>
        </p:nvSpPr>
        <p:spPr>
          <a:xfrm>
            <a:off x="4626334" y="1699790"/>
            <a:ext cx="199192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2C1202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Internal dan Eksterna</a:t>
            </a:r>
            <a:endParaRPr sz="1600" b="1" i="0" u="none" strike="noStrike" cap="none">
              <a:solidFill>
                <a:srgbClr val="2C120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8" name="Google Shape;718;p6"/>
          <p:cNvSpPr txBox="1"/>
          <p:nvPr/>
        </p:nvSpPr>
        <p:spPr>
          <a:xfrm>
            <a:off x="621526" y="3055157"/>
            <a:ext cx="1911548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formatif dilakukan sebelum program. Evaluasi sumatif dilakukan sesudah program selesai dilaksanakan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9" name="Google Shape;719;p6"/>
          <p:cNvSpPr txBox="1"/>
          <p:nvPr/>
        </p:nvSpPr>
        <p:spPr>
          <a:xfrm>
            <a:off x="2740209" y="3060483"/>
            <a:ext cx="1911548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On-Going dilakukan pada saat program masih dilaksanakan. Ex-Post dilakukan ketika program telah selesai dikerjakan. </a:t>
            </a:r>
            <a:endParaRPr/>
          </a:p>
        </p:txBody>
      </p:sp>
      <p:sp>
        <p:nvSpPr>
          <p:cNvPr id="720" name="Google Shape;720;p6"/>
          <p:cNvSpPr txBox="1"/>
          <p:nvPr/>
        </p:nvSpPr>
        <p:spPr>
          <a:xfrm>
            <a:off x="6618258" y="3062435"/>
            <a:ext cx="2044330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teknis sasarannya menggunakan ukuran teknis, Evaluasi ekonomi sasarannya menggunakan ukuran ekonomi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21" name="Google Shape;721;p6"/>
          <p:cNvSpPr txBox="1"/>
          <p:nvPr/>
        </p:nvSpPr>
        <p:spPr>
          <a:xfrm>
            <a:off x="4534213" y="3073850"/>
            <a:ext cx="2304862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internal diadakan oleh orang-orang yang terlibat langsung. Evaluasi eksternal dilakukan oleh pihak luar yang tidak terlibat langsung.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7"/>
          <p:cNvSpPr/>
          <p:nvPr/>
        </p:nvSpPr>
        <p:spPr>
          <a:xfrm>
            <a:off x="863725" y="1631554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7"/>
          <p:cNvSpPr/>
          <p:nvPr/>
        </p:nvSpPr>
        <p:spPr>
          <a:xfrm>
            <a:off x="4032577" y="1629585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8" name="Google Shape;728;p7"/>
          <p:cNvSpPr/>
          <p:nvPr/>
        </p:nvSpPr>
        <p:spPr>
          <a:xfrm>
            <a:off x="6822238" y="1638777"/>
            <a:ext cx="14412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9" name="Google Shape;729;p7"/>
          <p:cNvSpPr/>
          <p:nvPr/>
        </p:nvSpPr>
        <p:spPr>
          <a:xfrm>
            <a:off x="292900" y="495647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7"/>
          <p:cNvSpPr txBox="1">
            <a:spLocks noGrp="1"/>
          </p:cNvSpPr>
          <p:nvPr>
            <p:ph type="title"/>
          </p:nvPr>
        </p:nvSpPr>
        <p:spPr>
          <a:xfrm>
            <a:off x="856700" y="406041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4000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Jenis-Jenis Evaluasi Program</a:t>
            </a:r>
            <a:endParaRPr sz="4000">
              <a:solidFill>
                <a:srgbClr val="6F2E06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cxnSp>
        <p:nvCxnSpPr>
          <p:cNvPr id="731" name="Google Shape;731;p7"/>
          <p:cNvCxnSpPr>
            <a:stCxn id="732" idx="6"/>
            <a:endCxn id="733" idx="2"/>
          </p:cNvCxnSpPr>
          <p:nvPr/>
        </p:nvCxnSpPr>
        <p:spPr>
          <a:xfrm>
            <a:off x="1733575" y="2739541"/>
            <a:ext cx="287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32" name="Google Shape;732;p7"/>
          <p:cNvSpPr/>
          <p:nvPr/>
        </p:nvSpPr>
        <p:spPr>
          <a:xfrm>
            <a:off x="1434475" y="2589991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3" name="Google Shape;733;p7"/>
          <p:cNvSpPr/>
          <p:nvPr/>
        </p:nvSpPr>
        <p:spPr>
          <a:xfrm>
            <a:off x="4605497" y="2589991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4" name="Google Shape;734;p7"/>
          <p:cNvSpPr/>
          <p:nvPr/>
        </p:nvSpPr>
        <p:spPr>
          <a:xfrm>
            <a:off x="7403325" y="2598703"/>
            <a:ext cx="299100" cy="29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5" name="Google Shape;735;p7"/>
          <p:cNvSpPr/>
          <p:nvPr/>
        </p:nvSpPr>
        <p:spPr>
          <a:xfrm>
            <a:off x="617615" y="1930320"/>
            <a:ext cx="1991925" cy="10533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Program, Pemantauan, dan Dampak Program</a:t>
            </a:r>
            <a:endParaRPr sz="12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36" name="Google Shape;736;p7"/>
          <p:cNvSpPr/>
          <p:nvPr/>
        </p:nvSpPr>
        <p:spPr>
          <a:xfrm flipH="1">
            <a:off x="6529126" y="1569544"/>
            <a:ext cx="2047498" cy="79828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Pendekatan Sistem</a:t>
            </a:r>
            <a:endParaRPr sz="1600" b="1" i="0" u="none" strike="noStrike" cap="none">
              <a:solidFill>
                <a:srgbClr val="2C120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cxnSp>
        <p:nvCxnSpPr>
          <p:cNvPr id="737" name="Google Shape;737;p7"/>
          <p:cNvCxnSpPr>
            <a:stCxn id="733" idx="6"/>
            <a:endCxn id="734" idx="2"/>
          </p:cNvCxnSpPr>
          <p:nvPr/>
        </p:nvCxnSpPr>
        <p:spPr>
          <a:xfrm>
            <a:off x="4904597" y="2739541"/>
            <a:ext cx="2498700" cy="8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38" name="Google Shape;738;p7"/>
          <p:cNvSpPr txBox="1"/>
          <p:nvPr/>
        </p:nvSpPr>
        <p:spPr>
          <a:xfrm>
            <a:off x="3757215" y="1541885"/>
            <a:ext cx="19919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Program, Pemantauan, dan Dampak Program</a:t>
            </a:r>
            <a:endParaRPr sz="1200" b="1" i="0" u="none" strike="noStrike" cap="none">
              <a:solidFill>
                <a:srgbClr val="2C120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39" name="Google Shape;739;p7"/>
          <p:cNvSpPr txBox="1"/>
          <p:nvPr/>
        </p:nvSpPr>
        <p:spPr>
          <a:xfrm>
            <a:off x="477324" y="3002545"/>
            <a:ext cx="2272506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Ketiganya dilakukan untuk mengetahui dampak atau hasil dari kegiatan yang telah dilaksanakan dan melihat keandalan program untuk mencapai tujuan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40" name="Google Shape;740;p7"/>
          <p:cNvSpPr txBox="1"/>
          <p:nvPr/>
        </p:nvSpPr>
        <p:spPr>
          <a:xfrm>
            <a:off x="3391545" y="3002545"/>
            <a:ext cx="2634310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proses untuk mengetahui tingkat kesesuaian proses. Evaluasi hasil untuk mengetahui tujuan-tujuan yang telah dicapai sesuai dengan yang direncanakan atau tidak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41" name="Google Shape;741;p7"/>
          <p:cNvSpPr txBox="1"/>
          <p:nvPr/>
        </p:nvSpPr>
        <p:spPr>
          <a:xfrm>
            <a:off x="6654271" y="3002545"/>
            <a:ext cx="1777134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C1202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Evaluasi pendekatan sistem dilakukan terhadap keseluruhan unsur dari sistem penyuluhan</a:t>
            </a:r>
            <a:endParaRPr sz="1400" b="0" i="0" u="none" strike="noStrike" cap="none">
              <a:solidFill>
                <a:srgbClr val="2C120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8"/>
          <p:cNvSpPr/>
          <p:nvPr/>
        </p:nvSpPr>
        <p:spPr>
          <a:xfrm>
            <a:off x="3532121" y="1499489"/>
            <a:ext cx="1745350" cy="1744182"/>
          </a:xfrm>
          <a:prstGeom prst="donut">
            <a:avLst>
              <a:gd name="adj" fmla="val 25000"/>
            </a:avLst>
          </a:prstGeom>
          <a:solidFill>
            <a:srgbClr val="845510"/>
          </a:solidFill>
          <a:ln w="25400" cap="flat" cmpd="sng">
            <a:solidFill>
              <a:srgbClr val="FAEC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7" name="Google Shape;747;p8"/>
          <p:cNvSpPr/>
          <p:nvPr/>
        </p:nvSpPr>
        <p:spPr>
          <a:xfrm>
            <a:off x="292900" y="495647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8" name="Google Shape;748;p8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rgbClr val="6F2E06"/>
                </a:solidFill>
              </a:rPr>
              <a:t>Tahap-Tahap Evaluasi Program</a:t>
            </a:r>
            <a:endParaRPr>
              <a:solidFill>
                <a:srgbClr val="6F2E06"/>
              </a:solidFill>
            </a:endParaRPr>
          </a:p>
        </p:txBody>
      </p:sp>
      <p:sp>
        <p:nvSpPr>
          <p:cNvPr id="749" name="Google Shape;749;p8"/>
          <p:cNvSpPr/>
          <p:nvPr/>
        </p:nvSpPr>
        <p:spPr>
          <a:xfrm>
            <a:off x="1459425" y="1368475"/>
            <a:ext cx="964200" cy="572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</a:t>
            </a:r>
            <a:endParaRPr sz="24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50" name="Google Shape;750;p8"/>
          <p:cNvSpPr/>
          <p:nvPr/>
        </p:nvSpPr>
        <p:spPr>
          <a:xfrm>
            <a:off x="6720025" y="1368475"/>
            <a:ext cx="964200" cy="572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51" name="Google Shape;751;p8"/>
          <p:cNvSpPr txBox="1"/>
          <p:nvPr/>
        </p:nvSpPr>
        <p:spPr>
          <a:xfrm>
            <a:off x="6305714" y="2176687"/>
            <a:ext cx="1792736" cy="389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2A2524"/>
                </a:solidFill>
                <a:latin typeface="Paytone One"/>
                <a:ea typeface="Paytone One"/>
                <a:cs typeface="Paytone One"/>
                <a:sym typeface="Paytone One"/>
              </a:rPr>
              <a:t>Perumusan Indikator</a:t>
            </a:r>
            <a:endParaRPr sz="1400" b="0" i="0" u="none" strike="noStrike" cap="none">
              <a:solidFill>
                <a:srgbClr val="2A2524"/>
              </a:solidFill>
              <a:latin typeface="Paytone One"/>
              <a:ea typeface="Paytone One"/>
              <a:cs typeface="Paytone One"/>
              <a:sym typeface="Paytone One"/>
            </a:endParaRPr>
          </a:p>
        </p:txBody>
      </p:sp>
      <p:sp>
        <p:nvSpPr>
          <p:cNvPr id="752" name="Google Shape;752;p8"/>
          <p:cNvSpPr txBox="1"/>
          <p:nvPr/>
        </p:nvSpPr>
        <p:spPr>
          <a:xfrm>
            <a:off x="1067406" y="2064825"/>
            <a:ext cx="1677561" cy="546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2A2524"/>
                </a:solidFill>
                <a:latin typeface="Paytone One"/>
                <a:ea typeface="Paytone One"/>
                <a:cs typeface="Paytone One"/>
                <a:sym typeface="Paytone One"/>
              </a:rPr>
              <a:t>Perumusan tujuan Evaluasi</a:t>
            </a:r>
            <a:endParaRPr sz="1400" b="0" i="0" u="none" strike="noStrike" cap="none">
              <a:solidFill>
                <a:srgbClr val="2A2524"/>
              </a:solidFill>
              <a:latin typeface="Paytone One"/>
              <a:ea typeface="Paytone One"/>
              <a:cs typeface="Paytone One"/>
              <a:sym typeface="Paytone One"/>
            </a:endParaRPr>
          </a:p>
        </p:txBody>
      </p:sp>
      <p:sp>
        <p:nvSpPr>
          <p:cNvPr id="753" name="Google Shape;753;p8"/>
          <p:cNvSpPr/>
          <p:nvPr/>
        </p:nvSpPr>
        <p:spPr>
          <a:xfrm>
            <a:off x="4257646" y="3138121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4" name="Google Shape;754;p8"/>
          <p:cNvSpPr/>
          <p:nvPr/>
        </p:nvSpPr>
        <p:spPr>
          <a:xfrm>
            <a:off x="4257650" y="2082830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55" name="Google Shape;755;p8"/>
          <p:cNvCxnSpPr>
            <a:stCxn id="749" idx="6"/>
          </p:cNvCxnSpPr>
          <p:nvPr/>
        </p:nvCxnSpPr>
        <p:spPr>
          <a:xfrm>
            <a:off x="2423625" y="1654825"/>
            <a:ext cx="1354500" cy="522000"/>
          </a:xfrm>
          <a:prstGeom prst="bentConnector3">
            <a:avLst>
              <a:gd name="adj1" fmla="val 4999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756" name="Google Shape;756;p8"/>
          <p:cNvSpPr/>
          <p:nvPr/>
        </p:nvSpPr>
        <p:spPr>
          <a:xfrm>
            <a:off x="4424600" y="2746642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8"/>
          <p:cNvSpPr/>
          <p:nvPr/>
        </p:nvSpPr>
        <p:spPr>
          <a:xfrm>
            <a:off x="4915850" y="1930842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58" name="Google Shape;758;p8"/>
          <p:cNvCxnSpPr>
            <a:stCxn id="750" idx="2"/>
          </p:cNvCxnSpPr>
          <p:nvPr/>
        </p:nvCxnSpPr>
        <p:spPr>
          <a:xfrm flipH="1">
            <a:off x="4886425" y="1654825"/>
            <a:ext cx="1833600" cy="282900"/>
          </a:xfrm>
          <a:prstGeom prst="bentConnector3">
            <a:avLst>
              <a:gd name="adj1" fmla="val 49999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759" name="Google Shape;759;p8"/>
          <p:cNvCxnSpPr/>
          <p:nvPr/>
        </p:nvCxnSpPr>
        <p:spPr>
          <a:xfrm rot="-5400000">
            <a:off x="4124431" y="3021484"/>
            <a:ext cx="688800" cy="513600"/>
          </a:xfrm>
          <a:prstGeom prst="bentConnector3">
            <a:avLst>
              <a:gd name="adj1" fmla="val 49991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760" name="Google Shape;760;p8"/>
          <p:cNvSpPr/>
          <p:nvPr/>
        </p:nvSpPr>
        <p:spPr>
          <a:xfrm>
            <a:off x="3777981" y="3491166"/>
            <a:ext cx="964200" cy="5727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</a:t>
            </a:r>
            <a:endParaRPr sz="14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61" name="Google Shape;761;p8"/>
          <p:cNvSpPr txBox="1"/>
          <p:nvPr/>
        </p:nvSpPr>
        <p:spPr>
          <a:xfrm>
            <a:off x="606263" y="2663736"/>
            <a:ext cx="2670524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Berkaitan dengan segala informasi yang ingin diketahui dari tujuan program yang akan dievaluasi.</a:t>
            </a:r>
            <a:endParaRPr/>
          </a:p>
        </p:txBody>
      </p:sp>
      <p:sp>
        <p:nvSpPr>
          <p:cNvPr id="762" name="Google Shape;762;p8"/>
          <p:cNvSpPr txBox="1"/>
          <p:nvPr/>
        </p:nvSpPr>
        <p:spPr>
          <a:xfrm>
            <a:off x="5923650" y="2666108"/>
            <a:ext cx="255686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Penetapan indikator (fisik dan non fisik) dan parameter serta membuat pedoman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63" name="Google Shape;763;p8"/>
          <p:cNvSpPr txBox="1"/>
          <p:nvPr/>
        </p:nvSpPr>
        <p:spPr>
          <a:xfrm>
            <a:off x="1794300" y="4168695"/>
            <a:ext cx="52606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Penting untuk dilakukan agar menghindari pengaruh subyektifitas melalui skala pengukuran dan cara pengukuran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9"/>
          <p:cNvSpPr/>
          <p:nvPr/>
        </p:nvSpPr>
        <p:spPr>
          <a:xfrm>
            <a:off x="3836866" y="1738800"/>
            <a:ext cx="1424661" cy="1435549"/>
          </a:xfrm>
          <a:prstGeom prst="donut">
            <a:avLst>
              <a:gd name="adj" fmla="val 25000"/>
            </a:avLst>
          </a:prstGeom>
          <a:solidFill>
            <a:srgbClr val="F1C88C"/>
          </a:solidFill>
          <a:ln w="25400" cap="flat" cmpd="sng">
            <a:solidFill>
              <a:srgbClr val="FAEC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9"/>
          <p:cNvSpPr/>
          <p:nvPr/>
        </p:nvSpPr>
        <p:spPr>
          <a:xfrm>
            <a:off x="292900" y="495647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9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rgbClr val="6F2E06"/>
                </a:solidFill>
              </a:rPr>
              <a:t>Tahap-Tahap Evaluasi Program</a:t>
            </a:r>
            <a:endParaRPr>
              <a:solidFill>
                <a:srgbClr val="6F2E06"/>
              </a:solidFill>
            </a:endParaRPr>
          </a:p>
        </p:txBody>
      </p:sp>
      <p:sp>
        <p:nvSpPr>
          <p:cNvPr id="771" name="Google Shape;771;p9"/>
          <p:cNvSpPr/>
          <p:nvPr/>
        </p:nvSpPr>
        <p:spPr>
          <a:xfrm>
            <a:off x="1459425" y="1368475"/>
            <a:ext cx="964200" cy="572700"/>
          </a:xfrm>
          <a:prstGeom prst="ellipse">
            <a:avLst/>
          </a:prstGeom>
          <a:solidFill>
            <a:srgbClr val="D643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4</a:t>
            </a:r>
            <a:endParaRPr sz="24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72" name="Google Shape;772;p9"/>
          <p:cNvSpPr/>
          <p:nvPr/>
        </p:nvSpPr>
        <p:spPr>
          <a:xfrm>
            <a:off x="6720025" y="1368475"/>
            <a:ext cx="964200" cy="572700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5</a:t>
            </a:r>
            <a:endParaRPr sz="1400" b="1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73" name="Google Shape;773;p9"/>
          <p:cNvSpPr txBox="1"/>
          <p:nvPr/>
        </p:nvSpPr>
        <p:spPr>
          <a:xfrm>
            <a:off x="6305757" y="2000403"/>
            <a:ext cx="1792736" cy="389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2A2524"/>
                </a:solidFill>
                <a:latin typeface="Paytone One"/>
                <a:ea typeface="Paytone One"/>
                <a:cs typeface="Paytone One"/>
                <a:sym typeface="Paytone One"/>
              </a:rPr>
              <a:t>Perumusan</a:t>
            </a:r>
            <a:endParaRPr sz="1400" b="0" i="0" u="none" strike="noStrike" cap="none">
              <a:solidFill>
                <a:srgbClr val="2A2524"/>
              </a:solidFill>
              <a:latin typeface="Paytone One"/>
              <a:ea typeface="Paytone One"/>
              <a:cs typeface="Paytone One"/>
              <a:sym typeface="Paytone One"/>
            </a:endParaRPr>
          </a:p>
        </p:txBody>
      </p:sp>
      <p:sp>
        <p:nvSpPr>
          <p:cNvPr id="774" name="Google Shape;774;p9"/>
          <p:cNvSpPr txBox="1"/>
          <p:nvPr/>
        </p:nvSpPr>
        <p:spPr>
          <a:xfrm>
            <a:off x="1067406" y="2064825"/>
            <a:ext cx="1677561" cy="546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2A2524"/>
                </a:solidFill>
                <a:latin typeface="Paytone One"/>
                <a:ea typeface="Paytone One"/>
                <a:cs typeface="Paytone One"/>
                <a:sym typeface="Paytone One"/>
              </a:rPr>
              <a:t>Penetapan Metode Evaluasi</a:t>
            </a:r>
            <a:endParaRPr sz="1400" b="0" i="0" u="none" strike="noStrike" cap="none">
              <a:solidFill>
                <a:srgbClr val="2A2524"/>
              </a:solidFill>
              <a:latin typeface="Paytone One"/>
              <a:ea typeface="Paytone One"/>
              <a:cs typeface="Paytone One"/>
              <a:sym typeface="Paytone One"/>
            </a:endParaRPr>
          </a:p>
        </p:txBody>
      </p:sp>
      <p:sp>
        <p:nvSpPr>
          <p:cNvPr id="775" name="Google Shape;775;p9"/>
          <p:cNvSpPr/>
          <p:nvPr/>
        </p:nvSpPr>
        <p:spPr>
          <a:xfrm>
            <a:off x="4257646" y="3138121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9"/>
          <p:cNvSpPr/>
          <p:nvPr/>
        </p:nvSpPr>
        <p:spPr>
          <a:xfrm>
            <a:off x="4257650" y="2082830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77" name="Google Shape;777;p9"/>
          <p:cNvCxnSpPr>
            <a:stCxn id="771" idx="6"/>
            <a:endCxn id="776" idx="2"/>
          </p:cNvCxnSpPr>
          <p:nvPr/>
        </p:nvCxnSpPr>
        <p:spPr>
          <a:xfrm>
            <a:off x="2423625" y="1654825"/>
            <a:ext cx="1833900" cy="515400"/>
          </a:xfrm>
          <a:prstGeom prst="bentConnector3">
            <a:avLst>
              <a:gd name="adj1" fmla="val 30766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778" name="Google Shape;778;p9"/>
          <p:cNvSpPr/>
          <p:nvPr/>
        </p:nvSpPr>
        <p:spPr>
          <a:xfrm>
            <a:off x="4424600" y="2746642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9"/>
          <p:cNvSpPr/>
          <p:nvPr/>
        </p:nvSpPr>
        <p:spPr>
          <a:xfrm>
            <a:off x="4915850" y="1930842"/>
            <a:ext cx="294300" cy="174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80" name="Google Shape;780;p9"/>
          <p:cNvCxnSpPr>
            <a:stCxn id="772" idx="2"/>
          </p:cNvCxnSpPr>
          <p:nvPr/>
        </p:nvCxnSpPr>
        <p:spPr>
          <a:xfrm flipH="1">
            <a:off x="4886425" y="1654825"/>
            <a:ext cx="1833600" cy="282900"/>
          </a:xfrm>
          <a:prstGeom prst="bentConnector3">
            <a:avLst>
              <a:gd name="adj1" fmla="val 49999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781" name="Google Shape;781;p9"/>
          <p:cNvSpPr txBox="1"/>
          <p:nvPr/>
        </p:nvSpPr>
        <p:spPr>
          <a:xfrm>
            <a:off x="466652" y="2803553"/>
            <a:ext cx="2949746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Perancangan evaluasi, Perincian data yang diperlukan, Teknik pengumpulan data, Perumusan instrument, Uji coba instrument, Teknik analisis data.</a:t>
            </a:r>
            <a:endParaRPr/>
          </a:p>
        </p:txBody>
      </p:sp>
      <p:sp>
        <p:nvSpPr>
          <p:cNvPr id="782" name="Google Shape;782;p9"/>
          <p:cNvSpPr txBox="1"/>
          <p:nvPr/>
        </p:nvSpPr>
        <p:spPr>
          <a:xfrm>
            <a:off x="5803251" y="2620523"/>
            <a:ext cx="2670524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penulisan laporan dengan memperhatikan sistematika dan pokok-pokok isi yang akan disampaikan, maupun bahasa serta tata tulis yang digunakan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10"/>
          <p:cNvSpPr/>
          <p:nvPr/>
        </p:nvSpPr>
        <p:spPr>
          <a:xfrm>
            <a:off x="292900" y="495647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10"/>
          <p:cNvSpPr txBox="1"/>
          <p:nvPr/>
        </p:nvSpPr>
        <p:spPr>
          <a:xfrm>
            <a:off x="2689058" y="494561"/>
            <a:ext cx="6454942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6F2E06"/>
                </a:solidFill>
                <a:latin typeface="Overlock"/>
                <a:ea typeface="Overlock"/>
                <a:cs typeface="Overlock"/>
                <a:sym typeface="Overlock"/>
              </a:rPr>
              <a:t>Daftar Pustaka</a:t>
            </a:r>
            <a:endParaRPr sz="4000" b="0" i="0" u="none" strike="noStrike" cap="none">
              <a:solidFill>
                <a:srgbClr val="00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789" name="Google Shape;789;p10"/>
          <p:cNvSpPr txBox="1"/>
          <p:nvPr/>
        </p:nvSpPr>
        <p:spPr>
          <a:xfrm>
            <a:off x="1579144" y="1498937"/>
            <a:ext cx="6454942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Harahap, N. &amp; Effendy, L. 2017. Buku Ajar: Evaluasi Penyuluhan Pertanian. Pusat Pendidikan Pertanian. Badan Penyuluhan Dan Pengembangan Sdm Pertanian. Kementerian Pertanian. Jakarta.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Hermanto, F. 1994. Ilmu Usaha Tani. Penebar Swadaya. Jakarta.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Roswita, R. 2021. Evaluasi Penyuluhan Pertanian. Forum Komunikasi Penyuluh Pertanian Utama (FKPPU). Balitbangtan. Jakarta.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Thamrin, M., Khair, H., &amp; Ryantika, A. (2015). Evaluasi Program Penyuluhan Pertanian Dan Pengaruh Faktor Sosial Ekonomi Terhadap Pendapatan Petani Padi Sawah. AGRIUM: Jurnal Ilmu Pertanian, 16(3)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ct-Based Learning for Middle School: Your Tourist Guide by Slidesgo">
  <a:themeElements>
    <a:clrScheme name="Simple Light">
      <a:dk1>
        <a:srgbClr val="2A2524"/>
      </a:dk1>
      <a:lt1>
        <a:srgbClr val="FDE9DD"/>
      </a:lt1>
      <a:dk2>
        <a:srgbClr val="FFFFFF"/>
      </a:dk2>
      <a:lt2>
        <a:srgbClr val="E8A442"/>
      </a:lt2>
      <a:accent1>
        <a:srgbClr val="5A7A45"/>
      </a:accent1>
      <a:accent2>
        <a:srgbClr val="F3AAA6"/>
      </a:accent2>
      <a:accent3>
        <a:srgbClr val="E8823F"/>
      </a:accent3>
      <a:accent4>
        <a:srgbClr val="435439"/>
      </a:accent4>
      <a:accent5>
        <a:srgbClr val="E78F8D"/>
      </a:accent5>
      <a:accent6>
        <a:srgbClr val="FFFFFF"/>
      </a:accent6>
      <a:hlink>
        <a:srgbClr val="2A25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On-screen Show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Actor</vt:lpstr>
      <vt:lpstr>Comic Sans MS</vt:lpstr>
      <vt:lpstr>Overlock</vt:lpstr>
      <vt:lpstr>Paytone One</vt:lpstr>
      <vt:lpstr>Bebas Neue</vt:lpstr>
      <vt:lpstr>Project-Based Learning for Middle School: Your Tourist Guide by Slidesgo</vt:lpstr>
      <vt:lpstr>Tahap-Tahap Evaluasi Program</vt:lpstr>
      <vt:lpstr>PowerPoint Presentation</vt:lpstr>
      <vt:lpstr>PowerPoint Presentation</vt:lpstr>
      <vt:lpstr>PowerPoint Presentation</vt:lpstr>
      <vt:lpstr>Jenis-Jenis Evaluasi Program</vt:lpstr>
      <vt:lpstr>Jenis-Jenis Evaluasi Program</vt:lpstr>
      <vt:lpstr>Tahap-Tahap Evaluasi Program</vt:lpstr>
      <vt:lpstr>Tahap-Tahap Evaluasi Program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Tahap-Tahap Evaluasi Program</dc:title>
  <cp:lastModifiedBy>ASUS</cp:lastModifiedBy>
  <cp:revision>1</cp:revision>
  <dcterms:modified xsi:type="dcterms:W3CDTF">2022-11-28T16:41:08Z</dcterms:modified>
</cp:coreProperties>
</file>