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63" r:id="rId4"/>
    <p:sldId id="257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96B57-EF0F-4361-8532-08770D271DB8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8DC25-D05F-427B-93DC-B43D8BE717E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96B57-EF0F-4361-8532-08770D271DB8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8DC25-D05F-427B-93DC-B43D8BE717E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96B57-EF0F-4361-8532-08770D271DB8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8DC25-D05F-427B-93DC-B43D8BE717E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96B57-EF0F-4361-8532-08770D271DB8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8DC25-D05F-427B-93DC-B43D8BE717E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96B57-EF0F-4361-8532-08770D271DB8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8DC25-D05F-427B-93DC-B43D8BE717E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96B57-EF0F-4361-8532-08770D271DB8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8DC25-D05F-427B-93DC-B43D8BE717E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96B57-EF0F-4361-8532-08770D271DB8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8DC25-D05F-427B-93DC-B43D8BE717E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96B57-EF0F-4361-8532-08770D271DB8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618DC25-D05F-427B-93DC-B43D8BE717E1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96B57-EF0F-4361-8532-08770D271DB8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8DC25-D05F-427B-93DC-B43D8BE717E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96B57-EF0F-4361-8532-08770D271DB8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1618DC25-D05F-427B-93DC-B43D8BE717E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68796B57-EF0F-4361-8532-08770D271DB8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18DC25-D05F-427B-93DC-B43D8BE717E1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8796B57-EF0F-4361-8532-08770D271DB8}" type="datetimeFigureOut">
              <a:rPr lang="id-ID" smtClean="0"/>
              <a:pPr/>
              <a:t>24/04/2019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618DC25-D05F-427B-93DC-B43D8BE717E1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MENCARI DUKUNGAN UNTUK MERDEKA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KARAKTERISTIK DIPLOMASI AWAL KEMERDEKAAN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75240" cy="478112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	TIDAK MUDAH BAGI PARA DIPLOMAT INDONESIA DI MASA AWAL KEMERDEKAAN MEYAKINKAN NEGARA LAIN UNTUK MENGAKUI INDONESIA SEBAGAI NEGARA BERDAULAT</a:t>
            </a:r>
            <a:endParaRPr lang="id-ID" dirty="0" smtClean="0"/>
          </a:p>
          <a:p>
            <a:endParaRPr lang="id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Setelah Indonesia merdeka pada 17 Agustus 1945, banyak negara memberi pengakuan kepada Indonesia. Seperti; Mesir (tahun 1946), Vatikan (1947), Arab Saudi (1948), Suriah (1949), dan Turki (1949)</a:t>
            </a:r>
            <a:endParaRPr lang="id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INDONESIA-MESIR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925144"/>
          </a:xfrm>
        </p:spPr>
        <p:txBody>
          <a:bodyPr/>
          <a:lstStyle/>
          <a:p>
            <a:r>
              <a:rPr lang="en-US" dirty="0" smtClean="0"/>
              <a:t>HAJI AGUS SALIM, A.R. BASWEDAN, NAZIR PAMOENTJAK, &amp; RASIDI MENGEMBAN MISI KE MESIR</a:t>
            </a:r>
          </a:p>
          <a:p>
            <a:r>
              <a:rPr lang="en-US" dirty="0" smtClean="0"/>
              <a:t>MESIR MENDAPAT DESAKAN DIPLOMAT BELANDA DI MESIR, NAMUN TETAP MENERIMA DELEGASI INDONESIA SEKALIGUS MENGAKUI KEMERDEKAAN RI</a:t>
            </a:r>
          </a:p>
          <a:p>
            <a:endParaRPr lang="id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INDONESIA-INDIA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HUBUNGAN INDONESIA-INDIA PADA KONGRES INTERNASIONAL MENENTANG KOLONIALIME DI BRUSSEL 1926-1927</a:t>
            </a:r>
          </a:p>
          <a:p>
            <a:r>
              <a:rPr lang="en-US" dirty="0" smtClean="0"/>
              <a:t>DIPLOMASI BERAS 500.000 TON KE INDIA, INDIA MEMBALAS KONFERENSI NEW DELHI 20-25 JANUARI 1949 </a:t>
            </a:r>
            <a:r>
              <a:rPr lang="en-US" dirty="0" smtClean="0">
                <a:sym typeface="Wingdings" pitchFamily="2" charset="2"/>
              </a:rPr>
              <a:t> RISALAH PBB:</a:t>
            </a:r>
          </a:p>
          <a:p>
            <a:pPr marL="514350" indent="-514350">
              <a:buAutoNum type="arabicPeriod"/>
            </a:pPr>
            <a:endParaRPr lang="en-US" dirty="0" smtClean="0">
              <a:sym typeface="Wingdings" pitchFamily="2" charset="2"/>
            </a:endParaRPr>
          </a:p>
          <a:p>
            <a:pPr marL="514350" indent="-514350">
              <a:buAutoNum type="arabicPeriod"/>
            </a:pPr>
            <a:r>
              <a:rPr lang="en-US" dirty="0" smtClean="0">
                <a:sym typeface="Wingdings" pitchFamily="2" charset="2"/>
              </a:rPr>
              <a:t>GENCATAN SENJATA</a:t>
            </a:r>
          </a:p>
          <a:p>
            <a:pPr marL="514350" indent="-514350">
              <a:buAutoNum type="arabicPeriod"/>
            </a:pPr>
            <a:r>
              <a:rPr lang="en-US" dirty="0" smtClean="0">
                <a:sym typeface="Wingdings" pitchFamily="2" charset="2"/>
              </a:rPr>
              <a:t>BELANDA MEMBEBASKAN TAWANAN POLITIK RI</a:t>
            </a:r>
          </a:p>
          <a:p>
            <a:pPr marL="514350" indent="-514350">
              <a:buAutoNum type="arabicPeriod"/>
            </a:pPr>
            <a:r>
              <a:rPr lang="en-US" dirty="0" smtClean="0">
                <a:sym typeface="Wingdings" pitchFamily="2" charset="2"/>
              </a:rPr>
              <a:t>MENGADAKN PERUNDINGAN DIBAWAH UNCI</a:t>
            </a:r>
            <a:endParaRPr lang="id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INDONESIA-AUSTRALIA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340768"/>
            <a:ext cx="8712968" cy="5328592"/>
          </a:xfrm>
        </p:spPr>
        <p:txBody>
          <a:bodyPr>
            <a:normAutofit/>
          </a:bodyPr>
          <a:lstStyle/>
          <a:p>
            <a:r>
              <a:rPr lang="en-US" i="1" dirty="0" smtClean="0"/>
              <a:t>THE BLACK ARMADA </a:t>
            </a:r>
            <a:r>
              <a:rPr lang="en-US" dirty="0" smtClean="0">
                <a:sym typeface="Wingdings" pitchFamily="2" charset="2"/>
              </a:rPr>
              <a:t> 4000 BURUH KAPAL MELAKUKAN MOGOK BONGKAR MUAT KAPAL PERSENJATAAN BELANDA</a:t>
            </a:r>
          </a:p>
          <a:p>
            <a:r>
              <a:rPr lang="en-US" dirty="0" smtClean="0">
                <a:sym typeface="Wingdings" pitchFamily="2" charset="2"/>
              </a:rPr>
              <a:t>ELIT AUSTRALIA MEMFASILITASI PEMULANGAN SEKITAR 1400 TAWANAN PERANG DI AUSTRALIA</a:t>
            </a:r>
          </a:p>
          <a:p>
            <a:r>
              <a:rPr lang="en-US" dirty="0" smtClean="0">
                <a:sym typeface="Wingdings" pitchFamily="2" charset="2"/>
              </a:rPr>
              <a:t>MENDESAK DK PBB MENGAKUI KEMERDEKAAN INDONESIA</a:t>
            </a:r>
          </a:p>
          <a:p>
            <a:r>
              <a:rPr lang="en-US" dirty="0" smtClean="0">
                <a:sym typeface="Wingdings" pitchFamily="2" charset="2"/>
              </a:rPr>
              <a:t>PARTAI BURUH AUSTRALIA MENDUKUNG AKSI-AKSI KEMERDEKAAN INDONESIA</a:t>
            </a:r>
            <a:endParaRPr 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INDONESIA-PBB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PBB MEMBENTUK KOMISI TIGA NEGARA </a:t>
            </a:r>
            <a:r>
              <a:rPr lang="en-US" dirty="0" smtClean="0">
                <a:sym typeface="Wingdings" pitchFamily="2" charset="2"/>
              </a:rPr>
              <a:t> BERHASIL MENGANTAR KEPADA PERJANJIAN RENVILLE</a:t>
            </a:r>
          </a:p>
          <a:p>
            <a:r>
              <a:rPr lang="en-US" dirty="0" smtClean="0">
                <a:sym typeface="Wingdings" pitchFamily="2" charset="2"/>
              </a:rPr>
              <a:t>PBB MEMBENTUK UNCI (UNITED NATIONS COMMISSION FOR INDONESIA), MENGGANTIKAN POSISI KTN.</a:t>
            </a:r>
          </a:p>
          <a:p>
            <a:r>
              <a:rPr lang="en-US" dirty="0" smtClean="0">
                <a:sym typeface="Wingdings" pitchFamily="2" charset="2"/>
              </a:rPr>
              <a:t>INDONESIA MENGUTUS L.N. PALAR MENJADI WAKIL TETAP RI DI PBB, DAN MENGANTAR INDONESIA MENJADI ANGGOTA PBB.</a:t>
            </a:r>
            <a:endParaRPr lang="id-ID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34</TotalTime>
  <Words>207</Words>
  <Application>Microsoft Office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Technic</vt:lpstr>
      <vt:lpstr>MENCARI DUKUNGAN UNTUK MERDEKA</vt:lpstr>
      <vt:lpstr>KARAKTERISTIK DIPLOMASI AWAL KEMERDEKAAN</vt:lpstr>
      <vt:lpstr>Slide 3</vt:lpstr>
      <vt:lpstr>INDONESIA-MESIR</vt:lpstr>
      <vt:lpstr>INDONESIA-INDIA</vt:lpstr>
      <vt:lpstr>INDONESIA-AUSTRALIA</vt:lpstr>
      <vt:lpstr>INDONESIA-PBB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MENCARI DUKUNGAN UNTUK MERDEKA</dc:title>
  <dc:creator>intels</dc:creator>
  <cp:lastModifiedBy>intels</cp:lastModifiedBy>
  <cp:revision>6</cp:revision>
  <dcterms:created xsi:type="dcterms:W3CDTF">2019-04-23T04:02:26Z</dcterms:created>
  <dcterms:modified xsi:type="dcterms:W3CDTF">2019-04-24T12:26:01Z</dcterms:modified>
</cp:coreProperties>
</file>