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 id="2147483664" r:id="rId2"/>
    <p:sldMasterId id="2147483666" r:id="rId3"/>
    <p:sldMasterId id="2147483668" r:id="rId4"/>
    <p:sldMasterId id="2147483670" r:id="rId5"/>
    <p:sldMasterId id="2147483672" r:id="rId6"/>
    <p:sldMasterId id="2147483674" r:id="rId7"/>
    <p:sldMasterId id="2147483676" r:id="rId8"/>
    <p:sldMasterId id="2147483678" r:id="rId9"/>
    <p:sldMasterId id="2147483680" r:id="rId10"/>
    <p:sldMasterId id="2147483682" r:id="rId11"/>
    <p:sldMasterId id="2147483684" r:id="rId12"/>
    <p:sldMasterId id="2147483686" r:id="rId13"/>
    <p:sldMasterId id="2147483688" r:id="rId14"/>
    <p:sldMasterId id="2147483690" r:id="rId15"/>
    <p:sldMasterId id="2147483692" r:id="rId16"/>
    <p:sldMasterId id="2147483694" r:id="rId17"/>
  </p:sldMasterIdLst>
  <p:notesMasterIdLst>
    <p:notesMasterId r:id="rId35"/>
  </p:notesMasterIdLst>
  <p:sldIdLst>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Lst>
  <p:sldSz cx="9144000" cy="5143500" type="screen16x9"/>
  <p:notesSz cx="6858000" cy="9144000"/>
  <p:embeddedFontLst>
    <p:embeddedFont>
      <p:font typeface="Arial Black" panose="020B0604020202020204" pitchFamily="34" charset="0"/>
      <p:bold r:id="rId36"/>
    </p:embeddedFont>
    <p:embeddedFont>
      <p:font typeface="Bell MT" panose="02020503060305020303" pitchFamily="18" charset="77"/>
      <p:regular r:id="rId37"/>
      <p:bold r:id="rId38"/>
      <p:italic r:id="rId39"/>
    </p:embeddedFont>
    <p:embeddedFont>
      <p:font typeface="Calibri" panose="020F0502020204030204" pitchFamily="34"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
      <p:font typeface="Franklin Gothic Demi Cond" panose="020B0603020102020204" pitchFamily="34" charset="0"/>
      <p:regular r:id="rId48"/>
      <p:bold r:id="rId49"/>
    </p:embeddedFont>
    <p:embeddedFont>
      <p:font typeface="Georgia" panose="02040502050405020303" pitchFamily="18" charset="0"/>
      <p:regular r:id="rId50"/>
      <p:bold r:id="rId51"/>
      <p:italic r:id="rId52"/>
      <p:boldItalic r:id="rId53"/>
    </p:embeddedFont>
    <p:embeddedFont>
      <p:font typeface="Imprint MT Shadow" pitchFamily="82" charset="77"/>
      <p:regular r:id="rId54"/>
    </p:embeddedFont>
    <p:embeddedFont>
      <p:font typeface="Lucida Calligraphy" panose="03010101010101010101" pitchFamily="66" charset="77"/>
      <p:regular r:id="rId55"/>
    </p:embeddedFont>
    <p:embeddedFont>
      <p:font typeface="Lucida Handwriting" panose="03010101010101010101" pitchFamily="66" charset="77"/>
      <p:regular r:id="rId56"/>
    </p:embeddedFont>
    <p:embeddedFont>
      <p:font typeface="Microsoft YaHei" panose="020B0503020204020204" pitchFamily="34" charset="-122"/>
      <p:regular r:id="rId57"/>
      <p:bold r:id="rId58"/>
    </p:embeddedFont>
    <p:embeddedFont>
      <p:font typeface="Microsoft YaHei" panose="020B0503020204020204" pitchFamily="34" charset="-122"/>
      <p:regular r:id="rId57"/>
      <p:bold r:id="rId58"/>
    </p:embeddedFont>
    <p:embeddedFont>
      <p:font typeface="Monotype Corsiva" panose="03010101010201010101" pitchFamily="66" charset="0"/>
      <p:regular r:id="rId59"/>
      <p:italic r:id="rId60"/>
    </p:embeddedFont>
    <p:embeddedFont>
      <p:font typeface="Wingdings 3" pitchFamily="2" charset="2"/>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F96083-20C6-4CBD-AE06-0CBBAD899A39}">
  <a:tblStyle styleId="{3EF96083-20C6-4CBD-AE06-0CBBAD899A3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04" autoAdjust="0"/>
  </p:normalViewPr>
  <p:slideViewPr>
    <p:cSldViewPr snapToGrid="0">
      <p:cViewPr varScale="1">
        <p:scale>
          <a:sx n="142" d="100"/>
          <a:sy n="142" d="100"/>
        </p:scale>
        <p:origin x="760" y="176"/>
      </p:cViewPr>
      <p:guideLst>
        <p:guide orient="horz" pos="1620"/>
        <p:guide pos="2880"/>
      </p:guideLst>
    </p:cSldViewPr>
  </p:slideViewPr>
  <p:outlineViewPr>
    <p:cViewPr>
      <p:scale>
        <a:sx n="33" d="100"/>
        <a:sy n="33" d="100"/>
      </p:scale>
      <p:origin x="0" y="-16992"/>
    </p:cViewPr>
  </p:outlineViewPr>
  <p:notesTextViewPr>
    <p:cViewPr>
      <p:scale>
        <a:sx n="1" d="1"/>
        <a:sy n="1" d="1"/>
      </p:scale>
      <p:origin x="0" y="0"/>
    </p:cViewPr>
  </p:notesTextViewPr>
  <p:sorterViewPr>
    <p:cViewPr>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Master" Target="slideMasters/slideMaster5.xml"/><Relationship Id="rId61" Type="http://schemas.openxmlformats.org/officeDocument/2006/relationships/font" Target="fonts/font26.fntdata"/><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3.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255648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114179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201772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365567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329441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198192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416324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750187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3746791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17133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87353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4" name="Footer Placeholder 3"/>
          <p:cNvSpPr>
            <a:spLocks noGrp="1"/>
          </p:cNvSpPr>
          <p:nvPr>
            <p:ph type="ftr" sz="quarter" idx="11"/>
          </p:nvPr>
        </p:nvSpPr>
        <p:spPr/>
        <p:txBody>
          <a:bodyPr/>
          <a:lstStyle/>
          <a:p>
            <a:pPr indent="-257175" algn="ctr"/>
            <a:r>
              <a:rPr lang="zh-CN" altLang="en-US" sz="900">
                <a:solidFill>
                  <a:srgbClr val="898989"/>
                </a:solidFill>
              </a:rPr>
              <a:t> </a:t>
            </a:r>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320742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406959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4" name="Footer Placeholder 3"/>
          <p:cNvSpPr>
            <a:spLocks noGrp="1"/>
          </p:cNvSpPr>
          <p:nvPr>
            <p:ph type="ftr" sz="quarter" idx="11"/>
          </p:nvPr>
        </p:nvSpPr>
        <p:spPr/>
        <p:txBody>
          <a:bodyPr/>
          <a:lstStyle/>
          <a:p>
            <a:pPr indent="-257175" algn="ctr"/>
            <a:r>
              <a:rPr lang="zh-CN" altLang="en-US" sz="900">
                <a:solidFill>
                  <a:srgbClr val="898989"/>
                </a:solidFill>
              </a:rPr>
              <a:t> </a:t>
            </a:r>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139356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177498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5" name="Footer Placeholder 4"/>
          <p:cNvSpPr>
            <a:spLocks noGrp="1"/>
          </p:cNvSpPr>
          <p:nvPr>
            <p:ph type="ftr" sz="quarter" idx="11"/>
          </p:nvPr>
        </p:nvSpPr>
        <p:spPr/>
        <p:txBody>
          <a:bodyPr/>
          <a:lstStyle/>
          <a:p>
            <a:pPr indent="-257175" algn="ctr"/>
            <a:r>
              <a:rPr lang="zh-CN" altLang="en-US" sz="900">
                <a:solidFill>
                  <a:srgbClr val="898989"/>
                </a:solidFill>
              </a:rPr>
              <a:t> </a:t>
            </a:r>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122528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5" name="Footer Placeholder 4"/>
          <p:cNvSpPr>
            <a:spLocks noGrp="1"/>
          </p:cNvSpPr>
          <p:nvPr>
            <p:ph type="ftr" sz="quarter" idx="11"/>
          </p:nvPr>
        </p:nvSpPr>
        <p:spPr/>
        <p:txBody>
          <a:bodyPr/>
          <a:lstStyle/>
          <a:p>
            <a:pPr indent="-257175" algn="ctr"/>
            <a:r>
              <a:rPr lang="zh-CN" altLang="en-US" sz="900">
                <a:solidFill>
                  <a:srgbClr val="898989"/>
                </a:solidFill>
              </a:rPr>
              <a:t> </a:t>
            </a:r>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312048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257175"/>
            <a:fld id="{566ABCEB-ACFC-4714-9973-3DA970169C29}" type="datetime1">
              <a:rPr lang="zh-CN" altLang="en-US" sz="900" smtClean="0">
                <a:solidFill>
                  <a:srgbClr val="898989"/>
                </a:solidFill>
              </a:rPr>
              <a:pPr indent="-257175"/>
              <a:t>2021/10/31</a:t>
            </a:fld>
            <a:endParaRPr lang="zh-CN" altLang="en-US" sz="900">
              <a:solidFill>
                <a:srgbClr val="898989"/>
              </a:solidFill>
            </a:endParaRPr>
          </a:p>
        </p:txBody>
      </p:sp>
      <p:sp>
        <p:nvSpPr>
          <p:cNvPr id="3" name="Footer Placeholder 2"/>
          <p:cNvSpPr>
            <a:spLocks noGrp="1"/>
          </p:cNvSpPr>
          <p:nvPr>
            <p:ph type="ftr" sz="quarter" idx="11"/>
          </p:nvPr>
        </p:nvSpPr>
        <p:spPr/>
        <p:txBody>
          <a:bodyPr/>
          <a:lstStyle/>
          <a:p>
            <a:pPr indent="-257175" algn="ctr"/>
            <a:r>
              <a:rPr lang="zh-CN" altLang="en-US" sz="900">
                <a:solidFill>
                  <a:srgbClr val="898989"/>
                </a:solidFill>
              </a:rPr>
              <a:t> </a:t>
            </a:r>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indent="-257175"/>
            <a:fld id="{566ABCEB-ACFC-4714-9973-3DA970169C29}" type="slidenum">
              <a:rPr lang="zh-CN" altLang="en-US" sz="900" smtClean="0">
                <a:solidFill>
                  <a:srgbClr val="898989"/>
                </a:solidFill>
              </a:rPr>
              <a:pPr indent="-257175"/>
              <a:t>‹#›</a:t>
            </a:fld>
            <a:endParaRPr lang="zh-CN" altLang="en-US" sz="900">
              <a:solidFill>
                <a:srgbClr val="898989"/>
              </a:solidFill>
            </a:endParaRPr>
          </a:p>
        </p:txBody>
      </p:sp>
    </p:spTree>
    <p:extLst>
      <p:ext uri="{BB962C8B-B14F-4D97-AF65-F5344CB8AC3E}">
        <p14:creationId xmlns:p14="http://schemas.microsoft.com/office/powerpoint/2010/main" val="38457831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1718096664"/>
      </p:ext>
    </p:extLst>
  </p:cSld>
  <p:clrMap bg1="lt1" tx1="dk1" bg2="lt2" tx2="dk2" accent1="accent1" accent2="accent2" accent3="accent3" accent4="accent4" accent5="accent5" accent6="accent6" hlink="hlink" folHlink="folHlink"/>
  <p:sldLayoutIdLst>
    <p:sldLayoutId id="2147483663"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2865314568"/>
      </p:ext>
    </p:extLst>
  </p:cSld>
  <p:clrMap bg1="lt1" tx1="dk1" bg2="lt2" tx2="dk2" accent1="accent1" accent2="accent2" accent3="accent3" accent4="accent4" accent5="accent5" accent6="accent6" hlink="hlink" folHlink="folHlink"/>
  <p:sldLayoutIdLst>
    <p:sldLayoutId id="2147483681"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4095609343"/>
      </p:ext>
    </p:extLst>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2252648935"/>
      </p:ext>
    </p:extLst>
  </p:cSld>
  <p:clrMap bg1="lt1" tx1="dk1" bg2="lt2" tx2="dk2" accent1="accent1" accent2="accent2" accent3="accent3" accent4="accent4" accent5="accent5" accent6="accent6" hlink="hlink" folHlink="folHlink"/>
  <p:sldLayoutIdLst>
    <p:sldLayoutId id="2147483685"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2971635905"/>
      </p:ext>
    </p:extLst>
  </p:cSld>
  <p:clrMap bg1="lt1" tx1="dk1" bg2="lt2" tx2="dk2" accent1="accent1" accent2="accent2" accent3="accent3" accent4="accent4" accent5="accent5" accent6="accent6" hlink="hlink" folHlink="folHlink"/>
  <p:sldLayoutIdLst>
    <p:sldLayoutId id="2147483687"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1342150745"/>
      </p:ext>
    </p:extLst>
  </p:cSld>
  <p:clrMap bg1="lt1" tx1="dk1" bg2="lt2" tx2="dk2" accent1="accent1" accent2="accent2" accent3="accent3" accent4="accent4" accent5="accent5" accent6="accent6" hlink="hlink" folHlink="folHlink"/>
  <p:sldLayoutIdLst>
    <p:sldLayoutId id="2147483689"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2935625701"/>
      </p:ext>
    </p:extLst>
  </p:cSld>
  <p:clrMap bg1="lt1" tx1="dk1" bg2="lt2" tx2="dk2" accent1="accent1" accent2="accent2" accent3="accent3" accent4="accent4" accent5="accent5" accent6="accent6" hlink="hlink" folHlink="folHlink"/>
  <p:sldLayoutIdLst>
    <p:sldLayoutId id="2147483691"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3561051801"/>
      </p:ext>
    </p:extLst>
  </p:cSld>
  <p:clrMap bg1="lt1" tx1="dk1" bg2="lt2" tx2="dk2" accent1="accent1" accent2="accent2" accent3="accent3" accent4="accent4" accent5="accent5" accent6="accent6" hlink="hlink" folHlink="folHlink"/>
  <p:sldLayoutIdLst>
    <p:sldLayoutId id="2147483693"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1736424213"/>
      </p:ext>
    </p:extLst>
  </p:cSld>
  <p:clrMap bg1="lt1" tx1="dk1" bg2="lt2" tx2="dk2" accent1="accent1" accent2="accent2" accent3="accent3" accent4="accent4" accent5="accent5" accent6="accent6" hlink="hlink" folHlink="folHlink"/>
  <p:sldLayoutIdLst>
    <p:sldLayoutId id="2147483695"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1331699093"/>
      </p:ext>
    </p:extLst>
  </p:cSld>
  <p:clrMap bg1="lt1" tx1="dk1" bg2="lt2" tx2="dk2" accent1="accent1" accent2="accent2" accent3="accent3" accent4="accent4" accent5="accent5" accent6="accent6" hlink="hlink" folHlink="folHlink"/>
  <p:sldLayoutIdLst>
    <p:sldLayoutId id="2147483665"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3563217936"/>
      </p:ext>
    </p:extLst>
  </p:cSld>
  <p:clrMap bg1="lt1" tx1="dk1" bg2="lt2" tx2="dk2" accent1="accent1" accent2="accent2" accent3="accent3" accent4="accent4" accent5="accent5" accent6="accent6" hlink="hlink" folHlink="folHlink"/>
  <p:sldLayoutIdLst>
    <p:sldLayoutId id="2147483667"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806791146"/>
      </p:ext>
    </p:extLst>
  </p:cSld>
  <p:clrMap bg1="lt1" tx1="dk1" bg2="lt2" tx2="dk2" accent1="accent1" accent2="accent2" accent3="accent3" accent4="accent4" accent5="accent5" accent6="accent6" hlink="hlink" folHlink="folHlink"/>
  <p:sldLayoutIdLst>
    <p:sldLayoutId id="2147483669"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2189731325"/>
      </p:ext>
    </p:extLst>
  </p:cSld>
  <p:clrMap bg1="lt1" tx1="dk1" bg2="lt2" tx2="dk2" accent1="accent1" accent2="accent2" accent3="accent3" accent4="accent4" accent5="accent5" accent6="accent6" hlink="hlink" folHlink="folHlink"/>
  <p:sldLayoutIdLst>
    <p:sldLayoutId id="2147483671"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1156168270"/>
      </p:ext>
    </p:extLst>
  </p:cSld>
  <p:clrMap bg1="lt1" tx1="dk1" bg2="lt2" tx2="dk2" accent1="accent1" accent2="accent2" accent3="accent3" accent4="accent4" accent5="accent5" accent6="accent6" hlink="hlink" folHlink="folHlink"/>
  <p:sldLayoutIdLst>
    <p:sldLayoutId id="2147483673"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1480063080"/>
      </p:ext>
    </p:extLst>
  </p:cSld>
  <p:clrMap bg1="lt1" tx1="dk1" bg2="lt2" tx2="dk2" accent1="accent1" accent2="accent2" accent3="accent3" accent4="accent4" accent5="accent5" accent6="accent6" hlink="hlink" folHlink="folHlink"/>
  <p:sldLayoutIdLst>
    <p:sldLayoutId id="2147483675"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4277329971"/>
      </p:ext>
    </p:extLst>
  </p:cSld>
  <p:clrMap bg1="lt1" tx1="dk1" bg2="lt2" tx2="dk2" accent1="accent1" accent2="accent2" accent3="accent3" accent4="accent4" accent5="accent5" accent6="accent6" hlink="hlink" folHlink="folHlink"/>
  <p:sldLayoutIdLst>
    <p:sldLayoutId id="2147483677"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indent="-257175" fontAlgn="base" latinLnBrk="1">
              <a:spcBef>
                <a:spcPct val="0"/>
              </a:spcBef>
              <a:spcAft>
                <a:spcPct val="0"/>
              </a:spcAft>
              <a:buClrTx/>
            </a:pPr>
            <a:fld id="{566ABCEB-ACFC-4714-9973-3DA970169C29}" type="datetime1">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2021/10/31</a:t>
            </a:fld>
            <a:endParaRPr lang="zh-CN" altLang="en-US" sz="900">
              <a:solidFill>
                <a:srgbClr val="898989"/>
              </a:solidFill>
              <a:latin typeface="Calibri" pitchFamily="34" charset="0"/>
              <a:ea typeface="微软雅黑 Light" charset="-122"/>
            </a:endParaRPr>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indent="-257175" algn="ctr" fontAlgn="base" latinLnBrk="1">
              <a:spcBef>
                <a:spcPct val="0"/>
              </a:spcBef>
              <a:spcAft>
                <a:spcPct val="0"/>
              </a:spcAft>
              <a:buClrTx/>
            </a:pPr>
            <a:r>
              <a:rPr lang="zh-CN" altLang="en-US" sz="900">
                <a:solidFill>
                  <a:srgbClr val="898989"/>
                </a:solidFill>
                <a:latin typeface="Calibri" pitchFamily="34" charset="0"/>
                <a:ea typeface="微软雅黑 Light" charset="-122"/>
              </a:rPr>
              <a:t> </a:t>
            </a:r>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indent="-257175" fontAlgn="base" latinLnBrk="1">
              <a:spcBef>
                <a:spcPct val="0"/>
              </a:spcBef>
              <a:spcAft>
                <a:spcPct val="0"/>
              </a:spcAft>
              <a:buClrTx/>
            </a:pPr>
            <a:fld id="{566ABCEB-ACFC-4714-9973-3DA970169C29}" type="slidenum">
              <a:rPr lang="zh-CN" altLang="en-US" sz="900" smtClean="0">
                <a:solidFill>
                  <a:srgbClr val="898989"/>
                </a:solidFill>
                <a:latin typeface="Calibri" pitchFamily="34" charset="0"/>
                <a:ea typeface="微软雅黑 Light" charset="-122"/>
              </a:rPr>
              <a:pPr indent="-257175" fontAlgn="base" latinLnBrk="1">
                <a:spcBef>
                  <a:spcPct val="0"/>
                </a:spcBef>
                <a:spcAft>
                  <a:spcPct val="0"/>
                </a:spcAft>
                <a:buClrTx/>
              </a:pPr>
              <a:t>‹#›</a:t>
            </a:fld>
            <a:endParaRPr lang="zh-CN" altLang="en-US" sz="900">
              <a:solidFill>
                <a:srgbClr val="898989"/>
              </a:solidFill>
              <a:latin typeface="Calibri" pitchFamily="34" charset="0"/>
              <a:ea typeface="微软雅黑 Light" charset="-122"/>
            </a:endParaRPr>
          </a:p>
        </p:txBody>
      </p:sp>
    </p:spTree>
    <p:extLst>
      <p:ext uri="{BB962C8B-B14F-4D97-AF65-F5344CB8AC3E}">
        <p14:creationId xmlns:p14="http://schemas.microsoft.com/office/powerpoint/2010/main" val="1435915539"/>
      </p:ext>
    </p:extLst>
  </p:cSld>
  <p:clrMap bg1="lt1" tx1="dk1" bg2="lt2" tx2="dk2" accent1="accent1" accent2="accent2" accent3="accent3" accent4="accent4" accent5="accent5" accent6="accent6" hlink="hlink" folHlink="folHlink"/>
  <p:sldLayoutIdLst>
    <p:sldLayoutId id="2147483679" r:id="rId1"/>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1" name="Freeform 1048580"/>
          <p:cNvSpPr/>
          <p:nvPr/>
        </p:nvSpPr>
        <p:spPr>
          <a:xfrm>
            <a:off x="5343525" y="3395662"/>
            <a:ext cx="3800475" cy="1747838"/>
          </a:xfrm>
          <a:custGeom>
            <a:avLst/>
            <a:gdLst/>
            <a:ahLst/>
            <a:cxnLst/>
            <a:rect l="0" t="0" r="r" b="b"/>
            <a:pathLst>
              <a:path w="5067301" h="2330133">
                <a:moveTo>
                  <a:pt x="2850980" y="0"/>
                </a:moveTo>
                <a:cubicBezTo>
                  <a:pt x="3249564" y="0"/>
                  <a:pt x="3594456" y="229667"/>
                  <a:pt x="3756668" y="565584"/>
                </a:cubicBezTo>
                <a:cubicBezTo>
                  <a:pt x="3884965" y="503272"/>
                  <a:pt x="4029158" y="469871"/>
                  <a:pt x="4181158" y="469871"/>
                </a:cubicBezTo>
                <a:cubicBezTo>
                  <a:pt x="4531322" y="469871"/>
                  <a:pt x="4840047" y="647128"/>
                  <a:pt x="5022350" y="916732"/>
                </a:cubicBezTo>
                <a:lnTo>
                  <a:pt x="5067301" y="999475"/>
                </a:lnTo>
                <a:lnTo>
                  <a:pt x="5067301" y="2330133"/>
                </a:lnTo>
                <a:lnTo>
                  <a:pt x="34883" y="2330133"/>
                </a:lnTo>
                <a:lnTo>
                  <a:pt x="14035" y="2258351"/>
                </a:lnTo>
                <a:cubicBezTo>
                  <a:pt x="4823" y="2210314"/>
                  <a:pt x="0" y="2160718"/>
                  <a:pt x="0" y="2109997"/>
                </a:cubicBezTo>
                <a:cubicBezTo>
                  <a:pt x="0" y="1677179"/>
                  <a:pt x="351180" y="1326310"/>
                  <a:pt x="784384" y="1326310"/>
                </a:cubicBezTo>
                <a:lnTo>
                  <a:pt x="934311" y="1341410"/>
                </a:lnTo>
                <a:cubicBezTo>
                  <a:pt x="1074188" y="1142204"/>
                  <a:pt x="1306436" y="1013544"/>
                  <a:pt x="1568766" y="1013544"/>
                </a:cubicBezTo>
                <a:cubicBezTo>
                  <a:pt x="1664766" y="1013544"/>
                  <a:pt x="1756739" y="1030773"/>
                  <a:pt x="1840822" y="1064814"/>
                </a:cubicBezTo>
                <a:cubicBezTo>
                  <a:pt x="1836971" y="1047932"/>
                  <a:pt x="1836538" y="1030788"/>
                  <a:pt x="1836538" y="1013544"/>
                </a:cubicBezTo>
                <a:cubicBezTo>
                  <a:pt x="1836538" y="453778"/>
                  <a:pt x="2290718" y="0"/>
                  <a:pt x="2850980"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82" name="Freeform 1048581"/>
          <p:cNvSpPr/>
          <p:nvPr/>
        </p:nvSpPr>
        <p:spPr>
          <a:xfrm>
            <a:off x="2164557" y="3896915"/>
            <a:ext cx="3901678" cy="1246584"/>
          </a:xfrm>
          <a:custGeom>
            <a:avLst/>
            <a:gdLst/>
            <a:ahLst/>
            <a:cxnLst/>
            <a:rect l="0" t="0" r="r" b="b"/>
            <a:pathLst>
              <a:path w="5203211" h="1661797">
                <a:moveTo>
                  <a:pt x="2708735" y="0"/>
                </a:moveTo>
                <a:cubicBezTo>
                  <a:pt x="3107319" y="0"/>
                  <a:pt x="3452211" y="229667"/>
                  <a:pt x="3614422" y="565584"/>
                </a:cubicBezTo>
                <a:cubicBezTo>
                  <a:pt x="3742719" y="503272"/>
                  <a:pt x="3886912" y="469871"/>
                  <a:pt x="4038913" y="469871"/>
                </a:cubicBezTo>
                <a:cubicBezTo>
                  <a:pt x="4599175" y="469871"/>
                  <a:pt x="5053355" y="923649"/>
                  <a:pt x="5053355" y="1483412"/>
                </a:cubicBezTo>
                <a:lnTo>
                  <a:pt x="5048910" y="1527468"/>
                </a:lnTo>
                <a:cubicBezTo>
                  <a:pt x="5102035" y="1562393"/>
                  <a:pt x="5150622" y="1603620"/>
                  <a:pt x="5193619" y="1650084"/>
                </a:cubicBezTo>
                <a:lnTo>
                  <a:pt x="5203211" y="1661797"/>
                </a:lnTo>
                <a:lnTo>
                  <a:pt x="0" y="1661797"/>
                </a:lnTo>
                <a:lnTo>
                  <a:pt x="87495" y="1555847"/>
                </a:lnTo>
                <a:cubicBezTo>
                  <a:pt x="229441" y="1414027"/>
                  <a:pt x="425537" y="1326310"/>
                  <a:pt x="642139" y="1326310"/>
                </a:cubicBezTo>
                <a:lnTo>
                  <a:pt x="792065" y="1341410"/>
                </a:lnTo>
                <a:cubicBezTo>
                  <a:pt x="931942" y="1142204"/>
                  <a:pt x="1164190" y="1013544"/>
                  <a:pt x="1426522" y="1013544"/>
                </a:cubicBezTo>
                <a:cubicBezTo>
                  <a:pt x="1522520" y="1013544"/>
                  <a:pt x="1614494" y="1030773"/>
                  <a:pt x="1698577" y="1064814"/>
                </a:cubicBezTo>
                <a:cubicBezTo>
                  <a:pt x="1694725" y="1047932"/>
                  <a:pt x="1694293" y="1030788"/>
                  <a:pt x="1694293" y="1013544"/>
                </a:cubicBezTo>
                <a:cubicBezTo>
                  <a:pt x="1694293" y="453778"/>
                  <a:pt x="2148473" y="0"/>
                  <a:pt x="2708735" y="0"/>
                </a:cubicBezTo>
              </a:path>
            </a:pathLst>
          </a:custGeom>
          <a:solidFill>
            <a:schemeClr val="accent3">
              <a:lumMod val="20000"/>
              <a:lumOff val="8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83" name="Freeform 1048582"/>
          <p:cNvSpPr/>
          <p:nvPr/>
        </p:nvSpPr>
        <p:spPr>
          <a:xfrm flipH="1">
            <a:off x="0" y="3432706"/>
            <a:ext cx="3700463" cy="1720453"/>
          </a:xfrm>
          <a:custGeom>
            <a:avLst/>
            <a:gdLst/>
            <a:ahLst/>
            <a:cxnLst/>
            <a:rect l="0" t="0" r="r" b="b"/>
            <a:pathLst>
              <a:path w="4933950" h="2294230">
                <a:moveTo>
                  <a:pt x="2850981" y="0"/>
                </a:moveTo>
                <a:cubicBezTo>
                  <a:pt x="2290719" y="0"/>
                  <a:pt x="1836538" y="453778"/>
                  <a:pt x="1836538" y="1013544"/>
                </a:cubicBezTo>
                <a:cubicBezTo>
                  <a:pt x="1836538" y="1030788"/>
                  <a:pt x="1836971" y="1047932"/>
                  <a:pt x="1840823" y="1064814"/>
                </a:cubicBezTo>
                <a:cubicBezTo>
                  <a:pt x="1756739" y="1030773"/>
                  <a:pt x="1664766" y="1013544"/>
                  <a:pt x="1568767" y="1013544"/>
                </a:cubicBezTo>
                <a:cubicBezTo>
                  <a:pt x="1306436" y="1013544"/>
                  <a:pt x="1074188" y="1142204"/>
                  <a:pt x="934311" y="1341410"/>
                </a:cubicBezTo>
                <a:lnTo>
                  <a:pt x="784384" y="1326310"/>
                </a:lnTo>
                <a:cubicBezTo>
                  <a:pt x="351180" y="1326310"/>
                  <a:pt x="0" y="1677179"/>
                  <a:pt x="0" y="2109997"/>
                </a:cubicBezTo>
                <a:cubicBezTo>
                  <a:pt x="0" y="2160718"/>
                  <a:pt x="4823" y="2210314"/>
                  <a:pt x="14035" y="2258351"/>
                </a:cubicBezTo>
                <a:lnTo>
                  <a:pt x="24456" y="2294230"/>
                </a:lnTo>
                <a:lnTo>
                  <a:pt x="4933950" y="2294230"/>
                </a:lnTo>
                <a:lnTo>
                  <a:pt x="4933950" y="809685"/>
                </a:lnTo>
                <a:lnTo>
                  <a:pt x="4898478" y="766731"/>
                </a:lnTo>
                <a:cubicBezTo>
                  <a:pt x="4714900" y="583316"/>
                  <a:pt x="4461290" y="469871"/>
                  <a:pt x="4181159" y="469871"/>
                </a:cubicBezTo>
                <a:cubicBezTo>
                  <a:pt x="4029158" y="469871"/>
                  <a:pt x="3884965" y="503272"/>
                  <a:pt x="3756668" y="565584"/>
                </a:cubicBezTo>
                <a:cubicBezTo>
                  <a:pt x="3594457" y="229667"/>
                  <a:pt x="3249564" y="0"/>
                  <a:pt x="2850981"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nvGrpSpPr>
          <p:cNvPr id="13" name="Group 12"/>
          <p:cNvGrpSpPr/>
          <p:nvPr/>
        </p:nvGrpSpPr>
        <p:grpSpPr>
          <a:xfrm>
            <a:off x="5104209" y="94059"/>
            <a:ext cx="596503" cy="603647"/>
            <a:chOff x="8424357" y="140703"/>
            <a:chExt cx="2088920" cy="2113920"/>
          </a:xfrm>
        </p:grpSpPr>
        <p:sp>
          <p:nvSpPr>
            <p:cNvPr id="1048584" name="Isosceles Triangle 1048583"/>
            <p:cNvSpPr/>
            <p:nvPr/>
          </p:nvSpPr>
          <p:spPr>
            <a:xfrm rot="2805906">
              <a:off x="8407058" y="178488"/>
              <a:ext cx="2113920" cy="2038350"/>
            </a:xfrm>
            <a:prstGeom prst="triangle">
              <a:avLst>
                <a:gd name="adj" fmla="val 68796"/>
              </a:avLst>
            </a:prstGeom>
            <a:solidFill>
              <a:srgbClr val="7030A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85" name="Freeform 1048584"/>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58267E"/>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86" name="Freeform 1048585"/>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4C216D"/>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grpSp>
        <p:nvGrpSpPr>
          <p:cNvPr id="14" name="Group 13"/>
          <p:cNvGrpSpPr/>
          <p:nvPr/>
        </p:nvGrpSpPr>
        <p:grpSpPr>
          <a:xfrm>
            <a:off x="1791890" y="3579019"/>
            <a:ext cx="947738" cy="958453"/>
            <a:chOff x="8424357" y="140703"/>
            <a:chExt cx="2088920" cy="2113920"/>
          </a:xfrm>
        </p:grpSpPr>
        <p:sp>
          <p:nvSpPr>
            <p:cNvPr id="1048587" name="Isosceles Triangle 1048586"/>
            <p:cNvSpPr/>
            <p:nvPr/>
          </p:nvSpPr>
          <p:spPr>
            <a:xfrm rot="2805906">
              <a:off x="8407058" y="178488"/>
              <a:ext cx="2113920" cy="2038350"/>
            </a:xfrm>
            <a:prstGeom prst="triangle">
              <a:avLst>
                <a:gd name="adj" fmla="val 68796"/>
              </a:avLst>
            </a:prstGeom>
            <a:solidFill>
              <a:schemeClr val="accent2"/>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88" name="Freeform 1048587"/>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F4B183"/>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89" name="Freeform 1048588"/>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C55A11"/>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grpSp>
        <p:nvGrpSpPr>
          <p:cNvPr id="15" name="Group 14"/>
          <p:cNvGrpSpPr/>
          <p:nvPr/>
        </p:nvGrpSpPr>
        <p:grpSpPr>
          <a:xfrm>
            <a:off x="6904435" y="3186113"/>
            <a:ext cx="592931" cy="601265"/>
            <a:chOff x="8424357" y="140703"/>
            <a:chExt cx="2088920" cy="2113920"/>
          </a:xfrm>
        </p:grpSpPr>
        <p:sp>
          <p:nvSpPr>
            <p:cNvPr id="1048590" name="Isosceles Triangle 1048589"/>
            <p:cNvSpPr/>
            <p:nvPr/>
          </p:nvSpPr>
          <p:spPr>
            <a:xfrm rot="2805906">
              <a:off x="8407058" y="178488"/>
              <a:ext cx="2113920" cy="2038350"/>
            </a:xfrm>
            <a:prstGeom prst="triangle">
              <a:avLst>
                <a:gd name="adj" fmla="val 68796"/>
              </a:avLst>
            </a:prstGeom>
            <a:solidFill>
              <a:srgbClr val="FFC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91" name="Freeform 1048590"/>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FFD966"/>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92" name="Freeform 1048591"/>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BF9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sp>
        <p:nvSpPr>
          <p:cNvPr id="1048593" name="Rectangle 1048592"/>
          <p:cNvSpPr/>
          <p:nvPr/>
        </p:nvSpPr>
        <p:spPr>
          <a:xfrm>
            <a:off x="2332434" y="2934891"/>
            <a:ext cx="4629150" cy="34528"/>
          </a:xfrm>
          <a:prstGeom prst="rect">
            <a:avLst/>
          </a:prstGeom>
          <a:solidFill>
            <a:schemeClr val="lt1"/>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94" name="Rectangle 1048593"/>
          <p:cNvSpPr/>
          <p:nvPr/>
        </p:nvSpPr>
        <p:spPr>
          <a:xfrm>
            <a:off x="2332434" y="2283619"/>
            <a:ext cx="4629150" cy="34528"/>
          </a:xfrm>
          <a:prstGeom prst="rect">
            <a:avLst/>
          </a:prstGeom>
          <a:solidFill>
            <a:schemeClr val="lt1"/>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nvGrpSpPr>
          <p:cNvPr id="16" name="Group 15"/>
          <p:cNvGrpSpPr/>
          <p:nvPr/>
        </p:nvGrpSpPr>
        <p:grpSpPr>
          <a:xfrm>
            <a:off x="4566047" y="3158728"/>
            <a:ext cx="382190" cy="441722"/>
            <a:chOff x="6198632" y="4210985"/>
            <a:chExt cx="508254" cy="589254"/>
          </a:xfrm>
        </p:grpSpPr>
        <p:sp>
          <p:nvSpPr>
            <p:cNvPr id="1048595" name="Isosceles Triangle 1048594"/>
            <p:cNvSpPr/>
            <p:nvPr/>
          </p:nvSpPr>
          <p:spPr>
            <a:xfrm rot="10800000">
              <a:off x="6198632" y="4210985"/>
              <a:ext cx="508254" cy="438150"/>
            </a:xfrm>
            <a:prstGeom prst="triangle">
              <a:avLst>
                <a:gd name="adj" fmla="val 50000"/>
              </a:avLst>
            </a:prstGeom>
            <a:solidFill>
              <a:srgbClr val="FFC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96" name="Isosceles Triangle 1048595"/>
            <p:cNvSpPr/>
            <p:nvPr/>
          </p:nvSpPr>
          <p:spPr>
            <a:xfrm rot="10800000">
              <a:off x="6198632" y="4362089"/>
              <a:ext cx="508254" cy="438150"/>
            </a:xfrm>
            <a:prstGeom prst="triangle">
              <a:avLst>
                <a:gd name="adj" fmla="val 50000"/>
              </a:avLst>
            </a:prstGeom>
            <a:solidFill>
              <a:srgbClr val="FFC000">
                <a:alpha val="60999"/>
              </a:srgbClr>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grpSp>
        <p:nvGrpSpPr>
          <p:cNvPr id="17" name="Group 16"/>
          <p:cNvGrpSpPr/>
          <p:nvPr/>
        </p:nvGrpSpPr>
        <p:grpSpPr>
          <a:xfrm>
            <a:off x="1049734" y="1044278"/>
            <a:ext cx="1930003" cy="1314450"/>
            <a:chOff x="5433174" y="866803"/>
            <a:chExt cx="2088920" cy="2113920"/>
          </a:xfrm>
        </p:grpSpPr>
        <p:sp>
          <p:nvSpPr>
            <p:cNvPr id="1048597" name="Isosceles Triangle 1048596"/>
            <p:cNvSpPr/>
            <p:nvPr/>
          </p:nvSpPr>
          <p:spPr>
            <a:xfrm rot="2805906">
              <a:off x="5415875" y="904588"/>
              <a:ext cx="2113920" cy="2038350"/>
            </a:xfrm>
            <a:prstGeom prst="triangle">
              <a:avLst>
                <a:gd name="adj" fmla="val 68796"/>
              </a:avLst>
            </a:prstGeom>
            <a:solidFill>
              <a:srgbClr val="2E75B6"/>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98" name="Freeform 1048597"/>
            <p:cNvSpPr/>
            <p:nvPr/>
          </p:nvSpPr>
          <p:spPr>
            <a:xfrm rot="2805906">
              <a:off x="6017727" y="8894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3484CC"/>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599" name="Freeform 1048598"/>
            <p:cNvSpPr/>
            <p:nvPr/>
          </p:nvSpPr>
          <p:spPr>
            <a:xfrm rot="2805906">
              <a:off x="6197629" y="9887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1F4E79"/>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sp>
        <p:nvSpPr>
          <p:cNvPr id="1048600" name="TextBox 1048599"/>
          <p:cNvSpPr txBox="1"/>
          <p:nvPr/>
        </p:nvSpPr>
        <p:spPr>
          <a:xfrm>
            <a:off x="1617014" y="1427485"/>
            <a:ext cx="6059992" cy="1731243"/>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id-ID" altLang="zh-CN" sz="5400" b="1" dirty="0">
                <a:ln w="12700">
                  <a:solidFill>
                    <a:srgbClr val="17406D">
                      <a:lumMod val="75000"/>
                    </a:srgbClr>
                  </a:solidFill>
                  <a:prstDash val="solid"/>
                </a:ln>
                <a:pattFill prst="dkUpDiag">
                  <a:fgClr>
                    <a:srgbClr val="17406D"/>
                  </a:fgClr>
                  <a:bgClr>
                    <a:srgbClr val="17406D">
                      <a:lumMod val="20000"/>
                      <a:lumOff val="80000"/>
                    </a:srgbClr>
                  </a:bgClr>
                </a:pattFill>
                <a:effectLst>
                  <a:outerShdw dist="38100" dir="2640000" algn="bl" rotWithShape="0">
                    <a:srgbClr val="17406D">
                      <a:lumMod val="75000"/>
                    </a:srgbClr>
                  </a:outerShdw>
                </a:effectLst>
                <a:latin typeface="微软雅黑" charset="-122"/>
                <a:ea typeface="微软雅黑" charset="-122"/>
              </a:rPr>
              <a:t>P</a:t>
            </a:r>
            <a:r>
              <a:rPr lang="en-US" altLang="zh-CN" sz="5400" b="1" dirty="0">
                <a:ln w="12700">
                  <a:solidFill>
                    <a:srgbClr val="17406D">
                      <a:lumMod val="75000"/>
                    </a:srgbClr>
                  </a:solidFill>
                  <a:prstDash val="solid"/>
                </a:ln>
                <a:pattFill prst="dkUpDiag">
                  <a:fgClr>
                    <a:srgbClr val="17406D"/>
                  </a:fgClr>
                  <a:bgClr>
                    <a:srgbClr val="17406D">
                      <a:lumMod val="20000"/>
                      <a:lumOff val="80000"/>
                    </a:srgbClr>
                  </a:bgClr>
                </a:pattFill>
                <a:effectLst>
                  <a:outerShdw dist="38100" dir="2640000" algn="bl" rotWithShape="0">
                    <a:srgbClr val="17406D">
                      <a:lumMod val="75000"/>
                    </a:srgbClr>
                  </a:outerShdw>
                </a:effectLst>
                <a:latin typeface="微软雅黑" charset="-122"/>
                <a:ea typeface="微软雅黑" charset="-122"/>
              </a:rPr>
              <a:t>ERBANDINGAN</a:t>
            </a:r>
          </a:p>
          <a:p>
            <a:pPr indent="-257175" algn="ctr">
              <a:buClrTx/>
            </a:pPr>
            <a:r>
              <a:rPr lang="en-US" altLang="zh-CN" sz="5400" b="1" dirty="0">
                <a:ln w="12700">
                  <a:solidFill>
                    <a:srgbClr val="17406D">
                      <a:lumMod val="75000"/>
                    </a:srgbClr>
                  </a:solidFill>
                  <a:prstDash val="solid"/>
                </a:ln>
                <a:pattFill prst="dkUpDiag">
                  <a:fgClr>
                    <a:srgbClr val="17406D"/>
                  </a:fgClr>
                  <a:bgClr>
                    <a:srgbClr val="17406D">
                      <a:lumMod val="20000"/>
                      <a:lumOff val="80000"/>
                    </a:srgbClr>
                  </a:bgClr>
                </a:pattFill>
                <a:effectLst>
                  <a:outerShdw dist="38100" dir="2640000" algn="bl" rotWithShape="0">
                    <a:srgbClr val="17406D">
                      <a:lumMod val="75000"/>
                    </a:srgbClr>
                  </a:outerShdw>
                </a:effectLst>
                <a:latin typeface="微软雅黑" charset="-122"/>
                <a:ea typeface="微软雅黑" charset="-122"/>
              </a:rPr>
              <a:t>HUKUM</a:t>
            </a:r>
            <a:endParaRPr lang="zh-CN" altLang="en-US" sz="5400" b="1" dirty="0">
              <a:ln w="12700">
                <a:solidFill>
                  <a:srgbClr val="17406D">
                    <a:lumMod val="75000"/>
                  </a:srgbClr>
                </a:solidFill>
                <a:prstDash val="solid"/>
              </a:ln>
              <a:pattFill prst="dkUpDiag">
                <a:fgClr>
                  <a:srgbClr val="17406D"/>
                </a:fgClr>
                <a:bgClr>
                  <a:srgbClr val="17406D">
                    <a:lumMod val="20000"/>
                    <a:lumOff val="80000"/>
                  </a:srgbClr>
                </a:bgClr>
              </a:pattFill>
              <a:effectLst>
                <a:outerShdw dist="38100" dir="2640000" algn="bl" rotWithShape="0">
                  <a:srgbClr val="17406D">
                    <a:lumMod val="75000"/>
                  </a:srgbClr>
                </a:outerShdw>
              </a:effectLst>
              <a:latin typeface="微软雅黑" charset="-122"/>
              <a:ea typeface="微软雅黑" charset="-122"/>
            </a:endParaRPr>
          </a:p>
        </p:txBody>
      </p:sp>
      <p:grpSp>
        <p:nvGrpSpPr>
          <p:cNvPr id="18" name="Group 17"/>
          <p:cNvGrpSpPr/>
          <p:nvPr/>
        </p:nvGrpSpPr>
        <p:grpSpPr>
          <a:xfrm>
            <a:off x="7317977" y="978178"/>
            <a:ext cx="596503" cy="603647"/>
            <a:chOff x="8424348" y="140706"/>
            <a:chExt cx="2088920" cy="2113920"/>
          </a:xfrm>
        </p:grpSpPr>
        <p:sp>
          <p:nvSpPr>
            <p:cNvPr id="1048605" name="Isosceles Triangle 1048604"/>
            <p:cNvSpPr/>
            <p:nvPr/>
          </p:nvSpPr>
          <p:spPr>
            <a:xfrm rot="2805906">
              <a:off x="8407056" y="178491"/>
              <a:ext cx="2113920" cy="2038350"/>
            </a:xfrm>
            <a:prstGeom prst="triangle">
              <a:avLst>
                <a:gd name="adj" fmla="val 68796"/>
              </a:avLst>
            </a:prstGeom>
            <a:solidFill>
              <a:srgbClr val="FF4A4A"/>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06" name="Freeform 1048605"/>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FF7D7D"/>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07" name="Freeform 1048606"/>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C00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sp>
        <p:nvSpPr>
          <p:cNvPr id="1048609" name="Footer Placeholder 1048608"/>
          <p:cNvSpPr>
            <a:spLocks noGrp="1"/>
          </p:cNvSpPr>
          <p:nvPr>
            <p:ph type="ftr" sz="quarter" idx="11"/>
          </p:nvPr>
        </p:nvSpPr>
        <p:spPr>
          <a:xfrm>
            <a:off x="3028950" y="4767263"/>
            <a:ext cx="3086100" cy="273844"/>
          </a:xfrm>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
        <p:nvSpPr>
          <p:cNvPr id="2" name="Rectangle 1">
            <a:extLst>
              <a:ext uri="{FF2B5EF4-FFF2-40B4-BE49-F238E27FC236}">
                <a16:creationId xmlns:a16="http://schemas.microsoft.com/office/drawing/2014/main" id="{1BA54E44-B939-5244-8E35-EB9966BBC546}"/>
              </a:ext>
            </a:extLst>
          </p:cNvPr>
          <p:cNvSpPr/>
          <p:nvPr/>
        </p:nvSpPr>
        <p:spPr>
          <a:xfrm>
            <a:off x="6548880" y="278798"/>
            <a:ext cx="2290320" cy="307777"/>
          </a:xfrm>
          <a:prstGeom prst="rect">
            <a:avLst/>
          </a:prstGeom>
        </p:spPr>
        <p:txBody>
          <a:bodyPr wrap="square">
            <a:spAutoFit/>
          </a:bodyPr>
          <a:lstStyle/>
          <a:p>
            <a:r>
              <a:rPr lang="en-US" dirty="0" err="1">
                <a:solidFill>
                  <a:prstClr val="black"/>
                </a:solidFill>
                <a:effectLst>
                  <a:outerShdw blurRad="38100" dist="38100" dir="2700000" algn="tl">
                    <a:srgbClr val="000000">
                      <a:alpha val="43137"/>
                    </a:srgbClr>
                  </a:outerShdw>
                </a:effectLst>
                <a:latin typeface="Monotype Corsiva" pitchFamily="66" charset="0"/>
              </a:rPr>
              <a:t>Sepriyadi</a:t>
            </a:r>
            <a:r>
              <a:rPr lang="en-US" dirty="0">
                <a:solidFill>
                  <a:prstClr val="black"/>
                </a:solidFill>
                <a:effectLst>
                  <a:outerShdw blurRad="38100" dist="38100" dir="2700000" algn="tl">
                    <a:srgbClr val="000000">
                      <a:alpha val="43137"/>
                    </a:srgbClr>
                  </a:outerShdw>
                </a:effectLst>
                <a:latin typeface="Monotype Corsiva" pitchFamily="66" charset="0"/>
              </a:rPr>
              <a:t> Adhan S., S.H., M.H.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583"/>
                                        </p:tgtEl>
                                        <p:attrNameLst>
                                          <p:attrName>style.visibility</p:attrName>
                                        </p:attrNameLst>
                                      </p:cBhvr>
                                      <p:to>
                                        <p:strVal val="visible"/>
                                      </p:to>
                                    </p:set>
                                    <p:anim calcmode="lin" valueType="num">
                                      <p:cBhvr>
                                        <p:cTn id="7" dur="500" fill="hold"/>
                                        <p:tgtEl>
                                          <p:spTgt spid="1048583"/>
                                        </p:tgtEl>
                                        <p:attrNameLst>
                                          <p:attrName>ppt_x</p:attrName>
                                        </p:attrNameLst>
                                      </p:cBhvr>
                                      <p:tavLst>
                                        <p:tav tm="0">
                                          <p:val>
                                            <p:strVal val="#ppt_x"/>
                                          </p:val>
                                        </p:tav>
                                        <p:tav tm="100000">
                                          <p:val>
                                            <p:strVal val="#ppt_x"/>
                                          </p:val>
                                        </p:tav>
                                      </p:tavLst>
                                    </p:anim>
                                    <p:anim calcmode="lin" valueType="num">
                                      <p:cBhvr>
                                        <p:cTn id="8" dur="500" fill="hold"/>
                                        <p:tgtEl>
                                          <p:spTgt spid="104858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8582"/>
                                        </p:tgtEl>
                                        <p:attrNameLst>
                                          <p:attrName>style.visibility</p:attrName>
                                        </p:attrNameLst>
                                      </p:cBhvr>
                                      <p:to>
                                        <p:strVal val="visible"/>
                                      </p:to>
                                    </p:set>
                                    <p:anim calcmode="lin" valueType="num">
                                      <p:cBhvr>
                                        <p:cTn id="12" dur="500" fill="hold"/>
                                        <p:tgtEl>
                                          <p:spTgt spid="1048582"/>
                                        </p:tgtEl>
                                        <p:attrNameLst>
                                          <p:attrName>ppt_x</p:attrName>
                                        </p:attrNameLst>
                                      </p:cBhvr>
                                      <p:tavLst>
                                        <p:tav tm="0">
                                          <p:val>
                                            <p:strVal val="#ppt_x"/>
                                          </p:val>
                                        </p:tav>
                                        <p:tav tm="100000">
                                          <p:val>
                                            <p:strVal val="#ppt_x"/>
                                          </p:val>
                                        </p:tav>
                                      </p:tavLst>
                                    </p:anim>
                                    <p:anim calcmode="lin" valueType="num">
                                      <p:cBhvr>
                                        <p:cTn id="13" dur="500" fill="hold"/>
                                        <p:tgtEl>
                                          <p:spTgt spid="104858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48581"/>
                                        </p:tgtEl>
                                        <p:attrNameLst>
                                          <p:attrName>style.visibility</p:attrName>
                                        </p:attrNameLst>
                                      </p:cBhvr>
                                      <p:to>
                                        <p:strVal val="visible"/>
                                      </p:to>
                                    </p:set>
                                    <p:anim calcmode="lin" valueType="num">
                                      <p:cBhvr>
                                        <p:cTn id="17" dur="500" fill="hold"/>
                                        <p:tgtEl>
                                          <p:spTgt spid="1048581"/>
                                        </p:tgtEl>
                                        <p:attrNameLst>
                                          <p:attrName>ppt_x</p:attrName>
                                        </p:attrNameLst>
                                      </p:cBhvr>
                                      <p:tavLst>
                                        <p:tav tm="0">
                                          <p:val>
                                            <p:strVal val="#ppt_x"/>
                                          </p:val>
                                        </p:tav>
                                        <p:tav tm="100000">
                                          <p:val>
                                            <p:strVal val="#ppt_x"/>
                                          </p:val>
                                        </p:tav>
                                      </p:tavLst>
                                    </p:anim>
                                    <p:anim calcmode="lin" valueType="num">
                                      <p:cBhvr>
                                        <p:cTn id="18" dur="500" fill="hold"/>
                                        <p:tgtEl>
                                          <p:spTgt spid="104858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0-#ppt_w/2"/>
                                          </p:val>
                                        </p:tav>
                                        <p:tav tm="100000">
                                          <p:val>
                                            <p:strVal val="#ppt_x"/>
                                          </p:val>
                                        </p:tav>
                                      </p:tavLst>
                                    </p:anim>
                                    <p:anim calcmode="lin" valueType="num">
                                      <p:cBhvr>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0-#ppt_w/2"/>
                                          </p:val>
                                        </p:tav>
                                        <p:tav tm="100000">
                                          <p:val>
                                            <p:strVal val="#ppt_x"/>
                                          </p:val>
                                        </p:tav>
                                      </p:tavLst>
                                    </p:anim>
                                    <p:anim calcmode="lin" valueType="num">
                                      <p:cBhvr>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ppt_x</p:attrName>
                                        </p:attrNameLst>
                                      </p:cBhvr>
                                      <p:tavLst>
                                        <p:tav tm="0">
                                          <p:val>
                                            <p:strVal val="0-#ppt_w/2"/>
                                          </p:val>
                                        </p:tav>
                                        <p:tav tm="100000">
                                          <p:val>
                                            <p:strVal val="#ppt_x"/>
                                          </p:val>
                                        </p:tav>
                                      </p:tavLst>
                                    </p:anim>
                                    <p:anim calcmode="lin" valueType="num">
                                      <p:cBhvr>
                                        <p:cTn id="33" dur="500" fill="hold"/>
                                        <p:tgtEl>
                                          <p:spTgt spid="1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ppt_x</p:attrName>
                                        </p:attrNameLst>
                                      </p:cBhvr>
                                      <p:tavLst>
                                        <p:tav tm="0">
                                          <p:val>
                                            <p:strVal val="0-#ppt_w/2"/>
                                          </p:val>
                                        </p:tav>
                                        <p:tav tm="100000">
                                          <p:val>
                                            <p:strVal val="#ppt_x"/>
                                          </p:val>
                                        </p:tav>
                                      </p:tavLst>
                                    </p:anim>
                                    <p:anim calcmode="lin" valueType="num">
                                      <p:cBhvr>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2"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ppt_x</p:attrName>
                                        </p:attrNameLst>
                                      </p:cBhvr>
                                      <p:tavLst>
                                        <p:tav tm="0">
                                          <p:val>
                                            <p:strVal val="0-#ppt_w/2"/>
                                          </p:val>
                                        </p:tav>
                                        <p:tav tm="100000">
                                          <p:val>
                                            <p:strVal val="#ppt_x"/>
                                          </p:val>
                                        </p:tav>
                                      </p:tavLst>
                                    </p:anim>
                                    <p:anim calcmode="lin" valueType="num">
                                      <p:cBhvr>
                                        <p:cTn id="43" dur="50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1048594"/>
                                        </p:tgtEl>
                                        <p:attrNameLst>
                                          <p:attrName>style.visibility</p:attrName>
                                        </p:attrNameLst>
                                      </p:cBhvr>
                                      <p:to>
                                        <p:strVal val="visible"/>
                                      </p:to>
                                    </p:set>
                                    <p:animEffect transition="in" filter="barn(inVertical)">
                                      <p:cBhvr>
                                        <p:cTn id="47" dur="500"/>
                                        <p:tgtEl>
                                          <p:spTgt spid="1048594"/>
                                        </p:tgtEl>
                                      </p:cBhvr>
                                    </p:animEffect>
                                  </p:childTnLst>
                                </p:cTn>
                              </p:par>
                            </p:childTnLst>
                          </p:cTn>
                        </p:par>
                        <p:par>
                          <p:cTn id="48" fill="hold">
                            <p:stCondLst>
                              <p:cond delay="4500"/>
                            </p:stCondLst>
                            <p:childTnLst>
                              <p:par>
                                <p:cTn id="49" presetID="16" presetClass="entr" presetSubtype="21" fill="hold" grpId="0" nodeType="afterEffect">
                                  <p:stCondLst>
                                    <p:cond delay="0"/>
                                  </p:stCondLst>
                                  <p:childTnLst>
                                    <p:set>
                                      <p:cBhvr>
                                        <p:cTn id="50" dur="1" fill="hold">
                                          <p:stCondLst>
                                            <p:cond delay="0"/>
                                          </p:stCondLst>
                                        </p:cTn>
                                        <p:tgtEl>
                                          <p:spTgt spid="1048593"/>
                                        </p:tgtEl>
                                        <p:attrNameLst>
                                          <p:attrName>style.visibility</p:attrName>
                                        </p:attrNameLst>
                                      </p:cBhvr>
                                      <p:to>
                                        <p:strVal val="visible"/>
                                      </p:to>
                                    </p:set>
                                    <p:animEffect transition="in" filter="barn(inVertical)">
                                      <p:cBhvr>
                                        <p:cTn id="51" dur="500"/>
                                        <p:tgtEl>
                                          <p:spTgt spid="1048593"/>
                                        </p:tgtEl>
                                      </p:cBhvr>
                                    </p:animEffect>
                                  </p:childTnLst>
                                </p:cTn>
                              </p:par>
                            </p:childTnLst>
                          </p:cTn>
                        </p:par>
                        <p:par>
                          <p:cTn id="52" fill="hold">
                            <p:stCondLst>
                              <p:cond delay="5000"/>
                            </p:stCondLst>
                            <p:childTnLst>
                              <p:par>
                                <p:cTn id="53" presetID="53" presetClass="entr" presetSubtype="528" fill="hold" grpId="0" nodeType="afterEffect">
                                  <p:stCondLst>
                                    <p:cond delay="0"/>
                                  </p:stCondLst>
                                  <p:iterate type="wd">
                                    <p:tmPct val="10000"/>
                                  </p:iterate>
                                  <p:childTnLst>
                                    <p:set>
                                      <p:cBhvr>
                                        <p:cTn id="54" dur="1" fill="hold">
                                          <p:stCondLst>
                                            <p:cond delay="0"/>
                                          </p:stCondLst>
                                        </p:cTn>
                                        <p:tgtEl>
                                          <p:spTgt spid="1048600"/>
                                        </p:tgtEl>
                                        <p:attrNameLst>
                                          <p:attrName>style.visibility</p:attrName>
                                        </p:attrNameLst>
                                      </p:cBhvr>
                                      <p:to>
                                        <p:strVal val="visible"/>
                                      </p:to>
                                    </p:set>
                                    <p:anim calcmode="lin" valueType="num">
                                      <p:cBhvr>
                                        <p:cTn id="55" dur="500" fill="hold"/>
                                        <p:tgtEl>
                                          <p:spTgt spid="1048600"/>
                                        </p:tgtEl>
                                        <p:attrNameLst>
                                          <p:attrName>ppt_w</p:attrName>
                                        </p:attrNameLst>
                                      </p:cBhvr>
                                      <p:tavLst>
                                        <p:tav tm="0">
                                          <p:val>
                                            <p:fltVal val="0"/>
                                          </p:val>
                                        </p:tav>
                                        <p:tav tm="100000">
                                          <p:val>
                                            <p:strVal val="#ppt_w"/>
                                          </p:val>
                                        </p:tav>
                                      </p:tavLst>
                                    </p:anim>
                                    <p:anim calcmode="lin" valueType="num">
                                      <p:cBhvr>
                                        <p:cTn id="56" dur="500" fill="hold"/>
                                        <p:tgtEl>
                                          <p:spTgt spid="1048600"/>
                                        </p:tgtEl>
                                        <p:attrNameLst>
                                          <p:attrName>ppt_h</p:attrName>
                                        </p:attrNameLst>
                                      </p:cBhvr>
                                      <p:tavLst>
                                        <p:tav tm="0">
                                          <p:val>
                                            <p:fltVal val="0"/>
                                          </p:val>
                                        </p:tav>
                                        <p:tav tm="100000">
                                          <p:val>
                                            <p:strVal val="#ppt_h"/>
                                          </p:val>
                                        </p:tav>
                                      </p:tavLst>
                                    </p:anim>
                                    <p:animEffect transition="in" filter="fade">
                                      <p:cBhvr>
                                        <p:cTn id="57" dur="500"/>
                                        <p:tgtEl>
                                          <p:spTgt spid="1048600"/>
                                        </p:tgtEl>
                                      </p:cBhvr>
                                    </p:animEffect>
                                    <p:anim calcmode="lin" valueType="num">
                                      <p:cBhvr>
                                        <p:cTn id="58" dur="500" fill="hold"/>
                                        <p:tgtEl>
                                          <p:spTgt spid="1048600"/>
                                        </p:tgtEl>
                                        <p:attrNameLst>
                                          <p:attrName>ppt_x</p:attrName>
                                        </p:attrNameLst>
                                      </p:cBhvr>
                                      <p:tavLst>
                                        <p:tav tm="0">
                                          <p:val>
                                            <p:fltVal val="0.5"/>
                                          </p:val>
                                        </p:tav>
                                        <p:tav tm="100000">
                                          <p:val>
                                            <p:strVal val="#ppt_x"/>
                                          </p:val>
                                        </p:tav>
                                      </p:tavLst>
                                    </p:anim>
                                    <p:anim calcmode="lin" valueType="num">
                                      <p:cBhvr>
                                        <p:cTn id="59" dur="500" fill="hold"/>
                                        <p:tgtEl>
                                          <p:spTgt spid="1048600"/>
                                        </p:tgtEl>
                                        <p:attrNameLst>
                                          <p:attrName>ppt_y</p:attrName>
                                        </p:attrNameLst>
                                      </p:cBhvr>
                                      <p:tavLst>
                                        <p:tav tm="0">
                                          <p:val>
                                            <p:fltVal val="0.5"/>
                                          </p:val>
                                        </p:tav>
                                        <p:tav tm="100000">
                                          <p:val>
                                            <p:strVal val="#ppt_y"/>
                                          </p:val>
                                        </p:tav>
                                      </p:tavLst>
                                    </p:anim>
                                  </p:childTnLst>
                                </p:cTn>
                              </p:par>
                            </p:childTnLst>
                          </p:cTn>
                        </p:par>
                        <p:par>
                          <p:cTn id="60" fill="hold">
                            <p:stCondLst>
                              <p:cond delay="5600"/>
                            </p:stCondLst>
                            <p:childTnLst>
                              <p:par>
                                <p:cTn id="61" presetID="42"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6600"/>
                            </p:stCondLst>
                            <p:childTnLst>
                              <p:par>
                                <p:cTn id="67" presetID="26" presetClass="emph" presetSubtype="0" fill="hold" nodeType="afterEffect">
                                  <p:stCondLst>
                                    <p:cond delay="0"/>
                                  </p:stCondLst>
                                  <p:childTnLst>
                                    <p:animEffect transition="out" filter="fade">
                                      <p:cBhvr>
                                        <p:cTn id="68" dur="500" tmFilter="0, 0; .2, .5; .8, .5; 1, 0"/>
                                        <p:tgtEl>
                                          <p:spTgt spid="16"/>
                                        </p:tgtEl>
                                      </p:cBhvr>
                                    </p:animEffect>
                                    <p:animScale>
                                      <p:cBhvr>
                                        <p:cTn id="69"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animBg="1"/>
      <p:bldP spid="1048582" grpId="0" animBg="1"/>
      <p:bldP spid="1048583" grpId="0" animBg="1"/>
      <p:bldP spid="1048593" grpId="0" animBg="1"/>
      <p:bldP spid="1048594" grpId="0" animBg="1"/>
      <p:bldP spid="10486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Freeform 1048734"/>
          <p:cNvSpPr/>
          <p:nvPr/>
        </p:nvSpPr>
        <p:spPr>
          <a:xfrm flipV="1">
            <a:off x="6813947" y="0"/>
            <a:ext cx="2330053" cy="1071563"/>
          </a:xfrm>
          <a:custGeom>
            <a:avLst/>
            <a:gdLst/>
            <a:ahLst/>
            <a:cxnLst/>
            <a:rect l="0" t="0" r="r" b="b"/>
            <a:pathLst>
              <a:path w="5067301" h="2330133">
                <a:moveTo>
                  <a:pt x="2850980" y="0"/>
                </a:moveTo>
                <a:cubicBezTo>
                  <a:pt x="3249564" y="0"/>
                  <a:pt x="3594456" y="229667"/>
                  <a:pt x="3756668" y="565584"/>
                </a:cubicBezTo>
                <a:cubicBezTo>
                  <a:pt x="3884965" y="503272"/>
                  <a:pt x="4029158" y="469871"/>
                  <a:pt x="4181158" y="469871"/>
                </a:cubicBezTo>
                <a:cubicBezTo>
                  <a:pt x="4531322" y="469871"/>
                  <a:pt x="4840047" y="647128"/>
                  <a:pt x="5022350" y="916732"/>
                </a:cubicBezTo>
                <a:lnTo>
                  <a:pt x="5067301" y="999475"/>
                </a:lnTo>
                <a:lnTo>
                  <a:pt x="5067301" y="2330133"/>
                </a:lnTo>
                <a:lnTo>
                  <a:pt x="34883" y="2330133"/>
                </a:lnTo>
                <a:lnTo>
                  <a:pt x="14035" y="2258351"/>
                </a:lnTo>
                <a:cubicBezTo>
                  <a:pt x="4823" y="2210314"/>
                  <a:pt x="0" y="2160718"/>
                  <a:pt x="0" y="2109997"/>
                </a:cubicBezTo>
                <a:cubicBezTo>
                  <a:pt x="0" y="1677179"/>
                  <a:pt x="351180" y="1326310"/>
                  <a:pt x="784384" y="1326310"/>
                </a:cubicBezTo>
                <a:lnTo>
                  <a:pt x="934311" y="1341410"/>
                </a:lnTo>
                <a:cubicBezTo>
                  <a:pt x="1074188" y="1142204"/>
                  <a:pt x="1306436" y="1013544"/>
                  <a:pt x="1568766" y="1013544"/>
                </a:cubicBezTo>
                <a:cubicBezTo>
                  <a:pt x="1664766" y="1013544"/>
                  <a:pt x="1756739" y="1030773"/>
                  <a:pt x="1840822" y="1064814"/>
                </a:cubicBezTo>
                <a:cubicBezTo>
                  <a:pt x="1836971" y="1047932"/>
                  <a:pt x="1836538" y="1030788"/>
                  <a:pt x="1836538" y="1013544"/>
                </a:cubicBezTo>
                <a:cubicBezTo>
                  <a:pt x="1836538" y="453778"/>
                  <a:pt x="2290718" y="0"/>
                  <a:pt x="2850980" y="0"/>
                </a:cubicBezTo>
              </a:path>
            </a:pathLst>
          </a:custGeom>
          <a:solidFill>
            <a:schemeClr val="accent1"/>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736" name="Freeform 1048735"/>
          <p:cNvSpPr/>
          <p:nvPr/>
        </p:nvSpPr>
        <p:spPr>
          <a:xfrm>
            <a:off x="2283619" y="4255294"/>
            <a:ext cx="3046809" cy="8882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accent2">
              <a:lumMod val="20000"/>
              <a:lumOff val="8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737" name="Freeform 1048736"/>
          <p:cNvSpPr/>
          <p:nvPr/>
        </p:nvSpPr>
        <p:spPr>
          <a:xfrm flipH="1">
            <a:off x="1" y="3896915"/>
            <a:ext cx="3421856" cy="1246584"/>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5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738" name="TextBox 1048737"/>
          <p:cNvSpPr txBox="1"/>
          <p:nvPr/>
        </p:nvSpPr>
        <p:spPr>
          <a:xfrm>
            <a:off x="814167" y="2718160"/>
            <a:ext cx="7871387" cy="692497"/>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altLang="zh-CN" sz="4050" b="1" spc="38" dirty="0" err="1">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Fungsi</a:t>
            </a:r>
            <a:r>
              <a:rPr lang="en-US" altLang="zh-CN" sz="405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 </a:t>
            </a:r>
            <a:r>
              <a:rPr lang="en-US" altLang="zh-CN" sz="4050" b="1" spc="38" dirty="0" err="1">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Perbandingan</a:t>
            </a:r>
            <a:r>
              <a:rPr lang="en-US" altLang="zh-CN" sz="405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 </a:t>
            </a:r>
            <a:r>
              <a:rPr lang="en-US" altLang="zh-CN" sz="4050" b="1" spc="38" dirty="0" err="1">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Hukum</a:t>
            </a:r>
            <a:endParaRPr lang="en-US" altLang="zh-CN" sz="405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endParaRPr>
          </a:p>
        </p:txBody>
      </p:sp>
      <p:grpSp>
        <p:nvGrpSpPr>
          <p:cNvPr id="61" name="Group 60"/>
          <p:cNvGrpSpPr/>
          <p:nvPr/>
        </p:nvGrpSpPr>
        <p:grpSpPr>
          <a:xfrm>
            <a:off x="3961570" y="1177072"/>
            <a:ext cx="1368858" cy="1285103"/>
            <a:chOff x="3005054" y="2633346"/>
            <a:chExt cx="1197233" cy="1358900"/>
          </a:xfrm>
          <a:solidFill>
            <a:srgbClr val="FF4A4A"/>
          </a:solidFill>
        </p:grpSpPr>
        <p:sp>
          <p:nvSpPr>
            <p:cNvPr id="1048739" name="Freeform 1048738"/>
            <p:cNvSpPr/>
            <p:nvPr/>
          </p:nvSpPr>
          <p:spPr>
            <a:xfrm>
              <a:off x="3005054" y="2633346"/>
              <a:ext cx="1197233" cy="1358900"/>
            </a:xfrm>
            <a:custGeom>
              <a:avLst/>
              <a:gdLst/>
              <a:ahLst/>
              <a:cxnLst/>
              <a:rect l="0" t="0" r="r" b="b"/>
              <a:pathLst>
                <a:path w="2590131" h="1711271">
                  <a:moveTo>
                    <a:pt x="1308079" y="1"/>
                  </a:moveTo>
                  <a:cubicBezTo>
                    <a:pt x="1566396" y="-107"/>
                    <a:pt x="1752248" y="158703"/>
                    <a:pt x="1824329" y="234217"/>
                  </a:cubicBezTo>
                  <a:cubicBezTo>
                    <a:pt x="2958405" y="74951"/>
                    <a:pt x="2675572" y="1414975"/>
                    <a:pt x="1989086" y="1263947"/>
                  </a:cubicBezTo>
                  <a:lnTo>
                    <a:pt x="1981650" y="1265904"/>
                  </a:lnTo>
                  <a:cubicBezTo>
                    <a:pt x="1981624" y="1266183"/>
                    <a:pt x="1981599" y="1266461"/>
                    <a:pt x="1981573" y="1266740"/>
                  </a:cubicBezTo>
                  <a:cubicBezTo>
                    <a:pt x="1969032" y="1345227"/>
                    <a:pt x="1945334" y="1429962"/>
                    <a:pt x="1912938" y="1496165"/>
                  </a:cubicBezTo>
                  <a:cubicBezTo>
                    <a:pt x="1870183" y="1579875"/>
                    <a:pt x="1838329" y="1707330"/>
                    <a:pt x="1517453" y="1711271"/>
                  </a:cubicBezTo>
                  <a:cubicBezTo>
                    <a:pt x="1626176" y="1677603"/>
                    <a:pt x="1749492" y="1546894"/>
                    <a:pt x="1696726" y="1363880"/>
                  </a:cubicBezTo>
                  <a:lnTo>
                    <a:pt x="1687689" y="1343262"/>
                  </a:lnTo>
                  <a:lnTo>
                    <a:pt x="1676048" y="1346325"/>
                  </a:lnTo>
                  <a:cubicBezTo>
                    <a:pt x="1501091" y="1409580"/>
                    <a:pt x="1382653" y="1608349"/>
                    <a:pt x="854235" y="1318790"/>
                  </a:cubicBezTo>
                  <a:lnTo>
                    <a:pt x="765530" y="1259338"/>
                  </a:lnTo>
                  <a:lnTo>
                    <a:pt x="762632" y="1260911"/>
                  </a:lnTo>
                  <a:cubicBezTo>
                    <a:pt x="700440" y="1287215"/>
                    <a:pt x="632064" y="1301761"/>
                    <a:pt x="560291" y="1301761"/>
                  </a:cubicBezTo>
                  <a:lnTo>
                    <a:pt x="519829" y="1301761"/>
                  </a:lnTo>
                  <a:cubicBezTo>
                    <a:pt x="232735" y="1301761"/>
                    <a:pt x="0" y="1069026"/>
                    <a:pt x="0" y="781932"/>
                  </a:cubicBezTo>
                  <a:lnTo>
                    <a:pt x="0" y="741470"/>
                  </a:lnTo>
                  <a:cubicBezTo>
                    <a:pt x="0" y="454376"/>
                    <a:pt x="232735" y="221641"/>
                    <a:pt x="519829" y="221641"/>
                  </a:cubicBezTo>
                  <a:lnTo>
                    <a:pt x="560291" y="221641"/>
                  </a:lnTo>
                  <a:cubicBezTo>
                    <a:pt x="596178" y="221641"/>
                    <a:pt x="631215" y="225278"/>
                    <a:pt x="665055" y="232202"/>
                  </a:cubicBezTo>
                  <a:lnTo>
                    <a:pt x="760997" y="261984"/>
                  </a:lnTo>
                  <a:cubicBezTo>
                    <a:pt x="873847" y="209808"/>
                    <a:pt x="1049762" y="109"/>
                    <a:pt x="1308079" y="1"/>
                  </a:cubicBezTo>
                </a:path>
              </a:pathLst>
            </a:custGeom>
            <a:grpFill/>
            <a:ln w="44450" cap="flat" cmpd="sng">
              <a:solidFill>
                <a:schemeClr val="lt1">
                  <a:alpha val="100000"/>
                </a:schemeClr>
              </a:solidFill>
              <a:prstDash val="solid"/>
              <a:miter/>
            </a:ln>
            <a:effectLst>
              <a:outerShdw sy="23000" kx="1377315" algn="br">
                <a:srgbClr val="000000">
                  <a:alpha val="20000"/>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740" name="TextBox 1048739"/>
            <p:cNvSpPr txBox="1"/>
            <p:nvPr/>
          </p:nvSpPr>
          <p:spPr>
            <a:xfrm>
              <a:off x="3402468" y="2814251"/>
              <a:ext cx="401539" cy="732264"/>
            </a:xfrm>
            <a:prstGeom prst="rect">
              <a:avLst/>
            </a:prstGeom>
            <a:grp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altLang="zh-CN" sz="4050" b="1" dirty="0">
                  <a:solidFill>
                    <a:prstClr val="white"/>
                  </a:solidFill>
                  <a:effectLst>
                    <a:outerShdw blurRad="38100" dist="38100" dir="2700000" algn="tl">
                      <a:srgbClr val="C0C0C0"/>
                    </a:outerShdw>
                  </a:effectLst>
                  <a:latin typeface="微软雅黑" charset="-122"/>
                  <a:ea typeface="微软雅黑" charset="-122"/>
                </a:rPr>
                <a:t>2</a:t>
              </a:r>
            </a:p>
          </p:txBody>
        </p:sp>
      </p:grpSp>
      <p:sp>
        <p:nvSpPr>
          <p:cNvPr id="1048742" name="Footer Placeholder 1048741"/>
          <p:cNvSpPr>
            <a:spLocks noGrp="1"/>
          </p:cNvSpPr>
          <p:nvPr>
            <p:ph type="ftr" sz="quarter" idx="11"/>
          </p:nvPr>
        </p:nvSpPr>
        <p:spPr>
          <a:xfrm>
            <a:off x="3028950" y="4767263"/>
            <a:ext cx="3086100" cy="273844"/>
          </a:xfrm>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737"/>
                                        </p:tgtEl>
                                        <p:attrNameLst>
                                          <p:attrName>style.visibility</p:attrName>
                                        </p:attrNameLst>
                                      </p:cBhvr>
                                      <p:to>
                                        <p:strVal val="visible"/>
                                      </p:to>
                                    </p:set>
                                    <p:anim calcmode="lin" valueType="num">
                                      <p:cBhvr>
                                        <p:cTn id="7" dur="500" fill="hold"/>
                                        <p:tgtEl>
                                          <p:spTgt spid="1048737"/>
                                        </p:tgtEl>
                                        <p:attrNameLst>
                                          <p:attrName>ppt_x</p:attrName>
                                        </p:attrNameLst>
                                      </p:cBhvr>
                                      <p:tavLst>
                                        <p:tav tm="0">
                                          <p:val>
                                            <p:strVal val="#ppt_x"/>
                                          </p:val>
                                        </p:tav>
                                        <p:tav tm="100000">
                                          <p:val>
                                            <p:strVal val="#ppt_x"/>
                                          </p:val>
                                        </p:tav>
                                      </p:tavLst>
                                    </p:anim>
                                    <p:anim calcmode="lin" valueType="num">
                                      <p:cBhvr>
                                        <p:cTn id="8" dur="500" fill="hold"/>
                                        <p:tgtEl>
                                          <p:spTgt spid="10487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8736"/>
                                        </p:tgtEl>
                                        <p:attrNameLst>
                                          <p:attrName>style.visibility</p:attrName>
                                        </p:attrNameLst>
                                      </p:cBhvr>
                                      <p:to>
                                        <p:strVal val="visible"/>
                                      </p:to>
                                    </p:set>
                                    <p:anim calcmode="lin" valueType="num">
                                      <p:cBhvr>
                                        <p:cTn id="12" dur="500" fill="hold"/>
                                        <p:tgtEl>
                                          <p:spTgt spid="1048736"/>
                                        </p:tgtEl>
                                        <p:attrNameLst>
                                          <p:attrName>ppt_x</p:attrName>
                                        </p:attrNameLst>
                                      </p:cBhvr>
                                      <p:tavLst>
                                        <p:tav tm="0">
                                          <p:val>
                                            <p:strVal val="#ppt_x"/>
                                          </p:val>
                                        </p:tav>
                                        <p:tav tm="100000">
                                          <p:val>
                                            <p:strVal val="#ppt_x"/>
                                          </p:val>
                                        </p:tav>
                                      </p:tavLst>
                                    </p:anim>
                                    <p:anim calcmode="lin" valueType="num">
                                      <p:cBhvr>
                                        <p:cTn id="13" dur="500" fill="hold"/>
                                        <p:tgtEl>
                                          <p:spTgt spid="10487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48735"/>
                                        </p:tgtEl>
                                        <p:attrNameLst>
                                          <p:attrName>style.visibility</p:attrName>
                                        </p:attrNameLst>
                                      </p:cBhvr>
                                      <p:to>
                                        <p:strVal val="visible"/>
                                      </p:to>
                                    </p:set>
                                    <p:anim calcmode="lin" valueType="num">
                                      <p:cBhvr>
                                        <p:cTn id="17" dur="500" fill="hold"/>
                                        <p:tgtEl>
                                          <p:spTgt spid="1048735"/>
                                        </p:tgtEl>
                                        <p:attrNameLst>
                                          <p:attrName>ppt_x</p:attrName>
                                        </p:attrNameLst>
                                      </p:cBhvr>
                                      <p:tavLst>
                                        <p:tav tm="0">
                                          <p:val>
                                            <p:strVal val="#ppt_x"/>
                                          </p:val>
                                        </p:tav>
                                        <p:tav tm="100000">
                                          <p:val>
                                            <p:strVal val="#ppt_x"/>
                                          </p:val>
                                        </p:tav>
                                      </p:tavLst>
                                    </p:anim>
                                    <p:anim calcmode="lin" valueType="num">
                                      <p:cBhvr>
                                        <p:cTn id="18" dur="500" fill="hold"/>
                                        <p:tgtEl>
                                          <p:spTgt spid="104873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ppt_x</p:attrName>
                                        </p:attrNameLst>
                                      </p:cBhvr>
                                      <p:tavLst>
                                        <p:tav tm="0">
                                          <p:val>
                                            <p:strVal val="0-#ppt_w/2"/>
                                          </p:val>
                                        </p:tav>
                                        <p:tav tm="100000">
                                          <p:val>
                                            <p:strVal val="#ppt_x"/>
                                          </p:val>
                                        </p:tav>
                                      </p:tavLst>
                                    </p:anim>
                                    <p:anim calcmode="lin" valueType="num">
                                      <p:cBhvr>
                                        <p:cTn id="23" dur="500" fill="hold"/>
                                        <p:tgtEl>
                                          <p:spTgt spid="6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48738"/>
                                        </p:tgtEl>
                                        <p:attrNameLst>
                                          <p:attrName>style.visibility</p:attrName>
                                        </p:attrNameLst>
                                      </p:cBhvr>
                                      <p:to>
                                        <p:strVal val="visible"/>
                                      </p:to>
                                    </p:set>
                                    <p:animEffect transition="in" filter="wipe(left)">
                                      <p:cBhvr>
                                        <p:cTn id="27" dur="500"/>
                                        <p:tgtEl>
                                          <p:spTgt spid="1048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5" grpId="0" animBg="1"/>
      <p:bldP spid="1048736" grpId="0" animBg="1"/>
      <p:bldP spid="1048737" grpId="0" animBg="1"/>
      <p:bldP spid="10487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5" name="Rectangle 1048814"/>
          <p:cNvSpPr/>
          <p:nvPr/>
        </p:nvSpPr>
        <p:spPr>
          <a:xfrm>
            <a:off x="3047690" y="748493"/>
            <a:ext cx="3051941" cy="4071938"/>
          </a:xfrm>
          <a:prstGeom prst="rect">
            <a:avLst/>
          </a:prstGeom>
          <a:no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grpSp>
        <p:nvGrpSpPr>
          <p:cNvPr id="71" name="Group 70"/>
          <p:cNvGrpSpPr/>
          <p:nvPr/>
        </p:nvGrpSpPr>
        <p:grpSpPr>
          <a:xfrm>
            <a:off x="3641913" y="1288799"/>
            <a:ext cx="5388095" cy="869974"/>
            <a:chOff x="4774217" y="1127982"/>
            <a:chExt cx="9427819" cy="1160580"/>
          </a:xfrm>
        </p:grpSpPr>
        <p:sp>
          <p:nvSpPr>
            <p:cNvPr id="1048819" name="Freeform 1048818"/>
            <p:cNvSpPr/>
            <p:nvPr/>
          </p:nvSpPr>
          <p:spPr>
            <a:xfrm>
              <a:off x="4774217" y="1167733"/>
              <a:ext cx="3618522" cy="1120829"/>
            </a:xfrm>
            <a:custGeom>
              <a:avLst/>
              <a:gdLst/>
              <a:ahLst/>
              <a:cxnLst/>
              <a:rect l="0" t="0" r="r" b="b"/>
              <a:pathLst>
                <a:path w="2242" h="694">
                  <a:moveTo>
                    <a:pt x="42" y="117"/>
                  </a:moveTo>
                  <a:cubicBezTo>
                    <a:pt x="1794" y="117"/>
                    <a:pt x="1794" y="117"/>
                    <a:pt x="1794" y="117"/>
                  </a:cubicBezTo>
                  <a:cubicBezTo>
                    <a:pt x="1794" y="117"/>
                    <a:pt x="1790" y="88"/>
                    <a:pt x="1799" y="68"/>
                  </a:cubicBezTo>
                  <a:cubicBezTo>
                    <a:pt x="1808" y="49"/>
                    <a:pt x="1844" y="0"/>
                    <a:pt x="1904" y="41"/>
                  </a:cubicBezTo>
                  <a:cubicBezTo>
                    <a:pt x="1963" y="83"/>
                    <a:pt x="2140" y="218"/>
                    <a:pt x="2170" y="241"/>
                  </a:cubicBezTo>
                  <a:cubicBezTo>
                    <a:pt x="2201" y="265"/>
                    <a:pt x="2235" y="292"/>
                    <a:pt x="2239" y="342"/>
                  </a:cubicBezTo>
                  <a:cubicBezTo>
                    <a:pt x="2242" y="389"/>
                    <a:pt x="2230" y="411"/>
                    <a:pt x="2174" y="461"/>
                  </a:cubicBezTo>
                  <a:cubicBezTo>
                    <a:pt x="2126" y="504"/>
                    <a:pt x="1942" y="636"/>
                    <a:pt x="1913" y="654"/>
                  </a:cubicBezTo>
                  <a:cubicBezTo>
                    <a:pt x="1884" y="672"/>
                    <a:pt x="1849" y="694"/>
                    <a:pt x="1812" y="659"/>
                  </a:cubicBezTo>
                  <a:cubicBezTo>
                    <a:pt x="1785" y="634"/>
                    <a:pt x="1789" y="587"/>
                    <a:pt x="1789" y="587"/>
                  </a:cubicBezTo>
                  <a:cubicBezTo>
                    <a:pt x="0" y="532"/>
                    <a:pt x="0" y="532"/>
                    <a:pt x="0" y="532"/>
                  </a:cubicBezTo>
                  <a:cubicBezTo>
                    <a:pt x="31" y="497"/>
                    <a:pt x="31" y="497"/>
                    <a:pt x="31" y="497"/>
                  </a:cubicBezTo>
                  <a:cubicBezTo>
                    <a:pt x="1880" y="497"/>
                    <a:pt x="1880" y="497"/>
                    <a:pt x="1880" y="497"/>
                  </a:cubicBezTo>
                  <a:cubicBezTo>
                    <a:pt x="1880" y="562"/>
                    <a:pt x="1880" y="562"/>
                    <a:pt x="1880" y="562"/>
                  </a:cubicBezTo>
                  <a:cubicBezTo>
                    <a:pt x="1880" y="562"/>
                    <a:pt x="2120" y="391"/>
                    <a:pt x="2140" y="375"/>
                  </a:cubicBezTo>
                  <a:cubicBezTo>
                    <a:pt x="2160" y="358"/>
                    <a:pt x="2156" y="339"/>
                    <a:pt x="2134" y="326"/>
                  </a:cubicBezTo>
                  <a:cubicBezTo>
                    <a:pt x="2113" y="313"/>
                    <a:pt x="1884" y="140"/>
                    <a:pt x="1884" y="140"/>
                  </a:cubicBezTo>
                  <a:cubicBezTo>
                    <a:pt x="1884" y="211"/>
                    <a:pt x="1884" y="211"/>
                    <a:pt x="1884" y="211"/>
                  </a:cubicBezTo>
                  <a:cubicBezTo>
                    <a:pt x="2" y="161"/>
                    <a:pt x="2" y="161"/>
                    <a:pt x="2" y="161"/>
                  </a:cubicBezTo>
                  <a:lnTo>
                    <a:pt x="42" y="117"/>
                  </a:lnTo>
                </a:path>
              </a:pathLst>
            </a:custGeom>
            <a:gradFill rotWithShape="1">
              <a:gsLst>
                <a:gs pos="0">
                  <a:srgbClr val="2E75B6">
                    <a:alpha val="0"/>
                  </a:srgbClr>
                </a:gs>
                <a:gs pos="100000">
                  <a:srgbClr val="2E75B6">
                    <a:alpha val="100000"/>
                  </a:srgbClr>
                </a:gs>
              </a:gsLst>
              <a:lin ang="0" scaled="0"/>
            </a:gradFill>
            <a:ln>
              <a:noFill/>
            </a:ln>
            <a:effectLst>
              <a:outerShdw dist="38100" algn="l">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b="1">
                <a:solidFill>
                  <a:prstClr val="black"/>
                </a:solidFill>
                <a:latin typeface="Century Gothic"/>
              </a:endParaRPr>
            </a:p>
          </p:txBody>
        </p:sp>
        <p:sp>
          <p:nvSpPr>
            <p:cNvPr id="1048820" name="TextBox 1048819"/>
            <p:cNvSpPr txBox="1"/>
            <p:nvPr/>
          </p:nvSpPr>
          <p:spPr>
            <a:xfrm>
              <a:off x="8510484" y="1127982"/>
              <a:ext cx="5691552" cy="400321"/>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a:buClrTx/>
                <a:buFontTx/>
                <a:buNone/>
              </a:pPr>
              <a:endParaRPr lang="id-ID" sz="1500" b="1" dirty="0">
                <a:solidFill>
                  <a:prstClr val="black"/>
                </a:solidFill>
                <a:latin typeface="Century Gothic"/>
              </a:endParaRPr>
            </a:p>
          </p:txBody>
        </p:sp>
      </p:grpSp>
      <p:grpSp>
        <p:nvGrpSpPr>
          <p:cNvPr id="72" name="Group 71"/>
          <p:cNvGrpSpPr/>
          <p:nvPr/>
        </p:nvGrpSpPr>
        <p:grpSpPr>
          <a:xfrm>
            <a:off x="1795772" y="2369073"/>
            <a:ext cx="3692280" cy="839585"/>
            <a:chOff x="1311047" y="2220523"/>
            <a:chExt cx="6245548" cy="1119039"/>
          </a:xfrm>
        </p:grpSpPr>
        <p:sp>
          <p:nvSpPr>
            <p:cNvPr id="1048822" name="Freeform 1048821"/>
            <p:cNvSpPr/>
            <p:nvPr/>
          </p:nvSpPr>
          <p:spPr>
            <a:xfrm>
              <a:off x="4115329" y="2220523"/>
              <a:ext cx="3441266" cy="1119039"/>
            </a:xfrm>
            <a:custGeom>
              <a:avLst/>
              <a:gdLst/>
              <a:ahLst/>
              <a:cxnLst/>
              <a:rect l="0" t="0" r="r" b="b"/>
              <a:pathLst>
                <a:path w="2131" h="694">
                  <a:moveTo>
                    <a:pt x="2118" y="117"/>
                  </a:moveTo>
                  <a:cubicBezTo>
                    <a:pt x="448" y="117"/>
                    <a:pt x="448" y="117"/>
                    <a:pt x="448" y="117"/>
                  </a:cubicBezTo>
                  <a:cubicBezTo>
                    <a:pt x="448" y="117"/>
                    <a:pt x="452" y="89"/>
                    <a:pt x="443" y="69"/>
                  </a:cubicBezTo>
                  <a:cubicBezTo>
                    <a:pt x="434" y="49"/>
                    <a:pt x="398" y="0"/>
                    <a:pt x="338" y="42"/>
                  </a:cubicBezTo>
                  <a:cubicBezTo>
                    <a:pt x="279" y="83"/>
                    <a:pt x="102" y="218"/>
                    <a:pt x="72" y="242"/>
                  </a:cubicBezTo>
                  <a:cubicBezTo>
                    <a:pt x="41" y="265"/>
                    <a:pt x="7" y="292"/>
                    <a:pt x="3" y="342"/>
                  </a:cubicBezTo>
                  <a:cubicBezTo>
                    <a:pt x="0" y="389"/>
                    <a:pt x="12" y="411"/>
                    <a:pt x="68" y="461"/>
                  </a:cubicBezTo>
                  <a:cubicBezTo>
                    <a:pt x="116" y="504"/>
                    <a:pt x="300" y="636"/>
                    <a:pt x="329" y="654"/>
                  </a:cubicBezTo>
                  <a:cubicBezTo>
                    <a:pt x="358" y="672"/>
                    <a:pt x="393" y="694"/>
                    <a:pt x="430" y="659"/>
                  </a:cubicBezTo>
                  <a:cubicBezTo>
                    <a:pt x="457" y="634"/>
                    <a:pt x="453" y="587"/>
                    <a:pt x="453" y="587"/>
                  </a:cubicBezTo>
                  <a:cubicBezTo>
                    <a:pt x="2121" y="541"/>
                    <a:pt x="2121" y="541"/>
                    <a:pt x="2121" y="541"/>
                  </a:cubicBezTo>
                  <a:cubicBezTo>
                    <a:pt x="2100" y="498"/>
                    <a:pt x="2100" y="498"/>
                    <a:pt x="2100" y="498"/>
                  </a:cubicBezTo>
                  <a:cubicBezTo>
                    <a:pt x="362" y="497"/>
                    <a:pt x="362" y="497"/>
                    <a:pt x="362" y="497"/>
                  </a:cubicBezTo>
                  <a:cubicBezTo>
                    <a:pt x="362" y="562"/>
                    <a:pt x="362" y="562"/>
                    <a:pt x="362" y="562"/>
                  </a:cubicBezTo>
                  <a:cubicBezTo>
                    <a:pt x="362" y="562"/>
                    <a:pt x="122" y="391"/>
                    <a:pt x="102" y="375"/>
                  </a:cubicBezTo>
                  <a:cubicBezTo>
                    <a:pt x="82" y="359"/>
                    <a:pt x="86" y="339"/>
                    <a:pt x="108" y="326"/>
                  </a:cubicBezTo>
                  <a:cubicBezTo>
                    <a:pt x="129" y="314"/>
                    <a:pt x="358" y="141"/>
                    <a:pt x="358" y="141"/>
                  </a:cubicBezTo>
                  <a:cubicBezTo>
                    <a:pt x="358" y="211"/>
                    <a:pt x="358" y="211"/>
                    <a:pt x="358" y="211"/>
                  </a:cubicBezTo>
                  <a:cubicBezTo>
                    <a:pt x="2131" y="164"/>
                    <a:pt x="2131" y="164"/>
                    <a:pt x="2131" y="164"/>
                  </a:cubicBezTo>
                  <a:lnTo>
                    <a:pt x="2118" y="117"/>
                  </a:lnTo>
                </a:path>
              </a:pathLst>
            </a:custGeom>
            <a:gradFill rotWithShape="1">
              <a:gsLst>
                <a:gs pos="0">
                  <a:schemeClr val="accent2">
                    <a:alpha val="0"/>
                  </a:schemeClr>
                </a:gs>
                <a:gs pos="100000">
                  <a:schemeClr val="accent2">
                    <a:alpha val="100000"/>
                  </a:schemeClr>
                </a:gs>
              </a:gsLst>
              <a:lin ang="10800000" scaled="0"/>
            </a:gradFill>
            <a:ln>
              <a:noFill/>
            </a:ln>
            <a:effectLst>
              <a:outerShdw dist="38100" dir="10800000" algn="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b="1">
                <a:solidFill>
                  <a:prstClr val="black"/>
                </a:solidFill>
                <a:latin typeface="Century Gothic"/>
              </a:endParaRPr>
            </a:p>
          </p:txBody>
        </p:sp>
        <p:sp>
          <p:nvSpPr>
            <p:cNvPr id="1048823" name="TextBox 1048822"/>
            <p:cNvSpPr txBox="1"/>
            <p:nvPr/>
          </p:nvSpPr>
          <p:spPr>
            <a:xfrm>
              <a:off x="1311047" y="2282202"/>
              <a:ext cx="2620810" cy="399964"/>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buClrTx/>
              </a:pPr>
              <a:endParaRPr lang="id-ID" sz="1500" b="1" dirty="0">
                <a:solidFill>
                  <a:prstClr val="black"/>
                </a:solidFill>
                <a:latin typeface="Century Gothic"/>
              </a:endParaRPr>
            </a:p>
          </p:txBody>
        </p:sp>
      </p:grpSp>
      <p:sp>
        <p:nvSpPr>
          <p:cNvPr id="1048825" name="Freeform 1048824"/>
          <p:cNvSpPr/>
          <p:nvPr/>
        </p:nvSpPr>
        <p:spPr>
          <a:xfrm>
            <a:off x="3605917" y="3464590"/>
            <a:ext cx="2140013" cy="838835"/>
          </a:xfrm>
          <a:custGeom>
            <a:avLst/>
            <a:gdLst/>
            <a:ahLst/>
            <a:cxnLst/>
            <a:rect l="0" t="0" r="r" b="b"/>
            <a:pathLst>
              <a:path w="2242" h="694">
                <a:moveTo>
                  <a:pt x="41" y="117"/>
                </a:moveTo>
                <a:cubicBezTo>
                  <a:pt x="1793" y="117"/>
                  <a:pt x="1793" y="117"/>
                  <a:pt x="1793" y="117"/>
                </a:cubicBezTo>
                <a:cubicBezTo>
                  <a:pt x="1793" y="117"/>
                  <a:pt x="1790" y="89"/>
                  <a:pt x="1799" y="69"/>
                </a:cubicBezTo>
                <a:cubicBezTo>
                  <a:pt x="1808" y="49"/>
                  <a:pt x="1844" y="0"/>
                  <a:pt x="1903" y="42"/>
                </a:cubicBezTo>
                <a:cubicBezTo>
                  <a:pt x="1963" y="83"/>
                  <a:pt x="2139" y="218"/>
                  <a:pt x="2170" y="242"/>
                </a:cubicBezTo>
                <a:cubicBezTo>
                  <a:pt x="2200" y="265"/>
                  <a:pt x="2234" y="292"/>
                  <a:pt x="2238" y="342"/>
                </a:cubicBezTo>
                <a:cubicBezTo>
                  <a:pt x="2242" y="389"/>
                  <a:pt x="2229" y="411"/>
                  <a:pt x="2173" y="461"/>
                </a:cubicBezTo>
                <a:cubicBezTo>
                  <a:pt x="2126" y="504"/>
                  <a:pt x="1941" y="636"/>
                  <a:pt x="1912" y="654"/>
                </a:cubicBezTo>
                <a:cubicBezTo>
                  <a:pt x="1883" y="672"/>
                  <a:pt x="1848" y="694"/>
                  <a:pt x="1811" y="659"/>
                </a:cubicBezTo>
                <a:cubicBezTo>
                  <a:pt x="1784" y="634"/>
                  <a:pt x="1788" y="587"/>
                  <a:pt x="1788" y="587"/>
                </a:cubicBezTo>
                <a:cubicBezTo>
                  <a:pt x="0" y="532"/>
                  <a:pt x="0" y="532"/>
                  <a:pt x="0" y="532"/>
                </a:cubicBezTo>
                <a:cubicBezTo>
                  <a:pt x="30" y="497"/>
                  <a:pt x="30" y="497"/>
                  <a:pt x="30" y="497"/>
                </a:cubicBezTo>
                <a:cubicBezTo>
                  <a:pt x="1880" y="497"/>
                  <a:pt x="1880" y="497"/>
                  <a:pt x="1880" y="497"/>
                </a:cubicBezTo>
                <a:cubicBezTo>
                  <a:pt x="1880" y="562"/>
                  <a:pt x="1880" y="562"/>
                  <a:pt x="1880" y="562"/>
                </a:cubicBezTo>
                <a:cubicBezTo>
                  <a:pt x="1880" y="562"/>
                  <a:pt x="2119" y="391"/>
                  <a:pt x="2139" y="375"/>
                </a:cubicBezTo>
                <a:cubicBezTo>
                  <a:pt x="2159" y="359"/>
                  <a:pt x="2155" y="339"/>
                  <a:pt x="2134" y="326"/>
                </a:cubicBezTo>
                <a:cubicBezTo>
                  <a:pt x="2112" y="314"/>
                  <a:pt x="1883" y="141"/>
                  <a:pt x="1883" y="141"/>
                </a:cubicBezTo>
                <a:cubicBezTo>
                  <a:pt x="1883" y="211"/>
                  <a:pt x="1883" y="211"/>
                  <a:pt x="1883" y="211"/>
                </a:cubicBezTo>
                <a:cubicBezTo>
                  <a:pt x="2" y="161"/>
                  <a:pt x="2" y="161"/>
                  <a:pt x="2" y="161"/>
                </a:cubicBezTo>
                <a:lnTo>
                  <a:pt x="41" y="117"/>
                </a:lnTo>
              </a:path>
            </a:pathLst>
          </a:custGeom>
          <a:gradFill rotWithShape="1">
            <a:gsLst>
              <a:gs pos="0">
                <a:srgbClr val="FF4A4A">
                  <a:alpha val="0"/>
                </a:srgbClr>
              </a:gs>
              <a:gs pos="100000">
                <a:srgbClr val="FF4A4A">
                  <a:alpha val="100000"/>
                </a:srgbClr>
              </a:gs>
            </a:gsLst>
            <a:lin ang="0" scaled="0"/>
          </a:gradFill>
          <a:ln>
            <a:noFill/>
          </a:ln>
          <a:effectLst>
            <a:outerShdw dist="38100" algn="l">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b="1">
              <a:solidFill>
                <a:prstClr val="black"/>
              </a:solidFill>
              <a:latin typeface="Century Gothic"/>
            </a:endParaRPr>
          </a:p>
        </p:txBody>
      </p:sp>
      <p:sp>
        <p:nvSpPr>
          <p:cNvPr id="1048831" name="TextBox 1048830"/>
          <p:cNvSpPr txBox="1"/>
          <p:nvPr/>
        </p:nvSpPr>
        <p:spPr>
          <a:xfrm>
            <a:off x="1731038" y="182165"/>
            <a:ext cx="5131854" cy="715581"/>
          </a:xfrm>
          <a:prstGeom prst="rect">
            <a:avLst/>
          </a:prstGeom>
          <a:noFill/>
          <a:ln>
            <a:solidFill>
              <a:schemeClr val="tx1">
                <a:lumMod val="95000"/>
                <a:lumOff val="5000"/>
              </a:schemeClr>
            </a:solid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sz="2100" b="1" dirty="0" err="1">
                <a:solidFill>
                  <a:prstClr val="black"/>
                </a:solidFill>
                <a:latin typeface="Imprint MT Shadow" pitchFamily="82" charset="0"/>
              </a:rPr>
              <a:t>Fungsi</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perbandingan</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hukum</a:t>
            </a:r>
            <a:endParaRPr lang="en-US" sz="2100" b="1" dirty="0">
              <a:solidFill>
                <a:prstClr val="black"/>
              </a:solidFill>
              <a:latin typeface="Imprint MT Shadow" pitchFamily="82" charset="0"/>
            </a:endParaRPr>
          </a:p>
          <a:p>
            <a:pPr indent="-257175" algn="ctr">
              <a:buClrTx/>
            </a:pPr>
            <a:r>
              <a:rPr lang="en-US" sz="2100" b="1" dirty="0" err="1">
                <a:solidFill>
                  <a:prstClr val="black"/>
                </a:solidFill>
                <a:latin typeface="Imprint MT Shadow" pitchFamily="82" charset="0"/>
              </a:rPr>
              <a:t>bagi</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pengembangan</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ilmu</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hukum</a:t>
            </a:r>
            <a:r>
              <a:rPr lang="en-US" sz="2100" b="1" dirty="0">
                <a:solidFill>
                  <a:prstClr val="black"/>
                </a:solidFill>
                <a:latin typeface="Imprint MT Shadow" pitchFamily="82" charset="0"/>
              </a:rPr>
              <a:t> Indonesia</a:t>
            </a:r>
          </a:p>
        </p:txBody>
      </p:sp>
      <p:sp>
        <p:nvSpPr>
          <p:cNvPr id="1048832" name="Isosceles Triangle 1048831"/>
          <p:cNvSpPr/>
          <p:nvPr/>
        </p:nvSpPr>
        <p:spPr>
          <a:xfrm rot="2805906">
            <a:off x="329804" y="-13097"/>
            <a:ext cx="601265" cy="579834"/>
          </a:xfrm>
          <a:prstGeom prst="triangle">
            <a:avLst>
              <a:gd name="adj" fmla="val 68796"/>
            </a:avLst>
          </a:prstGeom>
          <a:solidFill>
            <a:srgbClr val="FF4A4A"/>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833" name="TextBox 1048832"/>
          <p:cNvSpPr txBox="1"/>
          <p:nvPr/>
        </p:nvSpPr>
        <p:spPr>
          <a:xfrm>
            <a:off x="434578" y="182165"/>
            <a:ext cx="305212" cy="392415"/>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id-ID" altLang="zh-CN" sz="2100" b="1" dirty="0">
                <a:solidFill>
                  <a:prstClr val="white"/>
                </a:solidFill>
                <a:effectLst>
                  <a:outerShdw blurRad="38100" dist="38100" dir="2700000" algn="tl">
                    <a:srgbClr val="C0C0C0"/>
                  </a:outerShdw>
                </a:effectLst>
                <a:latin typeface="微软雅黑" charset="-122"/>
                <a:ea typeface="微软雅黑" charset="-122"/>
              </a:rPr>
              <a:t>2</a:t>
            </a:r>
            <a:endParaRPr lang="en-US" altLang="zh-CN" sz="2100" b="1" dirty="0">
              <a:solidFill>
                <a:prstClr val="white"/>
              </a:solidFill>
              <a:effectLst>
                <a:outerShdw blurRad="38100" dist="38100" dir="2700000" algn="tl">
                  <a:srgbClr val="C0C0C0"/>
                </a:outerShdw>
              </a:effectLst>
              <a:latin typeface="微软雅黑" charset="-122"/>
              <a:ea typeface="微软雅黑" charset="-122"/>
            </a:endParaRPr>
          </a:p>
        </p:txBody>
      </p:sp>
      <p:sp>
        <p:nvSpPr>
          <p:cNvPr id="36" name="Freeform 35"/>
          <p:cNvSpPr/>
          <p:nvPr/>
        </p:nvSpPr>
        <p:spPr>
          <a:xfrm flipH="1">
            <a:off x="0"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37" name="Freeform 36"/>
          <p:cNvSpPr/>
          <p:nvPr/>
        </p:nvSpPr>
        <p:spPr>
          <a:xfrm>
            <a:off x="3080147"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38" name="Freeform 37"/>
          <p:cNvSpPr/>
          <p:nvPr/>
        </p:nvSpPr>
        <p:spPr>
          <a:xfrm flipH="1">
            <a:off x="6679406"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39" name="Freeform 38"/>
          <p:cNvSpPr/>
          <p:nvPr/>
        </p:nvSpPr>
        <p:spPr>
          <a:xfrm flipH="1">
            <a:off x="58293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0" name="Freeform 39"/>
          <p:cNvSpPr/>
          <p:nvPr/>
        </p:nvSpPr>
        <p:spPr>
          <a:xfrm>
            <a:off x="38481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1" name="Freeform 40"/>
          <p:cNvSpPr/>
          <p:nvPr/>
        </p:nvSpPr>
        <p:spPr>
          <a:xfrm flipH="1">
            <a:off x="5232797"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2" name="Freeform 41"/>
          <p:cNvSpPr/>
          <p:nvPr/>
        </p:nvSpPr>
        <p:spPr>
          <a:xfrm>
            <a:off x="4708922"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3" name="Freeform 42"/>
          <p:cNvSpPr/>
          <p:nvPr/>
        </p:nvSpPr>
        <p:spPr>
          <a:xfrm flipH="1">
            <a:off x="786407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4" name="Freeform 43"/>
          <p:cNvSpPr/>
          <p:nvPr/>
        </p:nvSpPr>
        <p:spPr>
          <a:xfrm flipH="1">
            <a:off x="7049691" y="4788694"/>
            <a:ext cx="1215628"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5" name="Freeform 44"/>
          <p:cNvSpPr/>
          <p:nvPr/>
        </p:nvSpPr>
        <p:spPr>
          <a:xfrm flipH="1">
            <a:off x="207525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6" name="Freeform 45"/>
          <p:cNvSpPr/>
          <p:nvPr/>
        </p:nvSpPr>
        <p:spPr>
          <a:xfrm flipH="1">
            <a:off x="1340644"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3" name="Rectangle 2"/>
          <p:cNvSpPr/>
          <p:nvPr/>
        </p:nvSpPr>
        <p:spPr>
          <a:xfrm>
            <a:off x="5832147" y="1051453"/>
            <a:ext cx="2635575" cy="1246495"/>
          </a:xfrm>
          <a:prstGeom prst="rect">
            <a:avLst/>
          </a:prstGeom>
        </p:spPr>
        <p:txBody>
          <a:bodyPr wrap="square">
            <a:spAutoFit/>
          </a:bodyPr>
          <a:lstStyle/>
          <a:p>
            <a:pPr fontAlgn="base" latinLnBrk="1">
              <a:spcBef>
                <a:spcPct val="0"/>
              </a:spcBef>
              <a:spcAft>
                <a:spcPct val="0"/>
              </a:spcAft>
              <a:buClrTx/>
              <a:buFontTx/>
              <a:buNone/>
            </a:pPr>
            <a:r>
              <a:rPr lang="en-US" sz="1500" b="1" dirty="0" err="1">
                <a:solidFill>
                  <a:prstClr val="black"/>
                </a:solidFill>
                <a:latin typeface="Bell MT" pitchFamily="18" charset="0"/>
                <a:ea typeface="微软雅黑 Light" charset="-122"/>
              </a:rPr>
              <a:t>Sistem</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hukum</a:t>
            </a:r>
            <a:r>
              <a:rPr lang="en-US" sz="1500" b="1" dirty="0">
                <a:solidFill>
                  <a:prstClr val="black"/>
                </a:solidFill>
                <a:latin typeface="Bell MT" pitchFamily="18" charset="0"/>
                <a:ea typeface="微软雅黑 Light" charset="-122"/>
              </a:rPr>
              <a:t> yang </a:t>
            </a:r>
            <a:r>
              <a:rPr lang="en-US" sz="1500" b="1" dirty="0" err="1">
                <a:solidFill>
                  <a:prstClr val="black"/>
                </a:solidFill>
                <a:latin typeface="Bell MT" pitchFamily="18" charset="0"/>
                <a:ea typeface="微软雅黑 Light" charset="-122"/>
              </a:rPr>
              <a:t>berbeda</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menunjukkan</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adanya</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kaidah-kaidah</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hukum</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asas-asas</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hukum</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serta</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pranata-pranata</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hukum</a:t>
            </a:r>
            <a:r>
              <a:rPr lang="en-US" sz="1500" b="1" dirty="0">
                <a:solidFill>
                  <a:prstClr val="black"/>
                </a:solidFill>
                <a:latin typeface="Bell MT" pitchFamily="18" charset="0"/>
                <a:ea typeface="微软雅黑 Light" charset="-122"/>
              </a:rPr>
              <a:t> yang </a:t>
            </a:r>
            <a:r>
              <a:rPr lang="en-US" sz="1500" b="1" dirty="0" err="1">
                <a:solidFill>
                  <a:prstClr val="black"/>
                </a:solidFill>
                <a:latin typeface="Bell MT" pitchFamily="18" charset="0"/>
                <a:ea typeface="微软雅黑 Light" charset="-122"/>
              </a:rPr>
              <a:t>berbeda</a:t>
            </a:r>
            <a:endParaRPr lang="en-US" sz="1500" b="1" dirty="0">
              <a:solidFill>
                <a:prstClr val="black"/>
              </a:solidFill>
              <a:latin typeface="Bell MT" pitchFamily="18" charset="0"/>
              <a:ea typeface="微软雅黑 Light" charset="-122"/>
            </a:endParaRPr>
          </a:p>
        </p:txBody>
      </p:sp>
      <p:sp>
        <p:nvSpPr>
          <p:cNvPr id="4" name="Rectangle 3"/>
          <p:cNvSpPr/>
          <p:nvPr/>
        </p:nvSpPr>
        <p:spPr>
          <a:xfrm>
            <a:off x="936939" y="2308411"/>
            <a:ext cx="2426126" cy="1015663"/>
          </a:xfrm>
          <a:prstGeom prst="rect">
            <a:avLst/>
          </a:prstGeom>
        </p:spPr>
        <p:txBody>
          <a:bodyPr wrap="square">
            <a:spAutoFit/>
          </a:bodyPr>
          <a:lstStyle/>
          <a:p>
            <a:pPr fontAlgn="base" latinLnBrk="1">
              <a:spcBef>
                <a:spcPct val="0"/>
              </a:spcBef>
              <a:spcAft>
                <a:spcPct val="0"/>
              </a:spcAft>
              <a:buClrTx/>
              <a:buFontTx/>
              <a:buNone/>
            </a:pPr>
            <a:r>
              <a:rPr lang="en-US" sz="1500" b="1" dirty="0" err="1">
                <a:solidFill>
                  <a:prstClr val="black"/>
                </a:solidFill>
                <a:latin typeface="Bell MT" pitchFamily="18" charset="0"/>
                <a:ea typeface="微软雅黑 Light" charset="-122"/>
              </a:rPr>
              <a:t>Tidak</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jarang</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terjadi</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sistem-sistem</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hukum</a:t>
            </a:r>
            <a:r>
              <a:rPr lang="en-US" sz="1500" b="1" dirty="0">
                <a:solidFill>
                  <a:prstClr val="black"/>
                </a:solidFill>
                <a:latin typeface="Bell MT" pitchFamily="18" charset="0"/>
                <a:ea typeface="微软雅黑 Light" charset="-122"/>
              </a:rPr>
              <a:t> yang </a:t>
            </a:r>
            <a:r>
              <a:rPr lang="en-US" sz="1500" b="1" dirty="0" err="1">
                <a:solidFill>
                  <a:prstClr val="black"/>
                </a:solidFill>
                <a:latin typeface="Bell MT" pitchFamily="18" charset="0"/>
                <a:ea typeface="微软雅黑 Light" charset="-122"/>
              </a:rPr>
              <a:t>sama</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sekali</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tidak</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ada</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hubungan</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atau</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pertemuan</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historis</a:t>
            </a:r>
            <a:endParaRPr lang="en-US" sz="1500" b="1" dirty="0">
              <a:solidFill>
                <a:prstClr val="black"/>
              </a:solidFill>
              <a:latin typeface="Bell MT" pitchFamily="18" charset="0"/>
              <a:ea typeface="微软雅黑 Light" charset="-122"/>
            </a:endParaRPr>
          </a:p>
        </p:txBody>
      </p:sp>
      <p:sp>
        <p:nvSpPr>
          <p:cNvPr id="5" name="Rectangle 4"/>
          <p:cNvSpPr/>
          <p:nvPr/>
        </p:nvSpPr>
        <p:spPr>
          <a:xfrm>
            <a:off x="5889264" y="3387717"/>
            <a:ext cx="2619991" cy="1015663"/>
          </a:xfrm>
          <a:prstGeom prst="rect">
            <a:avLst/>
          </a:prstGeom>
        </p:spPr>
        <p:txBody>
          <a:bodyPr wrap="square">
            <a:spAutoFit/>
          </a:bodyPr>
          <a:lstStyle/>
          <a:p>
            <a:pPr fontAlgn="base" latinLnBrk="1">
              <a:spcBef>
                <a:spcPct val="0"/>
              </a:spcBef>
              <a:spcAft>
                <a:spcPct val="0"/>
              </a:spcAft>
              <a:buClrTx/>
              <a:buFontTx/>
              <a:buNone/>
            </a:pPr>
            <a:r>
              <a:rPr lang="en-US" sz="1500" b="1" dirty="0" err="1">
                <a:solidFill>
                  <a:prstClr val="black"/>
                </a:solidFill>
                <a:latin typeface="Bell MT" pitchFamily="18" charset="0"/>
                <a:ea typeface="微软雅黑 Light" charset="-122"/>
              </a:rPr>
              <a:t>Pendalaman</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dan</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perluasan</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pengetahuan</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dibidang</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filsafat</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hukum</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sosiologi</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hukum</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sejarah</a:t>
            </a:r>
            <a:r>
              <a:rPr lang="en-US" sz="1500" b="1" dirty="0">
                <a:solidFill>
                  <a:prstClr val="black"/>
                </a:solidFill>
                <a:latin typeface="Bell MT" pitchFamily="18" charset="0"/>
                <a:ea typeface="微软雅黑 Light" charset="-122"/>
              </a:rPr>
              <a:t> </a:t>
            </a:r>
            <a:r>
              <a:rPr lang="en-US" sz="1500" b="1" dirty="0" err="1">
                <a:solidFill>
                  <a:prstClr val="black"/>
                </a:solidFill>
                <a:latin typeface="Bell MT" pitchFamily="18" charset="0"/>
                <a:ea typeface="微软雅黑 Light" charset="-122"/>
              </a:rPr>
              <a:t>hukum</a:t>
            </a:r>
            <a:r>
              <a:rPr lang="en-US" sz="1500" b="1" dirty="0">
                <a:solidFill>
                  <a:prstClr val="black"/>
                </a:solidFill>
                <a:latin typeface="Bell MT" pitchFamily="18" charset="0"/>
                <a:ea typeface="微软雅黑 Light" charset="-122"/>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ppt_x</p:attrName>
                                        </p:attrNameLst>
                                      </p:cBhvr>
                                      <p:tavLst>
                                        <p:tav tm="0">
                                          <p:val>
                                            <p:strVal val="0-#ppt_w/2"/>
                                          </p:val>
                                        </p:tav>
                                        <p:tav tm="100000">
                                          <p:val>
                                            <p:strVal val="#ppt_x"/>
                                          </p:val>
                                        </p:tav>
                                      </p:tavLst>
                                    </p:anim>
                                    <p:anim calcmode="lin" valueType="num">
                                      <p:cBhvr>
                                        <p:cTn id="8" dur="5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p:cTn id="11" dur="500" fill="hold"/>
                                        <p:tgtEl>
                                          <p:spTgt spid="72"/>
                                        </p:tgtEl>
                                        <p:attrNameLst>
                                          <p:attrName>ppt_x</p:attrName>
                                        </p:attrNameLst>
                                      </p:cBhvr>
                                      <p:tavLst>
                                        <p:tav tm="0">
                                          <p:val>
                                            <p:strVal val="1+#ppt_w/2"/>
                                          </p:val>
                                        </p:tav>
                                        <p:tav tm="100000">
                                          <p:val>
                                            <p:strVal val="#ppt_x"/>
                                          </p:val>
                                        </p:tav>
                                      </p:tavLst>
                                    </p:anim>
                                    <p:anim calcmode="lin" valueType="num">
                                      <p:cBhvr>
                                        <p:cTn id="1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5" name="Rectangle 1048814"/>
          <p:cNvSpPr/>
          <p:nvPr/>
        </p:nvSpPr>
        <p:spPr>
          <a:xfrm>
            <a:off x="3047690" y="748493"/>
            <a:ext cx="3051941" cy="4071938"/>
          </a:xfrm>
          <a:prstGeom prst="rect">
            <a:avLst/>
          </a:prstGeom>
          <a:no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grpSp>
        <p:nvGrpSpPr>
          <p:cNvPr id="71" name="Group 70"/>
          <p:cNvGrpSpPr/>
          <p:nvPr/>
        </p:nvGrpSpPr>
        <p:grpSpPr>
          <a:xfrm>
            <a:off x="3641913" y="1138758"/>
            <a:ext cx="5388095" cy="869974"/>
            <a:chOff x="4774217" y="1127982"/>
            <a:chExt cx="9427819" cy="1160580"/>
          </a:xfrm>
        </p:grpSpPr>
        <p:sp>
          <p:nvSpPr>
            <p:cNvPr id="1048819" name="Freeform 1048818"/>
            <p:cNvSpPr/>
            <p:nvPr/>
          </p:nvSpPr>
          <p:spPr>
            <a:xfrm>
              <a:off x="4774217" y="1167733"/>
              <a:ext cx="3618522" cy="1120829"/>
            </a:xfrm>
            <a:custGeom>
              <a:avLst/>
              <a:gdLst/>
              <a:ahLst/>
              <a:cxnLst/>
              <a:rect l="0" t="0" r="r" b="b"/>
              <a:pathLst>
                <a:path w="2242" h="694">
                  <a:moveTo>
                    <a:pt x="42" y="117"/>
                  </a:moveTo>
                  <a:cubicBezTo>
                    <a:pt x="1794" y="117"/>
                    <a:pt x="1794" y="117"/>
                    <a:pt x="1794" y="117"/>
                  </a:cubicBezTo>
                  <a:cubicBezTo>
                    <a:pt x="1794" y="117"/>
                    <a:pt x="1790" y="88"/>
                    <a:pt x="1799" y="68"/>
                  </a:cubicBezTo>
                  <a:cubicBezTo>
                    <a:pt x="1808" y="49"/>
                    <a:pt x="1844" y="0"/>
                    <a:pt x="1904" y="41"/>
                  </a:cubicBezTo>
                  <a:cubicBezTo>
                    <a:pt x="1963" y="83"/>
                    <a:pt x="2140" y="218"/>
                    <a:pt x="2170" y="241"/>
                  </a:cubicBezTo>
                  <a:cubicBezTo>
                    <a:pt x="2201" y="265"/>
                    <a:pt x="2235" y="292"/>
                    <a:pt x="2239" y="342"/>
                  </a:cubicBezTo>
                  <a:cubicBezTo>
                    <a:pt x="2242" y="389"/>
                    <a:pt x="2230" y="411"/>
                    <a:pt x="2174" y="461"/>
                  </a:cubicBezTo>
                  <a:cubicBezTo>
                    <a:pt x="2126" y="504"/>
                    <a:pt x="1942" y="636"/>
                    <a:pt x="1913" y="654"/>
                  </a:cubicBezTo>
                  <a:cubicBezTo>
                    <a:pt x="1884" y="672"/>
                    <a:pt x="1849" y="694"/>
                    <a:pt x="1812" y="659"/>
                  </a:cubicBezTo>
                  <a:cubicBezTo>
                    <a:pt x="1785" y="634"/>
                    <a:pt x="1789" y="587"/>
                    <a:pt x="1789" y="587"/>
                  </a:cubicBezTo>
                  <a:cubicBezTo>
                    <a:pt x="0" y="532"/>
                    <a:pt x="0" y="532"/>
                    <a:pt x="0" y="532"/>
                  </a:cubicBezTo>
                  <a:cubicBezTo>
                    <a:pt x="31" y="497"/>
                    <a:pt x="31" y="497"/>
                    <a:pt x="31" y="497"/>
                  </a:cubicBezTo>
                  <a:cubicBezTo>
                    <a:pt x="1880" y="497"/>
                    <a:pt x="1880" y="497"/>
                    <a:pt x="1880" y="497"/>
                  </a:cubicBezTo>
                  <a:cubicBezTo>
                    <a:pt x="1880" y="562"/>
                    <a:pt x="1880" y="562"/>
                    <a:pt x="1880" y="562"/>
                  </a:cubicBezTo>
                  <a:cubicBezTo>
                    <a:pt x="1880" y="562"/>
                    <a:pt x="2120" y="391"/>
                    <a:pt x="2140" y="375"/>
                  </a:cubicBezTo>
                  <a:cubicBezTo>
                    <a:pt x="2160" y="358"/>
                    <a:pt x="2156" y="339"/>
                    <a:pt x="2134" y="326"/>
                  </a:cubicBezTo>
                  <a:cubicBezTo>
                    <a:pt x="2113" y="313"/>
                    <a:pt x="1884" y="140"/>
                    <a:pt x="1884" y="140"/>
                  </a:cubicBezTo>
                  <a:cubicBezTo>
                    <a:pt x="1884" y="211"/>
                    <a:pt x="1884" y="211"/>
                    <a:pt x="1884" y="211"/>
                  </a:cubicBezTo>
                  <a:cubicBezTo>
                    <a:pt x="2" y="161"/>
                    <a:pt x="2" y="161"/>
                    <a:pt x="2" y="161"/>
                  </a:cubicBezTo>
                  <a:lnTo>
                    <a:pt x="42" y="117"/>
                  </a:lnTo>
                </a:path>
              </a:pathLst>
            </a:custGeom>
            <a:gradFill rotWithShape="1">
              <a:gsLst>
                <a:gs pos="0">
                  <a:srgbClr val="2E75B6">
                    <a:alpha val="0"/>
                  </a:srgbClr>
                </a:gs>
                <a:gs pos="100000">
                  <a:srgbClr val="2E75B6">
                    <a:alpha val="100000"/>
                  </a:srgbClr>
                </a:gs>
              </a:gsLst>
              <a:lin ang="0" scaled="0"/>
            </a:gradFill>
            <a:ln>
              <a:noFill/>
            </a:ln>
            <a:effectLst>
              <a:outerShdw dist="38100" algn="l">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b="1">
                <a:solidFill>
                  <a:prstClr val="black"/>
                </a:solidFill>
                <a:latin typeface="Century Gothic"/>
              </a:endParaRPr>
            </a:p>
          </p:txBody>
        </p:sp>
        <p:sp>
          <p:nvSpPr>
            <p:cNvPr id="1048820" name="TextBox 1048819"/>
            <p:cNvSpPr txBox="1"/>
            <p:nvPr/>
          </p:nvSpPr>
          <p:spPr>
            <a:xfrm>
              <a:off x="8510484" y="1127982"/>
              <a:ext cx="5691552" cy="400321"/>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a:buClrTx/>
                <a:buFontTx/>
                <a:buNone/>
              </a:pPr>
              <a:endParaRPr lang="id-ID" sz="1500" b="1" dirty="0">
                <a:solidFill>
                  <a:prstClr val="black"/>
                </a:solidFill>
                <a:latin typeface="Century Gothic"/>
              </a:endParaRPr>
            </a:p>
          </p:txBody>
        </p:sp>
      </p:grpSp>
      <p:grpSp>
        <p:nvGrpSpPr>
          <p:cNvPr id="72" name="Group 71"/>
          <p:cNvGrpSpPr/>
          <p:nvPr/>
        </p:nvGrpSpPr>
        <p:grpSpPr>
          <a:xfrm>
            <a:off x="1829240" y="1976439"/>
            <a:ext cx="3692280" cy="839585"/>
            <a:chOff x="1311047" y="2220523"/>
            <a:chExt cx="6245548" cy="1119039"/>
          </a:xfrm>
        </p:grpSpPr>
        <p:sp>
          <p:nvSpPr>
            <p:cNvPr id="1048822" name="Freeform 1048821"/>
            <p:cNvSpPr/>
            <p:nvPr/>
          </p:nvSpPr>
          <p:spPr>
            <a:xfrm>
              <a:off x="4115329" y="2220523"/>
              <a:ext cx="3441266" cy="1119039"/>
            </a:xfrm>
            <a:custGeom>
              <a:avLst/>
              <a:gdLst/>
              <a:ahLst/>
              <a:cxnLst/>
              <a:rect l="0" t="0" r="r" b="b"/>
              <a:pathLst>
                <a:path w="2131" h="694">
                  <a:moveTo>
                    <a:pt x="2118" y="117"/>
                  </a:moveTo>
                  <a:cubicBezTo>
                    <a:pt x="448" y="117"/>
                    <a:pt x="448" y="117"/>
                    <a:pt x="448" y="117"/>
                  </a:cubicBezTo>
                  <a:cubicBezTo>
                    <a:pt x="448" y="117"/>
                    <a:pt x="452" y="89"/>
                    <a:pt x="443" y="69"/>
                  </a:cubicBezTo>
                  <a:cubicBezTo>
                    <a:pt x="434" y="49"/>
                    <a:pt x="398" y="0"/>
                    <a:pt x="338" y="42"/>
                  </a:cubicBezTo>
                  <a:cubicBezTo>
                    <a:pt x="279" y="83"/>
                    <a:pt x="102" y="218"/>
                    <a:pt x="72" y="242"/>
                  </a:cubicBezTo>
                  <a:cubicBezTo>
                    <a:pt x="41" y="265"/>
                    <a:pt x="7" y="292"/>
                    <a:pt x="3" y="342"/>
                  </a:cubicBezTo>
                  <a:cubicBezTo>
                    <a:pt x="0" y="389"/>
                    <a:pt x="12" y="411"/>
                    <a:pt x="68" y="461"/>
                  </a:cubicBezTo>
                  <a:cubicBezTo>
                    <a:pt x="116" y="504"/>
                    <a:pt x="300" y="636"/>
                    <a:pt x="329" y="654"/>
                  </a:cubicBezTo>
                  <a:cubicBezTo>
                    <a:pt x="358" y="672"/>
                    <a:pt x="393" y="694"/>
                    <a:pt x="430" y="659"/>
                  </a:cubicBezTo>
                  <a:cubicBezTo>
                    <a:pt x="457" y="634"/>
                    <a:pt x="453" y="587"/>
                    <a:pt x="453" y="587"/>
                  </a:cubicBezTo>
                  <a:cubicBezTo>
                    <a:pt x="2121" y="541"/>
                    <a:pt x="2121" y="541"/>
                    <a:pt x="2121" y="541"/>
                  </a:cubicBezTo>
                  <a:cubicBezTo>
                    <a:pt x="2100" y="498"/>
                    <a:pt x="2100" y="498"/>
                    <a:pt x="2100" y="498"/>
                  </a:cubicBezTo>
                  <a:cubicBezTo>
                    <a:pt x="362" y="497"/>
                    <a:pt x="362" y="497"/>
                    <a:pt x="362" y="497"/>
                  </a:cubicBezTo>
                  <a:cubicBezTo>
                    <a:pt x="362" y="562"/>
                    <a:pt x="362" y="562"/>
                    <a:pt x="362" y="562"/>
                  </a:cubicBezTo>
                  <a:cubicBezTo>
                    <a:pt x="362" y="562"/>
                    <a:pt x="122" y="391"/>
                    <a:pt x="102" y="375"/>
                  </a:cubicBezTo>
                  <a:cubicBezTo>
                    <a:pt x="82" y="359"/>
                    <a:pt x="86" y="339"/>
                    <a:pt x="108" y="326"/>
                  </a:cubicBezTo>
                  <a:cubicBezTo>
                    <a:pt x="129" y="314"/>
                    <a:pt x="358" y="141"/>
                    <a:pt x="358" y="141"/>
                  </a:cubicBezTo>
                  <a:cubicBezTo>
                    <a:pt x="358" y="211"/>
                    <a:pt x="358" y="211"/>
                    <a:pt x="358" y="211"/>
                  </a:cubicBezTo>
                  <a:cubicBezTo>
                    <a:pt x="2131" y="164"/>
                    <a:pt x="2131" y="164"/>
                    <a:pt x="2131" y="164"/>
                  </a:cubicBezTo>
                  <a:lnTo>
                    <a:pt x="2118" y="117"/>
                  </a:lnTo>
                </a:path>
              </a:pathLst>
            </a:custGeom>
            <a:gradFill rotWithShape="1">
              <a:gsLst>
                <a:gs pos="0">
                  <a:schemeClr val="accent2">
                    <a:alpha val="0"/>
                  </a:schemeClr>
                </a:gs>
                <a:gs pos="100000">
                  <a:schemeClr val="accent2">
                    <a:alpha val="100000"/>
                  </a:schemeClr>
                </a:gs>
              </a:gsLst>
              <a:lin ang="10800000" scaled="0"/>
            </a:gradFill>
            <a:ln>
              <a:noFill/>
            </a:ln>
            <a:effectLst>
              <a:outerShdw dist="38100" dir="10800000" algn="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b="1">
                <a:solidFill>
                  <a:prstClr val="black"/>
                </a:solidFill>
                <a:latin typeface="Century Gothic"/>
              </a:endParaRPr>
            </a:p>
          </p:txBody>
        </p:sp>
        <p:sp>
          <p:nvSpPr>
            <p:cNvPr id="1048823" name="TextBox 1048822"/>
            <p:cNvSpPr txBox="1"/>
            <p:nvPr/>
          </p:nvSpPr>
          <p:spPr>
            <a:xfrm>
              <a:off x="1311047" y="2282202"/>
              <a:ext cx="2620810" cy="399964"/>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buClrTx/>
              </a:pPr>
              <a:endParaRPr lang="id-ID" sz="1500" b="1" dirty="0">
                <a:solidFill>
                  <a:prstClr val="black"/>
                </a:solidFill>
                <a:latin typeface="Century Gothic"/>
              </a:endParaRPr>
            </a:p>
          </p:txBody>
        </p:sp>
      </p:grpSp>
      <p:grpSp>
        <p:nvGrpSpPr>
          <p:cNvPr id="73" name="Group 72"/>
          <p:cNvGrpSpPr/>
          <p:nvPr/>
        </p:nvGrpSpPr>
        <p:grpSpPr>
          <a:xfrm>
            <a:off x="1005864" y="2776993"/>
            <a:ext cx="5092551" cy="1148179"/>
            <a:chOff x="-215288" y="3269733"/>
            <a:chExt cx="8615191" cy="1531718"/>
          </a:xfrm>
        </p:grpSpPr>
        <p:sp>
          <p:nvSpPr>
            <p:cNvPr id="1048825" name="Freeform 1048824"/>
            <p:cNvSpPr/>
            <p:nvPr/>
          </p:nvSpPr>
          <p:spPr>
            <a:xfrm>
              <a:off x="4779591" y="3269733"/>
              <a:ext cx="3620312" cy="1119039"/>
            </a:xfrm>
            <a:custGeom>
              <a:avLst/>
              <a:gdLst/>
              <a:ahLst/>
              <a:cxnLst/>
              <a:rect l="0" t="0" r="r" b="b"/>
              <a:pathLst>
                <a:path w="2242" h="694">
                  <a:moveTo>
                    <a:pt x="41" y="117"/>
                  </a:moveTo>
                  <a:cubicBezTo>
                    <a:pt x="1793" y="117"/>
                    <a:pt x="1793" y="117"/>
                    <a:pt x="1793" y="117"/>
                  </a:cubicBezTo>
                  <a:cubicBezTo>
                    <a:pt x="1793" y="117"/>
                    <a:pt x="1790" y="89"/>
                    <a:pt x="1799" y="69"/>
                  </a:cubicBezTo>
                  <a:cubicBezTo>
                    <a:pt x="1808" y="49"/>
                    <a:pt x="1844" y="0"/>
                    <a:pt x="1903" y="42"/>
                  </a:cubicBezTo>
                  <a:cubicBezTo>
                    <a:pt x="1963" y="83"/>
                    <a:pt x="2139" y="218"/>
                    <a:pt x="2170" y="242"/>
                  </a:cubicBezTo>
                  <a:cubicBezTo>
                    <a:pt x="2200" y="265"/>
                    <a:pt x="2234" y="292"/>
                    <a:pt x="2238" y="342"/>
                  </a:cubicBezTo>
                  <a:cubicBezTo>
                    <a:pt x="2242" y="389"/>
                    <a:pt x="2229" y="411"/>
                    <a:pt x="2173" y="461"/>
                  </a:cubicBezTo>
                  <a:cubicBezTo>
                    <a:pt x="2126" y="504"/>
                    <a:pt x="1941" y="636"/>
                    <a:pt x="1912" y="654"/>
                  </a:cubicBezTo>
                  <a:cubicBezTo>
                    <a:pt x="1883" y="672"/>
                    <a:pt x="1848" y="694"/>
                    <a:pt x="1811" y="659"/>
                  </a:cubicBezTo>
                  <a:cubicBezTo>
                    <a:pt x="1784" y="634"/>
                    <a:pt x="1788" y="587"/>
                    <a:pt x="1788" y="587"/>
                  </a:cubicBezTo>
                  <a:cubicBezTo>
                    <a:pt x="0" y="532"/>
                    <a:pt x="0" y="532"/>
                    <a:pt x="0" y="532"/>
                  </a:cubicBezTo>
                  <a:cubicBezTo>
                    <a:pt x="30" y="497"/>
                    <a:pt x="30" y="497"/>
                    <a:pt x="30" y="497"/>
                  </a:cubicBezTo>
                  <a:cubicBezTo>
                    <a:pt x="1880" y="497"/>
                    <a:pt x="1880" y="497"/>
                    <a:pt x="1880" y="497"/>
                  </a:cubicBezTo>
                  <a:cubicBezTo>
                    <a:pt x="1880" y="562"/>
                    <a:pt x="1880" y="562"/>
                    <a:pt x="1880" y="562"/>
                  </a:cubicBezTo>
                  <a:cubicBezTo>
                    <a:pt x="1880" y="562"/>
                    <a:pt x="2119" y="391"/>
                    <a:pt x="2139" y="375"/>
                  </a:cubicBezTo>
                  <a:cubicBezTo>
                    <a:pt x="2159" y="359"/>
                    <a:pt x="2155" y="339"/>
                    <a:pt x="2134" y="326"/>
                  </a:cubicBezTo>
                  <a:cubicBezTo>
                    <a:pt x="2112" y="314"/>
                    <a:pt x="1883" y="141"/>
                    <a:pt x="1883" y="141"/>
                  </a:cubicBezTo>
                  <a:cubicBezTo>
                    <a:pt x="1883" y="211"/>
                    <a:pt x="1883" y="211"/>
                    <a:pt x="1883" y="211"/>
                  </a:cubicBezTo>
                  <a:cubicBezTo>
                    <a:pt x="2" y="161"/>
                    <a:pt x="2" y="161"/>
                    <a:pt x="2" y="161"/>
                  </a:cubicBezTo>
                  <a:lnTo>
                    <a:pt x="41" y="117"/>
                  </a:lnTo>
                </a:path>
              </a:pathLst>
            </a:custGeom>
            <a:gradFill rotWithShape="1">
              <a:gsLst>
                <a:gs pos="0">
                  <a:srgbClr val="FF4A4A">
                    <a:alpha val="0"/>
                  </a:srgbClr>
                </a:gs>
                <a:gs pos="100000">
                  <a:srgbClr val="FF4A4A">
                    <a:alpha val="100000"/>
                  </a:srgbClr>
                </a:gs>
              </a:gsLst>
              <a:lin ang="0" scaled="0"/>
            </a:gradFill>
            <a:ln>
              <a:noFill/>
            </a:ln>
            <a:effectLst>
              <a:outerShdw dist="38100" algn="l">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b="1">
                <a:solidFill>
                  <a:prstClr val="black"/>
                </a:solidFill>
                <a:latin typeface="Century Gothic"/>
              </a:endParaRPr>
            </a:p>
          </p:txBody>
        </p:sp>
        <p:sp>
          <p:nvSpPr>
            <p:cNvPr id="1048826" name="TextBox 1048825"/>
            <p:cNvSpPr txBox="1"/>
            <p:nvPr/>
          </p:nvSpPr>
          <p:spPr>
            <a:xfrm>
              <a:off x="-215288" y="4401129"/>
              <a:ext cx="4142856" cy="400322"/>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a:buClrTx/>
                <a:buFontTx/>
                <a:buNone/>
              </a:pPr>
              <a:endParaRPr lang="id-ID" sz="1500" b="1" dirty="0">
                <a:solidFill>
                  <a:prstClr val="black"/>
                </a:solidFill>
                <a:latin typeface="Century Gothic"/>
              </a:endParaRPr>
            </a:p>
          </p:txBody>
        </p:sp>
      </p:grpSp>
      <p:grpSp>
        <p:nvGrpSpPr>
          <p:cNvPr id="74" name="Group 73"/>
          <p:cNvGrpSpPr/>
          <p:nvPr/>
        </p:nvGrpSpPr>
        <p:grpSpPr>
          <a:xfrm>
            <a:off x="3521453" y="2768884"/>
            <a:ext cx="5561513" cy="1642158"/>
            <a:chOff x="4120701" y="3247277"/>
            <a:chExt cx="9408380" cy="2190705"/>
          </a:xfrm>
        </p:grpSpPr>
        <p:sp>
          <p:nvSpPr>
            <p:cNvPr id="1048828" name="Freeform 1048827"/>
            <p:cNvSpPr/>
            <p:nvPr/>
          </p:nvSpPr>
          <p:spPr>
            <a:xfrm>
              <a:off x="4120701" y="4320734"/>
              <a:ext cx="3441266" cy="1117248"/>
            </a:xfrm>
            <a:custGeom>
              <a:avLst/>
              <a:gdLst/>
              <a:ahLst/>
              <a:cxnLst/>
              <a:rect l="0" t="0" r="r" b="b"/>
              <a:pathLst>
                <a:path w="2132" h="693">
                  <a:moveTo>
                    <a:pt x="2118" y="117"/>
                  </a:moveTo>
                  <a:cubicBezTo>
                    <a:pt x="448" y="117"/>
                    <a:pt x="448" y="117"/>
                    <a:pt x="448" y="117"/>
                  </a:cubicBezTo>
                  <a:cubicBezTo>
                    <a:pt x="448" y="117"/>
                    <a:pt x="452" y="88"/>
                    <a:pt x="443" y="68"/>
                  </a:cubicBezTo>
                  <a:cubicBezTo>
                    <a:pt x="434" y="48"/>
                    <a:pt x="398" y="0"/>
                    <a:pt x="338" y="41"/>
                  </a:cubicBezTo>
                  <a:cubicBezTo>
                    <a:pt x="279" y="82"/>
                    <a:pt x="102" y="217"/>
                    <a:pt x="72" y="241"/>
                  </a:cubicBezTo>
                  <a:cubicBezTo>
                    <a:pt x="41" y="264"/>
                    <a:pt x="7" y="291"/>
                    <a:pt x="3" y="342"/>
                  </a:cubicBezTo>
                  <a:cubicBezTo>
                    <a:pt x="0" y="389"/>
                    <a:pt x="12" y="410"/>
                    <a:pt x="68" y="461"/>
                  </a:cubicBezTo>
                  <a:cubicBezTo>
                    <a:pt x="116" y="504"/>
                    <a:pt x="301" y="635"/>
                    <a:pt x="329" y="653"/>
                  </a:cubicBezTo>
                  <a:cubicBezTo>
                    <a:pt x="358" y="671"/>
                    <a:pt x="393" y="693"/>
                    <a:pt x="430" y="659"/>
                  </a:cubicBezTo>
                  <a:cubicBezTo>
                    <a:pt x="457" y="634"/>
                    <a:pt x="454" y="587"/>
                    <a:pt x="454" y="587"/>
                  </a:cubicBezTo>
                  <a:cubicBezTo>
                    <a:pt x="2122" y="541"/>
                    <a:pt x="2122" y="541"/>
                    <a:pt x="2122" y="541"/>
                  </a:cubicBezTo>
                  <a:cubicBezTo>
                    <a:pt x="2100" y="498"/>
                    <a:pt x="2100" y="498"/>
                    <a:pt x="2100" y="498"/>
                  </a:cubicBezTo>
                  <a:cubicBezTo>
                    <a:pt x="362" y="497"/>
                    <a:pt x="362" y="497"/>
                    <a:pt x="362" y="497"/>
                  </a:cubicBezTo>
                  <a:cubicBezTo>
                    <a:pt x="362" y="561"/>
                    <a:pt x="362" y="561"/>
                    <a:pt x="362" y="561"/>
                  </a:cubicBezTo>
                  <a:cubicBezTo>
                    <a:pt x="362" y="561"/>
                    <a:pt x="122" y="390"/>
                    <a:pt x="102" y="374"/>
                  </a:cubicBezTo>
                  <a:cubicBezTo>
                    <a:pt x="83" y="358"/>
                    <a:pt x="86" y="338"/>
                    <a:pt x="108" y="326"/>
                  </a:cubicBezTo>
                  <a:cubicBezTo>
                    <a:pt x="129" y="313"/>
                    <a:pt x="358" y="140"/>
                    <a:pt x="358" y="140"/>
                  </a:cubicBezTo>
                  <a:cubicBezTo>
                    <a:pt x="358" y="210"/>
                    <a:pt x="358" y="210"/>
                    <a:pt x="358" y="210"/>
                  </a:cubicBezTo>
                  <a:cubicBezTo>
                    <a:pt x="2132" y="164"/>
                    <a:pt x="2132" y="164"/>
                    <a:pt x="2132" y="164"/>
                  </a:cubicBezTo>
                  <a:lnTo>
                    <a:pt x="2118" y="117"/>
                  </a:lnTo>
                </a:path>
              </a:pathLst>
            </a:custGeom>
            <a:gradFill rotWithShape="1">
              <a:gsLst>
                <a:gs pos="0">
                  <a:srgbClr val="FFC000">
                    <a:alpha val="0"/>
                  </a:srgbClr>
                </a:gs>
                <a:gs pos="100000">
                  <a:srgbClr val="FFC000">
                    <a:alpha val="100000"/>
                  </a:srgbClr>
                </a:gs>
              </a:gsLst>
              <a:lin ang="10800000" scaled="0"/>
            </a:gradFill>
            <a:ln>
              <a:noFill/>
            </a:ln>
            <a:effectLst>
              <a:outerShdw dist="38100" dir="10800000" algn="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b="1">
                <a:solidFill>
                  <a:prstClr val="black"/>
                </a:solidFill>
                <a:latin typeface="Century Gothic"/>
              </a:endParaRPr>
            </a:p>
          </p:txBody>
        </p:sp>
        <p:sp>
          <p:nvSpPr>
            <p:cNvPr id="1048829" name="TextBox 1048828"/>
            <p:cNvSpPr txBox="1"/>
            <p:nvPr/>
          </p:nvSpPr>
          <p:spPr>
            <a:xfrm>
              <a:off x="8684603" y="3247277"/>
              <a:ext cx="4844478" cy="400321"/>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buClrTx/>
              </a:pPr>
              <a:endParaRPr lang="id-ID" sz="1500" b="1" dirty="0">
                <a:solidFill>
                  <a:prstClr val="black"/>
                </a:solidFill>
                <a:latin typeface="Century Gothic"/>
              </a:endParaRPr>
            </a:p>
          </p:txBody>
        </p:sp>
      </p:grpSp>
      <p:sp>
        <p:nvSpPr>
          <p:cNvPr id="1048831" name="TextBox 1048830"/>
          <p:cNvSpPr txBox="1"/>
          <p:nvPr/>
        </p:nvSpPr>
        <p:spPr>
          <a:xfrm>
            <a:off x="1995534" y="182165"/>
            <a:ext cx="4602863" cy="715581"/>
          </a:xfrm>
          <a:prstGeom prst="rect">
            <a:avLst/>
          </a:prstGeom>
          <a:noFill/>
          <a:ln>
            <a:solidFill>
              <a:schemeClr val="tx1">
                <a:lumMod val="95000"/>
                <a:lumOff val="5000"/>
              </a:schemeClr>
            </a:solid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sz="2100" b="1" dirty="0" err="1">
                <a:solidFill>
                  <a:prstClr val="black"/>
                </a:solidFill>
                <a:latin typeface="Imprint MT Shadow" pitchFamily="82" charset="0"/>
              </a:rPr>
              <a:t>Fungsi</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perbandingan</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hukum</a:t>
            </a:r>
            <a:endParaRPr lang="en-US" sz="2100" b="1" dirty="0">
              <a:solidFill>
                <a:prstClr val="black"/>
              </a:solidFill>
              <a:latin typeface="Imprint MT Shadow" pitchFamily="82" charset="0"/>
            </a:endParaRPr>
          </a:p>
          <a:p>
            <a:pPr indent="-257175" algn="ctr">
              <a:buClrTx/>
            </a:pPr>
            <a:r>
              <a:rPr lang="en-US" sz="2100" b="1" dirty="0" err="1">
                <a:solidFill>
                  <a:prstClr val="black"/>
                </a:solidFill>
                <a:latin typeface="Imprint MT Shadow" pitchFamily="82" charset="0"/>
              </a:rPr>
              <a:t>Bagi</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Praktisi</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dan</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Pembinaan</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Hkukum</a:t>
            </a:r>
            <a:endParaRPr lang="en-US" sz="2100" b="1" dirty="0">
              <a:solidFill>
                <a:prstClr val="black"/>
              </a:solidFill>
              <a:latin typeface="Imprint MT Shadow" pitchFamily="82" charset="0"/>
            </a:endParaRPr>
          </a:p>
        </p:txBody>
      </p:sp>
      <p:sp>
        <p:nvSpPr>
          <p:cNvPr id="1048832" name="Isosceles Triangle 1048831"/>
          <p:cNvSpPr/>
          <p:nvPr/>
        </p:nvSpPr>
        <p:spPr>
          <a:xfrm rot="2805906">
            <a:off x="329804" y="-13097"/>
            <a:ext cx="601265" cy="579834"/>
          </a:xfrm>
          <a:prstGeom prst="triangle">
            <a:avLst>
              <a:gd name="adj" fmla="val 68796"/>
            </a:avLst>
          </a:prstGeom>
          <a:solidFill>
            <a:srgbClr val="FF4A4A"/>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833" name="TextBox 1048832"/>
          <p:cNvSpPr txBox="1"/>
          <p:nvPr/>
        </p:nvSpPr>
        <p:spPr>
          <a:xfrm>
            <a:off x="434578" y="182165"/>
            <a:ext cx="305212" cy="392415"/>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id-ID" altLang="zh-CN" sz="2100" b="1" dirty="0">
                <a:solidFill>
                  <a:prstClr val="white"/>
                </a:solidFill>
                <a:effectLst>
                  <a:outerShdw blurRad="38100" dist="38100" dir="2700000" algn="tl">
                    <a:srgbClr val="C0C0C0"/>
                  </a:outerShdw>
                </a:effectLst>
                <a:latin typeface="微软雅黑" charset="-122"/>
                <a:ea typeface="微软雅黑" charset="-122"/>
              </a:rPr>
              <a:t>2</a:t>
            </a:r>
            <a:endParaRPr lang="en-US" altLang="zh-CN" sz="2100" b="1" dirty="0">
              <a:solidFill>
                <a:prstClr val="white"/>
              </a:solidFill>
              <a:effectLst>
                <a:outerShdw blurRad="38100" dist="38100" dir="2700000" algn="tl">
                  <a:srgbClr val="C0C0C0"/>
                </a:outerShdw>
              </a:effectLst>
              <a:latin typeface="微软雅黑" charset="-122"/>
              <a:ea typeface="微软雅黑" charset="-122"/>
            </a:endParaRPr>
          </a:p>
        </p:txBody>
      </p:sp>
      <p:sp>
        <p:nvSpPr>
          <p:cNvPr id="36" name="Freeform 35"/>
          <p:cNvSpPr/>
          <p:nvPr/>
        </p:nvSpPr>
        <p:spPr>
          <a:xfrm flipH="1">
            <a:off x="0"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37" name="Freeform 36"/>
          <p:cNvSpPr/>
          <p:nvPr/>
        </p:nvSpPr>
        <p:spPr>
          <a:xfrm>
            <a:off x="3080147"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38" name="Freeform 37"/>
          <p:cNvSpPr/>
          <p:nvPr/>
        </p:nvSpPr>
        <p:spPr>
          <a:xfrm flipH="1">
            <a:off x="6679406"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39" name="Freeform 38"/>
          <p:cNvSpPr/>
          <p:nvPr/>
        </p:nvSpPr>
        <p:spPr>
          <a:xfrm flipH="1">
            <a:off x="58293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0" name="Freeform 39"/>
          <p:cNvSpPr/>
          <p:nvPr/>
        </p:nvSpPr>
        <p:spPr>
          <a:xfrm>
            <a:off x="38481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1" name="Freeform 40"/>
          <p:cNvSpPr/>
          <p:nvPr/>
        </p:nvSpPr>
        <p:spPr>
          <a:xfrm flipH="1">
            <a:off x="5232797"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2" name="Freeform 41"/>
          <p:cNvSpPr/>
          <p:nvPr/>
        </p:nvSpPr>
        <p:spPr>
          <a:xfrm>
            <a:off x="4708922"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3" name="Freeform 42"/>
          <p:cNvSpPr/>
          <p:nvPr/>
        </p:nvSpPr>
        <p:spPr>
          <a:xfrm flipH="1">
            <a:off x="786407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4" name="Freeform 43"/>
          <p:cNvSpPr/>
          <p:nvPr/>
        </p:nvSpPr>
        <p:spPr>
          <a:xfrm flipH="1">
            <a:off x="7049691" y="4788694"/>
            <a:ext cx="1215628"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5" name="Freeform 44"/>
          <p:cNvSpPr/>
          <p:nvPr/>
        </p:nvSpPr>
        <p:spPr>
          <a:xfrm flipH="1">
            <a:off x="207525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6" name="Freeform 45"/>
          <p:cNvSpPr/>
          <p:nvPr/>
        </p:nvSpPr>
        <p:spPr>
          <a:xfrm flipH="1">
            <a:off x="1340644"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2" name="Rectangle 1"/>
          <p:cNvSpPr/>
          <p:nvPr/>
        </p:nvSpPr>
        <p:spPr>
          <a:xfrm>
            <a:off x="5709935" y="1194571"/>
            <a:ext cx="3320073" cy="923330"/>
          </a:xfrm>
          <a:prstGeom prst="rect">
            <a:avLst/>
          </a:prstGeom>
        </p:spPr>
        <p:txBody>
          <a:bodyPr wrap="square">
            <a:spAutoFit/>
          </a:bodyPr>
          <a:lstStyle/>
          <a:p>
            <a:pPr fontAlgn="base" latinLnBrk="1">
              <a:spcBef>
                <a:spcPct val="0"/>
              </a:spcBef>
              <a:spcAft>
                <a:spcPct val="0"/>
              </a:spcAft>
              <a:buClrTx/>
              <a:buFontTx/>
              <a:buNone/>
            </a:pPr>
            <a:r>
              <a:rPr lang="en-US" sz="1350" b="1" dirty="0" err="1">
                <a:solidFill>
                  <a:prstClr val="black"/>
                </a:solidFill>
                <a:latin typeface="Georgia" pitchFamily="18" charset="0"/>
                <a:ea typeface="微软雅黑 Light" charset="-122"/>
              </a:rPr>
              <a:t>Bagi</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Konsultan</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hukum</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dan</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Notaris</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dalam</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pembuatan</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kontrak-kontrak</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terutama</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suatu</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kontrak</a:t>
            </a:r>
            <a:r>
              <a:rPr lang="en-US" sz="1350" b="1" dirty="0">
                <a:solidFill>
                  <a:prstClr val="black"/>
                </a:solidFill>
                <a:latin typeface="Georgia" pitchFamily="18" charset="0"/>
                <a:ea typeface="微软雅黑 Light" charset="-122"/>
              </a:rPr>
              <a:t> yang </a:t>
            </a:r>
            <a:r>
              <a:rPr lang="en-US" sz="1350" b="1" dirty="0" err="1">
                <a:solidFill>
                  <a:prstClr val="black"/>
                </a:solidFill>
                <a:latin typeface="Georgia" pitchFamily="18" charset="0"/>
                <a:ea typeface="微软雅黑 Light" charset="-122"/>
              </a:rPr>
              <a:t>bersifat</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internasional</a:t>
            </a:r>
            <a:endParaRPr lang="en-US" sz="1350" b="1" dirty="0">
              <a:solidFill>
                <a:prstClr val="black"/>
              </a:solidFill>
              <a:latin typeface="Georgia" pitchFamily="18" charset="0"/>
              <a:ea typeface="微软雅黑 Light" charset="-122"/>
            </a:endParaRPr>
          </a:p>
        </p:txBody>
      </p:sp>
      <p:sp>
        <p:nvSpPr>
          <p:cNvPr id="3" name="Rectangle 2"/>
          <p:cNvSpPr/>
          <p:nvPr/>
        </p:nvSpPr>
        <p:spPr>
          <a:xfrm>
            <a:off x="738988" y="1965339"/>
            <a:ext cx="2653054" cy="923330"/>
          </a:xfrm>
          <a:prstGeom prst="rect">
            <a:avLst/>
          </a:prstGeom>
        </p:spPr>
        <p:txBody>
          <a:bodyPr wrap="square">
            <a:spAutoFit/>
          </a:bodyPr>
          <a:lstStyle/>
          <a:p>
            <a:pPr fontAlgn="base" latinLnBrk="1">
              <a:spcBef>
                <a:spcPct val="0"/>
              </a:spcBef>
              <a:spcAft>
                <a:spcPct val="0"/>
              </a:spcAft>
              <a:buClrTx/>
              <a:buFontTx/>
              <a:buNone/>
            </a:pPr>
            <a:r>
              <a:rPr lang="en-US" sz="1350" b="1" dirty="0" err="1">
                <a:solidFill>
                  <a:prstClr val="black"/>
                </a:solidFill>
                <a:latin typeface="Georgia" pitchFamily="18" charset="0"/>
                <a:ea typeface="微软雅黑 Light" charset="-122"/>
              </a:rPr>
              <a:t>Bagi</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lembaga</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legislatif</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sangat</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bermanfaat</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dalam</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rangka</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penyusunan</a:t>
            </a:r>
            <a:endParaRPr lang="en-US" sz="1350" b="1" dirty="0">
              <a:solidFill>
                <a:prstClr val="black"/>
              </a:solidFill>
              <a:latin typeface="Georgia" pitchFamily="18" charset="0"/>
              <a:ea typeface="微软雅黑 Light" charset="-122"/>
            </a:endParaRPr>
          </a:p>
          <a:p>
            <a:pPr fontAlgn="base" latinLnBrk="1">
              <a:spcBef>
                <a:spcPct val="0"/>
              </a:spcBef>
              <a:spcAft>
                <a:spcPct val="0"/>
              </a:spcAft>
              <a:buClrTx/>
              <a:buFontTx/>
              <a:buNone/>
            </a:pPr>
            <a:r>
              <a:rPr lang="en-US" sz="1350" b="1" dirty="0" err="1">
                <a:solidFill>
                  <a:prstClr val="black"/>
                </a:solidFill>
                <a:latin typeface="Georgia" pitchFamily="18" charset="0"/>
                <a:ea typeface="微软雅黑 Light" charset="-122"/>
              </a:rPr>
              <a:t>hukum</a:t>
            </a:r>
            <a:endParaRPr lang="en-US" sz="1350" b="1" dirty="0">
              <a:solidFill>
                <a:prstClr val="black"/>
              </a:solidFill>
              <a:latin typeface="Georgia" pitchFamily="18" charset="0"/>
              <a:ea typeface="微软雅黑 Light" charset="-122"/>
            </a:endParaRPr>
          </a:p>
        </p:txBody>
      </p:sp>
      <p:sp>
        <p:nvSpPr>
          <p:cNvPr id="4" name="Rectangle 3"/>
          <p:cNvSpPr/>
          <p:nvPr/>
        </p:nvSpPr>
        <p:spPr>
          <a:xfrm>
            <a:off x="6219282" y="2765550"/>
            <a:ext cx="2562895" cy="715581"/>
          </a:xfrm>
          <a:prstGeom prst="rect">
            <a:avLst/>
          </a:prstGeom>
        </p:spPr>
        <p:txBody>
          <a:bodyPr wrap="square">
            <a:spAutoFit/>
          </a:bodyPr>
          <a:lstStyle/>
          <a:p>
            <a:pPr fontAlgn="base" latinLnBrk="1">
              <a:spcBef>
                <a:spcPct val="0"/>
              </a:spcBef>
              <a:spcAft>
                <a:spcPct val="0"/>
              </a:spcAft>
              <a:buClrTx/>
              <a:buFontTx/>
              <a:buNone/>
            </a:pPr>
            <a:r>
              <a:rPr lang="en-US" sz="1350" b="1" dirty="0" err="1">
                <a:solidFill>
                  <a:prstClr val="black"/>
                </a:solidFill>
                <a:latin typeface="Georgia" pitchFamily="18" charset="0"/>
                <a:ea typeface="微软雅黑 Light" charset="-122"/>
              </a:rPr>
              <a:t>Bagi</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para</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pengacara</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dan</a:t>
            </a:r>
            <a:endParaRPr lang="en-US" sz="1350" b="1" dirty="0">
              <a:solidFill>
                <a:prstClr val="black"/>
              </a:solidFill>
              <a:latin typeface="Georgia" pitchFamily="18" charset="0"/>
              <a:ea typeface="微软雅黑 Light" charset="-122"/>
            </a:endParaRPr>
          </a:p>
          <a:p>
            <a:pPr fontAlgn="base" latinLnBrk="1">
              <a:spcBef>
                <a:spcPct val="0"/>
              </a:spcBef>
              <a:spcAft>
                <a:spcPct val="0"/>
              </a:spcAft>
              <a:buClrTx/>
              <a:buFontTx/>
              <a:buNone/>
            </a:pPr>
            <a:r>
              <a:rPr lang="en-US" sz="1350" b="1" dirty="0">
                <a:solidFill>
                  <a:prstClr val="black"/>
                </a:solidFill>
                <a:latin typeface="Georgia" pitchFamily="18" charset="0"/>
                <a:ea typeface="微软雅黑 Light" charset="-122"/>
              </a:rPr>
              <a:t>arbiter </a:t>
            </a:r>
            <a:r>
              <a:rPr lang="en-US" sz="1350" b="1" dirty="0" err="1">
                <a:solidFill>
                  <a:prstClr val="black"/>
                </a:solidFill>
                <a:latin typeface="Georgia" pitchFamily="18" charset="0"/>
                <a:ea typeface="微软雅黑 Light" charset="-122"/>
              </a:rPr>
              <a:t>dalam</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pembelaan</a:t>
            </a:r>
            <a:endParaRPr lang="en-US" sz="1350" b="1" dirty="0">
              <a:solidFill>
                <a:prstClr val="black"/>
              </a:solidFill>
              <a:latin typeface="Georgia" pitchFamily="18" charset="0"/>
              <a:ea typeface="微软雅黑 Light" charset="-122"/>
            </a:endParaRPr>
          </a:p>
          <a:p>
            <a:pPr fontAlgn="base" latinLnBrk="1">
              <a:spcBef>
                <a:spcPct val="0"/>
              </a:spcBef>
              <a:spcAft>
                <a:spcPct val="0"/>
              </a:spcAft>
              <a:buClrTx/>
              <a:buFontTx/>
              <a:buNone/>
            </a:pPr>
            <a:r>
              <a:rPr lang="en-US" sz="1350" b="1" dirty="0" err="1">
                <a:solidFill>
                  <a:prstClr val="black"/>
                </a:solidFill>
                <a:latin typeface="Georgia" pitchFamily="18" charset="0"/>
                <a:ea typeface="微软雅黑 Light" charset="-122"/>
              </a:rPr>
              <a:t>dan</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penyelesaian</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perkara</a:t>
            </a:r>
            <a:r>
              <a:rPr lang="en-US" sz="1350" b="1" dirty="0">
                <a:solidFill>
                  <a:prstClr val="black"/>
                </a:solidFill>
                <a:latin typeface="Georgia" pitchFamily="18" charset="0"/>
                <a:ea typeface="微软雅黑 Light" charset="-122"/>
              </a:rPr>
              <a:t>.</a:t>
            </a:r>
          </a:p>
        </p:txBody>
      </p:sp>
      <p:sp>
        <p:nvSpPr>
          <p:cNvPr id="5" name="Rectangle 4"/>
          <p:cNvSpPr/>
          <p:nvPr/>
        </p:nvSpPr>
        <p:spPr>
          <a:xfrm>
            <a:off x="653039" y="3467862"/>
            <a:ext cx="2778919" cy="923330"/>
          </a:xfrm>
          <a:prstGeom prst="rect">
            <a:avLst/>
          </a:prstGeom>
        </p:spPr>
        <p:txBody>
          <a:bodyPr wrap="square">
            <a:spAutoFit/>
          </a:bodyPr>
          <a:lstStyle/>
          <a:p>
            <a:pPr fontAlgn="base" latinLnBrk="1">
              <a:spcBef>
                <a:spcPct val="0"/>
              </a:spcBef>
              <a:spcAft>
                <a:spcPct val="0"/>
              </a:spcAft>
              <a:buClrTx/>
              <a:buFontTx/>
              <a:buNone/>
            </a:pPr>
            <a:r>
              <a:rPr lang="en-US" sz="1350" b="1" dirty="0" err="1">
                <a:solidFill>
                  <a:prstClr val="black"/>
                </a:solidFill>
                <a:latin typeface="Georgia" pitchFamily="18" charset="0"/>
                <a:ea typeface="微软雅黑 Light" charset="-122"/>
              </a:rPr>
              <a:t>Memberikan</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manfaat</a:t>
            </a:r>
            <a:r>
              <a:rPr lang="en-US" sz="1350" b="1" dirty="0">
                <a:solidFill>
                  <a:prstClr val="black"/>
                </a:solidFill>
                <a:latin typeface="Georgia" pitchFamily="18" charset="0"/>
                <a:ea typeface="微软雅黑 Light" charset="-122"/>
              </a:rPr>
              <a:t> yang</a:t>
            </a:r>
          </a:p>
          <a:p>
            <a:pPr fontAlgn="base" latinLnBrk="1">
              <a:spcBef>
                <a:spcPct val="0"/>
              </a:spcBef>
              <a:spcAft>
                <a:spcPct val="0"/>
              </a:spcAft>
              <a:buClrTx/>
              <a:buFontTx/>
              <a:buNone/>
            </a:pPr>
            <a:r>
              <a:rPr lang="en-US" sz="1350" b="1" dirty="0" err="1">
                <a:solidFill>
                  <a:prstClr val="black"/>
                </a:solidFill>
                <a:latin typeface="Georgia" pitchFamily="18" charset="0"/>
                <a:ea typeface="微软雅黑 Light" charset="-122"/>
              </a:rPr>
              <a:t>besar</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bagi</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praktik</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khususnya</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dalam</a:t>
            </a:r>
            <a:r>
              <a:rPr lang="en-US" sz="1350" b="1" dirty="0">
                <a:solidFill>
                  <a:prstClr val="black"/>
                </a:solidFill>
                <a:latin typeface="Georgia" pitchFamily="18" charset="0"/>
                <a:ea typeface="微软雅黑 Light" charset="-122"/>
              </a:rPr>
              <a:t> applied research </a:t>
            </a:r>
            <a:r>
              <a:rPr lang="en-US" sz="1350" b="1" dirty="0" err="1">
                <a:solidFill>
                  <a:prstClr val="black"/>
                </a:solidFill>
                <a:latin typeface="Georgia" pitchFamily="18" charset="0"/>
                <a:ea typeface="微软雅黑 Light" charset="-122"/>
              </a:rPr>
              <a:t>dan</a:t>
            </a:r>
            <a:endParaRPr lang="en-US" sz="1350" b="1" dirty="0">
              <a:solidFill>
                <a:prstClr val="black"/>
              </a:solidFill>
              <a:latin typeface="Georgia" pitchFamily="18" charset="0"/>
              <a:ea typeface="微软雅黑 Light" charset="-122"/>
            </a:endParaRPr>
          </a:p>
          <a:p>
            <a:pPr fontAlgn="base" latinLnBrk="1">
              <a:spcBef>
                <a:spcPct val="0"/>
              </a:spcBef>
              <a:spcAft>
                <a:spcPct val="0"/>
              </a:spcAft>
              <a:buClrTx/>
              <a:buFontTx/>
              <a:buNone/>
            </a:pPr>
            <a:r>
              <a:rPr lang="en-US" sz="1350" b="1" dirty="0" err="1">
                <a:solidFill>
                  <a:prstClr val="black"/>
                </a:solidFill>
                <a:latin typeface="Georgia" pitchFamily="18" charset="0"/>
                <a:ea typeface="微软雅黑 Light" charset="-122"/>
              </a:rPr>
              <a:t>pembentukan</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hukum</a:t>
            </a:r>
            <a:r>
              <a:rPr lang="en-US" sz="1350" b="1" dirty="0">
                <a:solidFill>
                  <a:prstClr val="black"/>
                </a:solidFill>
                <a:latin typeface="Georgia" pitchFamily="18" charset="0"/>
                <a:ea typeface="微软雅黑 Light" charset="-122"/>
              </a:rPr>
              <a:t> </a:t>
            </a:r>
            <a:r>
              <a:rPr lang="en-US" sz="1350" b="1" dirty="0" err="1">
                <a:solidFill>
                  <a:prstClr val="black"/>
                </a:solidFill>
                <a:latin typeface="Georgia" pitchFamily="18" charset="0"/>
                <a:ea typeface="微软雅黑 Light" charset="-122"/>
              </a:rPr>
              <a:t>baru</a:t>
            </a:r>
            <a:endParaRPr lang="en-US" sz="1350" b="1" dirty="0">
              <a:solidFill>
                <a:prstClr val="black"/>
              </a:solidFill>
              <a:latin typeface="Georgia" pitchFamily="18" charset="0"/>
              <a:ea typeface="微软雅黑 Light" charset="-122"/>
            </a:endParaRPr>
          </a:p>
        </p:txBody>
      </p:sp>
    </p:spTree>
    <p:extLst>
      <p:ext uri="{BB962C8B-B14F-4D97-AF65-F5344CB8AC3E}">
        <p14:creationId xmlns:p14="http://schemas.microsoft.com/office/powerpoint/2010/main" val="3832871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ppt_x</p:attrName>
                                        </p:attrNameLst>
                                      </p:cBhvr>
                                      <p:tavLst>
                                        <p:tav tm="0">
                                          <p:val>
                                            <p:strVal val="0-#ppt_w/2"/>
                                          </p:val>
                                        </p:tav>
                                        <p:tav tm="100000">
                                          <p:val>
                                            <p:strVal val="#ppt_x"/>
                                          </p:val>
                                        </p:tav>
                                      </p:tavLst>
                                    </p:anim>
                                    <p:anim calcmode="lin" valueType="num">
                                      <p:cBhvr>
                                        <p:cTn id="8" dur="5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p:cTn id="11" dur="500" fill="hold"/>
                                        <p:tgtEl>
                                          <p:spTgt spid="72"/>
                                        </p:tgtEl>
                                        <p:attrNameLst>
                                          <p:attrName>ppt_x</p:attrName>
                                        </p:attrNameLst>
                                      </p:cBhvr>
                                      <p:tavLst>
                                        <p:tav tm="0">
                                          <p:val>
                                            <p:strVal val="1+#ppt_w/2"/>
                                          </p:val>
                                        </p:tav>
                                        <p:tav tm="100000">
                                          <p:val>
                                            <p:strVal val="#ppt_x"/>
                                          </p:val>
                                        </p:tav>
                                      </p:tavLst>
                                    </p:anim>
                                    <p:anim calcmode="lin" valueType="num">
                                      <p:cBhvr>
                                        <p:cTn id="12" dur="500" fill="hold"/>
                                        <p:tgtEl>
                                          <p:spTgt spid="7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ppt_x</p:attrName>
                                        </p:attrNameLst>
                                      </p:cBhvr>
                                      <p:tavLst>
                                        <p:tav tm="0">
                                          <p:val>
                                            <p:strVal val="0-#ppt_w/2"/>
                                          </p:val>
                                        </p:tav>
                                        <p:tav tm="100000">
                                          <p:val>
                                            <p:strVal val="#ppt_x"/>
                                          </p:val>
                                        </p:tav>
                                      </p:tavLst>
                                    </p:anim>
                                    <p:anim calcmode="lin" valueType="num">
                                      <p:cBhvr>
                                        <p:cTn id="17" dur="500" fill="hold"/>
                                        <p:tgtEl>
                                          <p:spTgt spid="7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cBhvr>
                                        <p:cTn id="20" dur="500" fill="hold"/>
                                        <p:tgtEl>
                                          <p:spTgt spid="74"/>
                                        </p:tgtEl>
                                        <p:attrNameLst>
                                          <p:attrName>ppt_x</p:attrName>
                                        </p:attrNameLst>
                                      </p:cBhvr>
                                      <p:tavLst>
                                        <p:tav tm="0">
                                          <p:val>
                                            <p:strVal val="1+#ppt_w/2"/>
                                          </p:val>
                                        </p:tav>
                                        <p:tav tm="100000">
                                          <p:val>
                                            <p:strVal val="#ppt_x"/>
                                          </p:val>
                                        </p:tav>
                                      </p:tavLst>
                                    </p:anim>
                                    <p:anim calcmode="lin" valueType="num">
                                      <p:cBhvr>
                                        <p:cTn id="21"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5" name="Rectangle 1048814"/>
          <p:cNvSpPr/>
          <p:nvPr/>
        </p:nvSpPr>
        <p:spPr>
          <a:xfrm>
            <a:off x="3047690" y="748493"/>
            <a:ext cx="3051941" cy="4071938"/>
          </a:xfrm>
          <a:prstGeom prst="rect">
            <a:avLst/>
          </a:prstGeom>
          <a:no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grpSp>
        <p:nvGrpSpPr>
          <p:cNvPr id="71" name="Group 70"/>
          <p:cNvGrpSpPr/>
          <p:nvPr/>
        </p:nvGrpSpPr>
        <p:grpSpPr>
          <a:xfrm>
            <a:off x="3641913" y="1195203"/>
            <a:ext cx="5388095" cy="869974"/>
            <a:chOff x="4774217" y="1127982"/>
            <a:chExt cx="9427819" cy="1160580"/>
          </a:xfrm>
        </p:grpSpPr>
        <p:sp>
          <p:nvSpPr>
            <p:cNvPr id="1048819" name="Freeform 1048818"/>
            <p:cNvSpPr/>
            <p:nvPr/>
          </p:nvSpPr>
          <p:spPr>
            <a:xfrm>
              <a:off x="4774217" y="1167733"/>
              <a:ext cx="3618522" cy="1120829"/>
            </a:xfrm>
            <a:custGeom>
              <a:avLst/>
              <a:gdLst/>
              <a:ahLst/>
              <a:cxnLst/>
              <a:rect l="0" t="0" r="r" b="b"/>
              <a:pathLst>
                <a:path w="2242" h="694">
                  <a:moveTo>
                    <a:pt x="42" y="117"/>
                  </a:moveTo>
                  <a:cubicBezTo>
                    <a:pt x="1794" y="117"/>
                    <a:pt x="1794" y="117"/>
                    <a:pt x="1794" y="117"/>
                  </a:cubicBezTo>
                  <a:cubicBezTo>
                    <a:pt x="1794" y="117"/>
                    <a:pt x="1790" y="88"/>
                    <a:pt x="1799" y="68"/>
                  </a:cubicBezTo>
                  <a:cubicBezTo>
                    <a:pt x="1808" y="49"/>
                    <a:pt x="1844" y="0"/>
                    <a:pt x="1904" y="41"/>
                  </a:cubicBezTo>
                  <a:cubicBezTo>
                    <a:pt x="1963" y="83"/>
                    <a:pt x="2140" y="218"/>
                    <a:pt x="2170" y="241"/>
                  </a:cubicBezTo>
                  <a:cubicBezTo>
                    <a:pt x="2201" y="265"/>
                    <a:pt x="2235" y="292"/>
                    <a:pt x="2239" y="342"/>
                  </a:cubicBezTo>
                  <a:cubicBezTo>
                    <a:pt x="2242" y="389"/>
                    <a:pt x="2230" y="411"/>
                    <a:pt x="2174" y="461"/>
                  </a:cubicBezTo>
                  <a:cubicBezTo>
                    <a:pt x="2126" y="504"/>
                    <a:pt x="1942" y="636"/>
                    <a:pt x="1913" y="654"/>
                  </a:cubicBezTo>
                  <a:cubicBezTo>
                    <a:pt x="1884" y="672"/>
                    <a:pt x="1849" y="694"/>
                    <a:pt x="1812" y="659"/>
                  </a:cubicBezTo>
                  <a:cubicBezTo>
                    <a:pt x="1785" y="634"/>
                    <a:pt x="1789" y="587"/>
                    <a:pt x="1789" y="587"/>
                  </a:cubicBezTo>
                  <a:cubicBezTo>
                    <a:pt x="0" y="532"/>
                    <a:pt x="0" y="532"/>
                    <a:pt x="0" y="532"/>
                  </a:cubicBezTo>
                  <a:cubicBezTo>
                    <a:pt x="31" y="497"/>
                    <a:pt x="31" y="497"/>
                    <a:pt x="31" y="497"/>
                  </a:cubicBezTo>
                  <a:cubicBezTo>
                    <a:pt x="1880" y="497"/>
                    <a:pt x="1880" y="497"/>
                    <a:pt x="1880" y="497"/>
                  </a:cubicBezTo>
                  <a:cubicBezTo>
                    <a:pt x="1880" y="562"/>
                    <a:pt x="1880" y="562"/>
                    <a:pt x="1880" y="562"/>
                  </a:cubicBezTo>
                  <a:cubicBezTo>
                    <a:pt x="1880" y="562"/>
                    <a:pt x="2120" y="391"/>
                    <a:pt x="2140" y="375"/>
                  </a:cubicBezTo>
                  <a:cubicBezTo>
                    <a:pt x="2160" y="358"/>
                    <a:pt x="2156" y="339"/>
                    <a:pt x="2134" y="326"/>
                  </a:cubicBezTo>
                  <a:cubicBezTo>
                    <a:pt x="2113" y="313"/>
                    <a:pt x="1884" y="140"/>
                    <a:pt x="1884" y="140"/>
                  </a:cubicBezTo>
                  <a:cubicBezTo>
                    <a:pt x="1884" y="211"/>
                    <a:pt x="1884" y="211"/>
                    <a:pt x="1884" y="211"/>
                  </a:cubicBezTo>
                  <a:cubicBezTo>
                    <a:pt x="2" y="161"/>
                    <a:pt x="2" y="161"/>
                    <a:pt x="2" y="161"/>
                  </a:cubicBezTo>
                  <a:lnTo>
                    <a:pt x="42" y="117"/>
                  </a:lnTo>
                </a:path>
              </a:pathLst>
            </a:custGeom>
            <a:gradFill rotWithShape="1">
              <a:gsLst>
                <a:gs pos="0">
                  <a:srgbClr val="2E75B6">
                    <a:alpha val="0"/>
                  </a:srgbClr>
                </a:gs>
                <a:gs pos="100000">
                  <a:srgbClr val="2E75B6">
                    <a:alpha val="100000"/>
                  </a:srgbClr>
                </a:gs>
              </a:gsLst>
              <a:lin ang="0" scaled="0"/>
            </a:gradFill>
            <a:ln>
              <a:noFill/>
            </a:ln>
            <a:effectLst>
              <a:outerShdw dist="38100" algn="l">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b="1">
                <a:solidFill>
                  <a:prstClr val="black"/>
                </a:solidFill>
                <a:latin typeface="Century Gothic"/>
              </a:endParaRPr>
            </a:p>
          </p:txBody>
        </p:sp>
        <p:sp>
          <p:nvSpPr>
            <p:cNvPr id="1048820" name="TextBox 1048819"/>
            <p:cNvSpPr txBox="1"/>
            <p:nvPr/>
          </p:nvSpPr>
          <p:spPr>
            <a:xfrm>
              <a:off x="8510484" y="1127982"/>
              <a:ext cx="5691552" cy="400321"/>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a:buClrTx/>
                <a:buFontTx/>
                <a:buNone/>
              </a:pPr>
              <a:endParaRPr lang="id-ID" sz="1500" b="1" dirty="0">
                <a:solidFill>
                  <a:prstClr val="black"/>
                </a:solidFill>
                <a:latin typeface="Century Gothic"/>
              </a:endParaRPr>
            </a:p>
          </p:txBody>
        </p:sp>
      </p:grpSp>
      <p:grpSp>
        <p:nvGrpSpPr>
          <p:cNvPr id="72" name="Group 71"/>
          <p:cNvGrpSpPr/>
          <p:nvPr/>
        </p:nvGrpSpPr>
        <p:grpSpPr>
          <a:xfrm>
            <a:off x="1842416" y="2507692"/>
            <a:ext cx="3692280" cy="839585"/>
            <a:chOff x="1311047" y="2220523"/>
            <a:chExt cx="6245548" cy="1119039"/>
          </a:xfrm>
        </p:grpSpPr>
        <p:sp>
          <p:nvSpPr>
            <p:cNvPr id="1048822" name="Freeform 1048821"/>
            <p:cNvSpPr/>
            <p:nvPr/>
          </p:nvSpPr>
          <p:spPr>
            <a:xfrm>
              <a:off x="4115329" y="2220523"/>
              <a:ext cx="3441266" cy="1119039"/>
            </a:xfrm>
            <a:custGeom>
              <a:avLst/>
              <a:gdLst/>
              <a:ahLst/>
              <a:cxnLst/>
              <a:rect l="0" t="0" r="r" b="b"/>
              <a:pathLst>
                <a:path w="2131" h="694">
                  <a:moveTo>
                    <a:pt x="2118" y="117"/>
                  </a:moveTo>
                  <a:cubicBezTo>
                    <a:pt x="448" y="117"/>
                    <a:pt x="448" y="117"/>
                    <a:pt x="448" y="117"/>
                  </a:cubicBezTo>
                  <a:cubicBezTo>
                    <a:pt x="448" y="117"/>
                    <a:pt x="452" y="89"/>
                    <a:pt x="443" y="69"/>
                  </a:cubicBezTo>
                  <a:cubicBezTo>
                    <a:pt x="434" y="49"/>
                    <a:pt x="398" y="0"/>
                    <a:pt x="338" y="42"/>
                  </a:cubicBezTo>
                  <a:cubicBezTo>
                    <a:pt x="279" y="83"/>
                    <a:pt x="102" y="218"/>
                    <a:pt x="72" y="242"/>
                  </a:cubicBezTo>
                  <a:cubicBezTo>
                    <a:pt x="41" y="265"/>
                    <a:pt x="7" y="292"/>
                    <a:pt x="3" y="342"/>
                  </a:cubicBezTo>
                  <a:cubicBezTo>
                    <a:pt x="0" y="389"/>
                    <a:pt x="12" y="411"/>
                    <a:pt x="68" y="461"/>
                  </a:cubicBezTo>
                  <a:cubicBezTo>
                    <a:pt x="116" y="504"/>
                    <a:pt x="300" y="636"/>
                    <a:pt x="329" y="654"/>
                  </a:cubicBezTo>
                  <a:cubicBezTo>
                    <a:pt x="358" y="672"/>
                    <a:pt x="393" y="694"/>
                    <a:pt x="430" y="659"/>
                  </a:cubicBezTo>
                  <a:cubicBezTo>
                    <a:pt x="457" y="634"/>
                    <a:pt x="453" y="587"/>
                    <a:pt x="453" y="587"/>
                  </a:cubicBezTo>
                  <a:cubicBezTo>
                    <a:pt x="2121" y="541"/>
                    <a:pt x="2121" y="541"/>
                    <a:pt x="2121" y="541"/>
                  </a:cubicBezTo>
                  <a:cubicBezTo>
                    <a:pt x="2100" y="498"/>
                    <a:pt x="2100" y="498"/>
                    <a:pt x="2100" y="498"/>
                  </a:cubicBezTo>
                  <a:cubicBezTo>
                    <a:pt x="362" y="497"/>
                    <a:pt x="362" y="497"/>
                    <a:pt x="362" y="497"/>
                  </a:cubicBezTo>
                  <a:cubicBezTo>
                    <a:pt x="362" y="562"/>
                    <a:pt x="362" y="562"/>
                    <a:pt x="362" y="562"/>
                  </a:cubicBezTo>
                  <a:cubicBezTo>
                    <a:pt x="362" y="562"/>
                    <a:pt x="122" y="391"/>
                    <a:pt x="102" y="375"/>
                  </a:cubicBezTo>
                  <a:cubicBezTo>
                    <a:pt x="82" y="359"/>
                    <a:pt x="86" y="339"/>
                    <a:pt x="108" y="326"/>
                  </a:cubicBezTo>
                  <a:cubicBezTo>
                    <a:pt x="129" y="314"/>
                    <a:pt x="358" y="141"/>
                    <a:pt x="358" y="141"/>
                  </a:cubicBezTo>
                  <a:cubicBezTo>
                    <a:pt x="358" y="211"/>
                    <a:pt x="358" y="211"/>
                    <a:pt x="358" y="211"/>
                  </a:cubicBezTo>
                  <a:cubicBezTo>
                    <a:pt x="2131" y="164"/>
                    <a:pt x="2131" y="164"/>
                    <a:pt x="2131" y="164"/>
                  </a:cubicBezTo>
                  <a:lnTo>
                    <a:pt x="2118" y="117"/>
                  </a:lnTo>
                </a:path>
              </a:pathLst>
            </a:custGeom>
            <a:gradFill rotWithShape="1">
              <a:gsLst>
                <a:gs pos="0">
                  <a:schemeClr val="accent2">
                    <a:alpha val="0"/>
                  </a:schemeClr>
                </a:gs>
                <a:gs pos="100000">
                  <a:schemeClr val="accent2">
                    <a:alpha val="100000"/>
                  </a:schemeClr>
                </a:gs>
              </a:gsLst>
              <a:lin ang="10800000" scaled="0"/>
            </a:gradFill>
            <a:ln>
              <a:noFill/>
            </a:ln>
            <a:effectLst>
              <a:outerShdw dist="38100" dir="10800000" algn="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b="1">
                <a:solidFill>
                  <a:prstClr val="black"/>
                </a:solidFill>
                <a:latin typeface="Century Gothic"/>
              </a:endParaRPr>
            </a:p>
          </p:txBody>
        </p:sp>
        <p:sp>
          <p:nvSpPr>
            <p:cNvPr id="1048823" name="TextBox 1048822"/>
            <p:cNvSpPr txBox="1"/>
            <p:nvPr/>
          </p:nvSpPr>
          <p:spPr>
            <a:xfrm>
              <a:off x="1311047" y="2282202"/>
              <a:ext cx="2620810" cy="399964"/>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buClrTx/>
              </a:pPr>
              <a:endParaRPr lang="id-ID" sz="1500" b="1" dirty="0">
                <a:solidFill>
                  <a:prstClr val="black"/>
                </a:solidFill>
                <a:latin typeface="Century Gothic"/>
              </a:endParaRPr>
            </a:p>
          </p:txBody>
        </p:sp>
      </p:grpSp>
      <p:sp>
        <p:nvSpPr>
          <p:cNvPr id="1048825" name="Freeform 1048824"/>
          <p:cNvSpPr/>
          <p:nvPr/>
        </p:nvSpPr>
        <p:spPr>
          <a:xfrm>
            <a:off x="3959618" y="3773647"/>
            <a:ext cx="2140013" cy="838835"/>
          </a:xfrm>
          <a:custGeom>
            <a:avLst/>
            <a:gdLst/>
            <a:ahLst/>
            <a:cxnLst/>
            <a:rect l="0" t="0" r="r" b="b"/>
            <a:pathLst>
              <a:path w="2242" h="694">
                <a:moveTo>
                  <a:pt x="41" y="117"/>
                </a:moveTo>
                <a:cubicBezTo>
                  <a:pt x="1793" y="117"/>
                  <a:pt x="1793" y="117"/>
                  <a:pt x="1793" y="117"/>
                </a:cubicBezTo>
                <a:cubicBezTo>
                  <a:pt x="1793" y="117"/>
                  <a:pt x="1790" y="89"/>
                  <a:pt x="1799" y="69"/>
                </a:cubicBezTo>
                <a:cubicBezTo>
                  <a:pt x="1808" y="49"/>
                  <a:pt x="1844" y="0"/>
                  <a:pt x="1903" y="42"/>
                </a:cubicBezTo>
                <a:cubicBezTo>
                  <a:pt x="1963" y="83"/>
                  <a:pt x="2139" y="218"/>
                  <a:pt x="2170" y="242"/>
                </a:cubicBezTo>
                <a:cubicBezTo>
                  <a:pt x="2200" y="265"/>
                  <a:pt x="2234" y="292"/>
                  <a:pt x="2238" y="342"/>
                </a:cubicBezTo>
                <a:cubicBezTo>
                  <a:pt x="2242" y="389"/>
                  <a:pt x="2229" y="411"/>
                  <a:pt x="2173" y="461"/>
                </a:cubicBezTo>
                <a:cubicBezTo>
                  <a:pt x="2126" y="504"/>
                  <a:pt x="1941" y="636"/>
                  <a:pt x="1912" y="654"/>
                </a:cubicBezTo>
                <a:cubicBezTo>
                  <a:pt x="1883" y="672"/>
                  <a:pt x="1848" y="694"/>
                  <a:pt x="1811" y="659"/>
                </a:cubicBezTo>
                <a:cubicBezTo>
                  <a:pt x="1784" y="634"/>
                  <a:pt x="1788" y="587"/>
                  <a:pt x="1788" y="587"/>
                </a:cubicBezTo>
                <a:cubicBezTo>
                  <a:pt x="0" y="532"/>
                  <a:pt x="0" y="532"/>
                  <a:pt x="0" y="532"/>
                </a:cubicBezTo>
                <a:cubicBezTo>
                  <a:pt x="30" y="497"/>
                  <a:pt x="30" y="497"/>
                  <a:pt x="30" y="497"/>
                </a:cubicBezTo>
                <a:cubicBezTo>
                  <a:pt x="1880" y="497"/>
                  <a:pt x="1880" y="497"/>
                  <a:pt x="1880" y="497"/>
                </a:cubicBezTo>
                <a:cubicBezTo>
                  <a:pt x="1880" y="562"/>
                  <a:pt x="1880" y="562"/>
                  <a:pt x="1880" y="562"/>
                </a:cubicBezTo>
                <a:cubicBezTo>
                  <a:pt x="1880" y="562"/>
                  <a:pt x="2119" y="391"/>
                  <a:pt x="2139" y="375"/>
                </a:cubicBezTo>
                <a:cubicBezTo>
                  <a:pt x="2159" y="359"/>
                  <a:pt x="2155" y="339"/>
                  <a:pt x="2134" y="326"/>
                </a:cubicBezTo>
                <a:cubicBezTo>
                  <a:pt x="2112" y="314"/>
                  <a:pt x="1883" y="141"/>
                  <a:pt x="1883" y="141"/>
                </a:cubicBezTo>
                <a:cubicBezTo>
                  <a:pt x="1883" y="211"/>
                  <a:pt x="1883" y="211"/>
                  <a:pt x="1883" y="211"/>
                </a:cubicBezTo>
                <a:cubicBezTo>
                  <a:pt x="2" y="161"/>
                  <a:pt x="2" y="161"/>
                  <a:pt x="2" y="161"/>
                </a:cubicBezTo>
                <a:lnTo>
                  <a:pt x="41" y="117"/>
                </a:lnTo>
              </a:path>
            </a:pathLst>
          </a:custGeom>
          <a:gradFill rotWithShape="1">
            <a:gsLst>
              <a:gs pos="0">
                <a:srgbClr val="FF4A4A">
                  <a:alpha val="0"/>
                </a:srgbClr>
              </a:gs>
              <a:gs pos="100000">
                <a:srgbClr val="FF4A4A">
                  <a:alpha val="100000"/>
                </a:srgbClr>
              </a:gs>
            </a:gsLst>
            <a:lin ang="0" scaled="0"/>
          </a:gradFill>
          <a:ln>
            <a:noFill/>
          </a:ln>
          <a:effectLst>
            <a:outerShdw dist="38100" algn="l">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b="1">
              <a:solidFill>
                <a:prstClr val="black"/>
              </a:solidFill>
              <a:latin typeface="Century Gothic"/>
            </a:endParaRPr>
          </a:p>
        </p:txBody>
      </p:sp>
      <p:sp>
        <p:nvSpPr>
          <p:cNvPr id="1048831" name="TextBox 1048830"/>
          <p:cNvSpPr txBox="1"/>
          <p:nvPr/>
        </p:nvSpPr>
        <p:spPr>
          <a:xfrm>
            <a:off x="1884124" y="182165"/>
            <a:ext cx="4825680" cy="715581"/>
          </a:xfrm>
          <a:prstGeom prst="rect">
            <a:avLst/>
          </a:prstGeom>
          <a:noFill/>
          <a:ln>
            <a:solidFill>
              <a:schemeClr val="tx1">
                <a:lumMod val="95000"/>
                <a:lumOff val="5000"/>
              </a:schemeClr>
            </a:solid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sz="2100" b="1" dirty="0" err="1">
                <a:solidFill>
                  <a:prstClr val="black"/>
                </a:solidFill>
                <a:latin typeface="Imprint MT Shadow" pitchFamily="82" charset="0"/>
              </a:rPr>
              <a:t>Dihubungkan</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dengan</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kebutuhan</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ilmiah</a:t>
            </a:r>
            <a:r>
              <a:rPr lang="en-US" sz="2100" b="1" dirty="0">
                <a:solidFill>
                  <a:prstClr val="black"/>
                </a:solidFill>
                <a:latin typeface="Imprint MT Shadow" pitchFamily="82" charset="0"/>
              </a:rPr>
              <a:t>,</a:t>
            </a:r>
          </a:p>
          <a:p>
            <a:pPr indent="-257175" algn="ctr">
              <a:buClrTx/>
            </a:pPr>
            <a:r>
              <a:rPr lang="en-US" sz="2100" b="1" dirty="0" err="1">
                <a:solidFill>
                  <a:prstClr val="black"/>
                </a:solidFill>
                <a:latin typeface="Imprint MT Shadow" pitchFamily="82" charset="0"/>
              </a:rPr>
              <a:t>maka</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Perbandingan</a:t>
            </a:r>
            <a:r>
              <a:rPr lang="en-US" sz="2100" b="1" dirty="0">
                <a:solidFill>
                  <a:prstClr val="black"/>
                </a:solidFill>
                <a:latin typeface="Imprint MT Shadow" pitchFamily="82" charset="0"/>
              </a:rPr>
              <a:t> </a:t>
            </a:r>
            <a:r>
              <a:rPr lang="en-US" sz="2100" b="1" dirty="0" err="1">
                <a:solidFill>
                  <a:prstClr val="black"/>
                </a:solidFill>
                <a:latin typeface="Imprint MT Shadow" pitchFamily="82" charset="0"/>
              </a:rPr>
              <a:t>hukum</a:t>
            </a:r>
            <a:r>
              <a:rPr lang="en-US" sz="2100" b="1" dirty="0">
                <a:solidFill>
                  <a:prstClr val="black"/>
                </a:solidFill>
                <a:latin typeface="Imprint MT Shadow" pitchFamily="82" charset="0"/>
              </a:rPr>
              <a:t> :</a:t>
            </a:r>
          </a:p>
        </p:txBody>
      </p:sp>
      <p:sp>
        <p:nvSpPr>
          <p:cNvPr id="1048832" name="Isosceles Triangle 1048831"/>
          <p:cNvSpPr/>
          <p:nvPr/>
        </p:nvSpPr>
        <p:spPr>
          <a:xfrm rot="2805906">
            <a:off x="329804" y="-13097"/>
            <a:ext cx="601265" cy="579834"/>
          </a:xfrm>
          <a:prstGeom prst="triangle">
            <a:avLst>
              <a:gd name="adj" fmla="val 68796"/>
            </a:avLst>
          </a:prstGeom>
          <a:solidFill>
            <a:srgbClr val="FF4A4A"/>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833" name="TextBox 1048832"/>
          <p:cNvSpPr txBox="1"/>
          <p:nvPr/>
        </p:nvSpPr>
        <p:spPr>
          <a:xfrm>
            <a:off x="434578" y="182165"/>
            <a:ext cx="305212" cy="392415"/>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id-ID" altLang="zh-CN" sz="2100" b="1" dirty="0">
                <a:solidFill>
                  <a:prstClr val="white"/>
                </a:solidFill>
                <a:effectLst>
                  <a:outerShdw blurRad="38100" dist="38100" dir="2700000" algn="tl">
                    <a:srgbClr val="C0C0C0"/>
                  </a:outerShdw>
                </a:effectLst>
                <a:latin typeface="微软雅黑" charset="-122"/>
                <a:ea typeface="微软雅黑" charset="-122"/>
              </a:rPr>
              <a:t>2</a:t>
            </a:r>
            <a:endParaRPr lang="en-US" altLang="zh-CN" sz="2100" b="1" dirty="0">
              <a:solidFill>
                <a:prstClr val="white"/>
              </a:solidFill>
              <a:effectLst>
                <a:outerShdw blurRad="38100" dist="38100" dir="2700000" algn="tl">
                  <a:srgbClr val="C0C0C0"/>
                </a:outerShdw>
              </a:effectLst>
              <a:latin typeface="微软雅黑" charset="-122"/>
              <a:ea typeface="微软雅黑" charset="-122"/>
            </a:endParaRPr>
          </a:p>
        </p:txBody>
      </p:sp>
      <p:sp>
        <p:nvSpPr>
          <p:cNvPr id="36" name="Freeform 35"/>
          <p:cNvSpPr/>
          <p:nvPr/>
        </p:nvSpPr>
        <p:spPr>
          <a:xfrm flipH="1">
            <a:off x="0"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37" name="Freeform 36"/>
          <p:cNvSpPr/>
          <p:nvPr/>
        </p:nvSpPr>
        <p:spPr>
          <a:xfrm>
            <a:off x="3080147"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38" name="Freeform 37"/>
          <p:cNvSpPr/>
          <p:nvPr/>
        </p:nvSpPr>
        <p:spPr>
          <a:xfrm flipH="1">
            <a:off x="6679406"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39" name="Freeform 38"/>
          <p:cNvSpPr/>
          <p:nvPr/>
        </p:nvSpPr>
        <p:spPr>
          <a:xfrm flipH="1">
            <a:off x="58293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0" name="Freeform 39"/>
          <p:cNvSpPr/>
          <p:nvPr/>
        </p:nvSpPr>
        <p:spPr>
          <a:xfrm>
            <a:off x="38481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1" name="Freeform 40"/>
          <p:cNvSpPr/>
          <p:nvPr/>
        </p:nvSpPr>
        <p:spPr>
          <a:xfrm flipH="1">
            <a:off x="5232797"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2" name="Freeform 41"/>
          <p:cNvSpPr/>
          <p:nvPr/>
        </p:nvSpPr>
        <p:spPr>
          <a:xfrm>
            <a:off x="4708922"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3" name="Freeform 42"/>
          <p:cNvSpPr/>
          <p:nvPr/>
        </p:nvSpPr>
        <p:spPr>
          <a:xfrm flipH="1">
            <a:off x="786407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4" name="Freeform 43"/>
          <p:cNvSpPr/>
          <p:nvPr/>
        </p:nvSpPr>
        <p:spPr>
          <a:xfrm flipH="1">
            <a:off x="7049691" y="4788694"/>
            <a:ext cx="1215628"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5" name="Freeform 44"/>
          <p:cNvSpPr/>
          <p:nvPr/>
        </p:nvSpPr>
        <p:spPr>
          <a:xfrm flipH="1">
            <a:off x="207525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6" name="Freeform 45"/>
          <p:cNvSpPr/>
          <p:nvPr/>
        </p:nvSpPr>
        <p:spPr>
          <a:xfrm flipH="1">
            <a:off x="1340644"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2" name="Rectangle 1"/>
          <p:cNvSpPr/>
          <p:nvPr/>
        </p:nvSpPr>
        <p:spPr>
          <a:xfrm>
            <a:off x="5829300" y="1091090"/>
            <a:ext cx="2946797" cy="1131079"/>
          </a:xfrm>
          <a:prstGeom prst="rect">
            <a:avLst/>
          </a:prstGeom>
        </p:spPr>
        <p:txBody>
          <a:bodyPr wrap="square">
            <a:spAutoFit/>
          </a:bodyPr>
          <a:lstStyle/>
          <a:p>
            <a:pPr fontAlgn="base" latinLnBrk="1">
              <a:spcBef>
                <a:spcPct val="0"/>
              </a:spcBef>
              <a:spcAft>
                <a:spcPct val="0"/>
              </a:spcAft>
              <a:buClrTx/>
              <a:buFontTx/>
              <a:buNone/>
            </a:pPr>
            <a:r>
              <a:rPr lang="en-US" sz="1350" b="1" dirty="0" err="1">
                <a:solidFill>
                  <a:prstClr val="black"/>
                </a:solidFill>
                <a:latin typeface="Courier New" pitchFamily="49" charset="0"/>
                <a:ea typeface="微软雅黑 Light" charset="-122"/>
                <a:cs typeface="Courier New" pitchFamily="49" charset="0"/>
              </a:rPr>
              <a:t>Menunjukkan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adanya</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titik-titik</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persamaan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dengan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titik-titik</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perbedaan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daripada</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berbagai</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sistem</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hukum</a:t>
            </a:r>
            <a:r>
              <a:rPr lang="en-US" sz="1350" b="1" dirty="0">
                <a:solidFill>
                  <a:prstClr val="black"/>
                </a:solidFill>
                <a:latin typeface="Courier New" pitchFamily="49" charset="0"/>
                <a:ea typeface="微软雅黑 Light" charset="-122"/>
                <a:cs typeface="Courier New" pitchFamily="49" charset="0"/>
              </a:rPr>
              <a:t> yang </a:t>
            </a:r>
            <a:r>
              <a:rPr lang="en-US" sz="1350" b="1" dirty="0" err="1">
                <a:solidFill>
                  <a:prstClr val="black"/>
                </a:solidFill>
                <a:latin typeface="Courier New" pitchFamily="49" charset="0"/>
                <a:ea typeface="微软雅黑 Light" charset="-122"/>
                <a:cs typeface="Courier New" pitchFamily="49" charset="0"/>
              </a:rPr>
              <a:t>diperbandingkan</a:t>
            </a:r>
            <a:endParaRPr lang="en-US" sz="1350" b="1" dirty="0">
              <a:solidFill>
                <a:prstClr val="black"/>
              </a:solidFill>
              <a:latin typeface="Courier New" pitchFamily="49" charset="0"/>
              <a:ea typeface="微软雅黑 Light" charset="-122"/>
              <a:cs typeface="Courier New" pitchFamily="49" charset="0"/>
            </a:endParaRPr>
          </a:p>
        </p:txBody>
      </p:sp>
      <p:sp>
        <p:nvSpPr>
          <p:cNvPr id="3" name="Rectangle 2"/>
          <p:cNvSpPr/>
          <p:nvPr/>
        </p:nvSpPr>
        <p:spPr>
          <a:xfrm>
            <a:off x="317913" y="2103506"/>
            <a:ext cx="3214671" cy="1754326"/>
          </a:xfrm>
          <a:prstGeom prst="rect">
            <a:avLst/>
          </a:prstGeom>
        </p:spPr>
        <p:txBody>
          <a:bodyPr wrap="square">
            <a:spAutoFit/>
          </a:bodyPr>
          <a:lstStyle/>
          <a:p>
            <a:pPr fontAlgn="base" latinLnBrk="1">
              <a:spcBef>
                <a:spcPct val="0"/>
              </a:spcBef>
              <a:spcAft>
                <a:spcPct val="0"/>
              </a:spcAft>
              <a:buClrTx/>
              <a:buFontTx/>
              <a:buNone/>
            </a:pPr>
            <a:r>
              <a:rPr lang="en-US" sz="1350" b="1" dirty="0" err="1">
                <a:solidFill>
                  <a:prstClr val="black"/>
                </a:solidFill>
                <a:latin typeface="Courier New" pitchFamily="49" charset="0"/>
                <a:ea typeface="微软雅黑 Light" charset="-122"/>
                <a:cs typeface="Courier New" pitchFamily="49" charset="0"/>
              </a:rPr>
              <a:t>Terkadang</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masyarakat</a:t>
            </a:r>
            <a:r>
              <a:rPr lang="en-US" sz="1350" b="1" dirty="0">
                <a:solidFill>
                  <a:prstClr val="black"/>
                </a:solidFill>
                <a:latin typeface="Courier New" pitchFamily="49" charset="0"/>
                <a:ea typeface="微软雅黑 Light" charset="-122"/>
                <a:cs typeface="Courier New" pitchFamily="49" charset="0"/>
              </a:rPr>
              <a:t> yang</a:t>
            </a:r>
          </a:p>
          <a:p>
            <a:pPr fontAlgn="base" latinLnBrk="1">
              <a:spcBef>
                <a:spcPct val="0"/>
              </a:spcBef>
              <a:spcAft>
                <a:spcPct val="0"/>
              </a:spcAft>
              <a:buClrTx/>
              <a:buFontTx/>
              <a:buNone/>
            </a:pPr>
            <a:r>
              <a:rPr lang="en-US" sz="1350" b="1" dirty="0" err="1">
                <a:solidFill>
                  <a:prstClr val="black"/>
                </a:solidFill>
                <a:latin typeface="Courier New" pitchFamily="49" charset="0"/>
                <a:ea typeface="微软雅黑 Light" charset="-122"/>
                <a:cs typeface="Courier New" pitchFamily="49" charset="0"/>
              </a:rPr>
              <a:t>berbeda</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dan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berjauhan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letaknya</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dapat</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menyelesaikan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kebutuhan</a:t>
            </a:r>
            <a:r>
              <a:rPr lang="en-US" sz="1350" b="1" dirty="0">
                <a:solidFill>
                  <a:prstClr val="black"/>
                </a:solidFill>
                <a:latin typeface="Courier New" pitchFamily="49" charset="0"/>
                <a:ea typeface="微软雅黑 Light" charset="-122"/>
                <a:cs typeface="Courier New" pitchFamily="49" charset="0"/>
              </a:rPr>
              <a:t> yang </a:t>
            </a:r>
            <a:r>
              <a:rPr lang="en-US" sz="1350" b="1" dirty="0" err="1">
                <a:solidFill>
                  <a:prstClr val="black"/>
                </a:solidFill>
                <a:latin typeface="Courier New" pitchFamily="49" charset="0"/>
                <a:ea typeface="微软雅黑 Light" charset="-122"/>
                <a:cs typeface="Courier New" pitchFamily="49" charset="0"/>
              </a:rPr>
              <a:t>sama</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dengan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cara</a:t>
            </a:r>
            <a:r>
              <a:rPr lang="en-US" sz="1350" b="1" dirty="0">
                <a:solidFill>
                  <a:prstClr val="black"/>
                </a:solidFill>
                <a:latin typeface="Courier New" pitchFamily="49" charset="0"/>
                <a:ea typeface="微软雅黑 Light" charset="-122"/>
                <a:cs typeface="Courier New" pitchFamily="49" charset="0"/>
              </a:rPr>
              <a:t> yang</a:t>
            </a:r>
          </a:p>
          <a:p>
            <a:pPr fontAlgn="base" latinLnBrk="1">
              <a:spcBef>
                <a:spcPct val="0"/>
              </a:spcBef>
              <a:spcAft>
                <a:spcPct val="0"/>
              </a:spcAft>
              <a:buClrTx/>
              <a:buFontTx/>
              <a:buNone/>
            </a:pPr>
            <a:r>
              <a:rPr lang="en-US" sz="1350" b="1" dirty="0" err="1">
                <a:solidFill>
                  <a:prstClr val="black"/>
                </a:solidFill>
                <a:latin typeface="Courier New" pitchFamily="49" charset="0"/>
                <a:ea typeface="微软雅黑 Light" charset="-122"/>
                <a:cs typeface="Courier New" pitchFamily="49" charset="0"/>
              </a:rPr>
              <a:t>sama</a:t>
            </a:r>
            <a:r>
              <a:rPr lang="en-US" sz="1350" b="1" dirty="0">
                <a:solidFill>
                  <a:prstClr val="black"/>
                </a:solidFill>
                <a:latin typeface="Courier New" pitchFamily="49" charset="0"/>
                <a:ea typeface="微软雅黑 Light" charset="-122"/>
                <a:cs typeface="Courier New" pitchFamily="49" charset="0"/>
              </a:rPr>
              <a:t> pula, </a:t>
            </a:r>
            <a:r>
              <a:rPr lang="en-US" sz="1350" b="1" dirty="0" err="1">
                <a:solidFill>
                  <a:prstClr val="black"/>
                </a:solidFill>
                <a:latin typeface="Courier New" pitchFamily="49" charset="0"/>
                <a:ea typeface="微软雅黑 Light" charset="-122"/>
                <a:cs typeface="Courier New" pitchFamily="49" charset="0"/>
              </a:rPr>
              <a:t>walaupun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antara</a:t>
            </a:r>
            <a:endParaRPr lang="en-US" sz="1350" b="1" dirty="0">
              <a:solidFill>
                <a:prstClr val="black"/>
              </a:solidFill>
              <a:latin typeface="Courier New" pitchFamily="49" charset="0"/>
              <a:ea typeface="微软雅黑 Light" charset="-122"/>
              <a:cs typeface="Courier New" pitchFamily="49" charset="0"/>
            </a:endParaRPr>
          </a:p>
          <a:p>
            <a:pPr fontAlgn="base" latinLnBrk="1">
              <a:spcBef>
                <a:spcPct val="0"/>
              </a:spcBef>
              <a:spcAft>
                <a:spcPct val="0"/>
              </a:spcAft>
              <a:buClrTx/>
              <a:buFontTx/>
              <a:buNone/>
            </a:pPr>
            <a:r>
              <a:rPr lang="en-US" sz="1350" b="1" dirty="0" err="1">
                <a:solidFill>
                  <a:prstClr val="black"/>
                </a:solidFill>
                <a:latin typeface="Courier New" pitchFamily="49" charset="0"/>
                <a:ea typeface="微软雅黑 Light" charset="-122"/>
                <a:cs typeface="Courier New" pitchFamily="49" charset="0"/>
              </a:rPr>
              <a:t>anggota</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masyarakat</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tidak</a:t>
            </a:r>
            <a:endParaRPr lang="en-US" sz="1350" b="1" dirty="0">
              <a:solidFill>
                <a:prstClr val="black"/>
              </a:solidFill>
              <a:latin typeface="Courier New" pitchFamily="49" charset="0"/>
              <a:ea typeface="微软雅黑 Light" charset="-122"/>
              <a:cs typeface="Courier New" pitchFamily="49" charset="0"/>
            </a:endParaRPr>
          </a:p>
          <a:p>
            <a:pPr algn="just" fontAlgn="base" latinLnBrk="1">
              <a:spcBef>
                <a:spcPct val="0"/>
              </a:spcBef>
              <a:spcAft>
                <a:spcPct val="0"/>
              </a:spcAft>
              <a:buClrTx/>
              <a:buFontTx/>
              <a:buNone/>
            </a:pPr>
            <a:r>
              <a:rPr lang="en-US" sz="1350" b="1" dirty="0" err="1">
                <a:solidFill>
                  <a:prstClr val="black"/>
                </a:solidFill>
                <a:latin typeface="Courier New" pitchFamily="49" charset="0"/>
                <a:ea typeface="微软雅黑 Light" charset="-122"/>
                <a:cs typeface="Courier New" pitchFamily="49" charset="0"/>
              </a:rPr>
              <a:t>tampak</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adanya</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hubungan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kebudayaan</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apapun</a:t>
            </a:r>
            <a:endParaRPr lang="en-US" sz="1350" b="1" dirty="0">
              <a:solidFill>
                <a:prstClr val="black"/>
              </a:solidFill>
              <a:latin typeface="Courier New" pitchFamily="49" charset="0"/>
              <a:ea typeface="微软雅黑 Light" charset="-122"/>
              <a:cs typeface="Courier New" pitchFamily="49" charset="0"/>
            </a:endParaRPr>
          </a:p>
        </p:txBody>
      </p:sp>
      <p:sp>
        <p:nvSpPr>
          <p:cNvPr id="4" name="Rectangle 3"/>
          <p:cNvSpPr/>
          <p:nvPr/>
        </p:nvSpPr>
        <p:spPr>
          <a:xfrm>
            <a:off x="6207706" y="3846816"/>
            <a:ext cx="2899598" cy="715581"/>
          </a:xfrm>
          <a:prstGeom prst="rect">
            <a:avLst/>
          </a:prstGeom>
        </p:spPr>
        <p:txBody>
          <a:bodyPr wrap="square">
            <a:spAutoFit/>
          </a:bodyPr>
          <a:lstStyle/>
          <a:p>
            <a:pPr fontAlgn="base" latinLnBrk="1">
              <a:spcBef>
                <a:spcPct val="0"/>
              </a:spcBef>
              <a:spcAft>
                <a:spcPct val="0"/>
              </a:spcAft>
              <a:buClrTx/>
              <a:buFontTx/>
              <a:buNone/>
            </a:pPr>
            <a:r>
              <a:rPr lang="en-US" sz="1350" b="1" dirty="0" err="1">
                <a:solidFill>
                  <a:prstClr val="black"/>
                </a:solidFill>
                <a:latin typeface="Courier New" pitchFamily="49" charset="0"/>
                <a:ea typeface="微软雅黑 Light" charset="-122"/>
                <a:cs typeface="Courier New" pitchFamily="49" charset="0"/>
              </a:rPr>
              <a:t>Terhadap</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masalah</a:t>
            </a:r>
            <a:r>
              <a:rPr lang="en-US" sz="1350" b="1" dirty="0">
                <a:solidFill>
                  <a:prstClr val="black"/>
                </a:solidFill>
                <a:latin typeface="Courier New" pitchFamily="49" charset="0"/>
                <a:ea typeface="微软雅黑 Light" charset="-122"/>
                <a:cs typeface="Courier New" pitchFamily="49" charset="0"/>
              </a:rPr>
              <a:t> yang </a:t>
            </a:r>
            <a:r>
              <a:rPr lang="en-US" sz="1350" b="1" dirty="0" err="1">
                <a:solidFill>
                  <a:prstClr val="black"/>
                </a:solidFill>
                <a:latin typeface="Courier New" pitchFamily="49" charset="0"/>
                <a:ea typeface="微软雅黑 Light" charset="-122"/>
                <a:cs typeface="Courier New" pitchFamily="49" charset="0"/>
              </a:rPr>
              <a:t>sam,dapat</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dicapai</a:t>
            </a:r>
            <a:r>
              <a:rPr lang="en-US" sz="1350" b="1" dirty="0">
                <a:solidFill>
                  <a:prstClr val="black"/>
                </a:solidFill>
                <a:latin typeface="Courier New" pitchFamily="49" charset="0"/>
                <a:ea typeface="微软雅黑 Light" charset="-122"/>
                <a:cs typeface="Courier New" pitchFamily="49" charset="0"/>
              </a:rPr>
              <a:t> </a:t>
            </a:r>
            <a:r>
              <a:rPr lang="en-US" sz="1350" b="1" dirty="0" err="1">
                <a:solidFill>
                  <a:prstClr val="black"/>
                </a:solidFill>
                <a:latin typeface="Courier New" pitchFamily="49" charset="0"/>
                <a:ea typeface="微软雅黑 Light" charset="-122"/>
                <a:cs typeface="Courier New" pitchFamily="49" charset="0"/>
              </a:rPr>
              <a:t>penyelesaian</a:t>
            </a:r>
            <a:r>
              <a:rPr lang="en-US" sz="1350" b="1" dirty="0">
                <a:solidFill>
                  <a:prstClr val="black"/>
                </a:solidFill>
                <a:latin typeface="Courier New" pitchFamily="49" charset="0"/>
                <a:ea typeface="微软雅黑 Light" charset="-122"/>
                <a:cs typeface="Courier New" pitchFamily="49" charset="0"/>
              </a:rPr>
              <a:t> yang </a:t>
            </a:r>
            <a:r>
              <a:rPr lang="en-US" sz="1350" b="1" dirty="0" err="1">
                <a:solidFill>
                  <a:prstClr val="black"/>
                </a:solidFill>
                <a:latin typeface="Courier New" pitchFamily="49" charset="0"/>
                <a:ea typeface="微软雅黑 Light" charset="-122"/>
                <a:cs typeface="Courier New" pitchFamily="49" charset="0"/>
              </a:rPr>
              <a:t>berbeda-beda</a:t>
            </a:r>
            <a:endParaRPr lang="en-US" sz="1350" b="1" dirty="0">
              <a:solidFill>
                <a:prstClr val="black"/>
              </a:solidFill>
              <a:latin typeface="Courier New" pitchFamily="49" charset="0"/>
              <a:ea typeface="微软雅黑 Light" charset="-122"/>
              <a:cs typeface="Courier New" pitchFamily="49" charset="0"/>
            </a:endParaRPr>
          </a:p>
        </p:txBody>
      </p:sp>
    </p:spTree>
    <p:extLst>
      <p:ext uri="{BB962C8B-B14F-4D97-AF65-F5344CB8AC3E}">
        <p14:creationId xmlns:p14="http://schemas.microsoft.com/office/powerpoint/2010/main" val="3832871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ppt_x</p:attrName>
                                        </p:attrNameLst>
                                      </p:cBhvr>
                                      <p:tavLst>
                                        <p:tav tm="0">
                                          <p:val>
                                            <p:strVal val="0-#ppt_w/2"/>
                                          </p:val>
                                        </p:tav>
                                        <p:tav tm="100000">
                                          <p:val>
                                            <p:strVal val="#ppt_x"/>
                                          </p:val>
                                        </p:tav>
                                      </p:tavLst>
                                    </p:anim>
                                    <p:anim calcmode="lin" valueType="num">
                                      <p:cBhvr>
                                        <p:cTn id="8" dur="5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p:cTn id="11" dur="500" fill="hold"/>
                                        <p:tgtEl>
                                          <p:spTgt spid="72"/>
                                        </p:tgtEl>
                                        <p:attrNameLst>
                                          <p:attrName>ppt_x</p:attrName>
                                        </p:attrNameLst>
                                      </p:cBhvr>
                                      <p:tavLst>
                                        <p:tav tm="0">
                                          <p:val>
                                            <p:strVal val="1+#ppt_w/2"/>
                                          </p:val>
                                        </p:tav>
                                        <p:tav tm="100000">
                                          <p:val>
                                            <p:strVal val="#ppt_x"/>
                                          </p:val>
                                        </p:tav>
                                      </p:tavLst>
                                    </p:anim>
                                    <p:anim calcmode="lin" valueType="num">
                                      <p:cBhvr>
                                        <p:cTn id="1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6" name="Freeform 1048835"/>
          <p:cNvSpPr/>
          <p:nvPr/>
        </p:nvSpPr>
        <p:spPr>
          <a:xfrm flipV="1">
            <a:off x="6813947" y="0"/>
            <a:ext cx="2330053" cy="1071563"/>
          </a:xfrm>
          <a:custGeom>
            <a:avLst/>
            <a:gdLst/>
            <a:ahLst/>
            <a:cxnLst/>
            <a:rect l="0" t="0" r="r" b="b"/>
            <a:pathLst>
              <a:path w="5067301" h="2330133">
                <a:moveTo>
                  <a:pt x="2850980" y="0"/>
                </a:moveTo>
                <a:cubicBezTo>
                  <a:pt x="3249564" y="0"/>
                  <a:pt x="3594456" y="229667"/>
                  <a:pt x="3756668" y="565584"/>
                </a:cubicBezTo>
                <a:cubicBezTo>
                  <a:pt x="3884965" y="503272"/>
                  <a:pt x="4029158" y="469871"/>
                  <a:pt x="4181158" y="469871"/>
                </a:cubicBezTo>
                <a:cubicBezTo>
                  <a:pt x="4531322" y="469871"/>
                  <a:pt x="4840047" y="647128"/>
                  <a:pt x="5022350" y="916732"/>
                </a:cubicBezTo>
                <a:lnTo>
                  <a:pt x="5067301" y="999475"/>
                </a:lnTo>
                <a:lnTo>
                  <a:pt x="5067301" y="2330133"/>
                </a:lnTo>
                <a:lnTo>
                  <a:pt x="34883" y="2330133"/>
                </a:lnTo>
                <a:lnTo>
                  <a:pt x="14035" y="2258351"/>
                </a:lnTo>
                <a:cubicBezTo>
                  <a:pt x="4823" y="2210314"/>
                  <a:pt x="0" y="2160718"/>
                  <a:pt x="0" y="2109997"/>
                </a:cubicBezTo>
                <a:cubicBezTo>
                  <a:pt x="0" y="1677179"/>
                  <a:pt x="351180" y="1326310"/>
                  <a:pt x="784384" y="1326310"/>
                </a:cubicBezTo>
                <a:lnTo>
                  <a:pt x="934311" y="1341410"/>
                </a:lnTo>
                <a:cubicBezTo>
                  <a:pt x="1074188" y="1142204"/>
                  <a:pt x="1306436" y="1013544"/>
                  <a:pt x="1568766" y="1013544"/>
                </a:cubicBezTo>
                <a:cubicBezTo>
                  <a:pt x="1664766" y="1013544"/>
                  <a:pt x="1756739" y="1030773"/>
                  <a:pt x="1840822" y="1064814"/>
                </a:cubicBezTo>
                <a:cubicBezTo>
                  <a:pt x="1836971" y="1047932"/>
                  <a:pt x="1836538" y="1030788"/>
                  <a:pt x="1836538" y="1013544"/>
                </a:cubicBezTo>
                <a:cubicBezTo>
                  <a:pt x="1836538" y="453778"/>
                  <a:pt x="2290718" y="0"/>
                  <a:pt x="2850980"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837" name="Freeform 1048836"/>
          <p:cNvSpPr/>
          <p:nvPr/>
        </p:nvSpPr>
        <p:spPr>
          <a:xfrm>
            <a:off x="2283619" y="4255294"/>
            <a:ext cx="3046809" cy="8882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838" name="Freeform 1048837"/>
          <p:cNvSpPr/>
          <p:nvPr/>
        </p:nvSpPr>
        <p:spPr>
          <a:xfrm flipH="1">
            <a:off x="1" y="3896915"/>
            <a:ext cx="3421856" cy="1246584"/>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5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839" name="TextBox 1048838"/>
          <p:cNvSpPr txBox="1"/>
          <p:nvPr/>
        </p:nvSpPr>
        <p:spPr>
          <a:xfrm>
            <a:off x="2595443" y="2685909"/>
            <a:ext cx="5079917" cy="692497"/>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altLang="zh-CN" sz="4050" b="1" spc="38" dirty="0" err="1">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Perbedaan</a:t>
            </a:r>
            <a:r>
              <a:rPr lang="en-US" altLang="zh-CN" sz="405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 </a:t>
            </a:r>
            <a:r>
              <a:rPr lang="en-US" altLang="zh-CN" sz="4050" b="1" spc="38" dirty="0" err="1">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Hukum</a:t>
            </a:r>
            <a:endParaRPr lang="en-US" altLang="zh-CN" sz="405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endParaRPr>
          </a:p>
        </p:txBody>
      </p:sp>
      <p:sp>
        <p:nvSpPr>
          <p:cNvPr id="1048840" name="Freeform 1048839"/>
          <p:cNvSpPr/>
          <p:nvPr/>
        </p:nvSpPr>
        <p:spPr>
          <a:xfrm>
            <a:off x="4077480" y="1112660"/>
            <a:ext cx="1379942" cy="1272093"/>
          </a:xfrm>
          <a:custGeom>
            <a:avLst/>
            <a:gdLst/>
            <a:ahLst/>
            <a:cxnLst/>
            <a:rect l="0" t="0" r="r" b="b"/>
            <a:pathLst>
              <a:path w="2590131" h="1711271">
                <a:moveTo>
                  <a:pt x="1308079" y="1"/>
                </a:moveTo>
                <a:cubicBezTo>
                  <a:pt x="1566396" y="-107"/>
                  <a:pt x="1752248" y="158703"/>
                  <a:pt x="1824329" y="234217"/>
                </a:cubicBezTo>
                <a:cubicBezTo>
                  <a:pt x="2958405" y="74951"/>
                  <a:pt x="2675572" y="1414975"/>
                  <a:pt x="1989086" y="1263947"/>
                </a:cubicBezTo>
                <a:lnTo>
                  <a:pt x="1981650" y="1265904"/>
                </a:lnTo>
                <a:cubicBezTo>
                  <a:pt x="1981624" y="1266183"/>
                  <a:pt x="1981599" y="1266461"/>
                  <a:pt x="1981573" y="1266740"/>
                </a:cubicBezTo>
                <a:cubicBezTo>
                  <a:pt x="1969032" y="1345227"/>
                  <a:pt x="1945334" y="1429962"/>
                  <a:pt x="1912938" y="1496165"/>
                </a:cubicBezTo>
                <a:cubicBezTo>
                  <a:pt x="1870183" y="1579875"/>
                  <a:pt x="1838329" y="1707330"/>
                  <a:pt x="1517453" y="1711271"/>
                </a:cubicBezTo>
                <a:cubicBezTo>
                  <a:pt x="1626176" y="1677603"/>
                  <a:pt x="1749492" y="1546894"/>
                  <a:pt x="1696726" y="1363880"/>
                </a:cubicBezTo>
                <a:lnTo>
                  <a:pt x="1687689" y="1343262"/>
                </a:lnTo>
                <a:lnTo>
                  <a:pt x="1676048" y="1346325"/>
                </a:lnTo>
                <a:cubicBezTo>
                  <a:pt x="1501091" y="1409580"/>
                  <a:pt x="1382653" y="1608349"/>
                  <a:pt x="854235" y="1318790"/>
                </a:cubicBezTo>
                <a:lnTo>
                  <a:pt x="765530" y="1259338"/>
                </a:lnTo>
                <a:lnTo>
                  <a:pt x="762632" y="1260911"/>
                </a:lnTo>
                <a:cubicBezTo>
                  <a:pt x="700440" y="1287215"/>
                  <a:pt x="632064" y="1301761"/>
                  <a:pt x="560291" y="1301761"/>
                </a:cubicBezTo>
                <a:lnTo>
                  <a:pt x="519829" y="1301761"/>
                </a:lnTo>
                <a:cubicBezTo>
                  <a:pt x="232735" y="1301761"/>
                  <a:pt x="0" y="1069026"/>
                  <a:pt x="0" y="781932"/>
                </a:cubicBezTo>
                <a:lnTo>
                  <a:pt x="0" y="741470"/>
                </a:lnTo>
                <a:cubicBezTo>
                  <a:pt x="0" y="454376"/>
                  <a:pt x="232735" y="221641"/>
                  <a:pt x="519829" y="221641"/>
                </a:cubicBezTo>
                <a:lnTo>
                  <a:pt x="560291" y="221641"/>
                </a:lnTo>
                <a:cubicBezTo>
                  <a:pt x="596178" y="221641"/>
                  <a:pt x="631215" y="225278"/>
                  <a:pt x="665055" y="232202"/>
                </a:cubicBezTo>
                <a:lnTo>
                  <a:pt x="760997" y="261984"/>
                </a:lnTo>
                <a:cubicBezTo>
                  <a:pt x="873847" y="209808"/>
                  <a:pt x="1049762" y="109"/>
                  <a:pt x="1308079" y="1"/>
                </a:cubicBezTo>
              </a:path>
            </a:pathLst>
          </a:custGeom>
          <a:solidFill>
            <a:srgbClr val="FF9999"/>
          </a:solidFill>
          <a:ln w="44450" cap="flat" cmpd="sng">
            <a:solidFill>
              <a:schemeClr val="lt1">
                <a:alpha val="100000"/>
              </a:schemeClr>
            </a:solidFill>
            <a:prstDash val="solid"/>
            <a:miter/>
          </a:ln>
          <a:effectLst>
            <a:outerShdw sy="23000" kx="1377315" algn="br">
              <a:srgbClr val="000000">
                <a:alpha val="20000"/>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altLang="zh-CN" sz="5400" b="1" dirty="0">
                <a:solidFill>
                  <a:srgbClr val="FFFFFF"/>
                </a:solidFill>
                <a:ea typeface="微软雅黑 Light" charset="0"/>
              </a:rPr>
              <a:t>3</a:t>
            </a:r>
            <a:endParaRPr lang="zh-CN" altLang="en-US" sz="5400" b="1" dirty="0">
              <a:solidFill>
                <a:srgbClr val="FFFFFF"/>
              </a:solidFill>
              <a:ea typeface="微软雅黑 Light" charset="0"/>
            </a:endParaRPr>
          </a:p>
        </p:txBody>
      </p:sp>
      <p:sp>
        <p:nvSpPr>
          <p:cNvPr id="1048843" name="Footer Placeholder 1048842"/>
          <p:cNvSpPr>
            <a:spLocks noGrp="1"/>
          </p:cNvSpPr>
          <p:nvPr>
            <p:ph type="ftr" sz="quarter" idx="11"/>
          </p:nvPr>
        </p:nvSpPr>
        <p:spPr>
          <a:xfrm>
            <a:off x="3028950" y="4767263"/>
            <a:ext cx="3086100" cy="273844"/>
          </a:xfrm>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838"/>
                                        </p:tgtEl>
                                        <p:attrNameLst>
                                          <p:attrName>style.visibility</p:attrName>
                                        </p:attrNameLst>
                                      </p:cBhvr>
                                      <p:to>
                                        <p:strVal val="visible"/>
                                      </p:to>
                                    </p:set>
                                    <p:anim calcmode="lin" valueType="num">
                                      <p:cBhvr>
                                        <p:cTn id="7" dur="500" fill="hold"/>
                                        <p:tgtEl>
                                          <p:spTgt spid="1048838"/>
                                        </p:tgtEl>
                                        <p:attrNameLst>
                                          <p:attrName>ppt_x</p:attrName>
                                        </p:attrNameLst>
                                      </p:cBhvr>
                                      <p:tavLst>
                                        <p:tav tm="0">
                                          <p:val>
                                            <p:strVal val="#ppt_x"/>
                                          </p:val>
                                        </p:tav>
                                        <p:tav tm="100000">
                                          <p:val>
                                            <p:strVal val="#ppt_x"/>
                                          </p:val>
                                        </p:tav>
                                      </p:tavLst>
                                    </p:anim>
                                    <p:anim calcmode="lin" valueType="num">
                                      <p:cBhvr>
                                        <p:cTn id="8" dur="500" fill="hold"/>
                                        <p:tgtEl>
                                          <p:spTgt spid="10488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8837"/>
                                        </p:tgtEl>
                                        <p:attrNameLst>
                                          <p:attrName>style.visibility</p:attrName>
                                        </p:attrNameLst>
                                      </p:cBhvr>
                                      <p:to>
                                        <p:strVal val="visible"/>
                                      </p:to>
                                    </p:set>
                                    <p:anim calcmode="lin" valueType="num">
                                      <p:cBhvr>
                                        <p:cTn id="12" dur="500" fill="hold"/>
                                        <p:tgtEl>
                                          <p:spTgt spid="1048837"/>
                                        </p:tgtEl>
                                        <p:attrNameLst>
                                          <p:attrName>ppt_x</p:attrName>
                                        </p:attrNameLst>
                                      </p:cBhvr>
                                      <p:tavLst>
                                        <p:tav tm="0">
                                          <p:val>
                                            <p:strVal val="#ppt_x"/>
                                          </p:val>
                                        </p:tav>
                                        <p:tav tm="100000">
                                          <p:val>
                                            <p:strVal val="#ppt_x"/>
                                          </p:val>
                                        </p:tav>
                                      </p:tavLst>
                                    </p:anim>
                                    <p:anim calcmode="lin" valueType="num">
                                      <p:cBhvr>
                                        <p:cTn id="13" dur="500" fill="hold"/>
                                        <p:tgtEl>
                                          <p:spTgt spid="10488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48836"/>
                                        </p:tgtEl>
                                        <p:attrNameLst>
                                          <p:attrName>style.visibility</p:attrName>
                                        </p:attrNameLst>
                                      </p:cBhvr>
                                      <p:to>
                                        <p:strVal val="visible"/>
                                      </p:to>
                                    </p:set>
                                    <p:anim calcmode="lin" valueType="num">
                                      <p:cBhvr>
                                        <p:cTn id="17" dur="500" fill="hold"/>
                                        <p:tgtEl>
                                          <p:spTgt spid="1048836"/>
                                        </p:tgtEl>
                                        <p:attrNameLst>
                                          <p:attrName>ppt_x</p:attrName>
                                        </p:attrNameLst>
                                      </p:cBhvr>
                                      <p:tavLst>
                                        <p:tav tm="0">
                                          <p:val>
                                            <p:strVal val="#ppt_x"/>
                                          </p:val>
                                        </p:tav>
                                        <p:tav tm="100000">
                                          <p:val>
                                            <p:strVal val="#ppt_x"/>
                                          </p:val>
                                        </p:tav>
                                      </p:tavLst>
                                    </p:anim>
                                    <p:anim calcmode="lin" valueType="num">
                                      <p:cBhvr>
                                        <p:cTn id="18" dur="500" fill="hold"/>
                                        <p:tgtEl>
                                          <p:spTgt spid="104883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48839"/>
                                        </p:tgtEl>
                                        <p:attrNameLst>
                                          <p:attrName>style.visibility</p:attrName>
                                        </p:attrNameLst>
                                      </p:cBhvr>
                                      <p:to>
                                        <p:strVal val="visible"/>
                                      </p:to>
                                    </p:set>
                                    <p:animEffect transition="in" filter="wipe(left)">
                                      <p:cBhvr>
                                        <p:cTn id="22" dur="500"/>
                                        <p:tgtEl>
                                          <p:spTgt spid="1048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6" grpId="0" animBg="1"/>
      <p:bldP spid="1048837" grpId="0" animBg="1"/>
      <p:bldP spid="1048838" grpId="0" animBg="1"/>
      <p:bldP spid="10488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Freeform 1048647"/>
          <p:cNvSpPr/>
          <p:nvPr/>
        </p:nvSpPr>
        <p:spPr>
          <a:xfrm flipH="1">
            <a:off x="0"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49" name="Freeform 1048648"/>
          <p:cNvSpPr/>
          <p:nvPr/>
        </p:nvSpPr>
        <p:spPr>
          <a:xfrm>
            <a:off x="3080147"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0" name="Freeform 1048649"/>
          <p:cNvSpPr/>
          <p:nvPr/>
        </p:nvSpPr>
        <p:spPr>
          <a:xfrm flipH="1">
            <a:off x="6679406"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1" name="Freeform 1048650"/>
          <p:cNvSpPr/>
          <p:nvPr/>
        </p:nvSpPr>
        <p:spPr>
          <a:xfrm flipH="1">
            <a:off x="58293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2" name="Freeform 1048651"/>
          <p:cNvSpPr/>
          <p:nvPr/>
        </p:nvSpPr>
        <p:spPr>
          <a:xfrm>
            <a:off x="38481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3" name="Freeform 1048652"/>
          <p:cNvSpPr/>
          <p:nvPr/>
        </p:nvSpPr>
        <p:spPr>
          <a:xfrm flipH="1">
            <a:off x="5232797"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4" name="Freeform 1048653"/>
          <p:cNvSpPr/>
          <p:nvPr/>
        </p:nvSpPr>
        <p:spPr>
          <a:xfrm>
            <a:off x="4708922"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5" name="Freeform 1048654"/>
          <p:cNvSpPr/>
          <p:nvPr/>
        </p:nvSpPr>
        <p:spPr>
          <a:xfrm flipH="1">
            <a:off x="786407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6" name="Freeform 1048655"/>
          <p:cNvSpPr/>
          <p:nvPr/>
        </p:nvSpPr>
        <p:spPr>
          <a:xfrm flipH="1">
            <a:off x="7049691" y="4788694"/>
            <a:ext cx="1215628"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nvGrpSpPr>
          <p:cNvPr id="49" name="Group 48"/>
          <p:cNvGrpSpPr/>
          <p:nvPr/>
        </p:nvGrpSpPr>
        <p:grpSpPr>
          <a:xfrm>
            <a:off x="340513" y="-23806"/>
            <a:ext cx="579519" cy="601265"/>
            <a:chOff x="454155" y="-31551"/>
            <a:chExt cx="772752" cy="801401"/>
          </a:xfrm>
        </p:grpSpPr>
        <p:sp>
          <p:nvSpPr>
            <p:cNvPr id="1048658" name="Isosceles Triangle 1048657"/>
            <p:cNvSpPr/>
            <p:nvPr/>
          </p:nvSpPr>
          <p:spPr>
            <a:xfrm rot="2805906">
              <a:off x="439830" y="-17226"/>
              <a:ext cx="801401" cy="772752"/>
            </a:xfrm>
            <a:prstGeom prst="triangle">
              <a:avLst>
                <a:gd name="adj" fmla="val 68796"/>
              </a:avLst>
            </a:prstGeom>
            <a:solidFill>
              <a:srgbClr val="FF0066"/>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9" name="TextBox 1048658"/>
            <p:cNvSpPr txBox="1"/>
            <p:nvPr/>
          </p:nvSpPr>
          <p:spPr>
            <a:xfrm>
              <a:off x="588649" y="243670"/>
              <a:ext cx="406981" cy="523034"/>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id-ID" altLang="zh-CN" sz="2100" b="1" dirty="0">
                  <a:solidFill>
                    <a:prstClr val="white"/>
                  </a:solidFill>
                  <a:effectLst>
                    <a:outerShdw blurRad="38100" dist="38100" dir="2700000" algn="tl">
                      <a:srgbClr val="C0C0C0"/>
                    </a:outerShdw>
                  </a:effectLst>
                  <a:latin typeface="微软雅黑" charset="-122"/>
                  <a:ea typeface="微软雅黑" charset="-122"/>
                </a:rPr>
                <a:t>3</a:t>
              </a:r>
              <a:endParaRPr lang="en-US" altLang="zh-CN" sz="2100" b="1" dirty="0">
                <a:solidFill>
                  <a:prstClr val="white"/>
                </a:solidFill>
                <a:effectLst>
                  <a:outerShdw blurRad="38100" dist="38100" dir="2700000" algn="tl">
                    <a:srgbClr val="C0C0C0"/>
                  </a:outerShdw>
                </a:effectLst>
                <a:latin typeface="微软雅黑" charset="-122"/>
                <a:ea typeface="微软雅黑" charset="-122"/>
              </a:endParaRPr>
            </a:p>
          </p:txBody>
        </p:sp>
      </p:grpSp>
      <p:sp>
        <p:nvSpPr>
          <p:cNvPr id="1048660" name="Freeform 1048659"/>
          <p:cNvSpPr/>
          <p:nvPr/>
        </p:nvSpPr>
        <p:spPr>
          <a:xfrm flipH="1">
            <a:off x="207525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61" name="Freeform 1048660"/>
          <p:cNvSpPr/>
          <p:nvPr/>
        </p:nvSpPr>
        <p:spPr>
          <a:xfrm flipH="1">
            <a:off x="1340644"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72" name="Footer Placeholder 1048671"/>
          <p:cNvSpPr>
            <a:spLocks noGrp="1"/>
          </p:cNvSpPr>
          <p:nvPr>
            <p:ph type="ftr" sz="quarter" idx="11"/>
          </p:nvPr>
        </p:nvSpPr>
        <p:spPr>
          <a:xfrm>
            <a:off x="3028950" y="4767263"/>
            <a:ext cx="3086100" cy="273844"/>
          </a:xfrm>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
        <p:nvSpPr>
          <p:cNvPr id="2" name="Frame 1"/>
          <p:cNvSpPr/>
          <p:nvPr/>
        </p:nvSpPr>
        <p:spPr>
          <a:xfrm rot="21396289">
            <a:off x="1341011" y="720310"/>
            <a:ext cx="6656090" cy="1944641"/>
          </a:xfrm>
          <a:prstGeom prst="frame">
            <a:avLst>
              <a:gd name="adj1" fmla="val 7147"/>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1">
              <a:spcBef>
                <a:spcPct val="0"/>
              </a:spcBef>
              <a:spcAft>
                <a:spcPct val="0"/>
              </a:spcAft>
              <a:buClrTx/>
              <a:buFontTx/>
              <a:buNone/>
            </a:pPr>
            <a:endParaRPr lang="id-ID" sz="1350">
              <a:solidFill>
                <a:prstClr val="black"/>
              </a:solidFill>
            </a:endParaRPr>
          </a:p>
        </p:txBody>
      </p:sp>
      <p:sp>
        <p:nvSpPr>
          <p:cNvPr id="29" name="Frame 28"/>
          <p:cNvSpPr/>
          <p:nvPr/>
        </p:nvSpPr>
        <p:spPr>
          <a:xfrm>
            <a:off x="1457325" y="694336"/>
            <a:ext cx="6559774" cy="1913743"/>
          </a:xfrm>
          <a:prstGeom prst="frame">
            <a:avLst>
              <a:gd name="adj1" fmla="val 7147"/>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1">
              <a:spcBef>
                <a:spcPct val="0"/>
              </a:spcBef>
              <a:spcAft>
                <a:spcPct val="0"/>
              </a:spcAft>
              <a:buClrTx/>
              <a:buFontTx/>
              <a:buNone/>
            </a:pPr>
            <a:endParaRPr lang="id-ID" sz="1350">
              <a:solidFill>
                <a:prstClr val="black"/>
              </a:solidFill>
            </a:endParaRPr>
          </a:p>
        </p:txBody>
      </p:sp>
      <p:sp>
        <p:nvSpPr>
          <p:cNvPr id="3" name="TextBox 2"/>
          <p:cNvSpPr txBox="1"/>
          <p:nvPr/>
        </p:nvSpPr>
        <p:spPr>
          <a:xfrm>
            <a:off x="1863614" y="1196340"/>
            <a:ext cx="5747196" cy="1015663"/>
          </a:xfrm>
          <a:prstGeom prst="rect">
            <a:avLst/>
          </a:prstGeom>
          <a:noFill/>
        </p:spPr>
        <p:txBody>
          <a:bodyPr wrap="square" rtlCol="0">
            <a:spAutoFit/>
          </a:bodyPr>
          <a:lstStyle/>
          <a:p>
            <a:pPr fontAlgn="base" latinLnBrk="1">
              <a:spcBef>
                <a:spcPct val="0"/>
              </a:spcBef>
              <a:spcAft>
                <a:spcPct val="0"/>
              </a:spcAft>
              <a:buClrTx/>
              <a:buFontTx/>
              <a:buNone/>
            </a:pPr>
            <a:r>
              <a:rPr lang="id-ID"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Hukum</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publik</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mencakup</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peraturan-peraturan</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hukum</a:t>
            </a:r>
            <a:r>
              <a:rPr lang="en-US" sz="1500" b="1" dirty="0">
                <a:solidFill>
                  <a:prstClr val="black"/>
                </a:solidFill>
                <a:latin typeface="Calibri" pitchFamily="34" charset="0"/>
                <a:ea typeface="微软雅黑 Light" charset="-122"/>
              </a:rPr>
              <a:t> yang </a:t>
            </a:r>
            <a:r>
              <a:rPr lang="en-US" sz="1500" b="1" dirty="0" err="1">
                <a:solidFill>
                  <a:prstClr val="black"/>
                </a:solidFill>
                <a:latin typeface="Calibri" pitchFamily="34" charset="0"/>
                <a:ea typeface="微软雅黑 Light" charset="-122"/>
              </a:rPr>
              <a:t>mengatur</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kekuasaan</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dan</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wewenang</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negara</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serta</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mengatur</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hubungan</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hukum</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antara</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anggota</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masyarakat</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dan</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negara</a:t>
            </a:r>
            <a:r>
              <a:rPr lang="en-US" sz="1500" b="1" dirty="0">
                <a:solidFill>
                  <a:prstClr val="black"/>
                </a:solidFill>
                <a:latin typeface="Calibri" pitchFamily="34" charset="0"/>
                <a:ea typeface="微软雅黑 Light" charset="-122"/>
              </a:rPr>
              <a:t>.</a:t>
            </a:r>
          </a:p>
          <a:p>
            <a:pPr fontAlgn="base" latinLnBrk="1">
              <a:spcBef>
                <a:spcPct val="0"/>
              </a:spcBef>
              <a:spcAft>
                <a:spcPct val="0"/>
              </a:spcAft>
              <a:buClrTx/>
              <a:buFontTx/>
              <a:buNone/>
            </a:pPr>
            <a:r>
              <a:rPr lang="en-US" sz="1500" b="1" dirty="0">
                <a:solidFill>
                  <a:prstClr val="black"/>
                </a:solidFill>
                <a:latin typeface="Calibri" pitchFamily="34" charset="0"/>
                <a:ea typeface="微软雅黑 Light" charset="-122"/>
              </a:rPr>
              <a:t>Yang </a:t>
            </a:r>
            <a:r>
              <a:rPr lang="en-US" sz="1500" b="1" dirty="0" err="1">
                <a:solidFill>
                  <a:prstClr val="black"/>
                </a:solidFill>
                <a:latin typeface="Calibri" pitchFamily="34" charset="0"/>
                <a:ea typeface="微软雅黑 Light" charset="-122"/>
              </a:rPr>
              <a:t>termasuk</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dalam</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hukum</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publik</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antara</a:t>
            </a:r>
            <a:r>
              <a:rPr lang="en-US" sz="1500" b="1" dirty="0">
                <a:solidFill>
                  <a:prstClr val="black"/>
                </a:solidFill>
                <a:latin typeface="Calibri" pitchFamily="34" charset="0"/>
                <a:ea typeface="微软雅黑 Light" charset="-122"/>
              </a:rPr>
              <a:t> lain :</a:t>
            </a:r>
            <a:endParaRPr lang="id-ID" sz="1500" b="1" dirty="0">
              <a:solidFill>
                <a:prstClr val="black"/>
              </a:solidFill>
              <a:latin typeface="Calibri" pitchFamily="34" charset="0"/>
              <a:ea typeface="微软雅黑 Light" charset="-122"/>
            </a:endParaRPr>
          </a:p>
        </p:txBody>
      </p:sp>
      <p:sp>
        <p:nvSpPr>
          <p:cNvPr id="5" name="Pentagon 4"/>
          <p:cNvSpPr/>
          <p:nvPr/>
        </p:nvSpPr>
        <p:spPr>
          <a:xfrm>
            <a:off x="1217054" y="3303431"/>
            <a:ext cx="2163652" cy="1309050"/>
          </a:xfrm>
          <a:prstGeom prst="homePlate">
            <a:avLst/>
          </a:prstGeom>
          <a:solidFill>
            <a:srgbClr val="FF9999"/>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base" latinLnBrk="1">
              <a:spcBef>
                <a:spcPct val="0"/>
              </a:spcBef>
              <a:spcAft>
                <a:spcPct val="0"/>
              </a:spcAft>
              <a:buClrTx/>
              <a:buFontTx/>
              <a:buNone/>
            </a:pPr>
            <a:r>
              <a:rPr lang="en-US" sz="1350" b="1" dirty="0" err="1">
                <a:solidFill>
                  <a:prstClr val="black"/>
                </a:solidFill>
              </a:rPr>
              <a:t>Hukum</a:t>
            </a:r>
            <a:r>
              <a:rPr lang="en-US" sz="1350" b="1" dirty="0">
                <a:solidFill>
                  <a:prstClr val="black"/>
                </a:solidFill>
              </a:rPr>
              <a:t> </a:t>
            </a:r>
            <a:r>
              <a:rPr lang="en-US" sz="1350" b="1" dirty="0" err="1">
                <a:solidFill>
                  <a:prstClr val="black"/>
                </a:solidFill>
              </a:rPr>
              <a:t>tata</a:t>
            </a:r>
            <a:r>
              <a:rPr lang="en-US" sz="1350" b="1" dirty="0">
                <a:solidFill>
                  <a:prstClr val="black"/>
                </a:solidFill>
              </a:rPr>
              <a:t> </a:t>
            </a:r>
            <a:r>
              <a:rPr lang="en-US" sz="1350" b="1" dirty="0" err="1">
                <a:solidFill>
                  <a:prstClr val="black"/>
                </a:solidFill>
              </a:rPr>
              <a:t>negara</a:t>
            </a:r>
            <a:r>
              <a:rPr lang="en-US" sz="1350" b="1" dirty="0">
                <a:solidFill>
                  <a:prstClr val="black"/>
                </a:solidFill>
              </a:rPr>
              <a:t> </a:t>
            </a:r>
            <a:r>
              <a:rPr lang="en-US" sz="1350" b="1" dirty="0" err="1">
                <a:solidFill>
                  <a:prstClr val="black"/>
                </a:solidFill>
              </a:rPr>
              <a:t>adalah</a:t>
            </a:r>
            <a:r>
              <a:rPr lang="en-US" sz="1350" b="1" dirty="0">
                <a:solidFill>
                  <a:prstClr val="black"/>
                </a:solidFill>
              </a:rPr>
              <a:t> </a:t>
            </a:r>
            <a:r>
              <a:rPr lang="en-US" sz="1350" b="1" dirty="0" err="1">
                <a:solidFill>
                  <a:prstClr val="black"/>
                </a:solidFill>
              </a:rPr>
              <a:t>hukum</a:t>
            </a:r>
            <a:r>
              <a:rPr lang="en-US" sz="1350" b="1" dirty="0">
                <a:solidFill>
                  <a:prstClr val="black"/>
                </a:solidFill>
              </a:rPr>
              <a:t> yang </a:t>
            </a:r>
            <a:r>
              <a:rPr lang="en-US" sz="1350" b="1" dirty="0" err="1">
                <a:solidFill>
                  <a:prstClr val="black"/>
                </a:solidFill>
              </a:rPr>
              <a:t>mengatur</a:t>
            </a:r>
            <a:r>
              <a:rPr lang="en-US" sz="1350" b="1" dirty="0">
                <a:solidFill>
                  <a:prstClr val="black"/>
                </a:solidFill>
              </a:rPr>
              <a:t> </a:t>
            </a:r>
            <a:r>
              <a:rPr lang="en-US" sz="1350" b="1" dirty="0" err="1">
                <a:solidFill>
                  <a:prstClr val="black"/>
                </a:solidFill>
              </a:rPr>
              <a:t>tentang</a:t>
            </a:r>
            <a:endParaRPr lang="en-US" sz="1350" b="1" dirty="0">
              <a:solidFill>
                <a:prstClr val="black"/>
              </a:solidFill>
            </a:endParaRPr>
          </a:p>
          <a:p>
            <a:pPr algn="ctr" fontAlgn="base" latinLnBrk="1">
              <a:spcBef>
                <a:spcPct val="0"/>
              </a:spcBef>
              <a:spcAft>
                <a:spcPct val="0"/>
              </a:spcAft>
              <a:buClrTx/>
              <a:buFontTx/>
              <a:buNone/>
            </a:pPr>
            <a:r>
              <a:rPr lang="en-US" sz="1350" b="1" dirty="0" err="1">
                <a:solidFill>
                  <a:prstClr val="black"/>
                </a:solidFill>
              </a:rPr>
              <a:t>negara</a:t>
            </a:r>
            <a:endParaRPr lang="en-US" sz="1350" b="1" dirty="0">
              <a:solidFill>
                <a:prstClr val="black"/>
              </a:solidFill>
            </a:endParaRPr>
          </a:p>
        </p:txBody>
      </p:sp>
      <p:sp>
        <p:nvSpPr>
          <p:cNvPr id="27" name="Pentagon 26"/>
          <p:cNvSpPr/>
          <p:nvPr/>
        </p:nvSpPr>
        <p:spPr>
          <a:xfrm>
            <a:off x="3587230" y="3303431"/>
            <a:ext cx="2163652" cy="1309050"/>
          </a:xfrm>
          <a:prstGeom prst="homePlate">
            <a:avLst/>
          </a:prstGeom>
          <a:solidFill>
            <a:srgbClr val="FF99CC"/>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base" latinLnBrk="1">
              <a:spcBef>
                <a:spcPct val="0"/>
              </a:spcBef>
              <a:spcAft>
                <a:spcPct val="0"/>
              </a:spcAft>
              <a:buClrTx/>
              <a:buFontTx/>
              <a:buNone/>
            </a:pPr>
            <a:r>
              <a:rPr lang="en-US" sz="1350" b="1" dirty="0" err="1">
                <a:solidFill>
                  <a:prstClr val="black"/>
                </a:solidFill>
              </a:rPr>
              <a:t>Hukum</a:t>
            </a:r>
            <a:r>
              <a:rPr lang="en-US" sz="1350" b="1" dirty="0">
                <a:solidFill>
                  <a:prstClr val="black"/>
                </a:solidFill>
              </a:rPr>
              <a:t> yang </a:t>
            </a:r>
            <a:r>
              <a:rPr lang="en-US" sz="1350" b="1" dirty="0" err="1">
                <a:solidFill>
                  <a:prstClr val="black"/>
                </a:solidFill>
              </a:rPr>
              <a:t>mengatur</a:t>
            </a:r>
            <a:r>
              <a:rPr lang="en-US" sz="1350" b="1" dirty="0">
                <a:solidFill>
                  <a:prstClr val="black"/>
                </a:solidFill>
              </a:rPr>
              <a:t> </a:t>
            </a:r>
            <a:r>
              <a:rPr lang="en-US" sz="1350" b="1" dirty="0" err="1">
                <a:solidFill>
                  <a:prstClr val="black"/>
                </a:solidFill>
              </a:rPr>
              <a:t>tentang</a:t>
            </a:r>
            <a:r>
              <a:rPr lang="en-US" sz="1350" b="1" dirty="0">
                <a:solidFill>
                  <a:prstClr val="black"/>
                </a:solidFill>
              </a:rPr>
              <a:t> </a:t>
            </a:r>
            <a:r>
              <a:rPr lang="en-US" sz="1350" b="1" dirty="0" err="1">
                <a:solidFill>
                  <a:prstClr val="black"/>
                </a:solidFill>
              </a:rPr>
              <a:t>pelanggaran</a:t>
            </a:r>
            <a:r>
              <a:rPr lang="en-US" sz="1350" b="1" dirty="0">
                <a:solidFill>
                  <a:prstClr val="black"/>
                </a:solidFill>
              </a:rPr>
              <a:t> </a:t>
            </a:r>
            <a:r>
              <a:rPr lang="en-US" sz="1350" b="1" dirty="0" err="1">
                <a:solidFill>
                  <a:prstClr val="black"/>
                </a:solidFill>
              </a:rPr>
              <a:t>dan</a:t>
            </a:r>
            <a:r>
              <a:rPr lang="en-US" sz="1350" b="1" dirty="0">
                <a:solidFill>
                  <a:prstClr val="black"/>
                </a:solidFill>
              </a:rPr>
              <a:t> </a:t>
            </a:r>
            <a:r>
              <a:rPr lang="en-US" sz="1350" b="1" dirty="0" err="1">
                <a:solidFill>
                  <a:prstClr val="black"/>
                </a:solidFill>
              </a:rPr>
              <a:t>kejahatan</a:t>
            </a:r>
            <a:r>
              <a:rPr lang="en-US" sz="1350" b="1" dirty="0">
                <a:solidFill>
                  <a:prstClr val="black"/>
                </a:solidFill>
              </a:rPr>
              <a:t> </a:t>
            </a:r>
            <a:r>
              <a:rPr lang="en-US" sz="1350" b="1" dirty="0" err="1">
                <a:solidFill>
                  <a:prstClr val="black"/>
                </a:solidFill>
              </a:rPr>
              <a:t>terhadap</a:t>
            </a:r>
            <a:r>
              <a:rPr lang="en-US" sz="1350" b="1" dirty="0">
                <a:solidFill>
                  <a:prstClr val="black"/>
                </a:solidFill>
              </a:rPr>
              <a:t> </a:t>
            </a:r>
            <a:r>
              <a:rPr lang="en-US" sz="1350" b="1" dirty="0" err="1">
                <a:solidFill>
                  <a:prstClr val="black"/>
                </a:solidFill>
              </a:rPr>
              <a:t>kepentingan</a:t>
            </a:r>
            <a:r>
              <a:rPr lang="en-US" sz="1350" b="1" dirty="0">
                <a:solidFill>
                  <a:prstClr val="black"/>
                </a:solidFill>
              </a:rPr>
              <a:t> </a:t>
            </a:r>
            <a:r>
              <a:rPr lang="en-US" sz="1350" b="1" dirty="0" err="1">
                <a:solidFill>
                  <a:prstClr val="black"/>
                </a:solidFill>
              </a:rPr>
              <a:t>umum</a:t>
            </a:r>
            <a:endParaRPr lang="en-US" sz="1350" b="1" dirty="0">
              <a:solidFill>
                <a:prstClr val="black"/>
              </a:solidFill>
            </a:endParaRPr>
          </a:p>
        </p:txBody>
      </p:sp>
      <p:sp>
        <p:nvSpPr>
          <p:cNvPr id="28" name="Pentagon 27"/>
          <p:cNvSpPr/>
          <p:nvPr/>
        </p:nvSpPr>
        <p:spPr>
          <a:xfrm>
            <a:off x="5961459" y="3119906"/>
            <a:ext cx="2789735" cy="1492575"/>
          </a:xfrm>
          <a:prstGeom prst="homePlate">
            <a:avLst/>
          </a:prstGeom>
          <a:solidFill>
            <a:srgbClr val="FF9999"/>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base" latinLnBrk="1">
              <a:spcBef>
                <a:spcPct val="0"/>
              </a:spcBef>
              <a:spcAft>
                <a:spcPct val="0"/>
              </a:spcAft>
              <a:buClrTx/>
              <a:buFontTx/>
              <a:buNone/>
            </a:pPr>
            <a:r>
              <a:rPr lang="en-US" sz="1350" b="1" dirty="0">
                <a:solidFill>
                  <a:prstClr val="black"/>
                </a:solidFill>
              </a:rPr>
              <a:t>HTUN </a:t>
            </a:r>
            <a:r>
              <a:rPr lang="en-US" sz="1350" b="1" dirty="0" err="1">
                <a:solidFill>
                  <a:prstClr val="black"/>
                </a:solidFill>
              </a:rPr>
              <a:t>adalah</a:t>
            </a:r>
            <a:r>
              <a:rPr lang="en-US" sz="1350" b="1" dirty="0">
                <a:solidFill>
                  <a:prstClr val="black"/>
                </a:solidFill>
              </a:rPr>
              <a:t> </a:t>
            </a:r>
            <a:r>
              <a:rPr lang="en-US" sz="1350" b="1" dirty="0" err="1">
                <a:solidFill>
                  <a:prstClr val="black"/>
                </a:solidFill>
              </a:rPr>
              <a:t>himpunan</a:t>
            </a:r>
            <a:r>
              <a:rPr lang="en-US" sz="1350" b="1" dirty="0">
                <a:solidFill>
                  <a:prstClr val="black"/>
                </a:solidFill>
              </a:rPr>
              <a:t> </a:t>
            </a:r>
            <a:r>
              <a:rPr lang="en-US" sz="1350" b="1" dirty="0" err="1">
                <a:solidFill>
                  <a:prstClr val="black"/>
                </a:solidFill>
              </a:rPr>
              <a:t>peraturan</a:t>
            </a:r>
            <a:r>
              <a:rPr lang="en-US" sz="1350" b="1" dirty="0">
                <a:solidFill>
                  <a:prstClr val="black"/>
                </a:solidFill>
              </a:rPr>
              <a:t> </a:t>
            </a:r>
            <a:r>
              <a:rPr lang="en-US" sz="1350" b="1" dirty="0" err="1">
                <a:solidFill>
                  <a:prstClr val="black"/>
                </a:solidFill>
              </a:rPr>
              <a:t>perundang-undangan</a:t>
            </a:r>
            <a:r>
              <a:rPr lang="en-US" sz="1350" b="1" dirty="0">
                <a:solidFill>
                  <a:prstClr val="black"/>
                </a:solidFill>
              </a:rPr>
              <a:t> yang </a:t>
            </a:r>
            <a:r>
              <a:rPr lang="en-US" sz="1350" b="1" dirty="0" err="1">
                <a:solidFill>
                  <a:prstClr val="black"/>
                </a:solidFill>
              </a:rPr>
              <a:t>mengatur</a:t>
            </a:r>
            <a:r>
              <a:rPr lang="en-US" sz="1350" b="1" dirty="0">
                <a:solidFill>
                  <a:prstClr val="black"/>
                </a:solidFill>
              </a:rPr>
              <a:t> </a:t>
            </a:r>
            <a:r>
              <a:rPr lang="en-US" sz="1350" b="1" dirty="0" err="1">
                <a:solidFill>
                  <a:prstClr val="black"/>
                </a:solidFill>
              </a:rPr>
              <a:t>hubungan-hubungan</a:t>
            </a:r>
            <a:r>
              <a:rPr lang="en-US" sz="1350" b="1" dirty="0">
                <a:solidFill>
                  <a:prstClr val="black"/>
                </a:solidFill>
              </a:rPr>
              <a:t> </a:t>
            </a:r>
            <a:r>
              <a:rPr lang="en-US" sz="1350" b="1" dirty="0" err="1">
                <a:solidFill>
                  <a:prstClr val="black"/>
                </a:solidFill>
              </a:rPr>
              <a:t>hukum</a:t>
            </a:r>
            <a:r>
              <a:rPr lang="en-US" sz="1350" b="1" dirty="0">
                <a:solidFill>
                  <a:prstClr val="black"/>
                </a:solidFill>
              </a:rPr>
              <a:t> </a:t>
            </a:r>
            <a:r>
              <a:rPr lang="en-US" sz="1350" b="1" dirty="0" err="1">
                <a:solidFill>
                  <a:prstClr val="black"/>
                </a:solidFill>
              </a:rPr>
              <a:t>antara</a:t>
            </a:r>
            <a:r>
              <a:rPr lang="en-US" sz="1350" b="1" dirty="0">
                <a:solidFill>
                  <a:prstClr val="black"/>
                </a:solidFill>
              </a:rPr>
              <a:t> </a:t>
            </a:r>
            <a:r>
              <a:rPr lang="en-US" sz="1350" b="1" dirty="0" err="1">
                <a:solidFill>
                  <a:prstClr val="black"/>
                </a:solidFill>
              </a:rPr>
              <a:t>pemerintah</a:t>
            </a:r>
            <a:r>
              <a:rPr lang="en-US" sz="1350" b="1" dirty="0">
                <a:solidFill>
                  <a:prstClr val="black"/>
                </a:solidFill>
              </a:rPr>
              <a:t> </a:t>
            </a:r>
            <a:r>
              <a:rPr lang="en-US" sz="1350" b="1" dirty="0" err="1">
                <a:solidFill>
                  <a:prstClr val="black"/>
                </a:solidFill>
              </a:rPr>
              <a:t>dengan</a:t>
            </a:r>
            <a:r>
              <a:rPr lang="en-US" sz="1350" b="1" dirty="0">
                <a:solidFill>
                  <a:prstClr val="black"/>
                </a:solidFill>
              </a:rPr>
              <a:t> </a:t>
            </a:r>
            <a:r>
              <a:rPr lang="en-US" sz="1350" b="1" dirty="0" err="1">
                <a:solidFill>
                  <a:prstClr val="black"/>
                </a:solidFill>
              </a:rPr>
              <a:t>warga</a:t>
            </a:r>
            <a:r>
              <a:rPr lang="en-US" sz="1350" b="1" dirty="0">
                <a:solidFill>
                  <a:prstClr val="black"/>
                </a:solidFill>
              </a:rPr>
              <a:t> </a:t>
            </a:r>
            <a:r>
              <a:rPr lang="en-US" sz="1350" b="1" dirty="0" err="1">
                <a:solidFill>
                  <a:prstClr val="black"/>
                </a:solidFill>
              </a:rPr>
              <a:t>negaranya</a:t>
            </a:r>
            <a:r>
              <a:rPr lang="en-US" sz="1350" b="1" dirty="0">
                <a:solidFill>
                  <a:prstClr val="black"/>
                </a:solidFill>
              </a:rPr>
              <a:t> </a:t>
            </a:r>
          </a:p>
        </p:txBody>
      </p:sp>
    </p:spTree>
    <p:extLst>
      <p:ext uri="{BB962C8B-B14F-4D97-AF65-F5344CB8AC3E}">
        <p14:creationId xmlns:p14="http://schemas.microsoft.com/office/powerpoint/2010/main" val="2650950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0-#ppt_w/2"/>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Freeform 1048647"/>
          <p:cNvSpPr/>
          <p:nvPr/>
        </p:nvSpPr>
        <p:spPr>
          <a:xfrm flipH="1">
            <a:off x="0"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49" name="Freeform 1048648"/>
          <p:cNvSpPr/>
          <p:nvPr/>
        </p:nvSpPr>
        <p:spPr>
          <a:xfrm>
            <a:off x="3080147"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0" name="Freeform 1048649"/>
          <p:cNvSpPr/>
          <p:nvPr/>
        </p:nvSpPr>
        <p:spPr>
          <a:xfrm flipH="1">
            <a:off x="6679406"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1" name="Freeform 1048650"/>
          <p:cNvSpPr/>
          <p:nvPr/>
        </p:nvSpPr>
        <p:spPr>
          <a:xfrm flipH="1">
            <a:off x="58293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2" name="Freeform 1048651"/>
          <p:cNvSpPr/>
          <p:nvPr/>
        </p:nvSpPr>
        <p:spPr>
          <a:xfrm>
            <a:off x="38481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3" name="Freeform 1048652"/>
          <p:cNvSpPr/>
          <p:nvPr/>
        </p:nvSpPr>
        <p:spPr>
          <a:xfrm flipH="1">
            <a:off x="5232797"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4" name="Freeform 1048653"/>
          <p:cNvSpPr/>
          <p:nvPr/>
        </p:nvSpPr>
        <p:spPr>
          <a:xfrm>
            <a:off x="4708922"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5" name="Freeform 1048654"/>
          <p:cNvSpPr/>
          <p:nvPr/>
        </p:nvSpPr>
        <p:spPr>
          <a:xfrm flipH="1">
            <a:off x="786407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6" name="Freeform 1048655"/>
          <p:cNvSpPr/>
          <p:nvPr/>
        </p:nvSpPr>
        <p:spPr>
          <a:xfrm flipH="1">
            <a:off x="7049691" y="4788694"/>
            <a:ext cx="1215628"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nvGrpSpPr>
          <p:cNvPr id="49" name="Group 48"/>
          <p:cNvGrpSpPr/>
          <p:nvPr/>
        </p:nvGrpSpPr>
        <p:grpSpPr>
          <a:xfrm>
            <a:off x="340513" y="-23806"/>
            <a:ext cx="579519" cy="601265"/>
            <a:chOff x="454155" y="-31551"/>
            <a:chExt cx="772752" cy="801401"/>
          </a:xfrm>
        </p:grpSpPr>
        <p:sp>
          <p:nvSpPr>
            <p:cNvPr id="1048658" name="Isosceles Triangle 1048657"/>
            <p:cNvSpPr/>
            <p:nvPr/>
          </p:nvSpPr>
          <p:spPr>
            <a:xfrm rot="2805906">
              <a:off x="439830" y="-17226"/>
              <a:ext cx="801401" cy="772752"/>
            </a:xfrm>
            <a:prstGeom prst="triangle">
              <a:avLst>
                <a:gd name="adj" fmla="val 68796"/>
              </a:avLst>
            </a:prstGeom>
            <a:solidFill>
              <a:srgbClr val="FF0066"/>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9" name="TextBox 1048658"/>
            <p:cNvSpPr txBox="1"/>
            <p:nvPr/>
          </p:nvSpPr>
          <p:spPr>
            <a:xfrm>
              <a:off x="588649" y="243670"/>
              <a:ext cx="406981" cy="523034"/>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id-ID" altLang="zh-CN" sz="2100" b="1" dirty="0">
                  <a:solidFill>
                    <a:prstClr val="white"/>
                  </a:solidFill>
                  <a:effectLst>
                    <a:outerShdw blurRad="38100" dist="38100" dir="2700000" algn="tl">
                      <a:srgbClr val="C0C0C0"/>
                    </a:outerShdw>
                  </a:effectLst>
                  <a:latin typeface="微软雅黑" charset="-122"/>
                  <a:ea typeface="微软雅黑" charset="-122"/>
                </a:rPr>
                <a:t>3</a:t>
              </a:r>
              <a:endParaRPr lang="en-US" altLang="zh-CN" sz="2100" b="1" dirty="0">
                <a:solidFill>
                  <a:prstClr val="white"/>
                </a:solidFill>
                <a:effectLst>
                  <a:outerShdw blurRad="38100" dist="38100" dir="2700000" algn="tl">
                    <a:srgbClr val="C0C0C0"/>
                  </a:outerShdw>
                </a:effectLst>
                <a:latin typeface="微软雅黑" charset="-122"/>
                <a:ea typeface="微软雅黑" charset="-122"/>
              </a:endParaRPr>
            </a:p>
          </p:txBody>
        </p:sp>
      </p:grpSp>
      <p:sp>
        <p:nvSpPr>
          <p:cNvPr id="1048660" name="Freeform 1048659"/>
          <p:cNvSpPr/>
          <p:nvPr/>
        </p:nvSpPr>
        <p:spPr>
          <a:xfrm flipH="1">
            <a:off x="207525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61" name="Freeform 1048660"/>
          <p:cNvSpPr/>
          <p:nvPr/>
        </p:nvSpPr>
        <p:spPr>
          <a:xfrm flipH="1">
            <a:off x="1340644"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72" name="Footer Placeholder 1048671"/>
          <p:cNvSpPr>
            <a:spLocks noGrp="1"/>
          </p:cNvSpPr>
          <p:nvPr>
            <p:ph type="ftr" sz="quarter" idx="11"/>
          </p:nvPr>
        </p:nvSpPr>
        <p:spPr>
          <a:xfrm>
            <a:off x="3028950" y="4767263"/>
            <a:ext cx="3086100" cy="273844"/>
          </a:xfrm>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
        <p:nvSpPr>
          <p:cNvPr id="2" name="Frame 1"/>
          <p:cNvSpPr/>
          <p:nvPr/>
        </p:nvSpPr>
        <p:spPr>
          <a:xfrm rot="21396289">
            <a:off x="1273669" y="137072"/>
            <a:ext cx="5849489" cy="2241510"/>
          </a:xfrm>
          <a:prstGeom prst="frame">
            <a:avLst>
              <a:gd name="adj1" fmla="val 7147"/>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1">
              <a:spcBef>
                <a:spcPct val="0"/>
              </a:spcBef>
              <a:spcAft>
                <a:spcPct val="0"/>
              </a:spcAft>
              <a:buClrTx/>
              <a:buFontTx/>
              <a:buNone/>
            </a:pPr>
            <a:endParaRPr lang="id-ID" sz="1350">
              <a:solidFill>
                <a:prstClr val="black"/>
              </a:solidFill>
            </a:endParaRPr>
          </a:p>
        </p:txBody>
      </p:sp>
      <p:sp>
        <p:nvSpPr>
          <p:cNvPr id="29" name="Frame 28"/>
          <p:cNvSpPr/>
          <p:nvPr/>
        </p:nvSpPr>
        <p:spPr>
          <a:xfrm>
            <a:off x="1412227" y="129071"/>
            <a:ext cx="5825678" cy="1986285"/>
          </a:xfrm>
          <a:prstGeom prst="frame">
            <a:avLst>
              <a:gd name="adj1" fmla="val 7147"/>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1">
              <a:spcBef>
                <a:spcPct val="0"/>
              </a:spcBef>
              <a:spcAft>
                <a:spcPct val="0"/>
              </a:spcAft>
              <a:buClrTx/>
              <a:buFontTx/>
              <a:buNone/>
            </a:pPr>
            <a:endParaRPr lang="id-ID" sz="1350">
              <a:solidFill>
                <a:prstClr val="black"/>
              </a:solidFill>
            </a:endParaRPr>
          </a:p>
        </p:txBody>
      </p:sp>
      <p:sp>
        <p:nvSpPr>
          <p:cNvPr id="3" name="TextBox 2"/>
          <p:cNvSpPr txBox="1"/>
          <p:nvPr/>
        </p:nvSpPr>
        <p:spPr>
          <a:xfrm>
            <a:off x="1790224" y="700190"/>
            <a:ext cx="4964723" cy="1246495"/>
          </a:xfrm>
          <a:prstGeom prst="rect">
            <a:avLst/>
          </a:prstGeom>
          <a:noFill/>
        </p:spPr>
        <p:txBody>
          <a:bodyPr wrap="square" rtlCol="0">
            <a:spAutoFit/>
          </a:bodyPr>
          <a:lstStyle/>
          <a:p>
            <a:pPr fontAlgn="base" latinLnBrk="1">
              <a:spcBef>
                <a:spcPct val="0"/>
              </a:spcBef>
              <a:spcAft>
                <a:spcPct val="0"/>
              </a:spcAft>
              <a:buClrTx/>
              <a:buFontTx/>
              <a:buNone/>
            </a:pPr>
            <a:r>
              <a:rPr lang="en-US" sz="1500" b="1" dirty="0" err="1">
                <a:solidFill>
                  <a:prstClr val="black"/>
                </a:solidFill>
                <a:latin typeface="Calibri" pitchFamily="34" charset="0"/>
                <a:ea typeface="微软雅黑 Light" charset="-122"/>
              </a:rPr>
              <a:t>Hukum</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privat</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mencakup</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peraturan-peraturan</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hukum</a:t>
            </a:r>
            <a:r>
              <a:rPr lang="en-US" sz="1500" b="1" dirty="0">
                <a:solidFill>
                  <a:prstClr val="black"/>
                </a:solidFill>
                <a:latin typeface="Calibri" pitchFamily="34" charset="0"/>
                <a:ea typeface="微软雅黑 Light" charset="-122"/>
              </a:rPr>
              <a:t> yang </a:t>
            </a:r>
            <a:r>
              <a:rPr lang="en-US" sz="1500" b="1" dirty="0" err="1">
                <a:solidFill>
                  <a:prstClr val="black"/>
                </a:solidFill>
                <a:latin typeface="Calibri" pitchFamily="34" charset="0"/>
                <a:ea typeface="微软雅黑 Light" charset="-122"/>
              </a:rPr>
              <a:t>mengatur</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tentang</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hubungan</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antara</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individu</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dalam</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memenuhi</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keperluan</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hidupnya</a:t>
            </a:r>
            <a:r>
              <a:rPr lang="en-US" sz="1500" b="1" dirty="0">
                <a:solidFill>
                  <a:prstClr val="black"/>
                </a:solidFill>
                <a:latin typeface="Calibri" pitchFamily="34" charset="0"/>
                <a:ea typeface="微软雅黑 Light" charset="-122"/>
              </a:rPr>
              <a:t>.</a:t>
            </a:r>
          </a:p>
          <a:p>
            <a:pPr fontAlgn="base" latinLnBrk="1">
              <a:spcBef>
                <a:spcPct val="0"/>
              </a:spcBef>
              <a:spcAft>
                <a:spcPct val="0"/>
              </a:spcAft>
              <a:buClrTx/>
              <a:buFontTx/>
              <a:buNone/>
            </a:pPr>
            <a:r>
              <a:rPr lang="en-US" sz="1500" b="1" dirty="0">
                <a:solidFill>
                  <a:prstClr val="black"/>
                </a:solidFill>
                <a:latin typeface="Calibri" pitchFamily="34" charset="0"/>
                <a:ea typeface="微软雅黑 Light" charset="-122"/>
              </a:rPr>
              <a:t>Yang </a:t>
            </a:r>
            <a:r>
              <a:rPr lang="en-US" sz="1500" b="1" dirty="0" err="1">
                <a:solidFill>
                  <a:prstClr val="black"/>
                </a:solidFill>
                <a:latin typeface="Calibri" pitchFamily="34" charset="0"/>
                <a:ea typeface="微软雅黑 Light" charset="-122"/>
              </a:rPr>
              <a:t>termasuk</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hukum</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privat</a:t>
            </a:r>
            <a:r>
              <a:rPr lang="en-US" sz="1500" b="1" dirty="0">
                <a:solidFill>
                  <a:prstClr val="black"/>
                </a:solidFill>
                <a:latin typeface="Calibri" pitchFamily="34" charset="0"/>
                <a:ea typeface="微软雅黑 Light" charset="-122"/>
              </a:rPr>
              <a:t> </a:t>
            </a:r>
            <a:r>
              <a:rPr lang="en-US" sz="1500" b="1" dirty="0" err="1">
                <a:solidFill>
                  <a:prstClr val="black"/>
                </a:solidFill>
                <a:latin typeface="Calibri" pitchFamily="34" charset="0"/>
                <a:ea typeface="微软雅黑 Light" charset="-122"/>
              </a:rPr>
              <a:t>antara</a:t>
            </a:r>
            <a:r>
              <a:rPr lang="en-US" sz="1500" b="1" dirty="0">
                <a:solidFill>
                  <a:prstClr val="black"/>
                </a:solidFill>
                <a:latin typeface="Calibri" pitchFamily="34" charset="0"/>
                <a:ea typeface="微软雅黑 Light" charset="-122"/>
              </a:rPr>
              <a:t> lain:</a:t>
            </a:r>
          </a:p>
          <a:p>
            <a:pPr fontAlgn="base" latinLnBrk="1">
              <a:spcBef>
                <a:spcPct val="0"/>
              </a:spcBef>
              <a:spcAft>
                <a:spcPct val="0"/>
              </a:spcAft>
              <a:buClrTx/>
              <a:buFontTx/>
              <a:buNone/>
            </a:pPr>
            <a:endParaRPr lang="id-ID" sz="1500" b="1" dirty="0">
              <a:solidFill>
                <a:prstClr val="black"/>
              </a:solidFill>
              <a:latin typeface="Calibri" pitchFamily="34" charset="0"/>
              <a:ea typeface="微软雅黑 Light" charset="-122"/>
            </a:endParaRPr>
          </a:p>
        </p:txBody>
      </p:sp>
      <p:sp>
        <p:nvSpPr>
          <p:cNvPr id="5" name="Pentagon 4"/>
          <p:cNvSpPr/>
          <p:nvPr/>
        </p:nvSpPr>
        <p:spPr>
          <a:xfrm>
            <a:off x="1412228" y="2755107"/>
            <a:ext cx="3169411" cy="1465945"/>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fontAlgn="base" latinLnBrk="1">
              <a:spcBef>
                <a:spcPct val="0"/>
              </a:spcBef>
              <a:spcAft>
                <a:spcPct val="0"/>
              </a:spcAft>
              <a:buClrTx/>
              <a:buFontTx/>
              <a:buNone/>
            </a:pPr>
            <a:r>
              <a:rPr lang="en-US" sz="1350" b="1" dirty="0" err="1">
                <a:solidFill>
                  <a:prstClr val="black"/>
                </a:solidFill>
              </a:rPr>
              <a:t>Hukum</a:t>
            </a:r>
            <a:r>
              <a:rPr lang="en-US" sz="1350" b="1" dirty="0">
                <a:solidFill>
                  <a:prstClr val="black"/>
                </a:solidFill>
              </a:rPr>
              <a:t> </a:t>
            </a:r>
            <a:r>
              <a:rPr lang="en-US" sz="1350" b="1" dirty="0" err="1">
                <a:solidFill>
                  <a:prstClr val="black"/>
                </a:solidFill>
              </a:rPr>
              <a:t>Perdata</a:t>
            </a:r>
            <a:endParaRPr lang="en-US" sz="1350" b="1" dirty="0">
              <a:solidFill>
                <a:prstClr val="black"/>
              </a:solidFill>
            </a:endParaRPr>
          </a:p>
          <a:p>
            <a:pPr fontAlgn="base" latinLnBrk="1">
              <a:spcBef>
                <a:spcPct val="0"/>
              </a:spcBef>
              <a:spcAft>
                <a:spcPct val="0"/>
              </a:spcAft>
              <a:buClrTx/>
              <a:buFontTx/>
              <a:buNone/>
            </a:pPr>
            <a:r>
              <a:rPr lang="en-US" sz="1350" b="1" dirty="0" err="1">
                <a:solidFill>
                  <a:prstClr val="black"/>
                </a:solidFill>
              </a:rPr>
              <a:t>Rangkaian</a:t>
            </a:r>
            <a:r>
              <a:rPr lang="en-US" sz="1350" b="1" dirty="0">
                <a:solidFill>
                  <a:prstClr val="black"/>
                </a:solidFill>
              </a:rPr>
              <a:t> </a:t>
            </a:r>
            <a:r>
              <a:rPr lang="en-US" sz="1350" b="1" dirty="0" err="1">
                <a:solidFill>
                  <a:prstClr val="black"/>
                </a:solidFill>
              </a:rPr>
              <a:t>peraturan-peraturan</a:t>
            </a:r>
            <a:r>
              <a:rPr lang="en-US" sz="1350" b="1" dirty="0">
                <a:solidFill>
                  <a:prstClr val="black"/>
                </a:solidFill>
              </a:rPr>
              <a:t> </a:t>
            </a:r>
            <a:r>
              <a:rPr lang="en-US" sz="1350" b="1" dirty="0" err="1">
                <a:solidFill>
                  <a:prstClr val="black"/>
                </a:solidFill>
              </a:rPr>
              <a:t>hukum</a:t>
            </a:r>
            <a:r>
              <a:rPr lang="en-US" sz="1350" b="1" dirty="0">
                <a:solidFill>
                  <a:prstClr val="black"/>
                </a:solidFill>
              </a:rPr>
              <a:t> yang </a:t>
            </a:r>
            <a:r>
              <a:rPr lang="en-US" sz="1350" b="1" dirty="0" err="1">
                <a:solidFill>
                  <a:prstClr val="black"/>
                </a:solidFill>
              </a:rPr>
              <a:t>mengatur</a:t>
            </a:r>
            <a:r>
              <a:rPr lang="en-US" sz="1350" b="1" dirty="0">
                <a:solidFill>
                  <a:prstClr val="black"/>
                </a:solidFill>
              </a:rPr>
              <a:t> </a:t>
            </a:r>
            <a:r>
              <a:rPr lang="en-US" sz="1350" b="1" dirty="0" err="1">
                <a:solidFill>
                  <a:prstClr val="black"/>
                </a:solidFill>
              </a:rPr>
              <a:t>hubungan</a:t>
            </a:r>
            <a:r>
              <a:rPr lang="en-US" sz="1350" b="1" dirty="0">
                <a:solidFill>
                  <a:prstClr val="black"/>
                </a:solidFill>
              </a:rPr>
              <a:t> </a:t>
            </a:r>
            <a:r>
              <a:rPr lang="en-US" sz="1350" b="1" dirty="0" err="1">
                <a:solidFill>
                  <a:prstClr val="black"/>
                </a:solidFill>
              </a:rPr>
              <a:t>hukum</a:t>
            </a:r>
            <a:r>
              <a:rPr lang="en-US" sz="1350" b="1" dirty="0">
                <a:solidFill>
                  <a:prstClr val="black"/>
                </a:solidFill>
              </a:rPr>
              <a:t> </a:t>
            </a:r>
            <a:r>
              <a:rPr lang="en-US" sz="1350" b="1" dirty="0" err="1">
                <a:solidFill>
                  <a:prstClr val="black"/>
                </a:solidFill>
              </a:rPr>
              <a:t>antara</a:t>
            </a:r>
            <a:r>
              <a:rPr lang="en-US" sz="1350" b="1" dirty="0">
                <a:solidFill>
                  <a:prstClr val="black"/>
                </a:solidFill>
              </a:rPr>
              <a:t> orang yang </a:t>
            </a:r>
            <a:r>
              <a:rPr lang="en-US" sz="1350" b="1" dirty="0" err="1">
                <a:solidFill>
                  <a:prstClr val="black"/>
                </a:solidFill>
              </a:rPr>
              <a:t>satu</a:t>
            </a:r>
            <a:r>
              <a:rPr lang="en-US" sz="1350" b="1" dirty="0">
                <a:solidFill>
                  <a:prstClr val="black"/>
                </a:solidFill>
              </a:rPr>
              <a:t> </a:t>
            </a:r>
            <a:r>
              <a:rPr lang="en-US" sz="1350" b="1" dirty="0" err="1">
                <a:solidFill>
                  <a:prstClr val="black"/>
                </a:solidFill>
              </a:rPr>
              <a:t>dengan</a:t>
            </a:r>
            <a:r>
              <a:rPr lang="en-US" sz="1350" b="1" dirty="0">
                <a:solidFill>
                  <a:prstClr val="black"/>
                </a:solidFill>
              </a:rPr>
              <a:t> orang lain </a:t>
            </a:r>
            <a:r>
              <a:rPr lang="en-US" sz="1350" b="1" dirty="0" err="1">
                <a:solidFill>
                  <a:prstClr val="black"/>
                </a:solidFill>
              </a:rPr>
              <a:t>dengan</a:t>
            </a:r>
            <a:r>
              <a:rPr lang="en-US" sz="1350" b="1" dirty="0">
                <a:solidFill>
                  <a:prstClr val="black"/>
                </a:solidFill>
              </a:rPr>
              <a:t> </a:t>
            </a:r>
            <a:r>
              <a:rPr lang="en-US" sz="1350" b="1" dirty="0" err="1">
                <a:solidFill>
                  <a:prstClr val="black"/>
                </a:solidFill>
              </a:rPr>
              <a:t>menitikberatkan</a:t>
            </a:r>
            <a:r>
              <a:rPr lang="en-US" sz="1350" b="1" dirty="0">
                <a:solidFill>
                  <a:prstClr val="black"/>
                </a:solidFill>
              </a:rPr>
              <a:t> </a:t>
            </a:r>
            <a:r>
              <a:rPr lang="en-US" sz="1350" b="1" dirty="0" err="1">
                <a:solidFill>
                  <a:prstClr val="black"/>
                </a:solidFill>
              </a:rPr>
              <a:t>kepada</a:t>
            </a:r>
            <a:r>
              <a:rPr lang="en-US" sz="1350" b="1" dirty="0">
                <a:solidFill>
                  <a:prstClr val="black"/>
                </a:solidFill>
              </a:rPr>
              <a:t> </a:t>
            </a:r>
            <a:r>
              <a:rPr lang="en-US" sz="1350" b="1" dirty="0" err="1">
                <a:solidFill>
                  <a:prstClr val="black"/>
                </a:solidFill>
              </a:rPr>
              <a:t>kepentingan</a:t>
            </a:r>
            <a:r>
              <a:rPr lang="en-US" sz="1350" b="1" dirty="0">
                <a:solidFill>
                  <a:prstClr val="black"/>
                </a:solidFill>
              </a:rPr>
              <a:t> </a:t>
            </a:r>
            <a:r>
              <a:rPr lang="en-US" sz="1350" b="1" dirty="0" err="1">
                <a:solidFill>
                  <a:prstClr val="black"/>
                </a:solidFill>
              </a:rPr>
              <a:t>perseorangan</a:t>
            </a:r>
            <a:endParaRPr lang="en-US" sz="1350" b="1" dirty="0">
              <a:solidFill>
                <a:prstClr val="black"/>
              </a:solidFill>
            </a:endParaRPr>
          </a:p>
        </p:txBody>
      </p:sp>
      <p:sp>
        <p:nvSpPr>
          <p:cNvPr id="24" name="Pentagon 23"/>
          <p:cNvSpPr/>
          <p:nvPr/>
        </p:nvSpPr>
        <p:spPr>
          <a:xfrm>
            <a:off x="5162646" y="2843212"/>
            <a:ext cx="3102673" cy="1289732"/>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latinLnBrk="1">
              <a:spcBef>
                <a:spcPct val="0"/>
              </a:spcBef>
              <a:spcAft>
                <a:spcPct val="0"/>
              </a:spcAft>
              <a:buClrTx/>
              <a:buFontTx/>
              <a:buNone/>
            </a:pPr>
            <a:r>
              <a:rPr lang="en-US" sz="1350" b="1" dirty="0" err="1">
                <a:solidFill>
                  <a:prstClr val="black"/>
                </a:solidFill>
              </a:rPr>
              <a:t>Hukum</a:t>
            </a:r>
            <a:r>
              <a:rPr lang="en-US" sz="1350" b="1" dirty="0">
                <a:solidFill>
                  <a:prstClr val="black"/>
                </a:solidFill>
              </a:rPr>
              <a:t> </a:t>
            </a:r>
            <a:r>
              <a:rPr lang="en-US" sz="1350" b="1" dirty="0" err="1">
                <a:solidFill>
                  <a:prstClr val="black"/>
                </a:solidFill>
              </a:rPr>
              <a:t>Dagang</a:t>
            </a:r>
            <a:endParaRPr lang="en-US" sz="1350" b="1" dirty="0">
              <a:solidFill>
                <a:prstClr val="black"/>
              </a:solidFill>
            </a:endParaRPr>
          </a:p>
          <a:p>
            <a:pPr fontAlgn="base" latinLnBrk="1">
              <a:spcBef>
                <a:spcPct val="0"/>
              </a:spcBef>
              <a:spcAft>
                <a:spcPct val="0"/>
              </a:spcAft>
              <a:buClrTx/>
              <a:buFontTx/>
              <a:buNone/>
            </a:pPr>
            <a:r>
              <a:rPr lang="en-US" sz="1350" b="1" dirty="0" err="1">
                <a:solidFill>
                  <a:prstClr val="black"/>
                </a:solidFill>
              </a:rPr>
              <a:t>Peraturan</a:t>
            </a:r>
            <a:r>
              <a:rPr lang="en-US" sz="1350" b="1" dirty="0">
                <a:solidFill>
                  <a:prstClr val="black"/>
                </a:solidFill>
              </a:rPr>
              <a:t> yang </a:t>
            </a:r>
            <a:r>
              <a:rPr lang="en-US" sz="1350" b="1" dirty="0" err="1">
                <a:solidFill>
                  <a:prstClr val="black"/>
                </a:solidFill>
              </a:rPr>
              <a:t>mengatur</a:t>
            </a:r>
            <a:r>
              <a:rPr lang="en-US" sz="1350" b="1" dirty="0">
                <a:solidFill>
                  <a:prstClr val="black"/>
                </a:solidFill>
              </a:rPr>
              <a:t> </a:t>
            </a:r>
            <a:r>
              <a:rPr lang="en-US" sz="1350" b="1" dirty="0" err="1">
                <a:solidFill>
                  <a:prstClr val="black"/>
                </a:solidFill>
              </a:rPr>
              <a:t>hukum</a:t>
            </a:r>
            <a:r>
              <a:rPr lang="en-US" sz="1350" b="1" dirty="0">
                <a:solidFill>
                  <a:prstClr val="black"/>
                </a:solidFill>
              </a:rPr>
              <a:t> yang </a:t>
            </a:r>
            <a:r>
              <a:rPr lang="en-US" sz="1350" b="1" dirty="0" err="1">
                <a:solidFill>
                  <a:prstClr val="black"/>
                </a:solidFill>
              </a:rPr>
              <a:t>terkait</a:t>
            </a:r>
            <a:r>
              <a:rPr lang="en-US" sz="1350" b="1" dirty="0">
                <a:solidFill>
                  <a:prstClr val="black"/>
                </a:solidFill>
              </a:rPr>
              <a:t> </a:t>
            </a:r>
            <a:r>
              <a:rPr lang="en-US" sz="1350" b="1" dirty="0" err="1">
                <a:solidFill>
                  <a:prstClr val="black"/>
                </a:solidFill>
              </a:rPr>
              <a:t>dengan</a:t>
            </a:r>
            <a:r>
              <a:rPr lang="en-US" sz="1350" b="1" dirty="0">
                <a:solidFill>
                  <a:prstClr val="black"/>
                </a:solidFill>
              </a:rPr>
              <a:t> </a:t>
            </a:r>
            <a:r>
              <a:rPr lang="en-US" sz="1350" b="1" dirty="0" err="1">
                <a:solidFill>
                  <a:prstClr val="black"/>
                </a:solidFill>
              </a:rPr>
              <a:t>perdagangan</a:t>
            </a:r>
            <a:endParaRPr lang="en-US" sz="1350" b="1" dirty="0">
              <a:solidFill>
                <a:prstClr val="black"/>
              </a:solidFill>
            </a:endParaRPr>
          </a:p>
        </p:txBody>
      </p:sp>
    </p:spTree>
    <p:extLst>
      <p:ext uri="{BB962C8B-B14F-4D97-AF65-F5344CB8AC3E}">
        <p14:creationId xmlns:p14="http://schemas.microsoft.com/office/powerpoint/2010/main" val="1479165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0-#ppt_w/2"/>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7" name="Picture 2097196"/>
          <p:cNvPicPr>
            <a:picLocks/>
          </p:cNvPicPr>
          <p:nvPr/>
        </p:nvPicPr>
        <p:blipFill>
          <a:blip r:embed="rId2"/>
          <a:srcRect/>
          <a:stretch>
            <a:fillRect/>
          </a:stretch>
        </p:blipFill>
        <p:spPr>
          <a:xfrm>
            <a:off x="0" y="0"/>
            <a:ext cx="9144000" cy="5143500"/>
          </a:xfrm>
          <a:prstGeom prst="rect">
            <a:avLst/>
          </a:prstGeom>
          <a:noFill/>
          <a:ln>
            <a:noFill/>
          </a:ln>
        </p:spPr>
      </p:pic>
      <p:pic>
        <p:nvPicPr>
          <p:cNvPr id="2097198" name="Picture 2097197"/>
          <p:cNvPicPr>
            <a:picLocks/>
          </p:cNvPicPr>
          <p:nvPr/>
        </p:nvPicPr>
        <p:blipFill>
          <a:blip r:embed="rId3">
            <a:duotone>
              <a:schemeClr val="accent2">
                <a:shade val="45000"/>
                <a:satMod val="135000"/>
              </a:schemeClr>
              <a:prstClr val="white"/>
            </a:duotone>
          </a:blip>
          <a:srcRect/>
          <a:stretch>
            <a:fillRect/>
          </a:stretch>
        </p:blipFill>
        <p:spPr>
          <a:xfrm>
            <a:off x="0" y="0"/>
            <a:ext cx="9144000" cy="5143500"/>
          </a:xfrm>
          <a:prstGeom prst="rect">
            <a:avLst/>
          </a:prstGeom>
          <a:noFill/>
          <a:ln>
            <a:noFill/>
          </a:ln>
        </p:spPr>
      </p:pic>
      <p:sp>
        <p:nvSpPr>
          <p:cNvPr id="1049074" name="Freeform 1049073"/>
          <p:cNvSpPr/>
          <p:nvPr/>
        </p:nvSpPr>
        <p:spPr>
          <a:xfrm>
            <a:off x="5343525" y="3395662"/>
            <a:ext cx="3800475" cy="1747838"/>
          </a:xfrm>
          <a:custGeom>
            <a:avLst/>
            <a:gdLst/>
            <a:ahLst/>
            <a:cxnLst/>
            <a:rect l="0" t="0" r="r" b="b"/>
            <a:pathLst>
              <a:path w="5067301" h="2330133">
                <a:moveTo>
                  <a:pt x="2850980" y="0"/>
                </a:moveTo>
                <a:cubicBezTo>
                  <a:pt x="3249564" y="0"/>
                  <a:pt x="3594456" y="229667"/>
                  <a:pt x="3756668" y="565584"/>
                </a:cubicBezTo>
                <a:cubicBezTo>
                  <a:pt x="3884965" y="503272"/>
                  <a:pt x="4029158" y="469871"/>
                  <a:pt x="4181158" y="469871"/>
                </a:cubicBezTo>
                <a:cubicBezTo>
                  <a:pt x="4531322" y="469871"/>
                  <a:pt x="4840047" y="647128"/>
                  <a:pt x="5022350" y="916732"/>
                </a:cubicBezTo>
                <a:lnTo>
                  <a:pt x="5067301" y="999475"/>
                </a:lnTo>
                <a:lnTo>
                  <a:pt x="5067301" y="2330133"/>
                </a:lnTo>
                <a:lnTo>
                  <a:pt x="34883" y="2330133"/>
                </a:lnTo>
                <a:lnTo>
                  <a:pt x="14035" y="2258351"/>
                </a:lnTo>
                <a:cubicBezTo>
                  <a:pt x="4823" y="2210314"/>
                  <a:pt x="0" y="2160718"/>
                  <a:pt x="0" y="2109997"/>
                </a:cubicBezTo>
                <a:cubicBezTo>
                  <a:pt x="0" y="1677179"/>
                  <a:pt x="351180" y="1326310"/>
                  <a:pt x="784384" y="1326310"/>
                </a:cubicBezTo>
                <a:lnTo>
                  <a:pt x="934311" y="1341410"/>
                </a:lnTo>
                <a:cubicBezTo>
                  <a:pt x="1074188" y="1142204"/>
                  <a:pt x="1306436" y="1013544"/>
                  <a:pt x="1568766" y="1013544"/>
                </a:cubicBezTo>
                <a:cubicBezTo>
                  <a:pt x="1664766" y="1013544"/>
                  <a:pt x="1756739" y="1030773"/>
                  <a:pt x="1840822" y="1064814"/>
                </a:cubicBezTo>
                <a:cubicBezTo>
                  <a:pt x="1836971" y="1047932"/>
                  <a:pt x="1836538" y="1030788"/>
                  <a:pt x="1836538" y="1013544"/>
                </a:cubicBezTo>
                <a:cubicBezTo>
                  <a:pt x="1836538" y="453778"/>
                  <a:pt x="2290718" y="0"/>
                  <a:pt x="2850980" y="0"/>
                </a:cubicBezTo>
              </a:path>
            </a:pathLst>
          </a:custGeom>
          <a:solidFill>
            <a:schemeClr val="lt1"/>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75" name="Freeform 1049074"/>
          <p:cNvSpPr/>
          <p:nvPr/>
        </p:nvSpPr>
        <p:spPr>
          <a:xfrm>
            <a:off x="2164557" y="3896915"/>
            <a:ext cx="3901678" cy="1246584"/>
          </a:xfrm>
          <a:custGeom>
            <a:avLst/>
            <a:gdLst/>
            <a:ahLst/>
            <a:cxnLst/>
            <a:rect l="0" t="0" r="r" b="b"/>
            <a:pathLst>
              <a:path w="5203211" h="1661797">
                <a:moveTo>
                  <a:pt x="2708735" y="0"/>
                </a:moveTo>
                <a:cubicBezTo>
                  <a:pt x="3107319" y="0"/>
                  <a:pt x="3452211" y="229667"/>
                  <a:pt x="3614422" y="565584"/>
                </a:cubicBezTo>
                <a:cubicBezTo>
                  <a:pt x="3742719" y="503272"/>
                  <a:pt x="3886912" y="469871"/>
                  <a:pt x="4038913" y="469871"/>
                </a:cubicBezTo>
                <a:cubicBezTo>
                  <a:pt x="4599175" y="469871"/>
                  <a:pt x="5053355" y="923649"/>
                  <a:pt x="5053355" y="1483412"/>
                </a:cubicBezTo>
                <a:lnTo>
                  <a:pt x="5048910" y="1527468"/>
                </a:lnTo>
                <a:cubicBezTo>
                  <a:pt x="5102035" y="1562393"/>
                  <a:pt x="5150622" y="1603620"/>
                  <a:pt x="5193619" y="1650084"/>
                </a:cubicBezTo>
                <a:lnTo>
                  <a:pt x="5203211" y="1661797"/>
                </a:lnTo>
                <a:lnTo>
                  <a:pt x="0" y="1661797"/>
                </a:lnTo>
                <a:lnTo>
                  <a:pt x="87495" y="1555847"/>
                </a:lnTo>
                <a:cubicBezTo>
                  <a:pt x="229441" y="1414027"/>
                  <a:pt x="425537" y="1326310"/>
                  <a:pt x="642139" y="1326310"/>
                </a:cubicBezTo>
                <a:lnTo>
                  <a:pt x="792065" y="1341410"/>
                </a:lnTo>
                <a:cubicBezTo>
                  <a:pt x="931942" y="1142204"/>
                  <a:pt x="1164190" y="1013544"/>
                  <a:pt x="1426522" y="1013544"/>
                </a:cubicBezTo>
                <a:cubicBezTo>
                  <a:pt x="1522520" y="1013544"/>
                  <a:pt x="1614494" y="1030773"/>
                  <a:pt x="1698577" y="1064814"/>
                </a:cubicBezTo>
                <a:cubicBezTo>
                  <a:pt x="1694725" y="1047932"/>
                  <a:pt x="1694293" y="1030788"/>
                  <a:pt x="1694293" y="1013544"/>
                </a:cubicBezTo>
                <a:cubicBezTo>
                  <a:pt x="1694293" y="453778"/>
                  <a:pt x="2148473" y="0"/>
                  <a:pt x="2708735" y="0"/>
                </a:cubicBezTo>
              </a:path>
            </a:pathLst>
          </a:custGeom>
          <a:solidFill>
            <a:schemeClr val="lt1"/>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76" name="Freeform 1049075"/>
          <p:cNvSpPr/>
          <p:nvPr/>
        </p:nvSpPr>
        <p:spPr>
          <a:xfrm flipH="1">
            <a:off x="0" y="3423047"/>
            <a:ext cx="3700463" cy="1720453"/>
          </a:xfrm>
          <a:custGeom>
            <a:avLst/>
            <a:gdLst/>
            <a:ahLst/>
            <a:cxnLst/>
            <a:rect l="0" t="0" r="r" b="b"/>
            <a:pathLst>
              <a:path w="4933950" h="2294230">
                <a:moveTo>
                  <a:pt x="2850981" y="0"/>
                </a:moveTo>
                <a:cubicBezTo>
                  <a:pt x="2290719" y="0"/>
                  <a:pt x="1836538" y="453778"/>
                  <a:pt x="1836538" y="1013544"/>
                </a:cubicBezTo>
                <a:cubicBezTo>
                  <a:pt x="1836538" y="1030788"/>
                  <a:pt x="1836971" y="1047932"/>
                  <a:pt x="1840823" y="1064814"/>
                </a:cubicBezTo>
                <a:cubicBezTo>
                  <a:pt x="1756739" y="1030773"/>
                  <a:pt x="1664766" y="1013544"/>
                  <a:pt x="1568767" y="1013544"/>
                </a:cubicBezTo>
                <a:cubicBezTo>
                  <a:pt x="1306436" y="1013544"/>
                  <a:pt x="1074188" y="1142204"/>
                  <a:pt x="934311" y="1341410"/>
                </a:cubicBezTo>
                <a:lnTo>
                  <a:pt x="784384" y="1326310"/>
                </a:lnTo>
                <a:cubicBezTo>
                  <a:pt x="351180" y="1326310"/>
                  <a:pt x="0" y="1677179"/>
                  <a:pt x="0" y="2109997"/>
                </a:cubicBezTo>
                <a:cubicBezTo>
                  <a:pt x="0" y="2160718"/>
                  <a:pt x="4823" y="2210314"/>
                  <a:pt x="14035" y="2258351"/>
                </a:cubicBezTo>
                <a:lnTo>
                  <a:pt x="24456" y="2294230"/>
                </a:lnTo>
                <a:lnTo>
                  <a:pt x="4933950" y="2294230"/>
                </a:lnTo>
                <a:lnTo>
                  <a:pt x="4933950" y="809685"/>
                </a:lnTo>
                <a:lnTo>
                  <a:pt x="4898478" y="766731"/>
                </a:lnTo>
                <a:cubicBezTo>
                  <a:pt x="4714900" y="583316"/>
                  <a:pt x="4461290" y="469871"/>
                  <a:pt x="4181159" y="469871"/>
                </a:cubicBezTo>
                <a:cubicBezTo>
                  <a:pt x="4029158" y="469871"/>
                  <a:pt x="3884965" y="503272"/>
                  <a:pt x="3756668" y="565584"/>
                </a:cubicBezTo>
                <a:cubicBezTo>
                  <a:pt x="3594457" y="229667"/>
                  <a:pt x="3249564" y="0"/>
                  <a:pt x="2850981" y="0"/>
                </a:cubicBezTo>
              </a:path>
            </a:pathLst>
          </a:custGeom>
          <a:solidFill>
            <a:schemeClr val="lt1"/>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nvGrpSpPr>
          <p:cNvPr id="113" name="Group 112"/>
          <p:cNvGrpSpPr/>
          <p:nvPr/>
        </p:nvGrpSpPr>
        <p:grpSpPr>
          <a:xfrm>
            <a:off x="5108972" y="94059"/>
            <a:ext cx="596503" cy="603647"/>
            <a:chOff x="8424357" y="140703"/>
            <a:chExt cx="2088920" cy="2113920"/>
          </a:xfrm>
        </p:grpSpPr>
        <p:sp>
          <p:nvSpPr>
            <p:cNvPr id="1049077" name="Isosceles Triangle 1049076"/>
            <p:cNvSpPr/>
            <p:nvPr/>
          </p:nvSpPr>
          <p:spPr>
            <a:xfrm rot="2805906">
              <a:off x="8407058" y="178488"/>
              <a:ext cx="2113920" cy="2038350"/>
            </a:xfrm>
            <a:prstGeom prst="triangle">
              <a:avLst>
                <a:gd name="adj" fmla="val 68796"/>
              </a:avLst>
            </a:prstGeom>
            <a:solidFill>
              <a:srgbClr val="7030A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78" name="Freeform 1049077"/>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58267E"/>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79" name="Freeform 1049078"/>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4C216D"/>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grpSp>
        <p:nvGrpSpPr>
          <p:cNvPr id="114" name="Group 113"/>
          <p:cNvGrpSpPr/>
          <p:nvPr/>
        </p:nvGrpSpPr>
        <p:grpSpPr>
          <a:xfrm>
            <a:off x="1791890" y="3579019"/>
            <a:ext cx="947738" cy="958453"/>
            <a:chOff x="8424357" y="140703"/>
            <a:chExt cx="2088920" cy="2113920"/>
          </a:xfrm>
        </p:grpSpPr>
        <p:sp>
          <p:nvSpPr>
            <p:cNvPr id="1049080" name="Isosceles Triangle 1049079"/>
            <p:cNvSpPr/>
            <p:nvPr/>
          </p:nvSpPr>
          <p:spPr>
            <a:xfrm rot="2805906">
              <a:off x="8407058" y="178488"/>
              <a:ext cx="2113920" cy="2038350"/>
            </a:xfrm>
            <a:prstGeom prst="triangle">
              <a:avLst>
                <a:gd name="adj" fmla="val 68796"/>
              </a:avLst>
            </a:prstGeom>
            <a:solidFill>
              <a:schemeClr val="accent2"/>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81" name="Freeform 1049080"/>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F4B183"/>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82" name="Freeform 1049081"/>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C55A11"/>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grpSp>
        <p:nvGrpSpPr>
          <p:cNvPr id="115" name="Group 114"/>
          <p:cNvGrpSpPr/>
          <p:nvPr/>
        </p:nvGrpSpPr>
        <p:grpSpPr>
          <a:xfrm>
            <a:off x="6909196" y="3186113"/>
            <a:ext cx="594122" cy="601265"/>
            <a:chOff x="8424357" y="140703"/>
            <a:chExt cx="2088920" cy="2113920"/>
          </a:xfrm>
        </p:grpSpPr>
        <p:sp>
          <p:nvSpPr>
            <p:cNvPr id="1049083" name="Isosceles Triangle 1049082"/>
            <p:cNvSpPr/>
            <p:nvPr/>
          </p:nvSpPr>
          <p:spPr>
            <a:xfrm rot="2805906">
              <a:off x="8407058" y="178488"/>
              <a:ext cx="2113920" cy="2038350"/>
            </a:xfrm>
            <a:prstGeom prst="triangle">
              <a:avLst>
                <a:gd name="adj" fmla="val 68796"/>
              </a:avLst>
            </a:prstGeom>
            <a:solidFill>
              <a:srgbClr val="FFC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84" name="Freeform 1049083"/>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FFD966"/>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85" name="Freeform 1049084"/>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BF9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sp>
        <p:nvSpPr>
          <p:cNvPr id="1049086" name="Rectangle 1049085"/>
          <p:cNvSpPr/>
          <p:nvPr/>
        </p:nvSpPr>
        <p:spPr>
          <a:xfrm>
            <a:off x="2337197" y="2934891"/>
            <a:ext cx="4629150" cy="34528"/>
          </a:xfrm>
          <a:prstGeom prst="rect">
            <a:avLst/>
          </a:prstGeom>
          <a:solidFill>
            <a:schemeClr val="lt1"/>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87" name="Rectangle 1049086"/>
          <p:cNvSpPr/>
          <p:nvPr/>
        </p:nvSpPr>
        <p:spPr>
          <a:xfrm>
            <a:off x="2337197" y="2283619"/>
            <a:ext cx="4629150" cy="34528"/>
          </a:xfrm>
          <a:prstGeom prst="rect">
            <a:avLst/>
          </a:prstGeom>
          <a:solidFill>
            <a:schemeClr val="lt1"/>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nvGrpSpPr>
          <p:cNvPr id="116" name="Group 115"/>
          <p:cNvGrpSpPr/>
          <p:nvPr/>
        </p:nvGrpSpPr>
        <p:grpSpPr>
          <a:xfrm>
            <a:off x="4572000" y="3158728"/>
            <a:ext cx="381000" cy="441722"/>
            <a:chOff x="6198632" y="4210985"/>
            <a:chExt cx="508254" cy="589254"/>
          </a:xfrm>
        </p:grpSpPr>
        <p:sp>
          <p:nvSpPr>
            <p:cNvPr id="1049088" name="Isosceles Triangle 1049087"/>
            <p:cNvSpPr/>
            <p:nvPr/>
          </p:nvSpPr>
          <p:spPr>
            <a:xfrm rot="10800000">
              <a:off x="6198632" y="4210985"/>
              <a:ext cx="508254" cy="438150"/>
            </a:xfrm>
            <a:prstGeom prst="triangle">
              <a:avLst>
                <a:gd name="adj" fmla="val 50000"/>
              </a:avLst>
            </a:prstGeom>
            <a:solidFill>
              <a:srgbClr val="FFC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89" name="Isosceles Triangle 1049088"/>
            <p:cNvSpPr/>
            <p:nvPr/>
          </p:nvSpPr>
          <p:spPr>
            <a:xfrm rot="10800000">
              <a:off x="6198632" y="4362089"/>
              <a:ext cx="508254" cy="438150"/>
            </a:xfrm>
            <a:prstGeom prst="triangle">
              <a:avLst>
                <a:gd name="adj" fmla="val 50000"/>
              </a:avLst>
            </a:prstGeom>
            <a:solidFill>
              <a:srgbClr val="FFC000">
                <a:alpha val="60999"/>
              </a:srgbClr>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grpSp>
        <p:nvGrpSpPr>
          <p:cNvPr id="117" name="Group 116"/>
          <p:cNvGrpSpPr/>
          <p:nvPr/>
        </p:nvGrpSpPr>
        <p:grpSpPr>
          <a:xfrm>
            <a:off x="3798094" y="1034653"/>
            <a:ext cx="1928813" cy="1314450"/>
            <a:chOff x="5433174" y="866803"/>
            <a:chExt cx="2088920" cy="2113920"/>
          </a:xfrm>
        </p:grpSpPr>
        <p:sp>
          <p:nvSpPr>
            <p:cNvPr id="1049090" name="Isosceles Triangle 1049089"/>
            <p:cNvSpPr/>
            <p:nvPr/>
          </p:nvSpPr>
          <p:spPr>
            <a:xfrm rot="2805906">
              <a:off x="5415875" y="904588"/>
              <a:ext cx="2113920" cy="2038350"/>
            </a:xfrm>
            <a:prstGeom prst="triangle">
              <a:avLst>
                <a:gd name="adj" fmla="val 68796"/>
              </a:avLst>
            </a:prstGeom>
            <a:solidFill>
              <a:srgbClr val="2E75B6"/>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91" name="Freeform 1049090"/>
            <p:cNvSpPr/>
            <p:nvPr/>
          </p:nvSpPr>
          <p:spPr>
            <a:xfrm rot="2805906">
              <a:off x="6017727" y="8894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3484CC"/>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92" name="Freeform 1049091"/>
            <p:cNvSpPr/>
            <p:nvPr/>
          </p:nvSpPr>
          <p:spPr>
            <a:xfrm rot="2805906">
              <a:off x="6197629" y="9887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1F4E79"/>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sp>
        <p:nvSpPr>
          <p:cNvPr id="1049093" name="TextBox 1049092"/>
          <p:cNvSpPr txBox="1"/>
          <p:nvPr/>
        </p:nvSpPr>
        <p:spPr>
          <a:xfrm>
            <a:off x="3153966" y="2318147"/>
            <a:ext cx="2870016" cy="623248"/>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en-US" altLang="zh-CN" sz="3600" b="1">
                <a:solidFill>
                  <a:prstClr val="white"/>
                </a:solidFill>
                <a:effectLst>
                  <a:outerShdw blurRad="38100" dist="38100" dir="2700000" algn="tl">
                    <a:srgbClr val="C0C0C0"/>
                  </a:outerShdw>
                </a:effectLst>
                <a:latin typeface="微软雅黑" charset="-122"/>
                <a:ea typeface="微软雅黑" charset="-122"/>
              </a:rPr>
              <a:t>Thank you !</a:t>
            </a:r>
          </a:p>
        </p:txBody>
      </p:sp>
      <p:grpSp>
        <p:nvGrpSpPr>
          <p:cNvPr id="118" name="Group 117"/>
          <p:cNvGrpSpPr/>
          <p:nvPr/>
        </p:nvGrpSpPr>
        <p:grpSpPr>
          <a:xfrm>
            <a:off x="6549629" y="175021"/>
            <a:ext cx="596503" cy="603647"/>
            <a:chOff x="8424357" y="140703"/>
            <a:chExt cx="2088920" cy="2113920"/>
          </a:xfrm>
        </p:grpSpPr>
        <p:sp>
          <p:nvSpPr>
            <p:cNvPr id="1049098" name="Isosceles Triangle 1049097"/>
            <p:cNvSpPr/>
            <p:nvPr/>
          </p:nvSpPr>
          <p:spPr>
            <a:xfrm rot="2805906">
              <a:off x="8407058" y="178488"/>
              <a:ext cx="2113920" cy="2038350"/>
            </a:xfrm>
            <a:prstGeom prst="triangle">
              <a:avLst>
                <a:gd name="adj" fmla="val 68796"/>
              </a:avLst>
            </a:prstGeom>
            <a:solidFill>
              <a:srgbClr val="FF4A4A"/>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099" name="Freeform 1049098"/>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FF7D7D"/>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9100" name="Freeform 1049099"/>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C00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sp>
        <p:nvSpPr>
          <p:cNvPr id="1049102" name="Footer Placeholder 1049101"/>
          <p:cNvSpPr>
            <a:spLocks noGrp="1"/>
          </p:cNvSpPr>
          <p:nvPr>
            <p:ph type="ftr" sz="quarter" idx="11"/>
          </p:nvPr>
        </p:nvSpPr>
        <p:spPr>
          <a:xfrm>
            <a:off x="3028950" y="4767263"/>
            <a:ext cx="3086100" cy="273844"/>
          </a:xfrm>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9076"/>
                                        </p:tgtEl>
                                        <p:attrNameLst>
                                          <p:attrName>style.visibility</p:attrName>
                                        </p:attrNameLst>
                                      </p:cBhvr>
                                      <p:to>
                                        <p:strVal val="visible"/>
                                      </p:to>
                                    </p:set>
                                    <p:anim calcmode="lin" valueType="num">
                                      <p:cBhvr>
                                        <p:cTn id="7" dur="500" fill="hold"/>
                                        <p:tgtEl>
                                          <p:spTgt spid="1049076"/>
                                        </p:tgtEl>
                                        <p:attrNameLst>
                                          <p:attrName>ppt_x</p:attrName>
                                        </p:attrNameLst>
                                      </p:cBhvr>
                                      <p:tavLst>
                                        <p:tav tm="0">
                                          <p:val>
                                            <p:strVal val="#ppt_x"/>
                                          </p:val>
                                        </p:tav>
                                        <p:tav tm="100000">
                                          <p:val>
                                            <p:strVal val="#ppt_x"/>
                                          </p:val>
                                        </p:tav>
                                      </p:tavLst>
                                    </p:anim>
                                    <p:anim calcmode="lin" valueType="num">
                                      <p:cBhvr>
                                        <p:cTn id="8" dur="500" fill="hold"/>
                                        <p:tgtEl>
                                          <p:spTgt spid="10490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9075"/>
                                        </p:tgtEl>
                                        <p:attrNameLst>
                                          <p:attrName>style.visibility</p:attrName>
                                        </p:attrNameLst>
                                      </p:cBhvr>
                                      <p:to>
                                        <p:strVal val="visible"/>
                                      </p:to>
                                    </p:set>
                                    <p:anim calcmode="lin" valueType="num">
                                      <p:cBhvr>
                                        <p:cTn id="12" dur="500" fill="hold"/>
                                        <p:tgtEl>
                                          <p:spTgt spid="1049075"/>
                                        </p:tgtEl>
                                        <p:attrNameLst>
                                          <p:attrName>ppt_x</p:attrName>
                                        </p:attrNameLst>
                                      </p:cBhvr>
                                      <p:tavLst>
                                        <p:tav tm="0">
                                          <p:val>
                                            <p:strVal val="#ppt_x"/>
                                          </p:val>
                                        </p:tav>
                                        <p:tav tm="100000">
                                          <p:val>
                                            <p:strVal val="#ppt_x"/>
                                          </p:val>
                                        </p:tav>
                                      </p:tavLst>
                                    </p:anim>
                                    <p:anim calcmode="lin" valueType="num">
                                      <p:cBhvr>
                                        <p:cTn id="13" dur="500" fill="hold"/>
                                        <p:tgtEl>
                                          <p:spTgt spid="104907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49074"/>
                                        </p:tgtEl>
                                        <p:attrNameLst>
                                          <p:attrName>style.visibility</p:attrName>
                                        </p:attrNameLst>
                                      </p:cBhvr>
                                      <p:to>
                                        <p:strVal val="visible"/>
                                      </p:to>
                                    </p:set>
                                    <p:anim calcmode="lin" valueType="num">
                                      <p:cBhvr>
                                        <p:cTn id="17" dur="500" fill="hold"/>
                                        <p:tgtEl>
                                          <p:spTgt spid="1049074"/>
                                        </p:tgtEl>
                                        <p:attrNameLst>
                                          <p:attrName>ppt_x</p:attrName>
                                        </p:attrNameLst>
                                      </p:cBhvr>
                                      <p:tavLst>
                                        <p:tav tm="0">
                                          <p:val>
                                            <p:strVal val="#ppt_x"/>
                                          </p:val>
                                        </p:tav>
                                        <p:tav tm="100000">
                                          <p:val>
                                            <p:strVal val="#ppt_x"/>
                                          </p:val>
                                        </p:tav>
                                      </p:tavLst>
                                    </p:anim>
                                    <p:anim calcmode="lin" valueType="num">
                                      <p:cBhvr>
                                        <p:cTn id="18" dur="500" fill="hold"/>
                                        <p:tgtEl>
                                          <p:spTgt spid="104907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118"/>
                                        </p:tgtEl>
                                        <p:attrNameLst>
                                          <p:attrName>style.visibility</p:attrName>
                                        </p:attrNameLst>
                                      </p:cBhvr>
                                      <p:to>
                                        <p:strVal val="visible"/>
                                      </p:to>
                                    </p:set>
                                    <p:anim calcmode="lin" valueType="num">
                                      <p:cBhvr>
                                        <p:cTn id="22" dur="500" fill="hold"/>
                                        <p:tgtEl>
                                          <p:spTgt spid="118"/>
                                        </p:tgtEl>
                                        <p:attrNameLst>
                                          <p:attrName>ppt_x</p:attrName>
                                        </p:attrNameLst>
                                      </p:cBhvr>
                                      <p:tavLst>
                                        <p:tav tm="0">
                                          <p:val>
                                            <p:strVal val="0-#ppt_w/2"/>
                                          </p:val>
                                        </p:tav>
                                        <p:tav tm="100000">
                                          <p:val>
                                            <p:strVal val="#ppt_x"/>
                                          </p:val>
                                        </p:tav>
                                      </p:tavLst>
                                    </p:anim>
                                    <p:anim calcmode="lin" valueType="num">
                                      <p:cBhvr>
                                        <p:cTn id="23" dur="500" fill="hold"/>
                                        <p:tgtEl>
                                          <p:spTgt spid="1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13"/>
                                        </p:tgtEl>
                                        <p:attrNameLst>
                                          <p:attrName>style.visibility</p:attrName>
                                        </p:attrNameLst>
                                      </p:cBhvr>
                                      <p:to>
                                        <p:strVal val="visible"/>
                                      </p:to>
                                    </p:set>
                                    <p:anim calcmode="lin" valueType="num">
                                      <p:cBhvr>
                                        <p:cTn id="27" dur="500" fill="hold"/>
                                        <p:tgtEl>
                                          <p:spTgt spid="113"/>
                                        </p:tgtEl>
                                        <p:attrNameLst>
                                          <p:attrName>ppt_x</p:attrName>
                                        </p:attrNameLst>
                                      </p:cBhvr>
                                      <p:tavLst>
                                        <p:tav tm="0">
                                          <p:val>
                                            <p:strVal val="0-#ppt_w/2"/>
                                          </p:val>
                                        </p:tav>
                                        <p:tav tm="100000">
                                          <p:val>
                                            <p:strVal val="#ppt_x"/>
                                          </p:val>
                                        </p:tav>
                                      </p:tavLst>
                                    </p:anim>
                                    <p:anim calcmode="lin" valueType="num">
                                      <p:cBhvr>
                                        <p:cTn id="28" dur="500" fill="hold"/>
                                        <p:tgtEl>
                                          <p:spTgt spid="1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117"/>
                                        </p:tgtEl>
                                        <p:attrNameLst>
                                          <p:attrName>style.visibility</p:attrName>
                                        </p:attrNameLst>
                                      </p:cBhvr>
                                      <p:to>
                                        <p:strVal val="visible"/>
                                      </p:to>
                                    </p:set>
                                    <p:anim calcmode="lin" valueType="num">
                                      <p:cBhvr>
                                        <p:cTn id="32" dur="500" fill="hold"/>
                                        <p:tgtEl>
                                          <p:spTgt spid="117"/>
                                        </p:tgtEl>
                                        <p:attrNameLst>
                                          <p:attrName>ppt_x</p:attrName>
                                        </p:attrNameLst>
                                      </p:cBhvr>
                                      <p:tavLst>
                                        <p:tav tm="0">
                                          <p:val>
                                            <p:strVal val="0-#ppt_w/2"/>
                                          </p:val>
                                        </p:tav>
                                        <p:tav tm="100000">
                                          <p:val>
                                            <p:strVal val="#ppt_x"/>
                                          </p:val>
                                        </p:tav>
                                      </p:tavLst>
                                    </p:anim>
                                    <p:anim calcmode="lin" valueType="num">
                                      <p:cBhvr>
                                        <p:cTn id="33" dur="500" fill="hold"/>
                                        <p:tgtEl>
                                          <p:spTgt spid="11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115"/>
                                        </p:tgtEl>
                                        <p:attrNameLst>
                                          <p:attrName>style.visibility</p:attrName>
                                        </p:attrNameLst>
                                      </p:cBhvr>
                                      <p:to>
                                        <p:strVal val="visible"/>
                                      </p:to>
                                    </p:set>
                                    <p:anim calcmode="lin" valueType="num">
                                      <p:cBhvr>
                                        <p:cTn id="37" dur="500" fill="hold"/>
                                        <p:tgtEl>
                                          <p:spTgt spid="115"/>
                                        </p:tgtEl>
                                        <p:attrNameLst>
                                          <p:attrName>ppt_x</p:attrName>
                                        </p:attrNameLst>
                                      </p:cBhvr>
                                      <p:tavLst>
                                        <p:tav tm="0">
                                          <p:val>
                                            <p:strVal val="0-#ppt_w/2"/>
                                          </p:val>
                                        </p:tav>
                                        <p:tav tm="100000">
                                          <p:val>
                                            <p:strVal val="#ppt_x"/>
                                          </p:val>
                                        </p:tav>
                                      </p:tavLst>
                                    </p:anim>
                                    <p:anim calcmode="lin" valueType="num">
                                      <p:cBhvr>
                                        <p:cTn id="38" dur="500" fill="hold"/>
                                        <p:tgtEl>
                                          <p:spTgt spid="1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2" fill="hold" nodeType="afterEffect">
                                  <p:stCondLst>
                                    <p:cond delay="0"/>
                                  </p:stCondLst>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ppt_x</p:attrName>
                                        </p:attrNameLst>
                                      </p:cBhvr>
                                      <p:tavLst>
                                        <p:tav tm="0">
                                          <p:val>
                                            <p:strVal val="0-#ppt_w/2"/>
                                          </p:val>
                                        </p:tav>
                                        <p:tav tm="100000">
                                          <p:val>
                                            <p:strVal val="#ppt_x"/>
                                          </p:val>
                                        </p:tav>
                                      </p:tavLst>
                                    </p:anim>
                                    <p:anim calcmode="lin" valueType="num">
                                      <p:cBhvr>
                                        <p:cTn id="43" dur="500" fill="hold"/>
                                        <p:tgtEl>
                                          <p:spTgt spid="1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1049087"/>
                                        </p:tgtEl>
                                        <p:attrNameLst>
                                          <p:attrName>style.visibility</p:attrName>
                                        </p:attrNameLst>
                                      </p:cBhvr>
                                      <p:to>
                                        <p:strVal val="visible"/>
                                      </p:to>
                                    </p:set>
                                    <p:animEffect transition="in" filter="barn(inVertical)">
                                      <p:cBhvr>
                                        <p:cTn id="47" dur="500"/>
                                        <p:tgtEl>
                                          <p:spTgt spid="1049087"/>
                                        </p:tgtEl>
                                      </p:cBhvr>
                                    </p:animEffect>
                                  </p:childTnLst>
                                </p:cTn>
                              </p:par>
                            </p:childTnLst>
                          </p:cTn>
                        </p:par>
                        <p:par>
                          <p:cTn id="48" fill="hold">
                            <p:stCondLst>
                              <p:cond delay="4500"/>
                            </p:stCondLst>
                            <p:childTnLst>
                              <p:par>
                                <p:cTn id="49" presetID="16" presetClass="entr" presetSubtype="21" fill="hold" grpId="0" nodeType="afterEffect">
                                  <p:stCondLst>
                                    <p:cond delay="0"/>
                                  </p:stCondLst>
                                  <p:childTnLst>
                                    <p:set>
                                      <p:cBhvr>
                                        <p:cTn id="50" dur="1" fill="hold">
                                          <p:stCondLst>
                                            <p:cond delay="0"/>
                                          </p:stCondLst>
                                        </p:cTn>
                                        <p:tgtEl>
                                          <p:spTgt spid="1049086"/>
                                        </p:tgtEl>
                                        <p:attrNameLst>
                                          <p:attrName>style.visibility</p:attrName>
                                        </p:attrNameLst>
                                      </p:cBhvr>
                                      <p:to>
                                        <p:strVal val="visible"/>
                                      </p:to>
                                    </p:set>
                                    <p:animEffect transition="in" filter="barn(inVertical)">
                                      <p:cBhvr>
                                        <p:cTn id="51" dur="500"/>
                                        <p:tgtEl>
                                          <p:spTgt spid="1049086"/>
                                        </p:tgtEl>
                                      </p:cBhvr>
                                    </p:animEffect>
                                  </p:childTnLst>
                                </p:cTn>
                              </p:par>
                            </p:childTnLst>
                          </p:cTn>
                        </p:par>
                        <p:par>
                          <p:cTn id="52" fill="hold">
                            <p:stCondLst>
                              <p:cond delay="5000"/>
                            </p:stCondLst>
                            <p:childTnLst>
                              <p:par>
                                <p:cTn id="53" presetID="53" presetClass="entr" presetSubtype="528" fill="hold" grpId="0" nodeType="afterEffect">
                                  <p:stCondLst>
                                    <p:cond delay="0"/>
                                  </p:stCondLst>
                                  <p:iterate type="wd">
                                    <p:tmPct val="10000"/>
                                  </p:iterate>
                                  <p:childTnLst>
                                    <p:set>
                                      <p:cBhvr>
                                        <p:cTn id="54" dur="1" fill="hold">
                                          <p:stCondLst>
                                            <p:cond delay="0"/>
                                          </p:stCondLst>
                                        </p:cTn>
                                        <p:tgtEl>
                                          <p:spTgt spid="1049093"/>
                                        </p:tgtEl>
                                        <p:attrNameLst>
                                          <p:attrName>style.visibility</p:attrName>
                                        </p:attrNameLst>
                                      </p:cBhvr>
                                      <p:to>
                                        <p:strVal val="visible"/>
                                      </p:to>
                                    </p:set>
                                    <p:anim calcmode="lin" valueType="num">
                                      <p:cBhvr>
                                        <p:cTn id="55" dur="500" fill="hold"/>
                                        <p:tgtEl>
                                          <p:spTgt spid="1049093"/>
                                        </p:tgtEl>
                                        <p:attrNameLst>
                                          <p:attrName>ppt_w</p:attrName>
                                        </p:attrNameLst>
                                      </p:cBhvr>
                                      <p:tavLst>
                                        <p:tav tm="0">
                                          <p:val>
                                            <p:fltVal val="0"/>
                                          </p:val>
                                        </p:tav>
                                        <p:tav tm="100000">
                                          <p:val>
                                            <p:strVal val="#ppt_w"/>
                                          </p:val>
                                        </p:tav>
                                      </p:tavLst>
                                    </p:anim>
                                    <p:anim calcmode="lin" valueType="num">
                                      <p:cBhvr>
                                        <p:cTn id="56" dur="500" fill="hold"/>
                                        <p:tgtEl>
                                          <p:spTgt spid="1049093"/>
                                        </p:tgtEl>
                                        <p:attrNameLst>
                                          <p:attrName>ppt_h</p:attrName>
                                        </p:attrNameLst>
                                      </p:cBhvr>
                                      <p:tavLst>
                                        <p:tav tm="0">
                                          <p:val>
                                            <p:fltVal val="0"/>
                                          </p:val>
                                        </p:tav>
                                        <p:tav tm="100000">
                                          <p:val>
                                            <p:strVal val="#ppt_h"/>
                                          </p:val>
                                        </p:tav>
                                      </p:tavLst>
                                    </p:anim>
                                    <p:animEffect transition="in" filter="fade">
                                      <p:cBhvr>
                                        <p:cTn id="57" dur="500"/>
                                        <p:tgtEl>
                                          <p:spTgt spid="1049093"/>
                                        </p:tgtEl>
                                      </p:cBhvr>
                                    </p:animEffect>
                                    <p:anim calcmode="lin" valueType="num">
                                      <p:cBhvr>
                                        <p:cTn id="58" dur="500" fill="hold"/>
                                        <p:tgtEl>
                                          <p:spTgt spid="1049093"/>
                                        </p:tgtEl>
                                        <p:attrNameLst>
                                          <p:attrName>ppt_x</p:attrName>
                                        </p:attrNameLst>
                                      </p:cBhvr>
                                      <p:tavLst>
                                        <p:tav tm="0">
                                          <p:val>
                                            <p:fltVal val="0.5"/>
                                          </p:val>
                                        </p:tav>
                                        <p:tav tm="100000">
                                          <p:val>
                                            <p:strVal val="#ppt_x"/>
                                          </p:val>
                                        </p:tav>
                                      </p:tavLst>
                                    </p:anim>
                                    <p:anim calcmode="lin" valueType="num">
                                      <p:cBhvr>
                                        <p:cTn id="59" dur="500" fill="hold"/>
                                        <p:tgtEl>
                                          <p:spTgt spid="1049093"/>
                                        </p:tgtEl>
                                        <p:attrNameLst>
                                          <p:attrName>ppt_y</p:attrName>
                                        </p:attrNameLst>
                                      </p:cBhvr>
                                      <p:tavLst>
                                        <p:tav tm="0">
                                          <p:val>
                                            <p:fltVal val="0.5"/>
                                          </p:val>
                                        </p:tav>
                                        <p:tav tm="100000">
                                          <p:val>
                                            <p:strVal val="#ppt_y"/>
                                          </p:val>
                                        </p:tav>
                                      </p:tavLst>
                                    </p:anim>
                                  </p:childTnLst>
                                </p:cTn>
                              </p:par>
                            </p:childTnLst>
                          </p:cTn>
                        </p:par>
                        <p:par>
                          <p:cTn id="60" fill="hold">
                            <p:stCondLst>
                              <p:cond delay="5600"/>
                            </p:stCondLst>
                            <p:childTnLst>
                              <p:par>
                                <p:cTn id="61" presetID="42" presetClass="entr" presetSubtype="0" fill="hold" nodeType="afterEffect">
                                  <p:stCondLst>
                                    <p:cond delay="0"/>
                                  </p:stCondLst>
                                  <p:childTnLst>
                                    <p:set>
                                      <p:cBhvr>
                                        <p:cTn id="62" dur="1" fill="hold">
                                          <p:stCondLst>
                                            <p:cond delay="0"/>
                                          </p:stCondLst>
                                        </p:cTn>
                                        <p:tgtEl>
                                          <p:spTgt spid="116"/>
                                        </p:tgtEl>
                                        <p:attrNameLst>
                                          <p:attrName>style.visibility</p:attrName>
                                        </p:attrNameLst>
                                      </p:cBhvr>
                                      <p:to>
                                        <p:strVal val="visible"/>
                                      </p:to>
                                    </p:set>
                                    <p:animEffect transition="in" filter="fade">
                                      <p:cBhvr>
                                        <p:cTn id="63" dur="1000"/>
                                        <p:tgtEl>
                                          <p:spTgt spid="116"/>
                                        </p:tgtEl>
                                      </p:cBhvr>
                                    </p:animEffect>
                                    <p:anim calcmode="lin" valueType="num">
                                      <p:cBhvr>
                                        <p:cTn id="64" dur="1000" fill="hold"/>
                                        <p:tgtEl>
                                          <p:spTgt spid="116"/>
                                        </p:tgtEl>
                                        <p:attrNameLst>
                                          <p:attrName>ppt_x</p:attrName>
                                        </p:attrNameLst>
                                      </p:cBhvr>
                                      <p:tavLst>
                                        <p:tav tm="0">
                                          <p:val>
                                            <p:strVal val="#ppt_x"/>
                                          </p:val>
                                        </p:tav>
                                        <p:tav tm="100000">
                                          <p:val>
                                            <p:strVal val="#ppt_x"/>
                                          </p:val>
                                        </p:tav>
                                      </p:tavLst>
                                    </p:anim>
                                    <p:anim calcmode="lin" valueType="num">
                                      <p:cBhvr>
                                        <p:cTn id="65" dur="1000" fill="hold"/>
                                        <p:tgtEl>
                                          <p:spTgt spid="116"/>
                                        </p:tgtEl>
                                        <p:attrNameLst>
                                          <p:attrName>ppt_y</p:attrName>
                                        </p:attrNameLst>
                                      </p:cBhvr>
                                      <p:tavLst>
                                        <p:tav tm="0">
                                          <p:val>
                                            <p:strVal val="#ppt_y+.1"/>
                                          </p:val>
                                        </p:tav>
                                        <p:tav tm="100000">
                                          <p:val>
                                            <p:strVal val="#ppt_y"/>
                                          </p:val>
                                        </p:tav>
                                      </p:tavLst>
                                    </p:anim>
                                  </p:childTnLst>
                                </p:cTn>
                              </p:par>
                            </p:childTnLst>
                          </p:cTn>
                        </p:par>
                        <p:par>
                          <p:cTn id="66" fill="hold">
                            <p:stCondLst>
                              <p:cond delay="6600"/>
                            </p:stCondLst>
                            <p:childTnLst>
                              <p:par>
                                <p:cTn id="67" presetID="26" presetClass="emph" presetSubtype="0" fill="hold" nodeType="afterEffect">
                                  <p:stCondLst>
                                    <p:cond delay="0"/>
                                  </p:stCondLst>
                                  <p:childTnLst>
                                    <p:animEffect transition="out" filter="fade">
                                      <p:cBhvr>
                                        <p:cTn id="68" dur="500" tmFilter="0, 0; .2, .5; .8, .5; 1, 0"/>
                                        <p:tgtEl>
                                          <p:spTgt spid="116"/>
                                        </p:tgtEl>
                                      </p:cBhvr>
                                    </p:animEffect>
                                    <p:animScale>
                                      <p:cBhvr>
                                        <p:cTn id="69" dur="250" autoRev="1" fill="hold"/>
                                        <p:tgtEl>
                                          <p:spTgt spid="1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4" grpId="0" animBg="1"/>
      <p:bldP spid="1049075" grpId="0" animBg="1"/>
      <p:bldP spid="1049076" grpId="0" animBg="1"/>
      <p:bldP spid="1049086" grpId="0" animBg="1"/>
      <p:bldP spid="1049087" grpId="0" animBg="1"/>
      <p:bldP spid="10490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indent="-257175" algn="ctr"/>
            <a:r>
              <a:rPr lang="zh-CN" altLang="en-US" sz="900">
                <a:solidFill>
                  <a:srgbClr val="898989"/>
                </a:solidFill>
              </a:rPr>
              <a:t> </a:t>
            </a:r>
          </a:p>
        </p:txBody>
      </p:sp>
      <p:sp>
        <p:nvSpPr>
          <p:cNvPr id="3" name="Rectangle 2"/>
          <p:cNvSpPr/>
          <p:nvPr/>
        </p:nvSpPr>
        <p:spPr>
          <a:xfrm>
            <a:off x="2009524" y="1816025"/>
            <a:ext cx="4572000" cy="313932"/>
          </a:xfrm>
          <a:prstGeom prst="rect">
            <a:avLst/>
          </a:prstGeom>
        </p:spPr>
        <p:txBody>
          <a:bodyPr>
            <a:spAutoFit/>
          </a:bodyPr>
          <a:lstStyle/>
          <a:p>
            <a:pPr marL="342900" indent="-342900" fontAlgn="base" latinLnBrk="1">
              <a:lnSpc>
                <a:spcPct val="80000"/>
              </a:lnSpc>
              <a:spcBef>
                <a:spcPct val="20000"/>
              </a:spcBef>
              <a:spcAft>
                <a:spcPct val="0"/>
              </a:spcAft>
              <a:buClr>
                <a:srgbClr val="CC0000"/>
              </a:buClr>
              <a:buFont typeface="+mj-lt"/>
              <a:buAutoNum type="arabicPeriod"/>
            </a:pPr>
            <a:endParaRPr lang="id-ID" sz="1800" dirty="0">
              <a:solidFill>
                <a:prstClr val="black"/>
              </a:solidFill>
              <a:latin typeface="Adobe Fan Heiti Std B" panose="020B0700000000000000" pitchFamily="34" charset="-128"/>
              <a:ea typeface="Adobe Fan Heiti Std B" panose="020B0700000000000000" pitchFamily="34" charset="-128"/>
              <a:cs typeface="Microsoft Himalaya" panose="01010100010101010101" pitchFamily="2" charset="0"/>
            </a:endParaRPr>
          </a:p>
        </p:txBody>
      </p:sp>
      <p:sp>
        <p:nvSpPr>
          <p:cNvPr id="4" name="Rectangle 3"/>
          <p:cNvSpPr/>
          <p:nvPr/>
        </p:nvSpPr>
        <p:spPr>
          <a:xfrm>
            <a:off x="5349979" y="1787152"/>
            <a:ext cx="3014849" cy="313932"/>
          </a:xfrm>
          <a:prstGeom prst="rect">
            <a:avLst/>
          </a:prstGeom>
        </p:spPr>
        <p:txBody>
          <a:bodyPr wrap="square">
            <a:spAutoFit/>
          </a:bodyPr>
          <a:lstStyle/>
          <a:p>
            <a:pPr fontAlgn="base" latinLnBrk="1">
              <a:lnSpc>
                <a:spcPct val="80000"/>
              </a:lnSpc>
              <a:spcBef>
                <a:spcPct val="20000"/>
              </a:spcBef>
              <a:spcAft>
                <a:spcPct val="0"/>
              </a:spcAft>
              <a:buClr>
                <a:srgbClr val="CC0000"/>
              </a:buClr>
              <a:buFontTx/>
              <a:buNone/>
            </a:pPr>
            <a:endParaRPr lang="en-US" sz="1800" dirty="0">
              <a:solidFill>
                <a:prstClr val="black"/>
              </a:solidFill>
              <a:latin typeface="Adobe Fan Heiti Std B" panose="020B0700000000000000" pitchFamily="34" charset="-128"/>
              <a:ea typeface="Adobe Fan Heiti Std B" panose="020B0700000000000000" pitchFamily="34" charset="-128"/>
            </a:endParaRPr>
          </a:p>
        </p:txBody>
      </p:sp>
      <p:sp>
        <p:nvSpPr>
          <p:cNvPr id="6" name="Oval Callout 5"/>
          <p:cNvSpPr/>
          <p:nvPr/>
        </p:nvSpPr>
        <p:spPr>
          <a:xfrm>
            <a:off x="1573845" y="1303986"/>
            <a:ext cx="5680180" cy="3100589"/>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latinLnBrk="1">
              <a:spcBef>
                <a:spcPct val="0"/>
              </a:spcBef>
              <a:spcAft>
                <a:spcPct val="0"/>
              </a:spcAft>
              <a:buClrTx/>
              <a:buFontTx/>
              <a:buNone/>
            </a:pPr>
            <a:r>
              <a:rPr lang="en-US" sz="1800" dirty="0" err="1">
                <a:solidFill>
                  <a:prstClr val="black"/>
                </a:solidFill>
                <a:latin typeface="Times New Roman" pitchFamily="18" charset="0"/>
                <a:cs typeface="Times New Roman" pitchFamily="18" charset="0"/>
              </a:rPr>
              <a:t>Merupakan</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cabang</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ilmu</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pengetahuan</a:t>
            </a:r>
            <a:endParaRPr lang="en-US" sz="1800" dirty="0">
              <a:solidFill>
                <a:prstClr val="black"/>
              </a:solidFill>
              <a:latin typeface="Times New Roman" pitchFamily="18" charset="0"/>
              <a:cs typeface="Times New Roman" pitchFamily="18" charset="0"/>
            </a:endParaRPr>
          </a:p>
          <a:p>
            <a:pPr algn="ctr" fontAlgn="base" latinLnBrk="1">
              <a:spcBef>
                <a:spcPct val="0"/>
              </a:spcBef>
              <a:spcAft>
                <a:spcPct val="0"/>
              </a:spcAft>
              <a:buClrTx/>
              <a:buFontTx/>
              <a:buNone/>
            </a:pPr>
            <a:r>
              <a:rPr lang="en-US" sz="1800" dirty="0">
                <a:solidFill>
                  <a:prstClr val="black"/>
                </a:solidFill>
                <a:latin typeface="Times New Roman" pitchFamily="18" charset="0"/>
                <a:cs typeface="Times New Roman" pitchFamily="18" charset="0"/>
              </a:rPr>
              <a:t>yang </a:t>
            </a:r>
            <a:r>
              <a:rPr lang="en-US" sz="1800" dirty="0" err="1">
                <a:solidFill>
                  <a:prstClr val="black"/>
                </a:solidFill>
                <a:latin typeface="Times New Roman" pitchFamily="18" charset="0"/>
                <a:cs typeface="Times New Roman" pitchFamily="18" charset="0"/>
              </a:rPr>
              <a:t>membandingkan</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sistem-sistem</a:t>
            </a:r>
            <a:endParaRPr lang="en-US" sz="1800" dirty="0">
              <a:solidFill>
                <a:prstClr val="black"/>
              </a:solidFill>
              <a:latin typeface="Times New Roman" pitchFamily="18" charset="0"/>
              <a:cs typeface="Times New Roman" pitchFamily="18" charset="0"/>
            </a:endParaRPr>
          </a:p>
          <a:p>
            <a:pPr algn="ctr" fontAlgn="base" latinLnBrk="1">
              <a:spcBef>
                <a:spcPct val="0"/>
              </a:spcBef>
              <a:spcAft>
                <a:spcPct val="0"/>
              </a:spcAft>
              <a:buClrTx/>
              <a:buFontTx/>
              <a:buNone/>
            </a:pPr>
            <a:r>
              <a:rPr lang="en-US" sz="1800" dirty="0" err="1">
                <a:solidFill>
                  <a:prstClr val="black"/>
                </a:solidFill>
                <a:latin typeface="Times New Roman" pitchFamily="18" charset="0"/>
                <a:cs typeface="Times New Roman" pitchFamily="18" charset="0"/>
              </a:rPr>
              <a:t>hukum</a:t>
            </a:r>
            <a:r>
              <a:rPr lang="en-US" sz="1800" dirty="0">
                <a:solidFill>
                  <a:prstClr val="black"/>
                </a:solidFill>
                <a:latin typeface="Times New Roman" pitchFamily="18" charset="0"/>
                <a:cs typeface="Times New Roman" pitchFamily="18" charset="0"/>
              </a:rPr>
              <a:t> yang </a:t>
            </a:r>
            <a:r>
              <a:rPr lang="en-US" sz="1800" dirty="0" err="1">
                <a:solidFill>
                  <a:prstClr val="black"/>
                </a:solidFill>
                <a:latin typeface="Times New Roman" pitchFamily="18" charset="0"/>
                <a:cs typeface="Times New Roman" pitchFamily="18" charset="0"/>
              </a:rPr>
              <a:t>berlaku</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dalam</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masyarakat</a:t>
            </a:r>
            <a:endParaRPr lang="en-US" sz="1800" dirty="0">
              <a:solidFill>
                <a:prstClr val="black"/>
              </a:solidFill>
              <a:latin typeface="Times New Roman" pitchFamily="18" charset="0"/>
              <a:cs typeface="Times New Roman" pitchFamily="18" charset="0"/>
            </a:endParaRPr>
          </a:p>
          <a:p>
            <a:pPr algn="ctr" fontAlgn="base" latinLnBrk="1">
              <a:spcBef>
                <a:spcPct val="0"/>
              </a:spcBef>
              <a:spcAft>
                <a:spcPct val="0"/>
              </a:spcAft>
              <a:buClrTx/>
              <a:buFontTx/>
              <a:buNone/>
            </a:pPr>
            <a:r>
              <a:rPr lang="en-US" sz="1800" dirty="0">
                <a:solidFill>
                  <a:prstClr val="black"/>
                </a:solidFill>
                <a:latin typeface="Times New Roman" pitchFamily="18" charset="0"/>
                <a:cs typeface="Times New Roman" pitchFamily="18" charset="0"/>
              </a:rPr>
              <a:t>yang </a:t>
            </a:r>
            <a:r>
              <a:rPr lang="en-US" sz="1800" dirty="0" err="1">
                <a:solidFill>
                  <a:prstClr val="black"/>
                </a:solidFill>
                <a:latin typeface="Times New Roman" pitchFamily="18" charset="0"/>
                <a:cs typeface="Times New Roman" pitchFamily="18" charset="0"/>
              </a:rPr>
              <a:t>tujuannya</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yaitu</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untuk</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membentuk</a:t>
            </a:r>
            <a:endParaRPr lang="en-US" sz="1800" dirty="0">
              <a:solidFill>
                <a:prstClr val="black"/>
              </a:solidFill>
              <a:latin typeface="Times New Roman" pitchFamily="18" charset="0"/>
              <a:cs typeface="Times New Roman" pitchFamily="18" charset="0"/>
            </a:endParaRPr>
          </a:p>
          <a:p>
            <a:pPr algn="ctr" fontAlgn="base" latinLnBrk="1">
              <a:spcBef>
                <a:spcPct val="0"/>
              </a:spcBef>
              <a:spcAft>
                <a:spcPct val="0"/>
              </a:spcAft>
              <a:buClrTx/>
              <a:buFontTx/>
              <a:buNone/>
            </a:pPr>
            <a:r>
              <a:rPr lang="en-US" sz="1800" dirty="0" err="1">
                <a:solidFill>
                  <a:prstClr val="black"/>
                </a:solidFill>
                <a:latin typeface="Times New Roman" pitchFamily="18" charset="0"/>
                <a:cs typeface="Times New Roman" pitchFamily="18" charset="0"/>
              </a:rPr>
              <a:t>hubungan</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erat</a:t>
            </a:r>
            <a:r>
              <a:rPr lang="en-US" sz="1800" dirty="0">
                <a:solidFill>
                  <a:prstClr val="black"/>
                </a:solidFill>
                <a:latin typeface="Times New Roman" pitchFamily="18" charset="0"/>
                <a:cs typeface="Times New Roman" pitchFamily="18" charset="0"/>
              </a:rPr>
              <a:t> yang </a:t>
            </a:r>
            <a:r>
              <a:rPr lang="en-US" sz="1800" dirty="0" err="1">
                <a:solidFill>
                  <a:prstClr val="black"/>
                </a:solidFill>
                <a:latin typeface="Times New Roman" pitchFamily="18" charset="0"/>
                <a:cs typeface="Times New Roman" pitchFamily="18" charset="0"/>
              </a:rPr>
              <a:t>terusun</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secara</a:t>
            </a:r>
            <a:endParaRPr lang="en-US" sz="1800" dirty="0">
              <a:solidFill>
                <a:prstClr val="black"/>
              </a:solidFill>
              <a:latin typeface="Times New Roman" pitchFamily="18" charset="0"/>
              <a:cs typeface="Times New Roman" pitchFamily="18" charset="0"/>
            </a:endParaRPr>
          </a:p>
          <a:p>
            <a:pPr algn="ctr" fontAlgn="base" latinLnBrk="1">
              <a:spcBef>
                <a:spcPct val="0"/>
              </a:spcBef>
              <a:spcAft>
                <a:spcPct val="0"/>
              </a:spcAft>
              <a:buClrTx/>
              <a:buFontTx/>
              <a:buNone/>
            </a:pPr>
            <a:r>
              <a:rPr lang="en-US" sz="1800" dirty="0" err="1">
                <a:solidFill>
                  <a:prstClr val="black"/>
                </a:solidFill>
                <a:latin typeface="Times New Roman" pitchFamily="18" charset="0"/>
                <a:cs typeface="Times New Roman" pitchFamily="18" charset="0"/>
              </a:rPr>
              <a:t>sistematis</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antara</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lembaga-lembaga</a:t>
            </a:r>
            <a:endParaRPr lang="en-US" sz="1800" dirty="0">
              <a:solidFill>
                <a:prstClr val="black"/>
              </a:solidFill>
              <a:latin typeface="Times New Roman" pitchFamily="18" charset="0"/>
              <a:cs typeface="Times New Roman" pitchFamily="18" charset="0"/>
            </a:endParaRPr>
          </a:p>
          <a:p>
            <a:pPr algn="ctr" fontAlgn="base" latinLnBrk="1">
              <a:spcBef>
                <a:spcPct val="0"/>
              </a:spcBef>
              <a:spcAft>
                <a:spcPct val="0"/>
              </a:spcAft>
              <a:buClrTx/>
              <a:buFontTx/>
              <a:buNone/>
            </a:pPr>
            <a:r>
              <a:rPr lang="en-US" sz="1800" dirty="0" err="1">
                <a:solidFill>
                  <a:prstClr val="black"/>
                </a:solidFill>
                <a:latin typeface="Times New Roman" pitchFamily="18" charset="0"/>
                <a:cs typeface="Times New Roman" pitchFamily="18" charset="0"/>
              </a:rPr>
              <a:t>hukum</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dari</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berbagai</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negara</a:t>
            </a:r>
            <a:r>
              <a:rPr lang="en-US" sz="1800" dirty="0">
                <a:solidFill>
                  <a:prstClr val="black"/>
                </a:solidFill>
                <a:latin typeface="Times New Roman" pitchFamily="18" charset="0"/>
                <a:cs typeface="Times New Roman" pitchFamily="18" charset="0"/>
              </a:rPr>
              <a:t>.</a:t>
            </a:r>
          </a:p>
          <a:p>
            <a:pPr algn="ctr" fontAlgn="base" latinLnBrk="1">
              <a:spcBef>
                <a:spcPct val="0"/>
              </a:spcBef>
              <a:spcAft>
                <a:spcPct val="0"/>
              </a:spcAft>
              <a:buClrTx/>
              <a:buFontTx/>
              <a:buNone/>
            </a:pPr>
            <a:endParaRPr lang="en-US" sz="1800" dirty="0">
              <a:solidFill>
                <a:prstClr val="black"/>
              </a:solidFill>
              <a:latin typeface="Times New Roman" pitchFamily="18" charset="0"/>
              <a:cs typeface="Times New Roman" pitchFamily="18" charset="0"/>
            </a:endParaRPr>
          </a:p>
        </p:txBody>
      </p:sp>
      <p:sp>
        <p:nvSpPr>
          <p:cNvPr id="5" name="TextBox 4"/>
          <p:cNvSpPr txBox="1"/>
          <p:nvPr/>
        </p:nvSpPr>
        <p:spPr>
          <a:xfrm>
            <a:off x="2097448" y="245005"/>
            <a:ext cx="4759957" cy="900246"/>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altLang="zh-CN" sz="5400" b="1" dirty="0">
                <a:ln w="12700">
                  <a:solidFill>
                    <a:srgbClr val="17406D">
                      <a:lumMod val="75000"/>
                    </a:srgbClr>
                  </a:solidFill>
                  <a:prstDash val="solid"/>
                </a:ln>
                <a:pattFill prst="dkUpDiag">
                  <a:fgClr>
                    <a:srgbClr val="17406D"/>
                  </a:fgClr>
                  <a:bgClr>
                    <a:srgbClr val="17406D">
                      <a:lumMod val="20000"/>
                      <a:lumOff val="80000"/>
                    </a:srgbClr>
                  </a:bgClr>
                </a:pattFill>
                <a:effectLst>
                  <a:outerShdw dist="38100" dir="2640000" algn="bl" rotWithShape="0">
                    <a:srgbClr val="17406D">
                      <a:lumMod val="75000"/>
                    </a:srgbClr>
                  </a:outerShdw>
                </a:effectLst>
                <a:latin typeface="微软雅黑" charset="-122"/>
                <a:ea typeface="微软雅黑" charset="-122"/>
              </a:rPr>
              <a:t>PENGERTIAN</a:t>
            </a:r>
            <a:endParaRPr lang="zh-CN" altLang="en-US" sz="5400" b="1" dirty="0">
              <a:ln w="12700">
                <a:solidFill>
                  <a:srgbClr val="17406D">
                    <a:lumMod val="75000"/>
                  </a:srgbClr>
                </a:solidFill>
                <a:prstDash val="solid"/>
              </a:ln>
              <a:pattFill prst="dkUpDiag">
                <a:fgClr>
                  <a:srgbClr val="17406D"/>
                </a:fgClr>
                <a:bgClr>
                  <a:srgbClr val="17406D">
                    <a:lumMod val="20000"/>
                    <a:lumOff val="80000"/>
                  </a:srgbClr>
                </a:bgClr>
              </a:pattFill>
              <a:effectLst>
                <a:outerShdw dist="38100" dir="2640000" algn="bl" rotWithShape="0">
                  <a:srgbClr val="17406D">
                    <a:lumMod val="75000"/>
                  </a:srgbClr>
                </a:outerShdw>
              </a:effectLst>
              <a:latin typeface="微软雅黑" charset="-122"/>
              <a:ea typeface="微软雅黑" charset="-122"/>
            </a:endParaRPr>
          </a:p>
        </p:txBody>
      </p:sp>
    </p:spTree>
    <p:extLst>
      <p:ext uri="{BB962C8B-B14F-4D97-AF65-F5344CB8AC3E}">
        <p14:creationId xmlns:p14="http://schemas.microsoft.com/office/powerpoint/2010/main" val="39140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Freeform 1048609"/>
          <p:cNvSpPr/>
          <p:nvPr/>
        </p:nvSpPr>
        <p:spPr>
          <a:xfrm flipV="1">
            <a:off x="6813947" y="0"/>
            <a:ext cx="2330053" cy="1071563"/>
          </a:xfrm>
          <a:custGeom>
            <a:avLst/>
            <a:gdLst/>
            <a:ahLst/>
            <a:cxnLst/>
            <a:rect l="0" t="0" r="r" b="b"/>
            <a:pathLst>
              <a:path w="5067301" h="2330133">
                <a:moveTo>
                  <a:pt x="2850980" y="0"/>
                </a:moveTo>
                <a:cubicBezTo>
                  <a:pt x="3249564" y="0"/>
                  <a:pt x="3594456" y="229667"/>
                  <a:pt x="3756668" y="565584"/>
                </a:cubicBezTo>
                <a:cubicBezTo>
                  <a:pt x="3884965" y="503272"/>
                  <a:pt x="4029158" y="469871"/>
                  <a:pt x="4181158" y="469871"/>
                </a:cubicBezTo>
                <a:cubicBezTo>
                  <a:pt x="4531322" y="469871"/>
                  <a:pt x="4840047" y="647128"/>
                  <a:pt x="5022350" y="916732"/>
                </a:cubicBezTo>
                <a:lnTo>
                  <a:pt x="5067301" y="999475"/>
                </a:lnTo>
                <a:lnTo>
                  <a:pt x="5067301" y="2330133"/>
                </a:lnTo>
                <a:lnTo>
                  <a:pt x="34883" y="2330133"/>
                </a:lnTo>
                <a:lnTo>
                  <a:pt x="14035" y="2258351"/>
                </a:lnTo>
                <a:cubicBezTo>
                  <a:pt x="4823" y="2210314"/>
                  <a:pt x="0" y="2160718"/>
                  <a:pt x="0" y="2109997"/>
                </a:cubicBezTo>
                <a:cubicBezTo>
                  <a:pt x="0" y="1677179"/>
                  <a:pt x="351180" y="1326310"/>
                  <a:pt x="784384" y="1326310"/>
                </a:cubicBezTo>
                <a:lnTo>
                  <a:pt x="934311" y="1341410"/>
                </a:lnTo>
                <a:cubicBezTo>
                  <a:pt x="1074188" y="1142204"/>
                  <a:pt x="1306436" y="1013544"/>
                  <a:pt x="1568766" y="1013544"/>
                </a:cubicBezTo>
                <a:cubicBezTo>
                  <a:pt x="1664766" y="1013544"/>
                  <a:pt x="1756739" y="1030773"/>
                  <a:pt x="1840822" y="1064814"/>
                </a:cubicBezTo>
                <a:cubicBezTo>
                  <a:pt x="1836971" y="1047932"/>
                  <a:pt x="1836538" y="1030788"/>
                  <a:pt x="1836538" y="1013544"/>
                </a:cubicBezTo>
                <a:cubicBezTo>
                  <a:pt x="1836538" y="453778"/>
                  <a:pt x="2290718" y="0"/>
                  <a:pt x="2850980" y="0"/>
                </a:cubicBezTo>
              </a:path>
            </a:pathLst>
          </a:custGeom>
          <a:solidFill>
            <a:schemeClr val="bg2">
              <a:lumMod val="9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11" name="Freeform 1048610"/>
          <p:cNvSpPr/>
          <p:nvPr/>
        </p:nvSpPr>
        <p:spPr>
          <a:xfrm>
            <a:off x="2283619" y="4255294"/>
            <a:ext cx="3046809" cy="8882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accent3">
              <a:lumMod val="20000"/>
              <a:lumOff val="8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12" name="Freeform 1048611"/>
          <p:cNvSpPr/>
          <p:nvPr/>
        </p:nvSpPr>
        <p:spPr>
          <a:xfrm flipH="1">
            <a:off x="1" y="3906575"/>
            <a:ext cx="3421856" cy="1246584"/>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14" name="TextBox 1048613"/>
          <p:cNvSpPr txBox="1"/>
          <p:nvPr/>
        </p:nvSpPr>
        <p:spPr>
          <a:xfrm>
            <a:off x="714778" y="2423439"/>
            <a:ext cx="2436478" cy="392415"/>
          </a:xfrm>
          <a:prstGeom prst="rect">
            <a:avLst/>
          </a:prstGeom>
          <a:noFill/>
          <a:ln w="9525" cap="flat" cmpd="sng">
            <a:solidFill>
              <a:schemeClr val="lt1">
                <a:alpha val="100000"/>
              </a:schemeClr>
            </a:solidFill>
            <a:prstDash val="solid"/>
            <a:round/>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en-US" altLang="zh-CN" sz="210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endParaRPr>
          </a:p>
        </p:txBody>
      </p:sp>
      <p:sp>
        <p:nvSpPr>
          <p:cNvPr id="1048615" name="TextBox 1048614"/>
          <p:cNvSpPr txBox="1"/>
          <p:nvPr/>
        </p:nvSpPr>
        <p:spPr>
          <a:xfrm>
            <a:off x="3235676" y="3214978"/>
            <a:ext cx="2353442" cy="392415"/>
          </a:xfrm>
          <a:prstGeom prst="rect">
            <a:avLst/>
          </a:prstGeom>
          <a:noFill/>
          <a:ln w="9525" cap="flat" cmpd="sng">
            <a:solidFill>
              <a:schemeClr val="lt1">
                <a:alpha val="100000"/>
              </a:schemeClr>
            </a:solidFill>
            <a:prstDash val="solid"/>
            <a:round/>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en-US" altLang="zh-CN" sz="210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endParaRPr>
          </a:p>
        </p:txBody>
      </p:sp>
      <p:sp>
        <p:nvSpPr>
          <p:cNvPr id="1048616" name="TextBox 1048615"/>
          <p:cNvSpPr txBox="1"/>
          <p:nvPr/>
        </p:nvSpPr>
        <p:spPr>
          <a:xfrm>
            <a:off x="5673540" y="2412190"/>
            <a:ext cx="2580401" cy="392415"/>
          </a:xfrm>
          <a:prstGeom prst="rect">
            <a:avLst/>
          </a:prstGeom>
          <a:noFill/>
          <a:ln w="9525" cap="flat" cmpd="sng">
            <a:solidFill>
              <a:schemeClr val="lt1">
                <a:alpha val="100000"/>
              </a:schemeClr>
            </a:solidFill>
            <a:prstDash val="solid"/>
            <a:round/>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en-US" altLang="zh-CN" sz="210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endParaRPr>
          </a:p>
        </p:txBody>
      </p:sp>
      <p:grpSp>
        <p:nvGrpSpPr>
          <p:cNvPr id="42" name="Group 41"/>
          <p:cNvGrpSpPr/>
          <p:nvPr/>
        </p:nvGrpSpPr>
        <p:grpSpPr>
          <a:xfrm>
            <a:off x="6625829" y="98821"/>
            <a:ext cx="596503" cy="603647"/>
            <a:chOff x="8424357" y="140703"/>
            <a:chExt cx="2088920" cy="2113920"/>
          </a:xfrm>
        </p:grpSpPr>
        <p:sp>
          <p:nvSpPr>
            <p:cNvPr id="1048626" name="Isosceles Triangle 1048625"/>
            <p:cNvSpPr/>
            <p:nvPr/>
          </p:nvSpPr>
          <p:spPr>
            <a:xfrm rot="2805906">
              <a:off x="8407058" y="178488"/>
              <a:ext cx="2113920" cy="2038350"/>
            </a:xfrm>
            <a:prstGeom prst="triangle">
              <a:avLst>
                <a:gd name="adj" fmla="val 68796"/>
              </a:avLst>
            </a:prstGeom>
            <a:solidFill>
              <a:srgbClr val="FF4A4A"/>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27" name="Freeform 1048626"/>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FF7D7D"/>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28" name="Freeform 1048627"/>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C00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grpSp>
        <p:nvGrpSpPr>
          <p:cNvPr id="43" name="Group 42"/>
          <p:cNvGrpSpPr/>
          <p:nvPr/>
        </p:nvGrpSpPr>
        <p:grpSpPr>
          <a:xfrm>
            <a:off x="1538287" y="3562350"/>
            <a:ext cx="947738" cy="958453"/>
            <a:chOff x="8424357" y="140703"/>
            <a:chExt cx="2088920" cy="2113920"/>
          </a:xfrm>
        </p:grpSpPr>
        <p:sp>
          <p:nvSpPr>
            <p:cNvPr id="1048629" name="Isosceles Triangle 1048628"/>
            <p:cNvSpPr/>
            <p:nvPr/>
          </p:nvSpPr>
          <p:spPr>
            <a:xfrm rot="2805906">
              <a:off x="8407058" y="178488"/>
              <a:ext cx="2113920" cy="2038350"/>
            </a:xfrm>
            <a:prstGeom prst="triangle">
              <a:avLst>
                <a:gd name="adj" fmla="val 68796"/>
              </a:avLst>
            </a:prstGeom>
            <a:solidFill>
              <a:schemeClr val="accent2"/>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30" name="Freeform 1048629"/>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F4B183"/>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31" name="Freeform 1048630"/>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C55A11"/>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grpSp>
        <p:nvGrpSpPr>
          <p:cNvPr id="44" name="Group 43"/>
          <p:cNvGrpSpPr/>
          <p:nvPr/>
        </p:nvGrpSpPr>
        <p:grpSpPr>
          <a:xfrm>
            <a:off x="7437822" y="3774052"/>
            <a:ext cx="592931" cy="601265"/>
            <a:chOff x="8424357" y="140703"/>
            <a:chExt cx="2088920" cy="2113920"/>
          </a:xfrm>
        </p:grpSpPr>
        <p:sp>
          <p:nvSpPr>
            <p:cNvPr id="1048632" name="Isosceles Triangle 1048631"/>
            <p:cNvSpPr/>
            <p:nvPr/>
          </p:nvSpPr>
          <p:spPr>
            <a:xfrm rot="2805906">
              <a:off x="8407058" y="178488"/>
              <a:ext cx="2113920" cy="2038350"/>
            </a:xfrm>
            <a:prstGeom prst="triangle">
              <a:avLst>
                <a:gd name="adj" fmla="val 68796"/>
              </a:avLst>
            </a:prstGeom>
            <a:solidFill>
              <a:srgbClr val="FFC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33" name="Freeform 1048632"/>
            <p:cNvSpPr/>
            <p:nvPr/>
          </p:nvSpPr>
          <p:spPr>
            <a:xfrm rot="2805906">
              <a:off x="9008910" y="1633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FFD966"/>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34" name="Freeform 1048633"/>
            <p:cNvSpPr/>
            <p:nvPr/>
          </p:nvSpPr>
          <p:spPr>
            <a:xfrm rot="2805906">
              <a:off x="9188812" y="2626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BF9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grpSp>
        <p:nvGrpSpPr>
          <p:cNvPr id="45" name="Group 44"/>
          <p:cNvGrpSpPr/>
          <p:nvPr/>
        </p:nvGrpSpPr>
        <p:grpSpPr>
          <a:xfrm>
            <a:off x="2867964" y="509992"/>
            <a:ext cx="747713" cy="509588"/>
            <a:chOff x="5433174" y="866803"/>
            <a:chExt cx="2088920" cy="2113920"/>
          </a:xfrm>
        </p:grpSpPr>
        <p:sp>
          <p:nvSpPr>
            <p:cNvPr id="1048635" name="Isosceles Triangle 1048634"/>
            <p:cNvSpPr/>
            <p:nvPr/>
          </p:nvSpPr>
          <p:spPr>
            <a:xfrm rot="2805906">
              <a:off x="5415875" y="904588"/>
              <a:ext cx="2113920" cy="2038350"/>
            </a:xfrm>
            <a:prstGeom prst="triangle">
              <a:avLst>
                <a:gd name="adj" fmla="val 68796"/>
              </a:avLst>
            </a:prstGeom>
            <a:solidFill>
              <a:srgbClr val="2E75B6"/>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36" name="Freeform 1048635"/>
            <p:cNvSpPr/>
            <p:nvPr/>
          </p:nvSpPr>
          <p:spPr>
            <a:xfrm rot="2805906">
              <a:off x="6017727" y="889459"/>
              <a:ext cx="870047" cy="2039171"/>
            </a:xfrm>
            <a:custGeom>
              <a:avLst/>
              <a:gdLst/>
              <a:ahLst/>
              <a:cxnLst/>
              <a:rect l="0" t="0" r="r" b="b"/>
              <a:pathLst>
                <a:path w="870047" h="2039171">
                  <a:moveTo>
                    <a:pt x="0" y="2038350"/>
                  </a:moveTo>
                  <a:lnTo>
                    <a:pt x="870047" y="0"/>
                  </a:lnTo>
                  <a:lnTo>
                    <a:pt x="512904" y="2039171"/>
                  </a:lnTo>
                  <a:lnTo>
                    <a:pt x="0" y="2038350"/>
                  </a:lnTo>
                </a:path>
              </a:pathLst>
            </a:custGeom>
            <a:solidFill>
              <a:srgbClr val="3484CC"/>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37" name="Freeform 1048636"/>
            <p:cNvSpPr/>
            <p:nvPr/>
          </p:nvSpPr>
          <p:spPr>
            <a:xfrm rot="2805906">
              <a:off x="6197629" y="988764"/>
              <a:ext cx="632874" cy="2016039"/>
            </a:xfrm>
            <a:custGeom>
              <a:avLst/>
              <a:gdLst/>
              <a:ahLst/>
              <a:cxnLst/>
              <a:rect l="0" t="0" r="r" b="b"/>
              <a:pathLst>
                <a:path w="632874" h="2016039">
                  <a:moveTo>
                    <a:pt x="0" y="2008579"/>
                  </a:moveTo>
                  <a:lnTo>
                    <a:pt x="632874" y="0"/>
                  </a:lnTo>
                  <a:lnTo>
                    <a:pt x="297479" y="2016039"/>
                  </a:lnTo>
                  <a:lnTo>
                    <a:pt x="0" y="2008579"/>
                  </a:lnTo>
                </a:path>
              </a:pathLst>
            </a:custGeom>
            <a:solidFill>
              <a:srgbClr val="1F4E79"/>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sp>
        <p:nvSpPr>
          <p:cNvPr id="6" name="Title 5"/>
          <p:cNvSpPr>
            <a:spLocks noGrp="1"/>
          </p:cNvSpPr>
          <p:nvPr>
            <p:ph type="title"/>
          </p:nvPr>
        </p:nvSpPr>
        <p:spPr>
          <a:xfrm>
            <a:off x="1121262" y="396442"/>
            <a:ext cx="6683765" cy="960668"/>
          </a:xfrm>
        </p:spPr>
        <p:txBody>
          <a:bodyPr>
            <a:noAutofit/>
            <a:scene3d>
              <a:camera prst="orthographicFront"/>
              <a:lightRig rig="threePt" dir="t"/>
            </a:scene3d>
            <a:sp3d extrusionH="57150">
              <a:bevelT w="38100" h="38100"/>
            </a:sp3d>
          </a:bodyPr>
          <a:lstStyle/>
          <a:p>
            <a:pPr algn="ctr"/>
            <a:r>
              <a:rPr lang="en-US" sz="3000" b="1" dirty="0">
                <a:ln>
                  <a:solidFill>
                    <a:schemeClr val="accent2">
                      <a:lumMod val="40000"/>
                      <a:lumOff val="60000"/>
                    </a:schemeClr>
                  </a:solidFill>
                </a:ln>
                <a:solidFill>
                  <a:schemeClr val="tx1"/>
                </a:solidFill>
                <a:effectLst>
                  <a:outerShdw blurRad="60007" dist="200025" dir="15000000" sy="30000" kx="-1800000" algn="bl" rotWithShape="0">
                    <a:prstClr val="black">
                      <a:alpha val="32000"/>
                    </a:prstClr>
                  </a:outerShdw>
                </a:effectLst>
                <a:latin typeface="Microsoft YaHei" pitchFamily="34" charset="-122"/>
                <a:ea typeface="Microsoft YaHei" pitchFamily="34" charset="-122"/>
                <a:cs typeface="Microsoft Himalaya" pitchFamily="2" charset="0"/>
              </a:rPr>
              <a:t>KEGUNAAN</a:t>
            </a:r>
            <a:br>
              <a:rPr lang="en-US" sz="3000" b="1" dirty="0">
                <a:ln>
                  <a:solidFill>
                    <a:schemeClr val="accent2">
                      <a:lumMod val="40000"/>
                      <a:lumOff val="60000"/>
                    </a:schemeClr>
                  </a:solidFill>
                </a:ln>
                <a:solidFill>
                  <a:schemeClr val="tx1"/>
                </a:solidFill>
                <a:effectLst>
                  <a:outerShdw blurRad="60007" dist="200025" dir="15000000" sy="30000" kx="-1800000" algn="bl" rotWithShape="0">
                    <a:prstClr val="black">
                      <a:alpha val="32000"/>
                    </a:prstClr>
                  </a:outerShdw>
                </a:effectLst>
                <a:latin typeface="Microsoft YaHei" pitchFamily="34" charset="-122"/>
                <a:ea typeface="Microsoft YaHei" pitchFamily="34" charset="-122"/>
                <a:cs typeface="Microsoft Himalaya" pitchFamily="2" charset="0"/>
              </a:rPr>
            </a:br>
            <a:r>
              <a:rPr lang="en-US" sz="3000" b="1" dirty="0">
                <a:ln>
                  <a:solidFill>
                    <a:schemeClr val="accent2">
                      <a:lumMod val="40000"/>
                      <a:lumOff val="60000"/>
                    </a:schemeClr>
                  </a:solidFill>
                </a:ln>
                <a:solidFill>
                  <a:schemeClr val="tx1"/>
                </a:solidFill>
                <a:effectLst>
                  <a:outerShdw blurRad="60007" dist="200025" dir="15000000" sy="30000" kx="-1800000" algn="bl" rotWithShape="0">
                    <a:prstClr val="black">
                      <a:alpha val="32000"/>
                    </a:prstClr>
                  </a:outerShdw>
                </a:effectLst>
                <a:latin typeface="Microsoft YaHei" pitchFamily="34" charset="-122"/>
                <a:ea typeface="Microsoft YaHei" pitchFamily="34" charset="-122"/>
                <a:cs typeface="Microsoft Himalaya" pitchFamily="2" charset="0"/>
              </a:rPr>
              <a:t>PERBANDINGAN HUKUM</a:t>
            </a:r>
          </a:p>
        </p:txBody>
      </p:sp>
      <p:sp>
        <p:nvSpPr>
          <p:cNvPr id="1048639" name="Footer Placeholder 1048638"/>
          <p:cNvSpPr>
            <a:spLocks noGrp="1"/>
          </p:cNvSpPr>
          <p:nvPr>
            <p:ph type="ftr" sz="quarter" idx="11"/>
          </p:nvPr>
        </p:nvSpPr>
        <p:spPr>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
        <p:nvSpPr>
          <p:cNvPr id="7" name="Flowchart: Punched Tape 6"/>
          <p:cNvSpPr/>
          <p:nvPr/>
        </p:nvSpPr>
        <p:spPr>
          <a:xfrm>
            <a:off x="603634" y="1556713"/>
            <a:ext cx="1987163" cy="866726"/>
          </a:xfrm>
          <a:prstGeom prst="flowChartPunchedTape">
            <a:avLst/>
          </a:prstGeom>
          <a:solidFill>
            <a:schemeClr val="accent3">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fontAlgn="base" latinLnBrk="1">
              <a:spcBef>
                <a:spcPct val="0"/>
              </a:spcBef>
              <a:spcAft>
                <a:spcPct val="0"/>
              </a:spcAft>
              <a:buClrTx/>
              <a:buFontTx/>
              <a:buNone/>
            </a:pPr>
            <a:r>
              <a:rPr lang="en-US" sz="1500" dirty="0" err="1">
                <a:solidFill>
                  <a:prstClr val="black"/>
                </a:solidFill>
                <a:effectLst>
                  <a:outerShdw blurRad="38100" dist="38100" dir="2700000" algn="tl">
                    <a:srgbClr val="000000">
                      <a:alpha val="43137"/>
                    </a:srgbClr>
                  </a:outerShdw>
                </a:effectLst>
                <a:latin typeface="Lucida Calligraphy" pitchFamily="66" charset="0"/>
              </a:rPr>
              <a:t>Unifikasi</a:t>
            </a:r>
            <a:r>
              <a:rPr lang="en-US" sz="1500" dirty="0">
                <a:solidFill>
                  <a:prstClr val="black"/>
                </a:solidFill>
                <a:effectLst>
                  <a:outerShdw blurRad="38100" dist="38100" dir="2700000" algn="tl">
                    <a:srgbClr val="000000">
                      <a:alpha val="43137"/>
                    </a:srgbClr>
                  </a:outerShdw>
                </a:effectLst>
                <a:latin typeface="Lucida Calligraphy" pitchFamily="66" charset="0"/>
              </a:rPr>
              <a:t> </a:t>
            </a:r>
            <a:r>
              <a:rPr lang="en-US" sz="1500" dirty="0" err="1">
                <a:solidFill>
                  <a:prstClr val="black"/>
                </a:solidFill>
                <a:effectLst>
                  <a:outerShdw blurRad="38100" dist="38100" dir="2700000" algn="tl">
                    <a:srgbClr val="000000">
                      <a:alpha val="43137"/>
                    </a:srgbClr>
                  </a:outerShdw>
                </a:effectLst>
                <a:latin typeface="Lucida Calligraphy" pitchFamily="66" charset="0"/>
              </a:rPr>
              <a:t>Hukum</a:t>
            </a:r>
            <a:endParaRPr lang="en-US" sz="1500" dirty="0">
              <a:solidFill>
                <a:prstClr val="black"/>
              </a:solidFill>
              <a:effectLst>
                <a:outerShdw blurRad="38100" dist="38100" dir="2700000" algn="tl">
                  <a:srgbClr val="000000">
                    <a:alpha val="43137"/>
                  </a:srgbClr>
                </a:outerShdw>
              </a:effectLst>
              <a:latin typeface="Lucida Calligraphy" pitchFamily="66" charset="0"/>
            </a:endParaRPr>
          </a:p>
        </p:txBody>
      </p:sp>
      <p:sp>
        <p:nvSpPr>
          <p:cNvPr id="41" name="Flowchart: Punched Tape 40"/>
          <p:cNvSpPr/>
          <p:nvPr/>
        </p:nvSpPr>
        <p:spPr>
          <a:xfrm>
            <a:off x="603634" y="2942334"/>
            <a:ext cx="1987163" cy="866726"/>
          </a:xfrm>
          <a:prstGeom prst="flowChartPunchedTape">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fontAlgn="base" latinLnBrk="1">
              <a:spcBef>
                <a:spcPct val="0"/>
              </a:spcBef>
              <a:spcAft>
                <a:spcPct val="0"/>
              </a:spcAft>
              <a:buClrTx/>
              <a:buFontTx/>
              <a:buNone/>
            </a:pPr>
            <a:r>
              <a:rPr lang="en-US" sz="1350" dirty="0" err="1">
                <a:solidFill>
                  <a:prstClr val="black"/>
                </a:solidFill>
                <a:effectLst>
                  <a:outerShdw blurRad="38100" dist="38100" dir="2700000" algn="tl">
                    <a:srgbClr val="000000">
                      <a:alpha val="43137"/>
                    </a:srgbClr>
                  </a:outerShdw>
                </a:effectLst>
                <a:latin typeface="Monotype Corsiva" pitchFamily="66" charset="0"/>
              </a:rPr>
              <a:t>Penentuan</a:t>
            </a:r>
            <a:r>
              <a:rPr lang="en-US" sz="1350" dirty="0">
                <a:solidFill>
                  <a:prstClr val="black"/>
                </a:solidFill>
                <a:effectLst>
                  <a:outerShdw blurRad="38100" dist="38100" dir="2700000" algn="tl">
                    <a:srgbClr val="000000">
                      <a:alpha val="43137"/>
                    </a:srgbClr>
                  </a:outerShdw>
                </a:effectLst>
                <a:latin typeface="Monotype Corsiva" pitchFamily="66" charset="0"/>
              </a:rPr>
              <a:t> </a:t>
            </a:r>
            <a:r>
              <a:rPr lang="en-US" sz="1350" dirty="0" err="1">
                <a:solidFill>
                  <a:prstClr val="black"/>
                </a:solidFill>
                <a:effectLst>
                  <a:outerShdw blurRad="38100" dist="38100" dir="2700000" algn="tl">
                    <a:srgbClr val="000000">
                      <a:alpha val="43137"/>
                    </a:srgbClr>
                  </a:outerShdw>
                </a:effectLst>
                <a:latin typeface="Monotype Corsiva" pitchFamily="66" charset="0"/>
              </a:rPr>
              <a:t>Asas-Asas</a:t>
            </a:r>
            <a:r>
              <a:rPr lang="en-US" sz="1350" dirty="0">
                <a:solidFill>
                  <a:prstClr val="black"/>
                </a:solidFill>
                <a:effectLst>
                  <a:outerShdw blurRad="38100" dist="38100" dir="2700000" algn="tl">
                    <a:srgbClr val="000000">
                      <a:alpha val="43137"/>
                    </a:srgbClr>
                  </a:outerShdw>
                </a:effectLst>
                <a:latin typeface="Monotype Corsiva" pitchFamily="66" charset="0"/>
              </a:rPr>
              <a:t> </a:t>
            </a:r>
            <a:r>
              <a:rPr lang="en-US" sz="1350" dirty="0" err="1">
                <a:solidFill>
                  <a:prstClr val="black"/>
                </a:solidFill>
                <a:effectLst>
                  <a:outerShdw blurRad="38100" dist="38100" dir="2700000" algn="tl">
                    <a:srgbClr val="000000">
                      <a:alpha val="43137"/>
                    </a:srgbClr>
                  </a:outerShdw>
                </a:effectLst>
                <a:latin typeface="Monotype Corsiva" pitchFamily="66" charset="0"/>
              </a:rPr>
              <a:t>Umum</a:t>
            </a:r>
            <a:r>
              <a:rPr lang="en-US" sz="1350" dirty="0">
                <a:solidFill>
                  <a:prstClr val="black"/>
                </a:solidFill>
                <a:effectLst>
                  <a:outerShdw blurRad="38100" dist="38100" dir="2700000" algn="tl">
                    <a:srgbClr val="000000">
                      <a:alpha val="43137"/>
                    </a:srgbClr>
                  </a:outerShdw>
                </a:effectLst>
                <a:latin typeface="Monotype Corsiva" pitchFamily="66" charset="0"/>
              </a:rPr>
              <a:t> Dari </a:t>
            </a:r>
            <a:r>
              <a:rPr lang="en-US" sz="1350" dirty="0" err="1">
                <a:solidFill>
                  <a:prstClr val="black"/>
                </a:solidFill>
                <a:effectLst>
                  <a:outerShdw blurRad="38100" dist="38100" dir="2700000" algn="tl">
                    <a:srgbClr val="000000">
                      <a:alpha val="43137"/>
                    </a:srgbClr>
                  </a:outerShdw>
                </a:effectLst>
                <a:latin typeface="Monotype Corsiva" pitchFamily="66" charset="0"/>
              </a:rPr>
              <a:t>Hukum</a:t>
            </a:r>
            <a:endParaRPr lang="en-US" sz="1350" dirty="0">
              <a:solidFill>
                <a:prstClr val="black"/>
              </a:solidFill>
              <a:effectLst>
                <a:outerShdw blurRad="38100" dist="38100" dir="2700000" algn="tl">
                  <a:srgbClr val="000000">
                    <a:alpha val="43137"/>
                  </a:srgbClr>
                </a:outerShdw>
              </a:effectLst>
              <a:latin typeface="Monotype Corsiva" pitchFamily="66" charset="0"/>
            </a:endParaRPr>
          </a:p>
        </p:txBody>
      </p:sp>
      <p:sp>
        <p:nvSpPr>
          <p:cNvPr id="46" name="Flowchart: Punched Tape 45"/>
          <p:cNvSpPr/>
          <p:nvPr/>
        </p:nvSpPr>
        <p:spPr>
          <a:xfrm>
            <a:off x="6266778" y="2927545"/>
            <a:ext cx="1987163" cy="866726"/>
          </a:xfrm>
          <a:prstGeom prst="flowChartPunchedTape">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fontAlgn="base" latinLnBrk="1">
              <a:spcBef>
                <a:spcPct val="0"/>
              </a:spcBef>
              <a:spcAft>
                <a:spcPct val="0"/>
              </a:spcAft>
              <a:buClrTx/>
              <a:buFontTx/>
              <a:buNone/>
            </a:pPr>
            <a:r>
              <a:rPr lang="en-US" sz="1350" dirty="0" err="1">
                <a:solidFill>
                  <a:prstClr val="black"/>
                </a:solidFill>
                <a:effectLst>
                  <a:outerShdw blurRad="38100" dist="38100" dir="2700000" algn="tl">
                    <a:srgbClr val="000000">
                      <a:alpha val="43137"/>
                    </a:srgbClr>
                  </a:outerShdw>
                </a:effectLst>
                <a:latin typeface="Monotype Corsiva" pitchFamily="66" charset="0"/>
              </a:rPr>
              <a:t>Pendidikan</a:t>
            </a:r>
            <a:endParaRPr lang="en-US" sz="1350" dirty="0">
              <a:solidFill>
                <a:prstClr val="black"/>
              </a:solidFill>
              <a:effectLst>
                <a:outerShdw blurRad="38100" dist="38100" dir="2700000" algn="tl">
                  <a:srgbClr val="000000">
                    <a:alpha val="43137"/>
                  </a:srgbClr>
                </a:outerShdw>
              </a:effectLst>
              <a:latin typeface="Monotype Corsiva" pitchFamily="66" charset="0"/>
            </a:endParaRPr>
          </a:p>
          <a:p>
            <a:pPr algn="ctr" fontAlgn="base" latinLnBrk="1">
              <a:spcBef>
                <a:spcPct val="0"/>
              </a:spcBef>
              <a:spcAft>
                <a:spcPct val="0"/>
              </a:spcAft>
              <a:buClrTx/>
              <a:buFontTx/>
              <a:buNone/>
            </a:pPr>
            <a:r>
              <a:rPr lang="en-US" sz="1350" dirty="0" err="1">
                <a:solidFill>
                  <a:prstClr val="black"/>
                </a:solidFill>
                <a:effectLst>
                  <a:outerShdw blurRad="38100" dist="38100" dir="2700000" algn="tl">
                    <a:srgbClr val="000000">
                      <a:alpha val="43137"/>
                    </a:srgbClr>
                  </a:outerShdw>
                </a:effectLst>
                <a:latin typeface="Monotype Corsiva" pitchFamily="66" charset="0"/>
              </a:rPr>
              <a:t>Penasihat</a:t>
            </a:r>
            <a:r>
              <a:rPr lang="en-US" sz="1350" dirty="0">
                <a:solidFill>
                  <a:prstClr val="black"/>
                </a:solidFill>
                <a:effectLst>
                  <a:outerShdw blurRad="38100" dist="38100" dir="2700000" algn="tl">
                    <a:srgbClr val="000000">
                      <a:alpha val="43137"/>
                    </a:srgbClr>
                  </a:outerShdw>
                </a:effectLst>
                <a:latin typeface="Monotype Corsiva" pitchFamily="66" charset="0"/>
              </a:rPr>
              <a:t> </a:t>
            </a:r>
            <a:r>
              <a:rPr lang="en-US" sz="1350" dirty="0" err="1">
                <a:solidFill>
                  <a:prstClr val="black"/>
                </a:solidFill>
                <a:effectLst>
                  <a:outerShdw blurRad="38100" dist="38100" dir="2700000" algn="tl">
                    <a:srgbClr val="000000">
                      <a:alpha val="43137"/>
                    </a:srgbClr>
                  </a:outerShdw>
                </a:effectLst>
                <a:latin typeface="Monotype Corsiva" pitchFamily="66" charset="0"/>
              </a:rPr>
              <a:t>Juridis</a:t>
            </a:r>
            <a:endParaRPr lang="en-US" sz="1350" dirty="0">
              <a:solidFill>
                <a:prstClr val="black"/>
              </a:solidFill>
              <a:effectLst>
                <a:outerShdw blurRad="38100" dist="38100" dir="2700000" algn="tl">
                  <a:srgbClr val="000000">
                    <a:alpha val="43137"/>
                  </a:srgbClr>
                </a:outerShdw>
              </a:effectLst>
              <a:latin typeface="Monotype Corsiva" pitchFamily="66" charset="0"/>
            </a:endParaRPr>
          </a:p>
        </p:txBody>
      </p:sp>
      <p:sp>
        <p:nvSpPr>
          <p:cNvPr id="47" name="Flowchart: Punched Tape 46"/>
          <p:cNvSpPr/>
          <p:nvPr/>
        </p:nvSpPr>
        <p:spPr>
          <a:xfrm>
            <a:off x="3343265" y="2927545"/>
            <a:ext cx="1987163" cy="866726"/>
          </a:xfrm>
          <a:prstGeom prst="flowChartPunchedTape">
            <a:avLst/>
          </a:prstGeom>
          <a:solidFill>
            <a:schemeClr val="accent3">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fontAlgn="base" latinLnBrk="1">
              <a:spcBef>
                <a:spcPct val="0"/>
              </a:spcBef>
              <a:spcAft>
                <a:spcPct val="0"/>
              </a:spcAft>
              <a:buClrTx/>
              <a:buFontTx/>
              <a:buNone/>
            </a:pPr>
            <a:r>
              <a:rPr lang="en-US" sz="1350" dirty="0" err="1">
                <a:solidFill>
                  <a:prstClr val="black"/>
                </a:solidFill>
                <a:effectLst>
                  <a:outerShdw blurRad="38100" dist="38100" dir="2700000" algn="tl">
                    <a:srgbClr val="000000">
                      <a:alpha val="43137"/>
                    </a:srgbClr>
                  </a:outerShdw>
                </a:effectLst>
                <a:latin typeface="Lucida Calligraphy" pitchFamily="66" charset="0"/>
              </a:rPr>
              <a:t>Ilmu</a:t>
            </a:r>
            <a:r>
              <a:rPr lang="en-US" sz="1350" dirty="0">
                <a:solidFill>
                  <a:prstClr val="black"/>
                </a:solidFill>
                <a:effectLst>
                  <a:outerShdw blurRad="38100" dist="38100" dir="2700000" algn="tl">
                    <a:srgbClr val="000000">
                      <a:alpha val="43137"/>
                    </a:srgbClr>
                  </a:outerShdw>
                </a:effectLst>
                <a:latin typeface="Lucida Calligraphy" pitchFamily="66" charset="0"/>
              </a:rPr>
              <a:t> </a:t>
            </a:r>
            <a:r>
              <a:rPr lang="en-US" sz="1350" dirty="0" err="1">
                <a:solidFill>
                  <a:prstClr val="black"/>
                </a:solidFill>
                <a:effectLst>
                  <a:outerShdw blurRad="38100" dist="38100" dir="2700000" algn="tl">
                    <a:srgbClr val="000000">
                      <a:alpha val="43137"/>
                    </a:srgbClr>
                  </a:outerShdw>
                </a:effectLst>
                <a:latin typeface="Lucida Calligraphy" pitchFamily="66" charset="0"/>
              </a:rPr>
              <a:t>Pembantu</a:t>
            </a:r>
            <a:endParaRPr lang="en-US" sz="1350" dirty="0">
              <a:solidFill>
                <a:prstClr val="black"/>
              </a:solidFill>
              <a:effectLst>
                <a:outerShdw blurRad="38100" dist="38100" dir="2700000" algn="tl">
                  <a:srgbClr val="000000">
                    <a:alpha val="43137"/>
                  </a:srgbClr>
                </a:outerShdw>
              </a:effectLst>
              <a:latin typeface="Lucida Calligraphy" pitchFamily="66" charset="0"/>
            </a:endParaRPr>
          </a:p>
        </p:txBody>
      </p:sp>
      <p:sp>
        <p:nvSpPr>
          <p:cNvPr id="48" name="Flowchart: Punched Tape 47"/>
          <p:cNvSpPr/>
          <p:nvPr/>
        </p:nvSpPr>
        <p:spPr>
          <a:xfrm>
            <a:off x="3343265" y="1520329"/>
            <a:ext cx="1987163" cy="866726"/>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latinLnBrk="1">
              <a:spcBef>
                <a:spcPct val="0"/>
              </a:spcBef>
              <a:spcAft>
                <a:spcPct val="0"/>
              </a:spcAft>
              <a:buClrTx/>
              <a:buFontTx/>
              <a:buNone/>
            </a:pPr>
            <a:r>
              <a:rPr lang="en-US" sz="1800" dirty="0" err="1">
                <a:solidFill>
                  <a:prstClr val="black"/>
                </a:solidFill>
                <a:effectLst>
                  <a:outerShdw blurRad="38100" dist="38100" dir="2700000" algn="tl">
                    <a:srgbClr val="000000">
                      <a:alpha val="43137"/>
                    </a:srgbClr>
                  </a:outerShdw>
                </a:effectLst>
                <a:latin typeface="Monotype Corsiva" pitchFamily="66" charset="0"/>
              </a:rPr>
              <a:t>Harmonisasi</a:t>
            </a:r>
            <a:r>
              <a:rPr lang="en-US" sz="1800" dirty="0">
                <a:solidFill>
                  <a:prstClr val="black"/>
                </a:solidFill>
                <a:effectLst>
                  <a:outerShdw blurRad="38100" dist="38100" dir="2700000" algn="tl">
                    <a:srgbClr val="000000">
                      <a:alpha val="43137"/>
                    </a:srgbClr>
                  </a:outerShdw>
                </a:effectLst>
                <a:latin typeface="Monotype Corsiva" pitchFamily="66" charset="0"/>
              </a:rPr>
              <a:t> </a:t>
            </a:r>
            <a:r>
              <a:rPr lang="en-US" sz="1800" dirty="0" err="1">
                <a:solidFill>
                  <a:prstClr val="black"/>
                </a:solidFill>
                <a:effectLst>
                  <a:outerShdw blurRad="38100" dist="38100" dir="2700000" algn="tl">
                    <a:srgbClr val="000000">
                      <a:alpha val="43137"/>
                    </a:srgbClr>
                  </a:outerShdw>
                </a:effectLst>
                <a:latin typeface="Monotype Corsiva" pitchFamily="66" charset="0"/>
              </a:rPr>
              <a:t>Hukum</a:t>
            </a:r>
            <a:endParaRPr lang="en-US" sz="1800" dirty="0">
              <a:solidFill>
                <a:prstClr val="black"/>
              </a:solidFill>
              <a:effectLst>
                <a:outerShdw blurRad="38100" dist="38100" dir="2700000" algn="tl">
                  <a:srgbClr val="000000">
                    <a:alpha val="43137"/>
                  </a:srgbClr>
                </a:outerShdw>
              </a:effectLst>
              <a:latin typeface="Monotype Corsiva" pitchFamily="66" charset="0"/>
            </a:endParaRPr>
          </a:p>
        </p:txBody>
      </p:sp>
      <p:sp>
        <p:nvSpPr>
          <p:cNvPr id="49" name="Flowchart: Punched Tape 48"/>
          <p:cNvSpPr/>
          <p:nvPr/>
        </p:nvSpPr>
        <p:spPr>
          <a:xfrm>
            <a:off x="6266778" y="1520329"/>
            <a:ext cx="1987163" cy="866726"/>
          </a:xfrm>
          <a:prstGeom prst="flowChartPunchedTape">
            <a:avLst/>
          </a:prstGeom>
          <a:solidFill>
            <a:schemeClr val="accent2">
              <a:lumMod val="40000"/>
              <a:lumOff val="60000"/>
            </a:schemeClr>
          </a:solidFill>
        </p:spPr>
        <p:style>
          <a:lnRef idx="2">
            <a:schemeClr val="accent4"/>
          </a:lnRef>
          <a:fillRef idx="1002">
            <a:schemeClr val="dk2"/>
          </a:fillRef>
          <a:effectRef idx="0">
            <a:schemeClr val="accent4"/>
          </a:effectRef>
          <a:fontRef idx="minor">
            <a:schemeClr val="dk1"/>
          </a:fontRef>
        </p:style>
        <p:txBody>
          <a:bodyPr rtlCol="0" anchor="ctr"/>
          <a:lstStyle/>
          <a:p>
            <a:pPr algn="ctr" fontAlgn="base" latinLnBrk="1">
              <a:spcBef>
                <a:spcPct val="0"/>
              </a:spcBef>
              <a:spcAft>
                <a:spcPct val="0"/>
              </a:spcAft>
              <a:buClrTx/>
              <a:buFontTx/>
              <a:buNone/>
            </a:pPr>
            <a:r>
              <a:rPr lang="en-US" sz="1350" dirty="0" err="1">
                <a:solidFill>
                  <a:prstClr val="black"/>
                </a:solidFill>
                <a:effectLst>
                  <a:outerShdw blurRad="38100" dist="38100" dir="2700000" algn="tl">
                    <a:srgbClr val="000000">
                      <a:alpha val="43137"/>
                    </a:srgbClr>
                  </a:outerShdw>
                </a:effectLst>
                <a:latin typeface="Lucida Calligraphy" pitchFamily="66" charset="0"/>
              </a:rPr>
              <a:t>Pembaruan</a:t>
            </a:r>
            <a:endParaRPr lang="en-US" sz="1350" dirty="0">
              <a:solidFill>
                <a:prstClr val="black"/>
              </a:solidFill>
              <a:effectLst>
                <a:outerShdw blurRad="38100" dist="38100" dir="2700000" algn="tl">
                  <a:srgbClr val="000000">
                    <a:alpha val="43137"/>
                  </a:srgbClr>
                </a:outerShdw>
              </a:effectLst>
              <a:latin typeface="Lucida Calligraphy" pitchFamily="66" charset="0"/>
            </a:endParaRPr>
          </a:p>
          <a:p>
            <a:pPr algn="ctr" fontAlgn="base" latinLnBrk="1">
              <a:spcBef>
                <a:spcPct val="0"/>
              </a:spcBef>
              <a:spcAft>
                <a:spcPct val="0"/>
              </a:spcAft>
              <a:buClrTx/>
              <a:buFontTx/>
              <a:buNone/>
            </a:pPr>
            <a:r>
              <a:rPr lang="en-US" sz="1350" dirty="0" err="1">
                <a:solidFill>
                  <a:prstClr val="black"/>
                </a:solidFill>
                <a:effectLst>
                  <a:outerShdw blurRad="38100" dist="38100" dir="2700000" algn="tl">
                    <a:srgbClr val="000000">
                      <a:alpha val="43137"/>
                    </a:srgbClr>
                  </a:outerShdw>
                </a:effectLst>
                <a:latin typeface="Lucida Calligraphy" pitchFamily="66" charset="0"/>
              </a:rPr>
              <a:t>Hukum</a:t>
            </a:r>
            <a:endParaRPr lang="en-US" sz="1350" dirty="0">
              <a:solidFill>
                <a:prstClr val="black"/>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612"/>
                                        </p:tgtEl>
                                        <p:attrNameLst>
                                          <p:attrName>style.visibility</p:attrName>
                                        </p:attrNameLst>
                                      </p:cBhvr>
                                      <p:to>
                                        <p:strVal val="visible"/>
                                      </p:to>
                                    </p:set>
                                    <p:anim calcmode="lin" valueType="num">
                                      <p:cBhvr>
                                        <p:cTn id="7" dur="500" fill="hold"/>
                                        <p:tgtEl>
                                          <p:spTgt spid="1048612"/>
                                        </p:tgtEl>
                                        <p:attrNameLst>
                                          <p:attrName>ppt_x</p:attrName>
                                        </p:attrNameLst>
                                      </p:cBhvr>
                                      <p:tavLst>
                                        <p:tav tm="0">
                                          <p:val>
                                            <p:strVal val="#ppt_x"/>
                                          </p:val>
                                        </p:tav>
                                        <p:tav tm="100000">
                                          <p:val>
                                            <p:strVal val="#ppt_x"/>
                                          </p:val>
                                        </p:tav>
                                      </p:tavLst>
                                    </p:anim>
                                    <p:anim calcmode="lin" valueType="num">
                                      <p:cBhvr>
                                        <p:cTn id="8" dur="500" fill="hold"/>
                                        <p:tgtEl>
                                          <p:spTgt spid="10486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8611"/>
                                        </p:tgtEl>
                                        <p:attrNameLst>
                                          <p:attrName>style.visibility</p:attrName>
                                        </p:attrNameLst>
                                      </p:cBhvr>
                                      <p:to>
                                        <p:strVal val="visible"/>
                                      </p:to>
                                    </p:set>
                                    <p:anim calcmode="lin" valueType="num">
                                      <p:cBhvr>
                                        <p:cTn id="12" dur="500" fill="hold"/>
                                        <p:tgtEl>
                                          <p:spTgt spid="1048611"/>
                                        </p:tgtEl>
                                        <p:attrNameLst>
                                          <p:attrName>ppt_x</p:attrName>
                                        </p:attrNameLst>
                                      </p:cBhvr>
                                      <p:tavLst>
                                        <p:tav tm="0">
                                          <p:val>
                                            <p:strVal val="#ppt_x"/>
                                          </p:val>
                                        </p:tav>
                                        <p:tav tm="100000">
                                          <p:val>
                                            <p:strVal val="#ppt_x"/>
                                          </p:val>
                                        </p:tav>
                                      </p:tavLst>
                                    </p:anim>
                                    <p:anim calcmode="lin" valueType="num">
                                      <p:cBhvr>
                                        <p:cTn id="13" dur="500" fill="hold"/>
                                        <p:tgtEl>
                                          <p:spTgt spid="10486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48610"/>
                                        </p:tgtEl>
                                        <p:attrNameLst>
                                          <p:attrName>style.visibility</p:attrName>
                                        </p:attrNameLst>
                                      </p:cBhvr>
                                      <p:to>
                                        <p:strVal val="visible"/>
                                      </p:to>
                                    </p:set>
                                    <p:anim calcmode="lin" valueType="num">
                                      <p:cBhvr>
                                        <p:cTn id="17" dur="500" fill="hold"/>
                                        <p:tgtEl>
                                          <p:spTgt spid="1048610"/>
                                        </p:tgtEl>
                                        <p:attrNameLst>
                                          <p:attrName>ppt_x</p:attrName>
                                        </p:attrNameLst>
                                      </p:cBhvr>
                                      <p:tavLst>
                                        <p:tav tm="0">
                                          <p:val>
                                            <p:strVal val="#ppt_x"/>
                                          </p:val>
                                        </p:tav>
                                        <p:tav tm="100000">
                                          <p:val>
                                            <p:strVal val="#ppt_x"/>
                                          </p:val>
                                        </p:tav>
                                      </p:tavLst>
                                    </p:anim>
                                    <p:anim calcmode="lin" valueType="num">
                                      <p:cBhvr>
                                        <p:cTn id="18" dur="500" fill="hold"/>
                                        <p:tgtEl>
                                          <p:spTgt spid="10486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ppt_x</p:attrName>
                                        </p:attrNameLst>
                                      </p:cBhvr>
                                      <p:tavLst>
                                        <p:tav tm="0">
                                          <p:val>
                                            <p:strVal val="0-#ppt_w/2"/>
                                          </p:val>
                                        </p:tav>
                                        <p:tav tm="100000">
                                          <p:val>
                                            <p:strVal val="#ppt_x"/>
                                          </p:val>
                                        </p:tav>
                                      </p:tavLst>
                                    </p:anim>
                                    <p:anim calcmode="lin" valueType="num">
                                      <p:cBhvr>
                                        <p:cTn id="23" dur="5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ppt_x</p:attrName>
                                        </p:attrNameLst>
                                      </p:cBhvr>
                                      <p:tavLst>
                                        <p:tav tm="0">
                                          <p:val>
                                            <p:strVal val="0-#ppt_w/2"/>
                                          </p:val>
                                        </p:tav>
                                        <p:tav tm="100000">
                                          <p:val>
                                            <p:strVal val="#ppt_x"/>
                                          </p:val>
                                        </p:tav>
                                      </p:tavLst>
                                    </p:anim>
                                    <p:anim calcmode="lin" valueType="num">
                                      <p:cBhvr>
                                        <p:cTn id="28" dur="500" fill="hold"/>
                                        <p:tgtEl>
                                          <p:spTgt spid="4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ppt_x</p:attrName>
                                        </p:attrNameLst>
                                      </p:cBhvr>
                                      <p:tavLst>
                                        <p:tav tm="0">
                                          <p:val>
                                            <p:strVal val="0-#ppt_w/2"/>
                                          </p:val>
                                        </p:tav>
                                        <p:tav tm="100000">
                                          <p:val>
                                            <p:strVal val="#ppt_x"/>
                                          </p:val>
                                        </p:tav>
                                      </p:tavLst>
                                    </p:anim>
                                    <p:anim calcmode="lin" valueType="num">
                                      <p:cBhvr>
                                        <p:cTn id="33" dur="500" fill="hold"/>
                                        <p:tgtEl>
                                          <p:spTgt spid="4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ppt_x</p:attrName>
                                        </p:attrNameLst>
                                      </p:cBhvr>
                                      <p:tavLst>
                                        <p:tav tm="0">
                                          <p:val>
                                            <p:strVal val="0-#ppt_w/2"/>
                                          </p:val>
                                        </p:tav>
                                        <p:tav tm="100000">
                                          <p:val>
                                            <p:strVal val="#ppt_x"/>
                                          </p:val>
                                        </p:tav>
                                      </p:tavLst>
                                    </p:anim>
                                    <p:anim calcmode="lin" valueType="num">
                                      <p:cBhvr>
                                        <p:cTn id="38" dur="50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16" presetClass="entr" presetSubtype="21" fill="hold" grpId="0" nodeType="afterEffect">
                                  <p:stCondLst>
                                    <p:cond delay="0"/>
                                  </p:stCondLst>
                                  <p:childTnLst>
                                    <p:set>
                                      <p:cBhvr>
                                        <p:cTn id="41" dur="1" fill="hold">
                                          <p:stCondLst>
                                            <p:cond delay="0"/>
                                          </p:stCondLst>
                                        </p:cTn>
                                        <p:tgtEl>
                                          <p:spTgt spid="1048614"/>
                                        </p:tgtEl>
                                        <p:attrNameLst>
                                          <p:attrName>style.visibility</p:attrName>
                                        </p:attrNameLst>
                                      </p:cBhvr>
                                      <p:to>
                                        <p:strVal val="visible"/>
                                      </p:to>
                                    </p:set>
                                    <p:animEffect transition="in" filter="barn(inVertical)">
                                      <p:cBhvr>
                                        <p:cTn id="42" dur="500"/>
                                        <p:tgtEl>
                                          <p:spTgt spid="1048614"/>
                                        </p:tgtEl>
                                      </p:cBhvr>
                                    </p:animEffect>
                                  </p:childTnLst>
                                </p:cTn>
                              </p:par>
                            </p:childTnLst>
                          </p:cTn>
                        </p:par>
                        <p:par>
                          <p:cTn id="43" fill="hold">
                            <p:stCondLst>
                              <p:cond delay="4000"/>
                            </p:stCondLst>
                            <p:childTnLst>
                              <p:par>
                                <p:cTn id="44" presetID="16" presetClass="entr" presetSubtype="21" fill="hold" grpId="0" nodeType="afterEffect">
                                  <p:stCondLst>
                                    <p:cond delay="0"/>
                                  </p:stCondLst>
                                  <p:childTnLst>
                                    <p:set>
                                      <p:cBhvr>
                                        <p:cTn id="45" dur="1" fill="hold">
                                          <p:stCondLst>
                                            <p:cond delay="0"/>
                                          </p:stCondLst>
                                        </p:cTn>
                                        <p:tgtEl>
                                          <p:spTgt spid="1048615"/>
                                        </p:tgtEl>
                                        <p:attrNameLst>
                                          <p:attrName>style.visibility</p:attrName>
                                        </p:attrNameLst>
                                      </p:cBhvr>
                                      <p:to>
                                        <p:strVal val="visible"/>
                                      </p:to>
                                    </p:set>
                                    <p:animEffect transition="in" filter="barn(inVertical)">
                                      <p:cBhvr>
                                        <p:cTn id="46" dur="500"/>
                                        <p:tgtEl>
                                          <p:spTgt spid="1048615"/>
                                        </p:tgtEl>
                                      </p:cBhvr>
                                    </p:animEffect>
                                  </p:childTnLst>
                                </p:cTn>
                              </p:par>
                            </p:childTnLst>
                          </p:cTn>
                        </p:par>
                        <p:par>
                          <p:cTn id="47" fill="hold">
                            <p:stCondLst>
                              <p:cond delay="4500"/>
                            </p:stCondLst>
                            <p:childTnLst>
                              <p:par>
                                <p:cTn id="48" presetID="16" presetClass="entr" presetSubtype="21" fill="hold" grpId="0" nodeType="afterEffect">
                                  <p:stCondLst>
                                    <p:cond delay="0"/>
                                  </p:stCondLst>
                                  <p:childTnLst>
                                    <p:set>
                                      <p:cBhvr>
                                        <p:cTn id="49" dur="1" fill="hold">
                                          <p:stCondLst>
                                            <p:cond delay="0"/>
                                          </p:stCondLst>
                                        </p:cTn>
                                        <p:tgtEl>
                                          <p:spTgt spid="1048616"/>
                                        </p:tgtEl>
                                        <p:attrNameLst>
                                          <p:attrName>style.visibility</p:attrName>
                                        </p:attrNameLst>
                                      </p:cBhvr>
                                      <p:to>
                                        <p:strVal val="visible"/>
                                      </p:to>
                                    </p:set>
                                    <p:animEffect transition="in" filter="barn(inVertical)">
                                      <p:cBhvr>
                                        <p:cTn id="50" dur="500"/>
                                        <p:tgtEl>
                                          <p:spTgt spid="104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0" grpId="0" animBg="1"/>
      <p:bldP spid="1048611" grpId="0" animBg="1"/>
      <p:bldP spid="1048612" grpId="0" animBg="1"/>
      <p:bldP spid="1048614" grpId="0" animBg="1"/>
      <p:bldP spid="1048615" grpId="0" animBg="1"/>
      <p:bldP spid="10486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6" name="Freeform 1048835"/>
          <p:cNvSpPr/>
          <p:nvPr/>
        </p:nvSpPr>
        <p:spPr>
          <a:xfrm flipV="1">
            <a:off x="6813947" y="0"/>
            <a:ext cx="2330053" cy="1071563"/>
          </a:xfrm>
          <a:custGeom>
            <a:avLst/>
            <a:gdLst/>
            <a:ahLst/>
            <a:cxnLst/>
            <a:rect l="0" t="0" r="r" b="b"/>
            <a:pathLst>
              <a:path w="5067301" h="2330133">
                <a:moveTo>
                  <a:pt x="2850980" y="0"/>
                </a:moveTo>
                <a:cubicBezTo>
                  <a:pt x="3249564" y="0"/>
                  <a:pt x="3594456" y="229667"/>
                  <a:pt x="3756668" y="565584"/>
                </a:cubicBezTo>
                <a:cubicBezTo>
                  <a:pt x="3884965" y="503272"/>
                  <a:pt x="4029158" y="469871"/>
                  <a:pt x="4181158" y="469871"/>
                </a:cubicBezTo>
                <a:cubicBezTo>
                  <a:pt x="4531322" y="469871"/>
                  <a:pt x="4840047" y="647128"/>
                  <a:pt x="5022350" y="916732"/>
                </a:cubicBezTo>
                <a:lnTo>
                  <a:pt x="5067301" y="999475"/>
                </a:lnTo>
                <a:lnTo>
                  <a:pt x="5067301" y="2330133"/>
                </a:lnTo>
                <a:lnTo>
                  <a:pt x="34883" y="2330133"/>
                </a:lnTo>
                <a:lnTo>
                  <a:pt x="14035" y="2258351"/>
                </a:lnTo>
                <a:cubicBezTo>
                  <a:pt x="4823" y="2210314"/>
                  <a:pt x="0" y="2160718"/>
                  <a:pt x="0" y="2109997"/>
                </a:cubicBezTo>
                <a:cubicBezTo>
                  <a:pt x="0" y="1677179"/>
                  <a:pt x="351180" y="1326310"/>
                  <a:pt x="784384" y="1326310"/>
                </a:cubicBezTo>
                <a:lnTo>
                  <a:pt x="934311" y="1341410"/>
                </a:lnTo>
                <a:cubicBezTo>
                  <a:pt x="1074188" y="1142204"/>
                  <a:pt x="1306436" y="1013544"/>
                  <a:pt x="1568766" y="1013544"/>
                </a:cubicBezTo>
                <a:cubicBezTo>
                  <a:pt x="1664766" y="1013544"/>
                  <a:pt x="1756739" y="1030773"/>
                  <a:pt x="1840822" y="1064814"/>
                </a:cubicBezTo>
                <a:cubicBezTo>
                  <a:pt x="1836971" y="1047932"/>
                  <a:pt x="1836538" y="1030788"/>
                  <a:pt x="1836538" y="1013544"/>
                </a:cubicBezTo>
                <a:cubicBezTo>
                  <a:pt x="1836538" y="453778"/>
                  <a:pt x="2290718" y="0"/>
                  <a:pt x="2850980"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837" name="Freeform 1048836"/>
          <p:cNvSpPr/>
          <p:nvPr/>
        </p:nvSpPr>
        <p:spPr>
          <a:xfrm>
            <a:off x="2283619" y="4255294"/>
            <a:ext cx="3046809" cy="8882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838" name="Freeform 1048837"/>
          <p:cNvSpPr/>
          <p:nvPr/>
        </p:nvSpPr>
        <p:spPr>
          <a:xfrm flipH="1">
            <a:off x="1" y="3896915"/>
            <a:ext cx="3421856" cy="1246584"/>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5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839" name="TextBox 1048838"/>
          <p:cNvSpPr txBox="1"/>
          <p:nvPr/>
        </p:nvSpPr>
        <p:spPr>
          <a:xfrm>
            <a:off x="1984729" y="2454089"/>
            <a:ext cx="5963364" cy="1315745"/>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altLang="zh-CN" sz="4050" b="1" spc="38" dirty="0" err="1">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Sejarah</a:t>
            </a:r>
            <a:endParaRPr lang="en-US" altLang="zh-CN" sz="405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endParaRPr>
          </a:p>
          <a:p>
            <a:pPr indent="-257175" algn="ctr">
              <a:buClrTx/>
            </a:pPr>
            <a:r>
              <a:rPr lang="en-US" altLang="zh-CN" sz="4050" b="1" spc="38" dirty="0" err="1">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Perbandingan</a:t>
            </a:r>
            <a:r>
              <a:rPr lang="en-US" altLang="zh-CN" sz="405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 </a:t>
            </a:r>
            <a:r>
              <a:rPr lang="en-US" altLang="zh-CN" sz="4050" b="1" spc="38" dirty="0" err="1">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Hukum</a:t>
            </a:r>
            <a:endParaRPr lang="en-US" altLang="zh-CN" sz="405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endParaRPr>
          </a:p>
        </p:txBody>
      </p:sp>
      <p:grpSp>
        <p:nvGrpSpPr>
          <p:cNvPr id="76" name="Group 75"/>
          <p:cNvGrpSpPr/>
          <p:nvPr/>
        </p:nvGrpSpPr>
        <p:grpSpPr>
          <a:xfrm>
            <a:off x="4140943" y="938795"/>
            <a:ext cx="1379942" cy="1272093"/>
            <a:chOff x="3005055" y="2701929"/>
            <a:chExt cx="1105285" cy="1290317"/>
          </a:xfrm>
        </p:grpSpPr>
        <p:sp>
          <p:nvSpPr>
            <p:cNvPr id="1048840" name="Freeform 1048839"/>
            <p:cNvSpPr/>
            <p:nvPr/>
          </p:nvSpPr>
          <p:spPr>
            <a:xfrm>
              <a:off x="3005055" y="2701929"/>
              <a:ext cx="1105285" cy="1290317"/>
            </a:xfrm>
            <a:custGeom>
              <a:avLst/>
              <a:gdLst/>
              <a:ahLst/>
              <a:cxnLst/>
              <a:rect l="0" t="0" r="r" b="b"/>
              <a:pathLst>
                <a:path w="2590131" h="1711271">
                  <a:moveTo>
                    <a:pt x="1308079" y="1"/>
                  </a:moveTo>
                  <a:cubicBezTo>
                    <a:pt x="1566396" y="-107"/>
                    <a:pt x="1752248" y="158703"/>
                    <a:pt x="1824329" y="234217"/>
                  </a:cubicBezTo>
                  <a:cubicBezTo>
                    <a:pt x="2958405" y="74951"/>
                    <a:pt x="2675572" y="1414975"/>
                    <a:pt x="1989086" y="1263947"/>
                  </a:cubicBezTo>
                  <a:lnTo>
                    <a:pt x="1981650" y="1265904"/>
                  </a:lnTo>
                  <a:cubicBezTo>
                    <a:pt x="1981624" y="1266183"/>
                    <a:pt x="1981599" y="1266461"/>
                    <a:pt x="1981573" y="1266740"/>
                  </a:cubicBezTo>
                  <a:cubicBezTo>
                    <a:pt x="1969032" y="1345227"/>
                    <a:pt x="1945334" y="1429962"/>
                    <a:pt x="1912938" y="1496165"/>
                  </a:cubicBezTo>
                  <a:cubicBezTo>
                    <a:pt x="1870183" y="1579875"/>
                    <a:pt x="1838329" y="1707330"/>
                    <a:pt x="1517453" y="1711271"/>
                  </a:cubicBezTo>
                  <a:cubicBezTo>
                    <a:pt x="1626176" y="1677603"/>
                    <a:pt x="1749492" y="1546894"/>
                    <a:pt x="1696726" y="1363880"/>
                  </a:cubicBezTo>
                  <a:lnTo>
                    <a:pt x="1687689" y="1343262"/>
                  </a:lnTo>
                  <a:lnTo>
                    <a:pt x="1676048" y="1346325"/>
                  </a:lnTo>
                  <a:cubicBezTo>
                    <a:pt x="1501091" y="1409580"/>
                    <a:pt x="1382653" y="1608349"/>
                    <a:pt x="854235" y="1318790"/>
                  </a:cubicBezTo>
                  <a:lnTo>
                    <a:pt x="765530" y="1259338"/>
                  </a:lnTo>
                  <a:lnTo>
                    <a:pt x="762632" y="1260911"/>
                  </a:lnTo>
                  <a:cubicBezTo>
                    <a:pt x="700440" y="1287215"/>
                    <a:pt x="632064" y="1301761"/>
                    <a:pt x="560291" y="1301761"/>
                  </a:cubicBezTo>
                  <a:lnTo>
                    <a:pt x="519829" y="1301761"/>
                  </a:lnTo>
                  <a:cubicBezTo>
                    <a:pt x="232735" y="1301761"/>
                    <a:pt x="0" y="1069026"/>
                    <a:pt x="0" y="781932"/>
                  </a:cubicBezTo>
                  <a:lnTo>
                    <a:pt x="0" y="741470"/>
                  </a:lnTo>
                  <a:cubicBezTo>
                    <a:pt x="0" y="454376"/>
                    <a:pt x="232735" y="221641"/>
                    <a:pt x="519829" y="221641"/>
                  </a:cubicBezTo>
                  <a:lnTo>
                    <a:pt x="560291" y="221641"/>
                  </a:lnTo>
                  <a:cubicBezTo>
                    <a:pt x="596178" y="221641"/>
                    <a:pt x="631215" y="225278"/>
                    <a:pt x="665055" y="232202"/>
                  </a:cubicBezTo>
                  <a:lnTo>
                    <a:pt x="760997" y="261984"/>
                  </a:lnTo>
                  <a:cubicBezTo>
                    <a:pt x="873847" y="209808"/>
                    <a:pt x="1049762" y="109"/>
                    <a:pt x="1308079" y="1"/>
                  </a:cubicBezTo>
                </a:path>
              </a:pathLst>
            </a:custGeom>
            <a:solidFill>
              <a:srgbClr val="2E75B6"/>
            </a:solidFill>
            <a:ln w="44450" cap="flat" cmpd="sng">
              <a:solidFill>
                <a:schemeClr val="lt1">
                  <a:alpha val="100000"/>
                </a:schemeClr>
              </a:solidFill>
              <a:prstDash val="solid"/>
              <a:miter/>
            </a:ln>
            <a:effectLst>
              <a:outerShdw sy="23000" kx="1377315" algn="br">
                <a:srgbClr val="000000">
                  <a:alpha val="20000"/>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841" name="TextBox 1048840"/>
            <p:cNvSpPr txBox="1"/>
            <p:nvPr/>
          </p:nvSpPr>
          <p:spPr>
            <a:xfrm>
              <a:off x="3318733" y="2814442"/>
              <a:ext cx="424217" cy="842902"/>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en-US" altLang="zh-CN" sz="4950" b="1" dirty="0">
                  <a:solidFill>
                    <a:prstClr val="white"/>
                  </a:solidFill>
                  <a:effectLst>
                    <a:outerShdw blurRad="38100" dist="38100" dir="2700000" algn="tl">
                      <a:srgbClr val="C0C0C0"/>
                    </a:outerShdw>
                  </a:effectLst>
                  <a:latin typeface="微软雅黑" charset="-122"/>
                  <a:ea typeface="微软雅黑" charset="-122"/>
                </a:rPr>
                <a:t>1</a:t>
              </a:r>
            </a:p>
          </p:txBody>
        </p:sp>
      </p:grpSp>
      <p:sp>
        <p:nvSpPr>
          <p:cNvPr id="1048843" name="Footer Placeholder 1048842"/>
          <p:cNvSpPr>
            <a:spLocks noGrp="1"/>
          </p:cNvSpPr>
          <p:nvPr>
            <p:ph type="ftr" sz="quarter" idx="11"/>
          </p:nvPr>
        </p:nvSpPr>
        <p:spPr>
          <a:xfrm>
            <a:off x="3028950" y="4767263"/>
            <a:ext cx="3086100" cy="273844"/>
          </a:xfrm>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Tree>
    <p:extLst>
      <p:ext uri="{BB962C8B-B14F-4D97-AF65-F5344CB8AC3E}">
        <p14:creationId xmlns:p14="http://schemas.microsoft.com/office/powerpoint/2010/main" val="3145336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838"/>
                                        </p:tgtEl>
                                        <p:attrNameLst>
                                          <p:attrName>style.visibility</p:attrName>
                                        </p:attrNameLst>
                                      </p:cBhvr>
                                      <p:to>
                                        <p:strVal val="visible"/>
                                      </p:to>
                                    </p:set>
                                    <p:anim calcmode="lin" valueType="num">
                                      <p:cBhvr>
                                        <p:cTn id="7" dur="500" fill="hold"/>
                                        <p:tgtEl>
                                          <p:spTgt spid="1048838"/>
                                        </p:tgtEl>
                                        <p:attrNameLst>
                                          <p:attrName>ppt_x</p:attrName>
                                        </p:attrNameLst>
                                      </p:cBhvr>
                                      <p:tavLst>
                                        <p:tav tm="0">
                                          <p:val>
                                            <p:strVal val="#ppt_x"/>
                                          </p:val>
                                        </p:tav>
                                        <p:tav tm="100000">
                                          <p:val>
                                            <p:strVal val="#ppt_x"/>
                                          </p:val>
                                        </p:tav>
                                      </p:tavLst>
                                    </p:anim>
                                    <p:anim calcmode="lin" valueType="num">
                                      <p:cBhvr>
                                        <p:cTn id="8" dur="500" fill="hold"/>
                                        <p:tgtEl>
                                          <p:spTgt spid="10488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8837"/>
                                        </p:tgtEl>
                                        <p:attrNameLst>
                                          <p:attrName>style.visibility</p:attrName>
                                        </p:attrNameLst>
                                      </p:cBhvr>
                                      <p:to>
                                        <p:strVal val="visible"/>
                                      </p:to>
                                    </p:set>
                                    <p:anim calcmode="lin" valueType="num">
                                      <p:cBhvr>
                                        <p:cTn id="12" dur="500" fill="hold"/>
                                        <p:tgtEl>
                                          <p:spTgt spid="1048837"/>
                                        </p:tgtEl>
                                        <p:attrNameLst>
                                          <p:attrName>ppt_x</p:attrName>
                                        </p:attrNameLst>
                                      </p:cBhvr>
                                      <p:tavLst>
                                        <p:tav tm="0">
                                          <p:val>
                                            <p:strVal val="#ppt_x"/>
                                          </p:val>
                                        </p:tav>
                                        <p:tav tm="100000">
                                          <p:val>
                                            <p:strVal val="#ppt_x"/>
                                          </p:val>
                                        </p:tav>
                                      </p:tavLst>
                                    </p:anim>
                                    <p:anim calcmode="lin" valueType="num">
                                      <p:cBhvr>
                                        <p:cTn id="13" dur="500" fill="hold"/>
                                        <p:tgtEl>
                                          <p:spTgt spid="10488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48836"/>
                                        </p:tgtEl>
                                        <p:attrNameLst>
                                          <p:attrName>style.visibility</p:attrName>
                                        </p:attrNameLst>
                                      </p:cBhvr>
                                      <p:to>
                                        <p:strVal val="visible"/>
                                      </p:to>
                                    </p:set>
                                    <p:anim calcmode="lin" valueType="num">
                                      <p:cBhvr>
                                        <p:cTn id="17" dur="500" fill="hold"/>
                                        <p:tgtEl>
                                          <p:spTgt spid="1048836"/>
                                        </p:tgtEl>
                                        <p:attrNameLst>
                                          <p:attrName>ppt_x</p:attrName>
                                        </p:attrNameLst>
                                      </p:cBhvr>
                                      <p:tavLst>
                                        <p:tav tm="0">
                                          <p:val>
                                            <p:strVal val="#ppt_x"/>
                                          </p:val>
                                        </p:tav>
                                        <p:tav tm="100000">
                                          <p:val>
                                            <p:strVal val="#ppt_x"/>
                                          </p:val>
                                        </p:tav>
                                      </p:tavLst>
                                    </p:anim>
                                    <p:anim calcmode="lin" valueType="num">
                                      <p:cBhvr>
                                        <p:cTn id="18" dur="500" fill="hold"/>
                                        <p:tgtEl>
                                          <p:spTgt spid="104883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ppt_x</p:attrName>
                                        </p:attrNameLst>
                                      </p:cBhvr>
                                      <p:tavLst>
                                        <p:tav tm="0">
                                          <p:val>
                                            <p:strVal val="0-#ppt_w/2"/>
                                          </p:val>
                                        </p:tav>
                                        <p:tav tm="100000">
                                          <p:val>
                                            <p:strVal val="#ppt_x"/>
                                          </p:val>
                                        </p:tav>
                                      </p:tavLst>
                                    </p:anim>
                                    <p:anim calcmode="lin" valueType="num">
                                      <p:cBhvr>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48839"/>
                                        </p:tgtEl>
                                        <p:attrNameLst>
                                          <p:attrName>style.visibility</p:attrName>
                                        </p:attrNameLst>
                                      </p:cBhvr>
                                      <p:to>
                                        <p:strVal val="visible"/>
                                      </p:to>
                                    </p:set>
                                    <p:animEffect transition="in" filter="wipe(left)">
                                      <p:cBhvr>
                                        <p:cTn id="27" dur="500"/>
                                        <p:tgtEl>
                                          <p:spTgt spid="1048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6" grpId="0" animBg="1"/>
      <p:bldP spid="1048837" grpId="0" animBg="1"/>
      <p:bldP spid="1048838" grpId="0" animBg="1"/>
      <p:bldP spid="10488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Freeform 1048639"/>
          <p:cNvSpPr/>
          <p:nvPr/>
        </p:nvSpPr>
        <p:spPr>
          <a:xfrm flipV="1">
            <a:off x="6813947" y="-16669"/>
            <a:ext cx="2330053" cy="1071563"/>
          </a:xfrm>
          <a:custGeom>
            <a:avLst/>
            <a:gdLst/>
            <a:ahLst/>
            <a:cxnLst/>
            <a:rect l="0" t="0" r="r" b="b"/>
            <a:pathLst>
              <a:path w="5067301" h="2330133">
                <a:moveTo>
                  <a:pt x="2850980" y="0"/>
                </a:moveTo>
                <a:cubicBezTo>
                  <a:pt x="3249564" y="0"/>
                  <a:pt x="3594456" y="229667"/>
                  <a:pt x="3756668" y="565584"/>
                </a:cubicBezTo>
                <a:cubicBezTo>
                  <a:pt x="3884965" y="503272"/>
                  <a:pt x="4029158" y="469871"/>
                  <a:pt x="4181158" y="469871"/>
                </a:cubicBezTo>
                <a:cubicBezTo>
                  <a:pt x="4531322" y="469871"/>
                  <a:pt x="4840047" y="647128"/>
                  <a:pt x="5022350" y="916732"/>
                </a:cubicBezTo>
                <a:lnTo>
                  <a:pt x="5067301" y="999475"/>
                </a:lnTo>
                <a:lnTo>
                  <a:pt x="5067301" y="2330133"/>
                </a:lnTo>
                <a:lnTo>
                  <a:pt x="34883" y="2330133"/>
                </a:lnTo>
                <a:lnTo>
                  <a:pt x="14035" y="2258351"/>
                </a:lnTo>
                <a:cubicBezTo>
                  <a:pt x="4823" y="2210314"/>
                  <a:pt x="0" y="2160718"/>
                  <a:pt x="0" y="2109997"/>
                </a:cubicBezTo>
                <a:cubicBezTo>
                  <a:pt x="0" y="1677179"/>
                  <a:pt x="351180" y="1326310"/>
                  <a:pt x="784384" y="1326310"/>
                </a:cubicBezTo>
                <a:lnTo>
                  <a:pt x="934311" y="1341410"/>
                </a:lnTo>
                <a:cubicBezTo>
                  <a:pt x="1074188" y="1142204"/>
                  <a:pt x="1306436" y="1013544"/>
                  <a:pt x="1568766" y="1013544"/>
                </a:cubicBezTo>
                <a:cubicBezTo>
                  <a:pt x="1664766" y="1013544"/>
                  <a:pt x="1756739" y="1030773"/>
                  <a:pt x="1840822" y="1064814"/>
                </a:cubicBezTo>
                <a:cubicBezTo>
                  <a:pt x="1836971" y="1047932"/>
                  <a:pt x="1836538" y="1030788"/>
                  <a:pt x="1836538" y="1013544"/>
                </a:cubicBezTo>
                <a:cubicBezTo>
                  <a:pt x="1836538" y="453778"/>
                  <a:pt x="2290718" y="0"/>
                  <a:pt x="2850980" y="0"/>
                </a:cubicBezTo>
              </a:path>
            </a:pathLst>
          </a:custGeom>
          <a:solidFill>
            <a:schemeClr val="accent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41" name="Freeform 1048640"/>
          <p:cNvSpPr/>
          <p:nvPr/>
        </p:nvSpPr>
        <p:spPr>
          <a:xfrm>
            <a:off x="2283619" y="4255294"/>
            <a:ext cx="3046809" cy="8882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accent2">
              <a:lumMod val="20000"/>
              <a:lumOff val="8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42" name="Freeform 1048641"/>
          <p:cNvSpPr/>
          <p:nvPr/>
        </p:nvSpPr>
        <p:spPr>
          <a:xfrm flipH="1">
            <a:off x="1" y="3896915"/>
            <a:ext cx="3421856" cy="1246584"/>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43" name="TextBox 1048642"/>
          <p:cNvSpPr txBox="1"/>
          <p:nvPr/>
        </p:nvSpPr>
        <p:spPr>
          <a:xfrm>
            <a:off x="1827021" y="394758"/>
            <a:ext cx="5206746" cy="992579"/>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altLang="zh-CN" sz="300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SEJARAH</a:t>
            </a:r>
          </a:p>
          <a:p>
            <a:pPr indent="-257175" algn="ctr">
              <a:buClrTx/>
            </a:pPr>
            <a:r>
              <a:rPr lang="en-US" altLang="zh-CN" sz="3000" b="1" spc="38" dirty="0">
                <a:ln w="28575" cmpd="sng">
                  <a:solidFill>
                    <a:srgbClr val="0F6FC6"/>
                  </a:solidFill>
                  <a:prstDash val="solid"/>
                </a:ln>
                <a:solidFill>
                  <a:srgbClr val="70AD47">
                    <a:tint val="1000"/>
                  </a:srgbClr>
                </a:solidFill>
                <a:effectLst>
                  <a:glow rad="38100">
                    <a:srgbClr val="0F6FC6">
                      <a:alpha val="40000"/>
                    </a:srgbClr>
                  </a:glow>
                </a:effectLst>
                <a:latin typeface="微软雅黑" charset="-122"/>
                <a:ea typeface="微软雅黑" charset="-122"/>
              </a:rPr>
              <a:t>PERBANDINGAN HUKUM</a:t>
            </a:r>
          </a:p>
        </p:txBody>
      </p:sp>
      <p:sp>
        <p:nvSpPr>
          <p:cNvPr id="6" name="Title 5"/>
          <p:cNvSpPr>
            <a:spLocks noGrp="1"/>
          </p:cNvSpPr>
          <p:nvPr>
            <p:ph type="title"/>
          </p:nvPr>
        </p:nvSpPr>
        <p:spPr>
          <a:xfrm>
            <a:off x="1162303" y="1613080"/>
            <a:ext cx="6683765" cy="2820195"/>
          </a:xfrm>
        </p:spPr>
        <p:txBody>
          <a:bodyPr>
            <a:noAutofit/>
          </a:bodyPr>
          <a:lstStyle/>
          <a:p>
            <a:r>
              <a:rPr lang="en-US" sz="1200" dirty="0" err="1">
                <a:latin typeface="Arial Black" pitchFamily="34" charset="0"/>
              </a:rPr>
              <a:t>Sudah</a:t>
            </a:r>
            <a:r>
              <a:rPr lang="en-US" sz="1200" dirty="0">
                <a:latin typeface="Arial Black" pitchFamily="34" charset="0"/>
              </a:rPr>
              <a:t> </a:t>
            </a:r>
            <a:r>
              <a:rPr lang="en-US" sz="1200" dirty="0" err="1">
                <a:latin typeface="Arial Black" pitchFamily="34" charset="0"/>
              </a:rPr>
              <a:t>sejak</a:t>
            </a:r>
            <a:r>
              <a:rPr lang="en-US" sz="1200" dirty="0">
                <a:latin typeface="Arial Black" pitchFamily="34" charset="0"/>
              </a:rPr>
              <a:t> Plato (430-470 SM) </a:t>
            </a:r>
            <a:r>
              <a:rPr lang="en-US" sz="1200" dirty="0" err="1">
                <a:latin typeface="Arial Black" pitchFamily="34" charset="0"/>
              </a:rPr>
              <a:t>dilakukan</a:t>
            </a:r>
            <a:r>
              <a:rPr lang="en-US" sz="1200" dirty="0">
                <a:latin typeface="Arial Black" pitchFamily="34" charset="0"/>
              </a:rPr>
              <a:t> </a:t>
            </a:r>
            <a:r>
              <a:rPr lang="en-US" sz="1200" dirty="0" err="1">
                <a:latin typeface="Arial Black" pitchFamily="34" charset="0"/>
              </a:rPr>
              <a:t>kegiatan</a:t>
            </a:r>
            <a:r>
              <a:rPr lang="en-US" sz="1200" dirty="0">
                <a:latin typeface="Arial Black" pitchFamily="34" charset="0"/>
              </a:rPr>
              <a:t> </a:t>
            </a:r>
            <a:r>
              <a:rPr lang="en-US" sz="1200" dirty="0" err="1">
                <a:latin typeface="Arial Black" pitchFamily="34" charset="0"/>
              </a:rPr>
              <a:t>memperbandingkan</a:t>
            </a:r>
            <a:r>
              <a:rPr lang="en-US" sz="1200" dirty="0">
                <a:latin typeface="Arial Black" pitchFamily="34" charset="0"/>
              </a:rPr>
              <a:t> </a:t>
            </a:r>
            <a:r>
              <a:rPr lang="en-US" sz="1200" dirty="0" err="1">
                <a:latin typeface="Arial Black" pitchFamily="34" charset="0"/>
              </a:rPr>
              <a:t>hkum</a:t>
            </a:r>
            <a:r>
              <a:rPr lang="en-US" sz="1200" dirty="0">
                <a:latin typeface="Arial Black" pitchFamily="34" charset="0"/>
              </a:rPr>
              <a:t>. </a:t>
            </a:r>
            <a:r>
              <a:rPr lang="en-US" sz="1200" dirty="0" err="1">
                <a:latin typeface="Arial Black" pitchFamily="34" charset="0"/>
              </a:rPr>
              <a:t>Dalam</a:t>
            </a:r>
            <a:r>
              <a:rPr lang="en-US" sz="1200" dirty="0">
                <a:latin typeface="Arial Black" pitchFamily="34" charset="0"/>
              </a:rPr>
              <a:t> </a:t>
            </a:r>
            <a:r>
              <a:rPr lang="en-US" sz="1200" dirty="0" err="1">
                <a:latin typeface="Arial Black" pitchFamily="34" charset="0"/>
              </a:rPr>
              <a:t>karyanya</a:t>
            </a:r>
            <a:r>
              <a:rPr lang="en-US" sz="1200" dirty="0">
                <a:latin typeface="Arial Black" pitchFamily="34" charset="0"/>
              </a:rPr>
              <a:t> </a:t>
            </a:r>
            <a:r>
              <a:rPr lang="en-US" sz="1200" dirty="0" err="1">
                <a:latin typeface="Arial Black" pitchFamily="34" charset="0"/>
              </a:rPr>
              <a:t>Politeia</a:t>
            </a:r>
            <a:r>
              <a:rPr lang="en-US" sz="1200" dirty="0">
                <a:latin typeface="Arial Black" pitchFamily="34" charset="0"/>
              </a:rPr>
              <a:t> (Negara) Plato </a:t>
            </a:r>
            <a:r>
              <a:rPr lang="en-US" sz="1200" dirty="0" err="1">
                <a:latin typeface="Arial Black" pitchFamily="34" charset="0"/>
              </a:rPr>
              <a:t>memperbandingkan</a:t>
            </a:r>
            <a:r>
              <a:rPr lang="en-US" sz="1200" dirty="0">
                <a:latin typeface="Arial Black" pitchFamily="34" charset="0"/>
              </a:rPr>
              <a:t> </a:t>
            </a:r>
            <a:r>
              <a:rPr lang="en-US" sz="1200" dirty="0" err="1">
                <a:latin typeface="Arial Black" pitchFamily="34" charset="0"/>
              </a:rPr>
              <a:t>beberapa</a:t>
            </a:r>
            <a:r>
              <a:rPr lang="en-US" sz="1200" dirty="0">
                <a:latin typeface="Arial Black" pitchFamily="34" charset="0"/>
              </a:rPr>
              <a:t> </a:t>
            </a:r>
            <a:r>
              <a:rPr lang="en-US" sz="1200" dirty="0" err="1">
                <a:latin typeface="Arial Black" pitchFamily="34" charset="0"/>
              </a:rPr>
              <a:t>bentuk</a:t>
            </a:r>
            <a:r>
              <a:rPr lang="en-US" sz="1200" dirty="0">
                <a:latin typeface="Arial Black" pitchFamily="34" charset="0"/>
              </a:rPr>
              <a:t> </a:t>
            </a:r>
            <a:r>
              <a:rPr lang="en-US" sz="1200" dirty="0" err="1">
                <a:latin typeface="Arial Black" pitchFamily="34" charset="0"/>
              </a:rPr>
              <a:t>negara</a:t>
            </a:r>
            <a:r>
              <a:rPr lang="en-US" sz="1200" dirty="0">
                <a:latin typeface="Arial Black" pitchFamily="34" charset="0"/>
              </a:rPr>
              <a:t>. </a:t>
            </a:r>
            <a:br>
              <a:rPr lang="en-US" sz="1200" dirty="0">
                <a:latin typeface="Arial Black" pitchFamily="34" charset="0"/>
              </a:rPr>
            </a:br>
            <a:br>
              <a:rPr lang="en-US" sz="1200" dirty="0">
                <a:latin typeface="Arial Black" pitchFamily="34" charset="0"/>
              </a:rPr>
            </a:br>
            <a:r>
              <a:rPr lang="en-US" sz="1200" dirty="0" err="1">
                <a:latin typeface="Arial Black" pitchFamily="34" charset="0"/>
              </a:rPr>
              <a:t>Kemudian</a:t>
            </a:r>
            <a:r>
              <a:rPr lang="en-US" sz="1200" dirty="0">
                <a:latin typeface="Arial Black" pitchFamily="34" charset="0"/>
              </a:rPr>
              <a:t> </a:t>
            </a:r>
            <a:r>
              <a:rPr lang="en-US" sz="1200" dirty="0" err="1">
                <a:latin typeface="Arial Black" pitchFamily="34" charset="0"/>
              </a:rPr>
              <a:t>Aristoteles</a:t>
            </a:r>
            <a:r>
              <a:rPr lang="en-US" sz="1200" dirty="0">
                <a:latin typeface="Arial Black" pitchFamily="34" charset="0"/>
              </a:rPr>
              <a:t> (384-322 SM) </a:t>
            </a:r>
            <a:r>
              <a:rPr lang="en-US" sz="1200" dirty="0" err="1">
                <a:latin typeface="Arial Black" pitchFamily="34" charset="0"/>
              </a:rPr>
              <a:t>dalam</a:t>
            </a:r>
            <a:r>
              <a:rPr lang="en-US" sz="1200" dirty="0">
                <a:latin typeface="Arial Black" pitchFamily="34" charset="0"/>
              </a:rPr>
              <a:t> </a:t>
            </a:r>
            <a:r>
              <a:rPr lang="en-US" sz="1200" dirty="0" err="1">
                <a:latin typeface="Arial Black" pitchFamily="34" charset="0"/>
              </a:rPr>
              <a:t>Politiknya</a:t>
            </a:r>
            <a:r>
              <a:rPr lang="en-US" sz="1200" dirty="0">
                <a:latin typeface="Arial Black" pitchFamily="34" charset="0"/>
              </a:rPr>
              <a:t> </a:t>
            </a:r>
            <a:r>
              <a:rPr lang="en-US" sz="1200" dirty="0" err="1">
                <a:latin typeface="Arial Black" pitchFamily="34" charset="0"/>
              </a:rPr>
              <a:t>memperbandingkan</a:t>
            </a:r>
            <a:r>
              <a:rPr lang="en-US" sz="1200" dirty="0">
                <a:latin typeface="Arial Black" pitchFamily="34" charset="0"/>
              </a:rPr>
              <a:t> </a:t>
            </a:r>
            <a:r>
              <a:rPr lang="en-US" sz="1200" dirty="0" err="1">
                <a:latin typeface="Arial Black" pitchFamily="34" charset="0"/>
              </a:rPr>
              <a:t>peraturan-peraturan</a:t>
            </a:r>
            <a:r>
              <a:rPr lang="en-US" sz="1200" dirty="0">
                <a:latin typeface="Arial Black" pitchFamily="34" charset="0"/>
              </a:rPr>
              <a:t> </a:t>
            </a:r>
            <a:r>
              <a:rPr lang="en-US" sz="1200" dirty="0" err="1">
                <a:latin typeface="Arial Black" pitchFamily="34" charset="0"/>
              </a:rPr>
              <a:t>dari</a:t>
            </a:r>
            <a:r>
              <a:rPr lang="en-US" sz="1200" dirty="0">
                <a:latin typeface="Arial Black" pitchFamily="34" charset="0"/>
              </a:rPr>
              <a:t> </a:t>
            </a:r>
            <a:r>
              <a:rPr lang="en-US" sz="1200" dirty="0" err="1">
                <a:latin typeface="Arial Black" pitchFamily="34" charset="0"/>
              </a:rPr>
              <a:t>pelbagai</a:t>
            </a:r>
            <a:r>
              <a:rPr lang="en-US" sz="1200" dirty="0">
                <a:latin typeface="Arial Black" pitchFamily="34" charset="0"/>
              </a:rPr>
              <a:t> </a:t>
            </a:r>
            <a:r>
              <a:rPr lang="en-US" sz="1200" dirty="0" err="1">
                <a:latin typeface="Arial Black" pitchFamily="34" charset="0"/>
              </a:rPr>
              <a:t>negara</a:t>
            </a:r>
            <a:r>
              <a:rPr lang="en-US" sz="1200" dirty="0">
                <a:latin typeface="Arial Black" pitchFamily="34" charset="0"/>
              </a:rPr>
              <a:t>.</a:t>
            </a:r>
            <a:br>
              <a:rPr lang="en-US" sz="1200" dirty="0">
                <a:latin typeface="Arial Black" pitchFamily="34" charset="0"/>
              </a:rPr>
            </a:br>
            <a:br>
              <a:rPr lang="en-US" sz="1200" dirty="0">
                <a:latin typeface="Arial Black" pitchFamily="34" charset="0"/>
              </a:rPr>
            </a:br>
            <a:r>
              <a:rPr lang="en-US" sz="1200" dirty="0" err="1">
                <a:latin typeface="Arial Black" pitchFamily="34" charset="0"/>
              </a:rPr>
              <a:t>Theoprastos</a:t>
            </a:r>
            <a:r>
              <a:rPr lang="en-US" sz="1200" dirty="0">
                <a:latin typeface="Arial Black" pitchFamily="34" charset="0"/>
              </a:rPr>
              <a:t> (372-287 SM) </a:t>
            </a:r>
            <a:r>
              <a:rPr lang="en-US" sz="1200" dirty="0" err="1">
                <a:latin typeface="Arial Black" pitchFamily="34" charset="0"/>
              </a:rPr>
              <a:t>memperbandingkan</a:t>
            </a:r>
            <a:r>
              <a:rPr lang="en-US" sz="1200" dirty="0">
                <a:latin typeface="Arial Black" pitchFamily="34" charset="0"/>
              </a:rPr>
              <a:t> </a:t>
            </a:r>
            <a:r>
              <a:rPr lang="en-US" sz="1200" dirty="0" err="1">
                <a:latin typeface="Arial Black" pitchFamily="34" charset="0"/>
              </a:rPr>
              <a:t>hukum</a:t>
            </a:r>
            <a:r>
              <a:rPr lang="en-US" sz="1200" dirty="0">
                <a:latin typeface="Arial Black" pitchFamily="34" charset="0"/>
              </a:rPr>
              <a:t> yang </a:t>
            </a:r>
            <a:r>
              <a:rPr lang="en-US" sz="1200" dirty="0" err="1">
                <a:latin typeface="Arial Black" pitchFamily="34" charset="0"/>
              </a:rPr>
              <a:t>berkaitan</a:t>
            </a:r>
            <a:r>
              <a:rPr lang="en-US" sz="1200" dirty="0">
                <a:latin typeface="Arial Black" pitchFamily="34" charset="0"/>
              </a:rPr>
              <a:t> </a:t>
            </a:r>
            <a:r>
              <a:rPr lang="en-US" sz="1200" dirty="0" err="1">
                <a:latin typeface="Arial Black" pitchFamily="34" charset="0"/>
              </a:rPr>
              <a:t>dengan</a:t>
            </a:r>
            <a:r>
              <a:rPr lang="en-US" sz="1200" dirty="0">
                <a:latin typeface="Arial Black" pitchFamily="34" charset="0"/>
              </a:rPr>
              <a:t> </a:t>
            </a:r>
            <a:r>
              <a:rPr lang="en-US" sz="1200" dirty="0" err="1">
                <a:latin typeface="Arial Black" pitchFamily="34" charset="0"/>
              </a:rPr>
              <a:t>jual</a:t>
            </a:r>
            <a:r>
              <a:rPr lang="en-US" sz="1200" dirty="0">
                <a:latin typeface="Arial Black" pitchFamily="34" charset="0"/>
              </a:rPr>
              <a:t> </a:t>
            </a:r>
            <a:r>
              <a:rPr lang="en-US" sz="1200" dirty="0" err="1">
                <a:latin typeface="Arial Black" pitchFamily="34" charset="0"/>
              </a:rPr>
              <a:t>beli</a:t>
            </a:r>
            <a:r>
              <a:rPr lang="en-US" sz="1200" dirty="0">
                <a:latin typeface="Arial Black" pitchFamily="34" charset="0"/>
              </a:rPr>
              <a:t> di </a:t>
            </a:r>
            <a:r>
              <a:rPr lang="en-US" sz="1200" dirty="0" err="1">
                <a:latin typeface="Arial Black" pitchFamily="34" charset="0"/>
              </a:rPr>
              <a:t>pelbagai</a:t>
            </a:r>
            <a:r>
              <a:rPr lang="en-US" sz="1200" dirty="0">
                <a:latin typeface="Arial Black" pitchFamily="34" charset="0"/>
              </a:rPr>
              <a:t> </a:t>
            </a:r>
            <a:r>
              <a:rPr lang="en-US" sz="1200" dirty="0" err="1">
                <a:latin typeface="Arial Black" pitchFamily="34" charset="0"/>
              </a:rPr>
              <a:t>negara</a:t>
            </a:r>
            <a:r>
              <a:rPr lang="en-US" sz="1200" dirty="0">
                <a:latin typeface="Arial Black" pitchFamily="34" charset="0"/>
              </a:rPr>
              <a:t>.</a:t>
            </a:r>
            <a:br>
              <a:rPr lang="en-US" sz="1200" dirty="0">
                <a:latin typeface="Arial Black" pitchFamily="34" charset="0"/>
              </a:rPr>
            </a:br>
            <a:br>
              <a:rPr lang="en-US" sz="1200" dirty="0">
                <a:latin typeface="Arial Black" pitchFamily="34" charset="0"/>
              </a:rPr>
            </a:br>
            <a:r>
              <a:rPr lang="en-US" sz="1200" dirty="0" err="1">
                <a:latin typeface="Arial Black" pitchFamily="34" charset="0"/>
              </a:rPr>
              <a:t>Jadi</a:t>
            </a:r>
            <a:r>
              <a:rPr lang="en-US" sz="1200" dirty="0">
                <a:latin typeface="Arial Black" pitchFamily="34" charset="0"/>
              </a:rPr>
              <a:t> </a:t>
            </a:r>
            <a:r>
              <a:rPr lang="en-US" sz="1200" dirty="0" err="1">
                <a:latin typeface="Arial Black" pitchFamily="34" charset="0"/>
              </a:rPr>
              <a:t>sudah</a:t>
            </a:r>
            <a:r>
              <a:rPr lang="en-US" sz="1200" dirty="0">
                <a:latin typeface="Arial Black" pitchFamily="34" charset="0"/>
              </a:rPr>
              <a:t> </a:t>
            </a:r>
            <a:r>
              <a:rPr lang="en-US" sz="1200" dirty="0" err="1">
                <a:latin typeface="Arial Black" pitchFamily="34" charset="0"/>
              </a:rPr>
              <a:t>sejak</a:t>
            </a:r>
            <a:r>
              <a:rPr lang="en-US" sz="1200" dirty="0">
                <a:latin typeface="Arial Black" pitchFamily="34" charset="0"/>
              </a:rPr>
              <a:t> lama </a:t>
            </a:r>
            <a:r>
              <a:rPr lang="en-US" sz="1200" dirty="0" err="1">
                <a:latin typeface="Arial Black" pitchFamily="34" charset="0"/>
              </a:rPr>
              <a:t>dikenal</a:t>
            </a:r>
            <a:r>
              <a:rPr lang="en-US" sz="1200" dirty="0">
                <a:latin typeface="Arial Black" pitchFamily="34" charset="0"/>
              </a:rPr>
              <a:t> </a:t>
            </a:r>
            <a:r>
              <a:rPr lang="en-US" sz="1200" dirty="0" err="1">
                <a:latin typeface="Arial Black" pitchFamily="34" charset="0"/>
              </a:rPr>
              <a:t>kegiatan</a:t>
            </a:r>
            <a:r>
              <a:rPr lang="en-US" sz="1200" dirty="0">
                <a:latin typeface="Arial Black" pitchFamily="34" charset="0"/>
              </a:rPr>
              <a:t> </a:t>
            </a:r>
            <a:r>
              <a:rPr lang="en-US" sz="1200" dirty="0" err="1">
                <a:latin typeface="Arial Black" pitchFamily="34" charset="0"/>
              </a:rPr>
              <a:t>memperbandingkan</a:t>
            </a:r>
            <a:r>
              <a:rPr lang="en-US" sz="1200" dirty="0">
                <a:latin typeface="Arial Black" pitchFamily="34" charset="0"/>
              </a:rPr>
              <a:t> </a:t>
            </a:r>
            <a:r>
              <a:rPr lang="en-US" sz="1200" dirty="0" err="1">
                <a:latin typeface="Arial Black" pitchFamily="34" charset="0"/>
              </a:rPr>
              <a:t>hukum</a:t>
            </a:r>
            <a:r>
              <a:rPr lang="en-US" sz="1200" dirty="0">
                <a:latin typeface="Arial Black" pitchFamily="34" charset="0"/>
              </a:rPr>
              <a:t>. </a:t>
            </a:r>
            <a:r>
              <a:rPr lang="en-US" sz="1200" dirty="0" err="1">
                <a:latin typeface="Arial Black" pitchFamily="34" charset="0"/>
              </a:rPr>
              <a:t>Dapatlah</a:t>
            </a:r>
            <a:r>
              <a:rPr lang="en-US" sz="1200" dirty="0">
                <a:latin typeface="Arial Black" pitchFamily="34" charset="0"/>
              </a:rPr>
              <a:t> </a:t>
            </a:r>
            <a:r>
              <a:rPr lang="en-US" sz="1200" dirty="0" err="1">
                <a:latin typeface="Arial Black" pitchFamily="34" charset="0"/>
              </a:rPr>
              <a:t>dikatakan</a:t>
            </a:r>
            <a:r>
              <a:rPr lang="en-US" sz="1200" dirty="0">
                <a:latin typeface="Arial Black" pitchFamily="34" charset="0"/>
              </a:rPr>
              <a:t> </a:t>
            </a:r>
            <a:r>
              <a:rPr lang="en-US" sz="1200" dirty="0" err="1">
                <a:latin typeface="Arial Black" pitchFamily="34" charset="0"/>
              </a:rPr>
              <a:t>bahwa</a:t>
            </a:r>
            <a:r>
              <a:rPr lang="en-US" sz="1200" dirty="0">
                <a:latin typeface="Arial Black" pitchFamily="34" charset="0"/>
              </a:rPr>
              <a:t> </a:t>
            </a:r>
            <a:r>
              <a:rPr lang="en-US" sz="1200" dirty="0" err="1">
                <a:latin typeface="Arial Black" pitchFamily="34" charset="0"/>
              </a:rPr>
              <a:t>kegiatan</a:t>
            </a:r>
            <a:r>
              <a:rPr lang="en-US" sz="1200" dirty="0">
                <a:latin typeface="Arial Black" pitchFamily="34" charset="0"/>
              </a:rPr>
              <a:t> </a:t>
            </a:r>
            <a:r>
              <a:rPr lang="en-US" sz="1200" dirty="0" err="1">
                <a:latin typeface="Arial Black" pitchFamily="34" charset="0"/>
              </a:rPr>
              <a:t>memperbandingkan</a:t>
            </a:r>
            <a:r>
              <a:rPr lang="en-US" sz="1200" dirty="0">
                <a:latin typeface="Arial Black" pitchFamily="34" charset="0"/>
              </a:rPr>
              <a:t> </a:t>
            </a:r>
            <a:r>
              <a:rPr lang="en-US" sz="1200" dirty="0" err="1">
                <a:latin typeface="Arial Black" pitchFamily="34" charset="0"/>
              </a:rPr>
              <a:t>hukum</a:t>
            </a:r>
            <a:r>
              <a:rPr lang="en-US" sz="1200" dirty="0">
                <a:latin typeface="Arial Black" pitchFamily="34" charset="0"/>
              </a:rPr>
              <a:t> di </a:t>
            </a:r>
            <a:r>
              <a:rPr lang="en-US" sz="1200" dirty="0" err="1">
                <a:latin typeface="Arial Black" pitchFamily="34" charset="0"/>
              </a:rPr>
              <a:t>waktu</a:t>
            </a:r>
            <a:r>
              <a:rPr lang="en-US" sz="1200" dirty="0">
                <a:latin typeface="Arial Black" pitchFamily="34" charset="0"/>
              </a:rPr>
              <a:t> yang </a:t>
            </a:r>
            <a:r>
              <a:rPr lang="en-US" sz="1200" dirty="0" err="1">
                <a:latin typeface="Arial Black" pitchFamily="34" charset="0"/>
              </a:rPr>
              <a:t>lampau</a:t>
            </a:r>
            <a:r>
              <a:rPr lang="en-US" sz="1200" dirty="0">
                <a:latin typeface="Arial Black" pitchFamily="34" charset="0"/>
              </a:rPr>
              <a:t> </a:t>
            </a:r>
            <a:r>
              <a:rPr lang="en-US" sz="1200" dirty="0" err="1">
                <a:latin typeface="Arial Black" pitchFamily="34" charset="0"/>
              </a:rPr>
              <a:t>terbatas</a:t>
            </a:r>
            <a:r>
              <a:rPr lang="en-US" sz="1200" dirty="0">
                <a:latin typeface="Arial Black" pitchFamily="34" charset="0"/>
              </a:rPr>
              <a:t> </a:t>
            </a:r>
            <a:r>
              <a:rPr lang="en-US" sz="1200" dirty="0" err="1">
                <a:latin typeface="Arial Black" pitchFamily="34" charset="0"/>
              </a:rPr>
              <a:t>pada</a:t>
            </a:r>
            <a:r>
              <a:rPr lang="en-US" sz="1200" dirty="0">
                <a:latin typeface="Arial Black" pitchFamily="34" charset="0"/>
              </a:rPr>
              <a:t> </a:t>
            </a:r>
            <a:r>
              <a:rPr lang="en-US" sz="1200" dirty="0" err="1">
                <a:latin typeface="Arial Black" pitchFamily="34" charset="0"/>
              </a:rPr>
              <a:t>hukum</a:t>
            </a:r>
            <a:r>
              <a:rPr lang="en-US" sz="1200" dirty="0">
                <a:latin typeface="Arial Black" pitchFamily="34" charset="0"/>
              </a:rPr>
              <a:t> </a:t>
            </a:r>
            <a:r>
              <a:rPr lang="en-US" sz="1200" dirty="0" err="1">
                <a:latin typeface="Arial Black" pitchFamily="34" charset="0"/>
              </a:rPr>
              <a:t>publik</a:t>
            </a:r>
            <a:r>
              <a:rPr lang="en-US" sz="1200" dirty="0">
                <a:latin typeface="Arial Black" pitchFamily="34" charset="0"/>
              </a:rPr>
              <a:t>. </a:t>
            </a:r>
            <a:r>
              <a:rPr lang="en-US" sz="1200" dirty="0" err="1">
                <a:latin typeface="Arial Black" pitchFamily="34" charset="0"/>
              </a:rPr>
              <a:t>Perbandingan</a:t>
            </a:r>
            <a:r>
              <a:rPr lang="en-US" sz="1200" dirty="0">
                <a:latin typeface="Arial Black" pitchFamily="34" charset="0"/>
              </a:rPr>
              <a:t> </a:t>
            </a:r>
            <a:r>
              <a:rPr lang="en-US" sz="1200" dirty="0" err="1">
                <a:latin typeface="Arial Black" pitchFamily="34" charset="0"/>
              </a:rPr>
              <a:t>hukum</a:t>
            </a:r>
            <a:r>
              <a:rPr lang="en-US" sz="1200" dirty="0">
                <a:latin typeface="Arial Black" pitchFamily="34" charset="0"/>
              </a:rPr>
              <a:t> </a:t>
            </a:r>
            <a:r>
              <a:rPr lang="en-US" sz="1200" dirty="0" err="1">
                <a:latin typeface="Arial Black" pitchFamily="34" charset="0"/>
              </a:rPr>
              <a:t>perdata</a:t>
            </a:r>
            <a:r>
              <a:rPr lang="en-US" sz="1200" dirty="0">
                <a:latin typeface="Arial Black" pitchFamily="34" charset="0"/>
              </a:rPr>
              <a:t> di </a:t>
            </a:r>
            <a:r>
              <a:rPr lang="en-US" sz="1200" dirty="0" err="1">
                <a:latin typeface="Arial Black" pitchFamily="34" charset="0"/>
              </a:rPr>
              <a:t>waku</a:t>
            </a:r>
            <a:r>
              <a:rPr lang="en-US" sz="1200" dirty="0">
                <a:latin typeface="Arial Black" pitchFamily="34" charset="0"/>
              </a:rPr>
              <a:t> yang </a:t>
            </a:r>
            <a:r>
              <a:rPr lang="en-US" sz="1200" dirty="0" err="1">
                <a:latin typeface="Arial Black" pitchFamily="34" charset="0"/>
              </a:rPr>
              <a:t>lampau</a:t>
            </a:r>
            <a:r>
              <a:rPr lang="en-US" sz="1200" dirty="0">
                <a:latin typeface="Arial Black" pitchFamily="34" charset="0"/>
              </a:rPr>
              <a:t> </a:t>
            </a:r>
            <a:r>
              <a:rPr lang="en-US" sz="1200" dirty="0" err="1">
                <a:latin typeface="Arial Black" pitchFamily="34" charset="0"/>
              </a:rPr>
              <a:t>jarang</a:t>
            </a:r>
            <a:r>
              <a:rPr lang="en-US" sz="1200" dirty="0">
                <a:latin typeface="Arial Black" pitchFamily="34" charset="0"/>
              </a:rPr>
              <a:t> </a:t>
            </a:r>
            <a:r>
              <a:rPr lang="en-US" sz="1200" dirty="0" err="1">
                <a:latin typeface="Arial Black" pitchFamily="34" charset="0"/>
              </a:rPr>
              <a:t>dilakukan</a:t>
            </a:r>
            <a:r>
              <a:rPr lang="en-US" sz="1200" dirty="0">
                <a:latin typeface="Arial Black" pitchFamily="34" charset="0"/>
              </a:rPr>
              <a:t>. </a:t>
            </a:r>
            <a:r>
              <a:rPr lang="en-US" sz="1200" dirty="0" err="1">
                <a:latin typeface="Arial Black" pitchFamily="34" charset="0"/>
              </a:rPr>
              <a:t>Sebagai</a:t>
            </a:r>
            <a:r>
              <a:rPr lang="en-US" sz="1200" dirty="0">
                <a:latin typeface="Arial Black" pitchFamily="34" charset="0"/>
              </a:rPr>
              <a:t> </a:t>
            </a:r>
            <a:r>
              <a:rPr lang="en-US" sz="1200" dirty="0" err="1">
                <a:latin typeface="Arial Black" pitchFamily="34" charset="0"/>
              </a:rPr>
              <a:t>tahun</a:t>
            </a:r>
            <a:r>
              <a:rPr lang="en-US" sz="1200" dirty="0">
                <a:latin typeface="Arial Black" pitchFamily="34" charset="0"/>
              </a:rPr>
              <a:t> </a:t>
            </a:r>
            <a:r>
              <a:rPr lang="en-US" sz="1200" dirty="0" err="1">
                <a:latin typeface="Arial Black" pitchFamily="34" charset="0"/>
              </a:rPr>
              <a:t>kelahiran</a:t>
            </a:r>
            <a:r>
              <a:rPr lang="en-US" sz="1200" dirty="0">
                <a:latin typeface="Arial Black" pitchFamily="34" charset="0"/>
              </a:rPr>
              <a:t> </a:t>
            </a:r>
            <a:r>
              <a:rPr lang="en-US" sz="1200" dirty="0" err="1">
                <a:latin typeface="Arial Black" pitchFamily="34" charset="0"/>
              </a:rPr>
              <a:t>perbandingan</a:t>
            </a:r>
            <a:r>
              <a:rPr lang="en-US" sz="1200" dirty="0">
                <a:latin typeface="Arial Black" pitchFamily="34" charset="0"/>
              </a:rPr>
              <a:t> </a:t>
            </a:r>
            <a:r>
              <a:rPr lang="en-US" sz="1200" dirty="0" err="1">
                <a:latin typeface="Arial Black" pitchFamily="34" charset="0"/>
              </a:rPr>
              <a:t>hukum</a:t>
            </a:r>
            <a:r>
              <a:rPr lang="en-US" sz="1200" dirty="0">
                <a:latin typeface="Arial Black" pitchFamily="34" charset="0"/>
              </a:rPr>
              <a:t> </a:t>
            </a:r>
            <a:r>
              <a:rPr lang="en-US" sz="1200" dirty="0" err="1">
                <a:latin typeface="Arial Black" pitchFamily="34" charset="0"/>
              </a:rPr>
              <a:t>disebut-sebut</a:t>
            </a:r>
            <a:r>
              <a:rPr lang="en-US" sz="1200" dirty="0">
                <a:latin typeface="Arial Black" pitchFamily="34" charset="0"/>
              </a:rPr>
              <a:t> </a:t>
            </a:r>
            <a:r>
              <a:rPr lang="en-US" sz="1200" dirty="0" err="1">
                <a:latin typeface="Arial Black" pitchFamily="34" charset="0"/>
              </a:rPr>
              <a:t>tahun</a:t>
            </a:r>
            <a:r>
              <a:rPr lang="en-US" sz="1200" dirty="0">
                <a:latin typeface="Arial Black" pitchFamily="34" charset="0"/>
              </a:rPr>
              <a:t> 1828 di </a:t>
            </a:r>
            <a:r>
              <a:rPr lang="en-US" sz="1200" dirty="0" err="1">
                <a:latin typeface="Arial Black" pitchFamily="34" charset="0"/>
              </a:rPr>
              <a:t>Jerman</a:t>
            </a:r>
            <a:r>
              <a:rPr lang="en-US" sz="1200" dirty="0">
                <a:latin typeface="Arial Black" pitchFamily="34" charset="0"/>
              </a:rPr>
              <a:t> </a:t>
            </a:r>
            <a:r>
              <a:rPr lang="en-US" sz="1200" dirty="0" err="1">
                <a:latin typeface="Arial Black" pitchFamily="34" charset="0"/>
              </a:rPr>
              <a:t>dengan</a:t>
            </a:r>
            <a:r>
              <a:rPr lang="en-US" sz="1200" dirty="0">
                <a:latin typeface="Arial Black" pitchFamily="34" charset="0"/>
              </a:rPr>
              <a:t> </a:t>
            </a:r>
            <a:r>
              <a:rPr lang="en-US" sz="1200" dirty="0" err="1">
                <a:latin typeface="Arial Black" pitchFamily="34" charset="0"/>
              </a:rPr>
              <a:t>dikeluarkannya</a:t>
            </a:r>
            <a:r>
              <a:rPr lang="en-US" sz="1200" dirty="0">
                <a:latin typeface="Arial Black" pitchFamily="34" charset="0"/>
              </a:rPr>
              <a:t> </a:t>
            </a:r>
            <a:r>
              <a:rPr lang="en-US" sz="1200" dirty="0" err="1">
                <a:latin typeface="Arial Black" pitchFamily="34" charset="0"/>
              </a:rPr>
              <a:t>majalah</a:t>
            </a:r>
            <a:r>
              <a:rPr lang="en-US" sz="1200" dirty="0">
                <a:latin typeface="Arial Black" pitchFamily="34" charset="0"/>
              </a:rPr>
              <a:t> </a:t>
            </a:r>
            <a:r>
              <a:rPr lang="en-US" sz="1200" dirty="0" err="1">
                <a:latin typeface="Arial Black" pitchFamily="34" charset="0"/>
              </a:rPr>
              <a:t>Kritische</a:t>
            </a:r>
            <a:r>
              <a:rPr lang="en-US" sz="1200" dirty="0">
                <a:latin typeface="Arial Black" pitchFamily="34" charset="0"/>
              </a:rPr>
              <a:t> </a:t>
            </a:r>
            <a:r>
              <a:rPr lang="en-US" sz="1200" dirty="0" err="1">
                <a:latin typeface="Arial Black" pitchFamily="34" charset="0"/>
              </a:rPr>
              <a:t>Zeitschrift</a:t>
            </a:r>
            <a:r>
              <a:rPr lang="en-US" sz="1200" dirty="0">
                <a:latin typeface="Arial Black" pitchFamily="34" charset="0"/>
              </a:rPr>
              <a:t> fur </a:t>
            </a:r>
            <a:r>
              <a:rPr lang="en-US" sz="1200" dirty="0" err="1">
                <a:latin typeface="Arial Black" pitchFamily="34" charset="0"/>
              </a:rPr>
              <a:t>Rechtswissenschaft</a:t>
            </a:r>
            <a:r>
              <a:rPr lang="en-US" sz="1200" dirty="0">
                <a:latin typeface="Arial Black" pitchFamily="34" charset="0"/>
              </a:rPr>
              <a:t> und </a:t>
            </a:r>
            <a:r>
              <a:rPr lang="en-US" sz="1200" dirty="0" err="1">
                <a:latin typeface="Arial Black" pitchFamily="34" charset="0"/>
              </a:rPr>
              <a:t>Gesetzgebung</a:t>
            </a:r>
            <a:r>
              <a:rPr lang="en-US" sz="1200" dirty="0">
                <a:latin typeface="Arial Black" pitchFamily="34" charset="0"/>
              </a:rPr>
              <a:t> des </a:t>
            </a:r>
            <a:r>
              <a:rPr lang="en-US" sz="1200" dirty="0" err="1">
                <a:latin typeface="Arial Black" pitchFamily="34" charset="0"/>
              </a:rPr>
              <a:t>Auslandes</a:t>
            </a:r>
            <a:r>
              <a:rPr lang="en-US" sz="1200" dirty="0">
                <a:latin typeface="Arial Black" pitchFamily="34" charset="0"/>
              </a:rPr>
              <a:t>.</a:t>
            </a:r>
            <a:br>
              <a:rPr lang="en-US" sz="1200" dirty="0">
                <a:latin typeface="Arial Black" pitchFamily="34" charset="0"/>
              </a:rPr>
            </a:br>
            <a:endParaRPr lang="en-US" sz="1200" dirty="0">
              <a:latin typeface="Arial Black" pitchFamily="34" charset="0"/>
            </a:endParaRPr>
          </a:p>
        </p:txBody>
      </p:sp>
      <p:sp>
        <p:nvSpPr>
          <p:cNvPr id="1048647" name="Footer Placeholder 1048646"/>
          <p:cNvSpPr>
            <a:spLocks noGrp="1"/>
          </p:cNvSpPr>
          <p:nvPr>
            <p:ph type="ftr" sz="quarter" idx="11"/>
          </p:nvPr>
        </p:nvSpPr>
        <p:spPr>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642"/>
                                        </p:tgtEl>
                                        <p:attrNameLst>
                                          <p:attrName>style.visibility</p:attrName>
                                        </p:attrNameLst>
                                      </p:cBhvr>
                                      <p:to>
                                        <p:strVal val="visible"/>
                                      </p:to>
                                    </p:set>
                                    <p:anim calcmode="lin" valueType="num">
                                      <p:cBhvr>
                                        <p:cTn id="7" dur="500" fill="hold"/>
                                        <p:tgtEl>
                                          <p:spTgt spid="1048642"/>
                                        </p:tgtEl>
                                        <p:attrNameLst>
                                          <p:attrName>ppt_x</p:attrName>
                                        </p:attrNameLst>
                                      </p:cBhvr>
                                      <p:tavLst>
                                        <p:tav tm="0">
                                          <p:val>
                                            <p:strVal val="#ppt_x"/>
                                          </p:val>
                                        </p:tav>
                                        <p:tav tm="100000">
                                          <p:val>
                                            <p:strVal val="#ppt_x"/>
                                          </p:val>
                                        </p:tav>
                                      </p:tavLst>
                                    </p:anim>
                                    <p:anim calcmode="lin" valueType="num">
                                      <p:cBhvr>
                                        <p:cTn id="8" dur="500" fill="hold"/>
                                        <p:tgtEl>
                                          <p:spTgt spid="10486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8641"/>
                                        </p:tgtEl>
                                        <p:attrNameLst>
                                          <p:attrName>style.visibility</p:attrName>
                                        </p:attrNameLst>
                                      </p:cBhvr>
                                      <p:to>
                                        <p:strVal val="visible"/>
                                      </p:to>
                                    </p:set>
                                    <p:anim calcmode="lin" valueType="num">
                                      <p:cBhvr>
                                        <p:cTn id="12" dur="500" fill="hold"/>
                                        <p:tgtEl>
                                          <p:spTgt spid="1048641"/>
                                        </p:tgtEl>
                                        <p:attrNameLst>
                                          <p:attrName>ppt_x</p:attrName>
                                        </p:attrNameLst>
                                      </p:cBhvr>
                                      <p:tavLst>
                                        <p:tav tm="0">
                                          <p:val>
                                            <p:strVal val="#ppt_x"/>
                                          </p:val>
                                        </p:tav>
                                        <p:tav tm="100000">
                                          <p:val>
                                            <p:strVal val="#ppt_x"/>
                                          </p:val>
                                        </p:tav>
                                      </p:tavLst>
                                    </p:anim>
                                    <p:anim calcmode="lin" valueType="num">
                                      <p:cBhvr>
                                        <p:cTn id="13" dur="500" fill="hold"/>
                                        <p:tgtEl>
                                          <p:spTgt spid="10486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48640"/>
                                        </p:tgtEl>
                                        <p:attrNameLst>
                                          <p:attrName>style.visibility</p:attrName>
                                        </p:attrNameLst>
                                      </p:cBhvr>
                                      <p:to>
                                        <p:strVal val="visible"/>
                                      </p:to>
                                    </p:set>
                                    <p:anim calcmode="lin" valueType="num">
                                      <p:cBhvr>
                                        <p:cTn id="17" dur="500" fill="hold"/>
                                        <p:tgtEl>
                                          <p:spTgt spid="1048640"/>
                                        </p:tgtEl>
                                        <p:attrNameLst>
                                          <p:attrName>ppt_x</p:attrName>
                                        </p:attrNameLst>
                                      </p:cBhvr>
                                      <p:tavLst>
                                        <p:tav tm="0">
                                          <p:val>
                                            <p:strVal val="#ppt_x"/>
                                          </p:val>
                                        </p:tav>
                                        <p:tav tm="100000">
                                          <p:val>
                                            <p:strVal val="#ppt_x"/>
                                          </p:val>
                                        </p:tav>
                                      </p:tavLst>
                                    </p:anim>
                                    <p:anim calcmode="lin" valueType="num">
                                      <p:cBhvr>
                                        <p:cTn id="18" dur="500" fill="hold"/>
                                        <p:tgtEl>
                                          <p:spTgt spid="104864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48643"/>
                                        </p:tgtEl>
                                        <p:attrNameLst>
                                          <p:attrName>style.visibility</p:attrName>
                                        </p:attrNameLst>
                                      </p:cBhvr>
                                      <p:to>
                                        <p:strVal val="visible"/>
                                      </p:to>
                                    </p:set>
                                    <p:animEffect transition="in" filter="wipe(left)">
                                      <p:cBhvr>
                                        <p:cTn id="22" dur="500"/>
                                        <p:tgtEl>
                                          <p:spTgt spid="1048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animBg="1"/>
      <p:bldP spid="1048641" grpId="0" animBg="1"/>
      <p:bldP spid="1048642" grpId="0" animBg="1"/>
      <p:bldP spid="10486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7" name="Footer Placeholder 1049006"/>
          <p:cNvSpPr>
            <a:spLocks noGrp="1"/>
          </p:cNvSpPr>
          <p:nvPr>
            <p:ph type="ftr" sz="quarter" idx="11"/>
          </p:nvPr>
        </p:nvSpPr>
        <p:spPr>
          <a:xfrm>
            <a:off x="3028950" y="4767263"/>
            <a:ext cx="3086100" cy="273844"/>
          </a:xfrm>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
        <p:nvSpPr>
          <p:cNvPr id="2" name="Pentagon 1"/>
          <p:cNvSpPr/>
          <p:nvPr/>
        </p:nvSpPr>
        <p:spPr>
          <a:xfrm>
            <a:off x="4991176" y="1095436"/>
            <a:ext cx="446619" cy="533276"/>
          </a:xfrm>
          <a:prstGeom prst="homePlate">
            <a:avLst/>
          </a:prstGeom>
          <a:solidFill>
            <a:schemeClr val="accent4">
              <a:lumMod val="40000"/>
              <a:lumOff val="60000"/>
            </a:schemeClr>
          </a:solidFill>
          <a:ln>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base" latinLnBrk="1">
              <a:spcBef>
                <a:spcPct val="0"/>
              </a:spcBef>
              <a:spcAft>
                <a:spcPct val="0"/>
              </a:spcAft>
              <a:buClrTx/>
              <a:buFontTx/>
              <a:buNone/>
            </a:pPr>
            <a:endParaRPr lang="id-ID" sz="1350" b="1" dirty="0">
              <a:solidFill>
                <a:prstClr val="black"/>
              </a:solidFill>
              <a:latin typeface="Calibri" panose="020F0502020204030204" pitchFamily="34" charset="0"/>
            </a:endParaRPr>
          </a:p>
        </p:txBody>
      </p:sp>
      <p:sp>
        <p:nvSpPr>
          <p:cNvPr id="49" name="Pentagon 48"/>
          <p:cNvSpPr/>
          <p:nvPr/>
        </p:nvSpPr>
        <p:spPr>
          <a:xfrm>
            <a:off x="4622737" y="1095436"/>
            <a:ext cx="446619" cy="533276"/>
          </a:xfrm>
          <a:prstGeom prst="homePlate">
            <a:avLst/>
          </a:prstGeom>
          <a:solidFill>
            <a:schemeClr val="accent4">
              <a:lumMod val="60000"/>
              <a:lumOff val="40000"/>
            </a:schemeClr>
          </a:solidFill>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base" latinLnBrk="1">
              <a:spcBef>
                <a:spcPct val="0"/>
              </a:spcBef>
              <a:spcAft>
                <a:spcPct val="0"/>
              </a:spcAft>
              <a:buClrTx/>
              <a:buFontTx/>
              <a:buNone/>
            </a:pPr>
            <a:endParaRPr lang="id-ID" sz="1350" b="1" dirty="0">
              <a:solidFill>
                <a:prstClr val="black"/>
              </a:solidFill>
              <a:latin typeface="Calibri" panose="020F0502020204030204" pitchFamily="34" charset="0"/>
            </a:endParaRPr>
          </a:p>
        </p:txBody>
      </p:sp>
      <p:sp>
        <p:nvSpPr>
          <p:cNvPr id="50" name="Pentagon 49"/>
          <p:cNvSpPr/>
          <p:nvPr/>
        </p:nvSpPr>
        <p:spPr>
          <a:xfrm>
            <a:off x="4220841" y="1097515"/>
            <a:ext cx="446619" cy="533276"/>
          </a:xfrm>
          <a:prstGeom prst="homePlate">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base" latinLnBrk="1">
              <a:spcBef>
                <a:spcPct val="0"/>
              </a:spcBef>
              <a:spcAft>
                <a:spcPct val="0"/>
              </a:spcAft>
              <a:buClrTx/>
              <a:buFontTx/>
              <a:buNone/>
            </a:pPr>
            <a:endParaRPr lang="id-ID" sz="1350" b="1" dirty="0">
              <a:solidFill>
                <a:prstClr val="black"/>
              </a:solidFill>
              <a:latin typeface="Calibri" panose="020F0502020204030204" pitchFamily="34" charset="0"/>
            </a:endParaRPr>
          </a:p>
        </p:txBody>
      </p:sp>
      <p:sp>
        <p:nvSpPr>
          <p:cNvPr id="51" name="Freeform 50"/>
          <p:cNvSpPr/>
          <p:nvPr/>
        </p:nvSpPr>
        <p:spPr>
          <a:xfrm flipH="1">
            <a:off x="0"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2" name="Freeform 51"/>
          <p:cNvSpPr/>
          <p:nvPr/>
        </p:nvSpPr>
        <p:spPr>
          <a:xfrm>
            <a:off x="3080147"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3" name="Freeform 52"/>
          <p:cNvSpPr/>
          <p:nvPr/>
        </p:nvSpPr>
        <p:spPr>
          <a:xfrm flipH="1">
            <a:off x="6643050" y="4828048"/>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4" name="Freeform 53"/>
          <p:cNvSpPr/>
          <p:nvPr/>
        </p:nvSpPr>
        <p:spPr>
          <a:xfrm flipH="1">
            <a:off x="58293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5" name="Freeform 54"/>
          <p:cNvSpPr/>
          <p:nvPr/>
        </p:nvSpPr>
        <p:spPr>
          <a:xfrm>
            <a:off x="38481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6" name="Freeform 55"/>
          <p:cNvSpPr/>
          <p:nvPr/>
        </p:nvSpPr>
        <p:spPr>
          <a:xfrm flipH="1">
            <a:off x="5252380" y="4833938"/>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7" name="Freeform 56"/>
          <p:cNvSpPr/>
          <p:nvPr/>
        </p:nvSpPr>
        <p:spPr>
          <a:xfrm>
            <a:off x="4708922"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8" name="Freeform 57"/>
          <p:cNvSpPr/>
          <p:nvPr/>
        </p:nvSpPr>
        <p:spPr>
          <a:xfrm flipH="1">
            <a:off x="8031137" y="4805341"/>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9" name="Freeform 58"/>
          <p:cNvSpPr/>
          <p:nvPr/>
        </p:nvSpPr>
        <p:spPr>
          <a:xfrm flipH="1">
            <a:off x="7143974" y="4853210"/>
            <a:ext cx="1215628"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60" name="Freeform 59"/>
          <p:cNvSpPr/>
          <p:nvPr/>
        </p:nvSpPr>
        <p:spPr>
          <a:xfrm flipH="1">
            <a:off x="207525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61" name="Freeform 60"/>
          <p:cNvSpPr/>
          <p:nvPr/>
        </p:nvSpPr>
        <p:spPr>
          <a:xfrm flipH="1">
            <a:off x="1340644"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 name="Rectangle 3"/>
          <p:cNvSpPr/>
          <p:nvPr/>
        </p:nvSpPr>
        <p:spPr>
          <a:xfrm>
            <a:off x="1226713" y="356777"/>
            <a:ext cx="2810813" cy="1938992"/>
          </a:xfrm>
          <a:prstGeom prst="rect">
            <a:avLst/>
          </a:prstGeom>
        </p:spPr>
        <p:txBody>
          <a:bodyPr wrap="square">
            <a:spAutoFit/>
          </a:bodyPr>
          <a:lstStyle/>
          <a:p>
            <a:pPr algn="ctr" fontAlgn="base" latinLnBrk="1">
              <a:spcBef>
                <a:spcPct val="0"/>
              </a:spcBef>
              <a:spcAft>
                <a:spcPct val="0"/>
              </a:spcAft>
              <a:buClrTx/>
              <a:buFontTx/>
              <a:buNone/>
            </a:pPr>
            <a:r>
              <a:rPr lang="id-ID" sz="1500" dirty="0">
                <a:solidFill>
                  <a:prstClr val="black"/>
                </a:solidFill>
                <a:latin typeface="Calibri" pitchFamily="34" charset="0"/>
                <a:ea typeface="微软雅黑 Light" charset="-122"/>
              </a:rPr>
              <a:t>1</a:t>
            </a:r>
          </a:p>
          <a:p>
            <a:pPr fontAlgn="base" latinLnBrk="1">
              <a:spcBef>
                <a:spcPct val="0"/>
              </a:spcBef>
              <a:spcAft>
                <a:spcPct val="0"/>
              </a:spcAft>
              <a:buClrTx/>
              <a:buFontTx/>
              <a:buNone/>
            </a:pPr>
            <a:r>
              <a:rPr lang="en-US" sz="1500" dirty="0" err="1">
                <a:solidFill>
                  <a:prstClr val="black"/>
                </a:solidFill>
                <a:latin typeface="Calibri" pitchFamily="34" charset="0"/>
                <a:ea typeface="微软雅黑 Light" charset="-122"/>
              </a:rPr>
              <a:t>Lahirnya</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kodifikasi</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menyebabkan</a:t>
            </a:r>
            <a:endParaRPr lang="en-US" sz="1500" dirty="0">
              <a:solidFill>
                <a:prstClr val="black"/>
              </a:solidFill>
              <a:latin typeface="Calibri" pitchFamily="34" charset="0"/>
              <a:ea typeface="微软雅黑 Light" charset="-122"/>
            </a:endParaRPr>
          </a:p>
          <a:p>
            <a:pPr fontAlgn="base" latinLnBrk="1">
              <a:spcBef>
                <a:spcPct val="0"/>
              </a:spcBef>
              <a:spcAft>
                <a:spcPct val="0"/>
              </a:spcAft>
              <a:buClrTx/>
              <a:buFontTx/>
              <a:buNone/>
            </a:pPr>
            <a:r>
              <a:rPr lang="en-US" sz="1500" dirty="0" err="1">
                <a:solidFill>
                  <a:prstClr val="black"/>
                </a:solidFill>
                <a:latin typeface="Calibri" pitchFamily="34" charset="0"/>
                <a:ea typeface="微软雅黑 Light" charset="-122"/>
              </a:rPr>
              <a:t>lahirnya</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legisme</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Pada</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waktu</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itu</a:t>
            </a:r>
            <a:endParaRPr lang="en-US" sz="1500" dirty="0">
              <a:solidFill>
                <a:prstClr val="black"/>
              </a:solidFill>
              <a:latin typeface="Calibri" pitchFamily="34" charset="0"/>
              <a:ea typeface="微软雅黑 Light" charset="-122"/>
            </a:endParaRPr>
          </a:p>
          <a:p>
            <a:pPr fontAlgn="base" latinLnBrk="1">
              <a:spcBef>
                <a:spcPct val="0"/>
              </a:spcBef>
              <a:spcAft>
                <a:spcPct val="0"/>
              </a:spcAft>
              <a:buClrTx/>
              <a:buFontTx/>
              <a:buNone/>
            </a:pPr>
            <a:r>
              <a:rPr lang="en-US" sz="1500" dirty="0" err="1">
                <a:solidFill>
                  <a:prstClr val="black"/>
                </a:solidFill>
                <a:latin typeface="Calibri" pitchFamily="34" charset="0"/>
                <a:ea typeface="微软雅黑 Light" charset="-122"/>
              </a:rPr>
              <a:t>undang-undang</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ditafsirkan</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secara</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harfiah</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sehingga</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tidak</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ada</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kesempatan</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memperbandingkan</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pemecahan</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masalah</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hukum</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dengan</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luar</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negeri</a:t>
            </a:r>
            <a:r>
              <a:rPr lang="en-US" sz="1500" dirty="0">
                <a:solidFill>
                  <a:prstClr val="black"/>
                </a:solidFill>
                <a:latin typeface="Calibri" pitchFamily="34" charset="0"/>
                <a:ea typeface="微软雅黑 Light" charset="-122"/>
              </a:rPr>
              <a:t>. </a:t>
            </a:r>
            <a:endParaRPr lang="id-ID" sz="1500" dirty="0">
              <a:solidFill>
                <a:prstClr val="black"/>
              </a:solidFill>
              <a:latin typeface="Calibri" pitchFamily="34" charset="0"/>
              <a:ea typeface="微软雅黑 Light" charset="-122"/>
            </a:endParaRPr>
          </a:p>
        </p:txBody>
      </p:sp>
      <p:sp>
        <p:nvSpPr>
          <p:cNvPr id="5" name="Rectangle 4"/>
          <p:cNvSpPr/>
          <p:nvPr/>
        </p:nvSpPr>
        <p:spPr>
          <a:xfrm>
            <a:off x="5918673" y="122618"/>
            <a:ext cx="2525408" cy="2169825"/>
          </a:xfrm>
          <a:prstGeom prst="rect">
            <a:avLst/>
          </a:prstGeom>
        </p:spPr>
        <p:txBody>
          <a:bodyPr wrap="square">
            <a:spAutoFit/>
          </a:bodyPr>
          <a:lstStyle/>
          <a:p>
            <a:pPr algn="ctr" fontAlgn="base" latinLnBrk="1">
              <a:spcBef>
                <a:spcPct val="0"/>
              </a:spcBef>
              <a:spcAft>
                <a:spcPct val="0"/>
              </a:spcAft>
              <a:buClrTx/>
              <a:buFontTx/>
              <a:buNone/>
            </a:pPr>
            <a:r>
              <a:rPr lang="id-ID" sz="1350" dirty="0">
                <a:solidFill>
                  <a:prstClr val="black"/>
                </a:solidFill>
                <a:latin typeface="Calibri" pitchFamily="34" charset="0"/>
                <a:ea typeface="微软雅黑 Light" charset="-122"/>
              </a:rPr>
              <a:t>2</a:t>
            </a:r>
          </a:p>
          <a:p>
            <a:pPr fontAlgn="base" latinLnBrk="1">
              <a:spcBef>
                <a:spcPct val="0"/>
              </a:spcBef>
              <a:spcAft>
                <a:spcPct val="0"/>
              </a:spcAft>
              <a:buClrTx/>
              <a:buFontTx/>
              <a:buNone/>
            </a:pPr>
            <a:r>
              <a:rPr lang="en-US" sz="1350" dirty="0" err="1">
                <a:solidFill>
                  <a:prstClr val="black"/>
                </a:solidFill>
                <a:latin typeface="Calibri" pitchFamily="34" charset="0"/>
                <a:ea typeface="微软雅黑 Light" charset="-122"/>
              </a:rPr>
              <a:t>Pada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permulaan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abad</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ke</a:t>
            </a:r>
            <a:r>
              <a:rPr lang="en-US" sz="1350" dirty="0">
                <a:solidFill>
                  <a:prstClr val="black"/>
                </a:solidFill>
                <a:latin typeface="Calibri" pitchFamily="34" charset="0"/>
                <a:ea typeface="微软雅黑 Light" charset="-122"/>
              </a:rPr>
              <a:t> 19 </a:t>
            </a:r>
            <a:r>
              <a:rPr lang="en-US" sz="1350" dirty="0" err="1">
                <a:solidFill>
                  <a:prstClr val="black"/>
                </a:solidFill>
                <a:latin typeface="Calibri" pitchFamily="34" charset="0"/>
                <a:ea typeface="微软雅黑 Light" charset="-122"/>
              </a:rPr>
              <a:t>itu</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majalah-majalah</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pada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umumnya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memusatkan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perhatiannya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kepada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perundang-undangan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luar</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negeri</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dan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bukan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kepada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pemecahan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masalah</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hukumnya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sehingga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hanya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merupakan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perbandingan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perundang-undangan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dan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bukan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perbandingan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hukum</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atau</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peradilan</a:t>
            </a:r>
            <a:r>
              <a:rPr lang="en-US" sz="1350" dirty="0">
                <a:solidFill>
                  <a:prstClr val="black"/>
                </a:solidFill>
                <a:latin typeface="Calibri" pitchFamily="34" charset="0"/>
                <a:ea typeface="微软雅黑 Light" charset="-122"/>
              </a:rPr>
              <a:t>.</a:t>
            </a:r>
            <a:endParaRPr lang="id-ID" sz="1350" dirty="0">
              <a:solidFill>
                <a:prstClr val="black"/>
              </a:solidFill>
              <a:latin typeface="Calibri" pitchFamily="34" charset="0"/>
              <a:ea typeface="微软雅黑 Light" charset="-122"/>
            </a:endParaRPr>
          </a:p>
        </p:txBody>
      </p:sp>
      <p:sp>
        <p:nvSpPr>
          <p:cNvPr id="6" name="Rectangle 5"/>
          <p:cNvSpPr/>
          <p:nvPr/>
        </p:nvSpPr>
        <p:spPr>
          <a:xfrm>
            <a:off x="5977570" y="2980350"/>
            <a:ext cx="2583043" cy="1477328"/>
          </a:xfrm>
          <a:prstGeom prst="rect">
            <a:avLst/>
          </a:prstGeom>
        </p:spPr>
        <p:txBody>
          <a:bodyPr wrap="square">
            <a:spAutoFit/>
          </a:bodyPr>
          <a:lstStyle/>
          <a:p>
            <a:pPr algn="ctr" fontAlgn="base" latinLnBrk="1">
              <a:spcBef>
                <a:spcPct val="0"/>
              </a:spcBef>
              <a:spcAft>
                <a:spcPct val="0"/>
              </a:spcAft>
              <a:buClrTx/>
              <a:buFontTx/>
              <a:buNone/>
            </a:pPr>
            <a:r>
              <a:rPr lang="id-ID" sz="1500" dirty="0">
                <a:solidFill>
                  <a:prstClr val="black"/>
                </a:solidFill>
                <a:latin typeface="Calibri" pitchFamily="34" charset="0"/>
                <a:ea typeface="微软雅黑 Light" charset="-122"/>
              </a:rPr>
              <a:t>3</a:t>
            </a:r>
          </a:p>
          <a:p>
            <a:pPr fontAlgn="base" latinLnBrk="1">
              <a:spcBef>
                <a:spcPct val="0"/>
              </a:spcBef>
              <a:spcAft>
                <a:spcPct val="0"/>
              </a:spcAft>
              <a:buClrTx/>
              <a:buFontTx/>
              <a:buNone/>
            </a:pPr>
            <a:r>
              <a:rPr lang="en-US" sz="1500" dirty="0" err="1">
                <a:solidFill>
                  <a:prstClr val="black"/>
                </a:solidFill>
                <a:latin typeface="Calibri" pitchFamily="34" charset="0"/>
                <a:ea typeface="微软雅黑 Light" charset="-122"/>
              </a:rPr>
              <a:t>Pada</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tahun</a:t>
            </a:r>
            <a:r>
              <a:rPr lang="en-US" sz="1500" dirty="0">
                <a:solidFill>
                  <a:prstClr val="black"/>
                </a:solidFill>
                <a:latin typeface="Calibri" pitchFamily="34" charset="0"/>
                <a:ea typeface="微软雅黑 Light" charset="-122"/>
              </a:rPr>
              <a:t> 1900 di Paris </a:t>
            </a:r>
            <a:r>
              <a:rPr lang="en-US" sz="1500" dirty="0" err="1">
                <a:solidFill>
                  <a:prstClr val="black"/>
                </a:solidFill>
                <a:latin typeface="Calibri" pitchFamily="34" charset="0"/>
                <a:ea typeface="微软雅黑 Light" charset="-122"/>
              </a:rPr>
              <a:t>diadalan</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Kongres</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Dunia</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pertama</a:t>
            </a:r>
            <a:r>
              <a:rPr lang="en-US" sz="1500" dirty="0">
                <a:solidFill>
                  <a:prstClr val="black"/>
                </a:solidFill>
                <a:latin typeface="Calibri" pitchFamily="34" charset="0"/>
                <a:ea typeface="微软雅黑 Light" charset="-122"/>
              </a:rPr>
              <a:t> yang </a:t>
            </a:r>
            <a:r>
              <a:rPr lang="en-US" sz="1500" dirty="0" err="1">
                <a:solidFill>
                  <a:prstClr val="black"/>
                </a:solidFill>
                <a:latin typeface="Calibri" pitchFamily="34" charset="0"/>
                <a:ea typeface="微软雅黑 Light" charset="-122"/>
              </a:rPr>
              <a:t>memikirkan</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tentang</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metode</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dan</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tujuan</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perbandingan</a:t>
            </a:r>
            <a:r>
              <a:rPr lang="en-US" sz="1500" dirty="0">
                <a:solidFill>
                  <a:prstClr val="black"/>
                </a:solidFill>
                <a:latin typeface="Calibri" pitchFamily="34" charset="0"/>
                <a:ea typeface="微软雅黑 Light" charset="-122"/>
              </a:rPr>
              <a:t> </a:t>
            </a:r>
            <a:r>
              <a:rPr lang="en-US" sz="1500" dirty="0" err="1">
                <a:solidFill>
                  <a:prstClr val="black"/>
                </a:solidFill>
                <a:latin typeface="Calibri" pitchFamily="34" charset="0"/>
                <a:ea typeface="微软雅黑 Light" charset="-122"/>
              </a:rPr>
              <a:t>hukum</a:t>
            </a:r>
            <a:r>
              <a:rPr lang="en-US" sz="1500" dirty="0">
                <a:solidFill>
                  <a:prstClr val="black"/>
                </a:solidFill>
                <a:latin typeface="Calibri" pitchFamily="34" charset="0"/>
                <a:ea typeface="微软雅黑 Light" charset="-122"/>
              </a:rPr>
              <a:t>.</a:t>
            </a:r>
            <a:endParaRPr lang="id-ID" sz="1500" dirty="0">
              <a:solidFill>
                <a:prstClr val="black"/>
              </a:solidFill>
              <a:latin typeface="Calibri" pitchFamily="34" charset="0"/>
              <a:ea typeface="微软雅黑 Light" charset="-122"/>
            </a:endParaRPr>
          </a:p>
        </p:txBody>
      </p:sp>
      <p:sp>
        <p:nvSpPr>
          <p:cNvPr id="7" name="Rectangle 6"/>
          <p:cNvSpPr/>
          <p:nvPr/>
        </p:nvSpPr>
        <p:spPr>
          <a:xfrm>
            <a:off x="977345" y="2397759"/>
            <a:ext cx="3214931" cy="2631490"/>
          </a:xfrm>
          <a:prstGeom prst="rect">
            <a:avLst/>
          </a:prstGeom>
        </p:spPr>
        <p:txBody>
          <a:bodyPr wrap="square">
            <a:spAutoFit/>
          </a:bodyPr>
          <a:lstStyle/>
          <a:p>
            <a:pPr algn="ctr" fontAlgn="base" latinLnBrk="1">
              <a:spcBef>
                <a:spcPct val="0"/>
              </a:spcBef>
              <a:spcAft>
                <a:spcPct val="0"/>
              </a:spcAft>
              <a:buClrTx/>
              <a:buFontTx/>
              <a:buNone/>
            </a:pPr>
            <a:r>
              <a:rPr lang="id-ID" sz="1500" dirty="0">
                <a:solidFill>
                  <a:prstClr val="black"/>
                </a:solidFill>
                <a:latin typeface="Calibri" pitchFamily="34" charset="0"/>
                <a:ea typeface="微软雅黑 Light" charset="-122"/>
              </a:rPr>
              <a:t>4</a:t>
            </a:r>
            <a:endParaRPr lang="en-US" sz="1500" dirty="0">
              <a:solidFill>
                <a:prstClr val="black"/>
              </a:solidFill>
              <a:latin typeface="Calibri" pitchFamily="34" charset="0"/>
              <a:ea typeface="微软雅黑 Light" charset="-122"/>
            </a:endParaRPr>
          </a:p>
          <a:p>
            <a:pPr fontAlgn="base" latinLnBrk="1">
              <a:spcBef>
                <a:spcPct val="0"/>
              </a:spcBef>
              <a:spcAft>
                <a:spcPct val="0"/>
              </a:spcAft>
              <a:buClrTx/>
              <a:buFontTx/>
              <a:buNone/>
            </a:pPr>
            <a:r>
              <a:rPr lang="en-US" sz="1350" dirty="0" err="1">
                <a:solidFill>
                  <a:prstClr val="black"/>
                </a:solidFill>
                <a:latin typeface="Calibri" pitchFamily="34" charset="0"/>
                <a:ea typeface="微软雅黑 Light" charset="-122"/>
              </a:rPr>
              <a:t>Diputuskan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bahwa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perbandingan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hukum</a:t>
            </a:r>
            <a:endParaRPr lang="en-US" sz="1350" dirty="0">
              <a:solidFill>
                <a:prstClr val="black"/>
              </a:solidFill>
              <a:latin typeface="Calibri" pitchFamily="34" charset="0"/>
              <a:ea typeface="微软雅黑 Light" charset="-122"/>
            </a:endParaRPr>
          </a:p>
          <a:p>
            <a:pPr fontAlgn="base" latinLnBrk="1">
              <a:spcBef>
                <a:spcPct val="0"/>
              </a:spcBef>
              <a:spcAft>
                <a:spcPct val="0"/>
              </a:spcAft>
              <a:buClrTx/>
              <a:buFontTx/>
              <a:buNone/>
            </a:pPr>
            <a:r>
              <a:rPr lang="en-US" sz="1350" dirty="0" err="1">
                <a:solidFill>
                  <a:prstClr val="black"/>
                </a:solidFill>
                <a:latin typeface="Calibri" pitchFamily="34" charset="0"/>
                <a:ea typeface="微软雅黑 Light" charset="-122"/>
              </a:rPr>
              <a:t>harus</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dipusatkan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pada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hukum</a:t>
            </a:r>
            <a:r>
              <a:rPr lang="en-US" sz="1350" dirty="0">
                <a:solidFill>
                  <a:prstClr val="black"/>
                </a:solidFill>
                <a:latin typeface="Calibri" pitchFamily="34" charset="0"/>
                <a:ea typeface="微软雅黑 Light" charset="-122"/>
              </a:rPr>
              <a:t> yang</a:t>
            </a:r>
          </a:p>
          <a:p>
            <a:pPr fontAlgn="base" latinLnBrk="1">
              <a:spcBef>
                <a:spcPct val="0"/>
              </a:spcBef>
              <a:spcAft>
                <a:spcPct val="0"/>
              </a:spcAft>
              <a:buClrTx/>
              <a:buFontTx/>
              <a:buNone/>
            </a:pPr>
            <a:r>
              <a:rPr lang="en-US" sz="1350" dirty="0" err="1">
                <a:solidFill>
                  <a:prstClr val="black"/>
                </a:solidFill>
                <a:latin typeface="Calibri" pitchFamily="34" charset="0"/>
                <a:ea typeface="微软雅黑 Light" charset="-122"/>
              </a:rPr>
              <a:t>nyata-nyata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berlaku</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dan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tidak</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semata-mata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pada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bunyi</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undang-undang</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saja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Diharapkan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dengan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perbandingan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hukum</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kita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menuju</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pada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unifikasi</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hukum</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suatu</a:t>
            </a:r>
            <a:r>
              <a:rPr lang="en-US" sz="1350" dirty="0">
                <a:solidFill>
                  <a:prstClr val="black"/>
                </a:solidFill>
                <a:latin typeface="Calibri" pitchFamily="34" charset="0"/>
                <a:ea typeface="微软雅黑 Light" charset="-122"/>
              </a:rPr>
              <a:t> </a:t>
            </a:r>
            <a:r>
              <a:rPr lang="en-US" sz="1350" i="1" dirty="0" err="1">
                <a:solidFill>
                  <a:prstClr val="black"/>
                </a:solidFill>
                <a:latin typeface="Calibri" pitchFamily="34" charset="0"/>
                <a:ea typeface="微软雅黑 Light" charset="-122"/>
              </a:rPr>
              <a:t>droit</a:t>
            </a:r>
            <a:r>
              <a:rPr lang="en-US" sz="1350" i="1" dirty="0">
                <a:solidFill>
                  <a:prstClr val="black"/>
                </a:solidFill>
                <a:latin typeface="Calibri" pitchFamily="34" charset="0"/>
                <a:ea typeface="微软雅黑 Light" charset="-122"/>
              </a:rPr>
              <a:t> </a:t>
            </a:r>
            <a:r>
              <a:rPr lang="en-US" sz="1350" i="1" dirty="0" err="1">
                <a:solidFill>
                  <a:prstClr val="black"/>
                </a:solidFill>
                <a:latin typeface="Calibri" pitchFamily="34" charset="0"/>
                <a:ea typeface="微软雅黑 Light" charset="-122"/>
              </a:rPr>
              <a:t>mondial</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hukum</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dunia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Tetapi</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dengan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terjadindya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perang</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dunia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maka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impian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akan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unifikasi</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hukum</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itu</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menjadi</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kabur</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sebaliknya</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menunjukkan</a:t>
            </a:r>
            <a:r>
              <a:rPr lang="en-US" sz="1350" dirty="0">
                <a:solidFill>
                  <a:prstClr val="black"/>
                </a:solidFill>
                <a:latin typeface="Calibri" pitchFamily="34" charset="0"/>
                <a:ea typeface="微软雅黑 Light" charset="-122"/>
              </a:rPr>
              <a:t> </a:t>
            </a:r>
            <a:r>
              <a:rPr lang="en-US" sz="1350" dirty="0" err="1">
                <a:solidFill>
                  <a:prstClr val="black"/>
                </a:solidFill>
                <a:latin typeface="Calibri" pitchFamily="34" charset="0"/>
                <a:ea typeface="微软雅黑 Light" charset="-122"/>
              </a:rPr>
              <a:t>kelemahan</a:t>
            </a:r>
            <a:r>
              <a:rPr lang="en-US" sz="1350" dirty="0">
                <a:solidFill>
                  <a:prstClr val="black"/>
                </a:solidFill>
                <a:latin typeface="Calibri" pitchFamily="34" charset="0"/>
                <a:ea typeface="微软雅黑 Light" charset="-122"/>
              </a:rPr>
              <a:t>.</a:t>
            </a:r>
            <a:endParaRPr lang="id-ID" sz="1350" dirty="0">
              <a:solidFill>
                <a:prstClr val="black"/>
              </a:solidFill>
              <a:latin typeface="Calibri" pitchFamily="34" charset="0"/>
              <a:ea typeface="微软雅黑 Light" charset="-122"/>
            </a:endParaRPr>
          </a:p>
          <a:p>
            <a:pPr fontAlgn="base" latinLnBrk="1">
              <a:spcBef>
                <a:spcPct val="0"/>
              </a:spcBef>
              <a:spcAft>
                <a:spcPct val="0"/>
              </a:spcAft>
              <a:buClrTx/>
              <a:buFontTx/>
              <a:buNone/>
            </a:pPr>
            <a:endParaRPr lang="id-ID" sz="1500" dirty="0">
              <a:solidFill>
                <a:prstClr val="black"/>
              </a:solidFill>
              <a:latin typeface="Calibri" pitchFamily="34" charset="0"/>
              <a:ea typeface="微软雅黑 Light" charset="-122"/>
            </a:endParaRPr>
          </a:p>
        </p:txBody>
      </p:sp>
      <p:sp>
        <p:nvSpPr>
          <p:cNvPr id="24" name="Pentagon 23"/>
          <p:cNvSpPr/>
          <p:nvPr/>
        </p:nvSpPr>
        <p:spPr>
          <a:xfrm rot="5400000">
            <a:off x="7326506" y="2213923"/>
            <a:ext cx="446619" cy="533276"/>
          </a:xfrm>
          <a:prstGeom prst="homePlate">
            <a:avLst/>
          </a:prstGeom>
          <a:solidFill>
            <a:schemeClr val="accent4">
              <a:lumMod val="40000"/>
              <a:lumOff val="60000"/>
            </a:schemeClr>
          </a:solidFill>
          <a:ln>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base" latinLnBrk="1">
              <a:spcBef>
                <a:spcPct val="0"/>
              </a:spcBef>
              <a:spcAft>
                <a:spcPct val="0"/>
              </a:spcAft>
              <a:buClrTx/>
              <a:buFontTx/>
              <a:buNone/>
            </a:pPr>
            <a:endParaRPr lang="id-ID" sz="1350" b="1" dirty="0">
              <a:solidFill>
                <a:prstClr val="black"/>
              </a:solidFill>
              <a:latin typeface="Calibri" panose="020F0502020204030204" pitchFamily="34" charset="0"/>
            </a:endParaRPr>
          </a:p>
        </p:txBody>
      </p:sp>
      <p:sp>
        <p:nvSpPr>
          <p:cNvPr id="25" name="Pentagon 24"/>
          <p:cNvSpPr/>
          <p:nvPr/>
        </p:nvSpPr>
        <p:spPr>
          <a:xfrm rot="5400000">
            <a:off x="6958067" y="2213924"/>
            <a:ext cx="446619" cy="533276"/>
          </a:xfrm>
          <a:prstGeom prst="homePlate">
            <a:avLst/>
          </a:prstGeom>
          <a:solidFill>
            <a:schemeClr val="accent4">
              <a:lumMod val="60000"/>
              <a:lumOff val="40000"/>
            </a:schemeClr>
          </a:solidFill>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base" latinLnBrk="1">
              <a:spcBef>
                <a:spcPct val="0"/>
              </a:spcBef>
              <a:spcAft>
                <a:spcPct val="0"/>
              </a:spcAft>
              <a:buClrTx/>
              <a:buFontTx/>
              <a:buNone/>
            </a:pPr>
            <a:endParaRPr lang="id-ID" sz="1350" b="1" dirty="0">
              <a:solidFill>
                <a:prstClr val="black"/>
              </a:solidFill>
              <a:latin typeface="Calibri" panose="020F0502020204030204" pitchFamily="34" charset="0"/>
            </a:endParaRPr>
          </a:p>
        </p:txBody>
      </p:sp>
      <p:sp>
        <p:nvSpPr>
          <p:cNvPr id="26" name="Pentagon 25"/>
          <p:cNvSpPr/>
          <p:nvPr/>
        </p:nvSpPr>
        <p:spPr>
          <a:xfrm rot="5400000">
            <a:off x="6556172" y="2216003"/>
            <a:ext cx="446619" cy="533276"/>
          </a:xfrm>
          <a:prstGeom prst="homePlate">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base" latinLnBrk="1">
              <a:spcBef>
                <a:spcPct val="0"/>
              </a:spcBef>
              <a:spcAft>
                <a:spcPct val="0"/>
              </a:spcAft>
              <a:buClrTx/>
              <a:buFontTx/>
              <a:buNone/>
            </a:pPr>
            <a:endParaRPr lang="id-ID" sz="1350" b="1" dirty="0">
              <a:solidFill>
                <a:prstClr val="black"/>
              </a:solidFill>
              <a:latin typeface="Calibri" panose="020F0502020204030204" pitchFamily="34" charset="0"/>
            </a:endParaRPr>
          </a:p>
        </p:txBody>
      </p:sp>
      <p:sp>
        <p:nvSpPr>
          <p:cNvPr id="27" name="Pentagon 26"/>
          <p:cNvSpPr/>
          <p:nvPr/>
        </p:nvSpPr>
        <p:spPr>
          <a:xfrm flipH="1">
            <a:off x="5239260" y="3664076"/>
            <a:ext cx="446619" cy="533276"/>
          </a:xfrm>
          <a:prstGeom prst="homePlate">
            <a:avLst/>
          </a:prstGeom>
          <a:solidFill>
            <a:schemeClr val="accent4">
              <a:lumMod val="40000"/>
              <a:lumOff val="60000"/>
            </a:schemeClr>
          </a:solidFill>
          <a:ln>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base" latinLnBrk="1">
              <a:spcBef>
                <a:spcPct val="0"/>
              </a:spcBef>
              <a:spcAft>
                <a:spcPct val="0"/>
              </a:spcAft>
              <a:buClrTx/>
              <a:buFontTx/>
              <a:buNone/>
            </a:pPr>
            <a:endParaRPr lang="id-ID" sz="1350" b="1" dirty="0">
              <a:solidFill>
                <a:prstClr val="black"/>
              </a:solidFill>
              <a:latin typeface="Calibri" panose="020F0502020204030204" pitchFamily="34" charset="0"/>
            </a:endParaRPr>
          </a:p>
        </p:txBody>
      </p:sp>
      <p:sp>
        <p:nvSpPr>
          <p:cNvPr id="28" name="Pentagon 27"/>
          <p:cNvSpPr/>
          <p:nvPr/>
        </p:nvSpPr>
        <p:spPr>
          <a:xfrm flipH="1">
            <a:off x="4870821" y="3664077"/>
            <a:ext cx="446619" cy="533276"/>
          </a:xfrm>
          <a:prstGeom prst="homePlate">
            <a:avLst/>
          </a:prstGeom>
          <a:solidFill>
            <a:schemeClr val="accent4">
              <a:lumMod val="60000"/>
              <a:lumOff val="40000"/>
            </a:schemeClr>
          </a:solidFill>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base" latinLnBrk="1">
              <a:spcBef>
                <a:spcPct val="0"/>
              </a:spcBef>
              <a:spcAft>
                <a:spcPct val="0"/>
              </a:spcAft>
              <a:buClrTx/>
              <a:buFontTx/>
              <a:buNone/>
            </a:pPr>
            <a:endParaRPr lang="id-ID" sz="1350" b="1" dirty="0">
              <a:solidFill>
                <a:prstClr val="black"/>
              </a:solidFill>
              <a:latin typeface="Calibri" panose="020F0502020204030204" pitchFamily="34" charset="0"/>
            </a:endParaRPr>
          </a:p>
        </p:txBody>
      </p:sp>
      <p:sp>
        <p:nvSpPr>
          <p:cNvPr id="29" name="Pentagon 28"/>
          <p:cNvSpPr/>
          <p:nvPr/>
        </p:nvSpPr>
        <p:spPr>
          <a:xfrm flipH="1">
            <a:off x="4468925" y="3666156"/>
            <a:ext cx="446619" cy="533276"/>
          </a:xfrm>
          <a:prstGeom prst="homePlate">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base" latinLnBrk="1">
              <a:spcBef>
                <a:spcPct val="0"/>
              </a:spcBef>
              <a:spcAft>
                <a:spcPct val="0"/>
              </a:spcAft>
              <a:buClrTx/>
              <a:buFontTx/>
              <a:buNone/>
            </a:pPr>
            <a:endParaRPr lang="id-ID" sz="135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12544296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Freeform 1048647"/>
          <p:cNvSpPr/>
          <p:nvPr/>
        </p:nvSpPr>
        <p:spPr>
          <a:xfrm flipH="1">
            <a:off x="0"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49" name="Freeform 1048648"/>
          <p:cNvSpPr/>
          <p:nvPr/>
        </p:nvSpPr>
        <p:spPr>
          <a:xfrm>
            <a:off x="3080147"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0" name="Freeform 1048649"/>
          <p:cNvSpPr/>
          <p:nvPr/>
        </p:nvSpPr>
        <p:spPr>
          <a:xfrm flipH="1">
            <a:off x="6679406"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1" name="Freeform 1048650"/>
          <p:cNvSpPr/>
          <p:nvPr/>
        </p:nvSpPr>
        <p:spPr>
          <a:xfrm flipH="1">
            <a:off x="58293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2" name="Freeform 1048651"/>
          <p:cNvSpPr/>
          <p:nvPr/>
        </p:nvSpPr>
        <p:spPr>
          <a:xfrm>
            <a:off x="38481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3" name="Freeform 1048652"/>
          <p:cNvSpPr/>
          <p:nvPr/>
        </p:nvSpPr>
        <p:spPr>
          <a:xfrm flipH="1">
            <a:off x="5232797"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4" name="Freeform 1048653"/>
          <p:cNvSpPr/>
          <p:nvPr/>
        </p:nvSpPr>
        <p:spPr>
          <a:xfrm>
            <a:off x="4708922"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5" name="Freeform 1048654"/>
          <p:cNvSpPr/>
          <p:nvPr/>
        </p:nvSpPr>
        <p:spPr>
          <a:xfrm flipH="1">
            <a:off x="786407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6" name="Freeform 1048655"/>
          <p:cNvSpPr/>
          <p:nvPr/>
        </p:nvSpPr>
        <p:spPr>
          <a:xfrm flipH="1">
            <a:off x="7049691" y="4788694"/>
            <a:ext cx="1215628"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nvGrpSpPr>
          <p:cNvPr id="49" name="Group 48"/>
          <p:cNvGrpSpPr/>
          <p:nvPr/>
        </p:nvGrpSpPr>
        <p:grpSpPr>
          <a:xfrm>
            <a:off x="340513" y="-23806"/>
            <a:ext cx="579519" cy="601265"/>
            <a:chOff x="454155" y="-31551"/>
            <a:chExt cx="772752" cy="801401"/>
          </a:xfrm>
        </p:grpSpPr>
        <p:sp>
          <p:nvSpPr>
            <p:cNvPr id="1048658" name="Isosceles Triangle 1048657"/>
            <p:cNvSpPr/>
            <p:nvPr/>
          </p:nvSpPr>
          <p:spPr>
            <a:xfrm rot="2805906">
              <a:off x="439830" y="-17226"/>
              <a:ext cx="801401" cy="772752"/>
            </a:xfrm>
            <a:prstGeom prst="triangle">
              <a:avLst>
                <a:gd name="adj" fmla="val 68796"/>
              </a:avLst>
            </a:prstGeom>
            <a:solidFill>
              <a:srgbClr val="FFC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9" name="TextBox 1048658"/>
            <p:cNvSpPr txBox="1"/>
            <p:nvPr/>
          </p:nvSpPr>
          <p:spPr>
            <a:xfrm>
              <a:off x="588649" y="243670"/>
              <a:ext cx="406981" cy="523034"/>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en-US" altLang="zh-CN" sz="2100" b="1">
                  <a:solidFill>
                    <a:prstClr val="white"/>
                  </a:solidFill>
                  <a:effectLst>
                    <a:outerShdw blurRad="38100" dist="38100" dir="2700000" algn="tl">
                      <a:srgbClr val="C0C0C0"/>
                    </a:outerShdw>
                  </a:effectLst>
                  <a:latin typeface="微软雅黑" charset="-122"/>
                  <a:ea typeface="微软雅黑" charset="-122"/>
                </a:rPr>
                <a:t>1</a:t>
              </a:r>
            </a:p>
          </p:txBody>
        </p:sp>
      </p:grpSp>
      <p:sp>
        <p:nvSpPr>
          <p:cNvPr id="1048660" name="Freeform 1048659"/>
          <p:cNvSpPr/>
          <p:nvPr/>
        </p:nvSpPr>
        <p:spPr>
          <a:xfrm flipH="1">
            <a:off x="207525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61" name="Freeform 1048660"/>
          <p:cNvSpPr/>
          <p:nvPr/>
        </p:nvSpPr>
        <p:spPr>
          <a:xfrm flipH="1">
            <a:off x="1340644"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nvGrpSpPr>
          <p:cNvPr id="50" name="Group 49"/>
          <p:cNvGrpSpPr/>
          <p:nvPr/>
        </p:nvGrpSpPr>
        <p:grpSpPr>
          <a:xfrm>
            <a:off x="1320395" y="965916"/>
            <a:ext cx="3509183" cy="3569175"/>
            <a:chOff x="1943100" y="1567175"/>
            <a:chExt cx="3393204" cy="4012698"/>
          </a:xfrm>
        </p:grpSpPr>
        <p:sp>
          <p:nvSpPr>
            <p:cNvPr id="1048662" name="Freeform 1048661"/>
            <p:cNvSpPr/>
            <p:nvPr/>
          </p:nvSpPr>
          <p:spPr>
            <a:xfrm>
              <a:off x="1961536" y="1567176"/>
              <a:ext cx="3374526" cy="3960814"/>
            </a:xfrm>
            <a:custGeom>
              <a:avLst/>
              <a:gdLst/>
              <a:ahLst/>
              <a:cxnLst/>
              <a:rect l="0" t="0" r="r" b="b"/>
              <a:pathLst>
                <a:path w="1374" h="1613">
                  <a:moveTo>
                    <a:pt x="240" y="1613"/>
                  </a:moveTo>
                  <a:cubicBezTo>
                    <a:pt x="233" y="1613"/>
                    <a:pt x="228" y="1601"/>
                    <a:pt x="228" y="1580"/>
                  </a:cubicBezTo>
                  <a:cubicBezTo>
                    <a:pt x="228" y="1375"/>
                    <a:pt x="228" y="1375"/>
                    <a:pt x="228" y="1375"/>
                  </a:cubicBezTo>
                  <a:cubicBezTo>
                    <a:pt x="136" y="1375"/>
                    <a:pt x="136" y="1375"/>
                    <a:pt x="136" y="1375"/>
                  </a:cubicBezTo>
                  <a:cubicBezTo>
                    <a:pt x="61" y="1375"/>
                    <a:pt x="0" y="1314"/>
                    <a:pt x="0" y="1239"/>
                  </a:cubicBezTo>
                  <a:cubicBezTo>
                    <a:pt x="0" y="136"/>
                    <a:pt x="0" y="136"/>
                    <a:pt x="0" y="136"/>
                  </a:cubicBezTo>
                  <a:cubicBezTo>
                    <a:pt x="0" y="61"/>
                    <a:pt x="61" y="0"/>
                    <a:pt x="136" y="0"/>
                  </a:cubicBezTo>
                  <a:cubicBezTo>
                    <a:pt x="1238" y="0"/>
                    <a:pt x="1238" y="0"/>
                    <a:pt x="1238" y="0"/>
                  </a:cubicBezTo>
                  <a:cubicBezTo>
                    <a:pt x="1313" y="0"/>
                    <a:pt x="1374" y="61"/>
                    <a:pt x="1374" y="136"/>
                  </a:cubicBezTo>
                  <a:cubicBezTo>
                    <a:pt x="1374" y="1239"/>
                    <a:pt x="1374" y="1239"/>
                    <a:pt x="1374" y="1239"/>
                  </a:cubicBezTo>
                  <a:cubicBezTo>
                    <a:pt x="1374" y="1314"/>
                    <a:pt x="1313" y="1375"/>
                    <a:pt x="1238" y="1375"/>
                  </a:cubicBezTo>
                  <a:cubicBezTo>
                    <a:pt x="409" y="1375"/>
                    <a:pt x="409" y="1375"/>
                    <a:pt x="409" y="1375"/>
                  </a:cubicBezTo>
                  <a:cubicBezTo>
                    <a:pt x="265" y="1591"/>
                    <a:pt x="265" y="1591"/>
                    <a:pt x="265" y="1591"/>
                  </a:cubicBezTo>
                  <a:cubicBezTo>
                    <a:pt x="252" y="1611"/>
                    <a:pt x="243" y="1613"/>
                    <a:pt x="240" y="1613"/>
                  </a:cubicBezTo>
                </a:path>
              </a:pathLst>
            </a:custGeom>
            <a:solidFill>
              <a:srgbClr val="FFC000"/>
            </a:solidFill>
            <a:ln>
              <a:noFill/>
            </a:ln>
            <a:effectLst>
              <a:outerShdw dist="38100" dir="2700000" algn="tl">
                <a:srgbClr val="000000">
                  <a:alpha val="39999"/>
                </a:srgbClr>
              </a:outerShdw>
            </a:effectLst>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663" name="Freeform 1048662"/>
            <p:cNvSpPr/>
            <p:nvPr/>
          </p:nvSpPr>
          <p:spPr>
            <a:xfrm>
              <a:off x="1943100" y="1567175"/>
              <a:ext cx="3393204" cy="4012698"/>
            </a:xfrm>
            <a:custGeom>
              <a:avLst/>
              <a:gdLst/>
              <a:ahLst/>
              <a:cxnLst/>
              <a:rect l="0" t="0" r="r" b="b"/>
              <a:pathLst>
                <a:path w="1382" h="1634">
                  <a:moveTo>
                    <a:pt x="1242" y="0"/>
                  </a:moveTo>
                  <a:cubicBezTo>
                    <a:pt x="140" y="0"/>
                    <a:pt x="140" y="0"/>
                    <a:pt x="140" y="0"/>
                  </a:cubicBezTo>
                  <a:cubicBezTo>
                    <a:pt x="62" y="0"/>
                    <a:pt x="0" y="63"/>
                    <a:pt x="0" y="140"/>
                  </a:cubicBezTo>
                  <a:cubicBezTo>
                    <a:pt x="0" y="1243"/>
                    <a:pt x="0" y="1243"/>
                    <a:pt x="0" y="1243"/>
                  </a:cubicBezTo>
                  <a:cubicBezTo>
                    <a:pt x="0" y="1320"/>
                    <a:pt x="62" y="1383"/>
                    <a:pt x="140" y="1383"/>
                  </a:cubicBezTo>
                  <a:cubicBezTo>
                    <a:pt x="228" y="1383"/>
                    <a:pt x="228" y="1383"/>
                    <a:pt x="228" y="1383"/>
                  </a:cubicBezTo>
                  <a:cubicBezTo>
                    <a:pt x="228" y="1584"/>
                    <a:pt x="228" y="1584"/>
                    <a:pt x="228" y="1584"/>
                  </a:cubicBezTo>
                  <a:cubicBezTo>
                    <a:pt x="228" y="1628"/>
                    <a:pt x="248" y="1634"/>
                    <a:pt x="272" y="1598"/>
                  </a:cubicBezTo>
                  <a:cubicBezTo>
                    <a:pt x="415" y="1383"/>
                    <a:pt x="415" y="1383"/>
                    <a:pt x="415" y="1383"/>
                  </a:cubicBezTo>
                  <a:cubicBezTo>
                    <a:pt x="1242" y="1383"/>
                    <a:pt x="1242" y="1383"/>
                    <a:pt x="1242" y="1383"/>
                  </a:cubicBezTo>
                  <a:cubicBezTo>
                    <a:pt x="1320" y="1383"/>
                    <a:pt x="1382" y="1320"/>
                    <a:pt x="1382" y="1243"/>
                  </a:cubicBezTo>
                  <a:cubicBezTo>
                    <a:pt x="1382" y="140"/>
                    <a:pt x="1382" y="140"/>
                    <a:pt x="1382" y="140"/>
                  </a:cubicBezTo>
                  <a:cubicBezTo>
                    <a:pt x="1382" y="63"/>
                    <a:pt x="1320" y="0"/>
                    <a:pt x="1242" y="0"/>
                  </a:cubicBezTo>
                  <a:close/>
                  <a:moveTo>
                    <a:pt x="982" y="422"/>
                  </a:moveTo>
                  <a:cubicBezTo>
                    <a:pt x="1023" y="422"/>
                    <a:pt x="1023" y="422"/>
                    <a:pt x="1023" y="422"/>
                  </a:cubicBezTo>
                  <a:cubicBezTo>
                    <a:pt x="1023" y="381"/>
                    <a:pt x="1023" y="381"/>
                    <a:pt x="1023" y="381"/>
                  </a:cubicBezTo>
                  <a:cubicBezTo>
                    <a:pt x="1023" y="371"/>
                    <a:pt x="1031" y="363"/>
                    <a:pt x="1041" y="363"/>
                  </a:cubicBezTo>
                  <a:cubicBezTo>
                    <a:pt x="1051" y="363"/>
                    <a:pt x="1058" y="371"/>
                    <a:pt x="1058" y="381"/>
                  </a:cubicBezTo>
                  <a:cubicBezTo>
                    <a:pt x="1058" y="422"/>
                    <a:pt x="1058" y="422"/>
                    <a:pt x="1058" y="422"/>
                  </a:cubicBezTo>
                  <a:cubicBezTo>
                    <a:pt x="1100" y="422"/>
                    <a:pt x="1100" y="422"/>
                    <a:pt x="1100" y="422"/>
                  </a:cubicBezTo>
                  <a:cubicBezTo>
                    <a:pt x="1109" y="422"/>
                    <a:pt x="1117" y="430"/>
                    <a:pt x="1117" y="440"/>
                  </a:cubicBezTo>
                  <a:cubicBezTo>
                    <a:pt x="1117" y="449"/>
                    <a:pt x="1109" y="457"/>
                    <a:pt x="1100" y="457"/>
                  </a:cubicBezTo>
                  <a:cubicBezTo>
                    <a:pt x="1058" y="457"/>
                    <a:pt x="1058" y="457"/>
                    <a:pt x="1058" y="457"/>
                  </a:cubicBezTo>
                  <a:cubicBezTo>
                    <a:pt x="1058" y="498"/>
                    <a:pt x="1058" y="498"/>
                    <a:pt x="1058" y="498"/>
                  </a:cubicBezTo>
                  <a:cubicBezTo>
                    <a:pt x="1058" y="508"/>
                    <a:pt x="1051" y="516"/>
                    <a:pt x="1041" y="516"/>
                  </a:cubicBezTo>
                  <a:cubicBezTo>
                    <a:pt x="1031" y="516"/>
                    <a:pt x="1023" y="508"/>
                    <a:pt x="1023" y="498"/>
                  </a:cubicBezTo>
                  <a:cubicBezTo>
                    <a:pt x="1023" y="457"/>
                    <a:pt x="1023" y="457"/>
                    <a:pt x="1023" y="457"/>
                  </a:cubicBezTo>
                  <a:cubicBezTo>
                    <a:pt x="982" y="457"/>
                    <a:pt x="982" y="457"/>
                    <a:pt x="982" y="457"/>
                  </a:cubicBezTo>
                  <a:cubicBezTo>
                    <a:pt x="973" y="457"/>
                    <a:pt x="965" y="449"/>
                    <a:pt x="965" y="440"/>
                  </a:cubicBezTo>
                  <a:cubicBezTo>
                    <a:pt x="965" y="430"/>
                    <a:pt x="973" y="422"/>
                    <a:pt x="982" y="422"/>
                  </a:cubicBezTo>
                  <a:close/>
                  <a:moveTo>
                    <a:pt x="1262" y="1243"/>
                  </a:moveTo>
                  <a:cubicBezTo>
                    <a:pt x="1262" y="1254"/>
                    <a:pt x="1253" y="1263"/>
                    <a:pt x="1242" y="1263"/>
                  </a:cubicBezTo>
                  <a:cubicBezTo>
                    <a:pt x="140" y="1263"/>
                    <a:pt x="140" y="1263"/>
                    <a:pt x="140" y="1263"/>
                  </a:cubicBezTo>
                  <a:cubicBezTo>
                    <a:pt x="129" y="1263"/>
                    <a:pt x="120" y="1254"/>
                    <a:pt x="120" y="1243"/>
                  </a:cubicBezTo>
                  <a:cubicBezTo>
                    <a:pt x="120" y="460"/>
                    <a:pt x="120" y="460"/>
                    <a:pt x="120" y="460"/>
                  </a:cubicBezTo>
                  <a:cubicBezTo>
                    <a:pt x="120" y="449"/>
                    <a:pt x="129" y="440"/>
                    <a:pt x="140" y="440"/>
                  </a:cubicBezTo>
                  <a:cubicBezTo>
                    <a:pt x="229" y="440"/>
                    <a:pt x="229" y="440"/>
                    <a:pt x="229" y="440"/>
                  </a:cubicBezTo>
                  <a:cubicBezTo>
                    <a:pt x="229" y="440"/>
                    <a:pt x="229" y="440"/>
                    <a:pt x="229" y="440"/>
                  </a:cubicBezTo>
                  <a:cubicBezTo>
                    <a:pt x="229" y="368"/>
                    <a:pt x="287" y="310"/>
                    <a:pt x="358" y="310"/>
                  </a:cubicBezTo>
                  <a:cubicBezTo>
                    <a:pt x="781" y="310"/>
                    <a:pt x="781" y="310"/>
                    <a:pt x="781" y="310"/>
                  </a:cubicBezTo>
                  <a:cubicBezTo>
                    <a:pt x="853" y="310"/>
                    <a:pt x="911" y="368"/>
                    <a:pt x="911" y="440"/>
                  </a:cubicBezTo>
                  <a:cubicBezTo>
                    <a:pt x="911" y="440"/>
                    <a:pt x="911" y="440"/>
                    <a:pt x="911" y="440"/>
                  </a:cubicBezTo>
                  <a:cubicBezTo>
                    <a:pt x="911" y="511"/>
                    <a:pt x="969" y="569"/>
                    <a:pt x="1041" y="569"/>
                  </a:cubicBezTo>
                  <a:cubicBezTo>
                    <a:pt x="1112" y="569"/>
                    <a:pt x="1170" y="511"/>
                    <a:pt x="1170" y="440"/>
                  </a:cubicBezTo>
                  <a:cubicBezTo>
                    <a:pt x="1170" y="440"/>
                    <a:pt x="1170" y="440"/>
                    <a:pt x="1170" y="440"/>
                  </a:cubicBezTo>
                  <a:cubicBezTo>
                    <a:pt x="1201" y="440"/>
                    <a:pt x="1201" y="440"/>
                    <a:pt x="1201" y="440"/>
                  </a:cubicBezTo>
                  <a:cubicBezTo>
                    <a:pt x="1201" y="440"/>
                    <a:pt x="1201" y="440"/>
                    <a:pt x="1201" y="440"/>
                  </a:cubicBezTo>
                  <a:cubicBezTo>
                    <a:pt x="1242" y="440"/>
                    <a:pt x="1242" y="440"/>
                    <a:pt x="1242" y="440"/>
                  </a:cubicBezTo>
                  <a:cubicBezTo>
                    <a:pt x="1253" y="440"/>
                    <a:pt x="1262" y="449"/>
                    <a:pt x="1262" y="460"/>
                  </a:cubicBezTo>
                  <a:lnTo>
                    <a:pt x="1262" y="1243"/>
                  </a:lnTo>
                </a:path>
              </a:pathLst>
            </a:custGeom>
            <a:solidFill>
              <a:schemeClr val="lt1"/>
            </a:solid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664" name="TextBox 1048663"/>
            <p:cNvSpPr txBox="1"/>
            <p:nvPr/>
          </p:nvSpPr>
          <p:spPr>
            <a:xfrm>
              <a:off x="2435240" y="1801538"/>
              <a:ext cx="2271405" cy="389276"/>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altLang="zh-CN" b="1" i="1" dirty="0">
                  <a:solidFill>
                    <a:srgbClr val="0070C0"/>
                  </a:solidFill>
                  <a:latin typeface="微软雅黑" charset="-122"/>
                  <a:ea typeface="微软雅黑" charset="-122"/>
                </a:rPr>
                <a:t>Macro </a:t>
              </a:r>
              <a:r>
                <a:rPr lang="en-US" altLang="zh-CN" b="1" i="1" dirty="0" err="1">
                  <a:solidFill>
                    <a:srgbClr val="0070C0"/>
                  </a:solidFill>
                  <a:latin typeface="微软雅黑" charset="-122"/>
                  <a:ea typeface="微软雅黑" charset="-122"/>
                </a:rPr>
                <a:t>Comparsion</a:t>
              </a:r>
              <a:endParaRPr lang="zh-CN" altLang="en-US" b="1" i="1" dirty="0">
                <a:solidFill>
                  <a:srgbClr val="0070C0"/>
                </a:solidFill>
                <a:latin typeface="微软雅黑" charset="-122"/>
                <a:ea typeface="微软雅黑" charset="-122"/>
              </a:endParaRPr>
            </a:p>
          </p:txBody>
        </p:sp>
        <p:sp>
          <p:nvSpPr>
            <p:cNvPr id="1048665" name="TextBox 1048664"/>
            <p:cNvSpPr txBox="1"/>
            <p:nvPr/>
          </p:nvSpPr>
          <p:spPr>
            <a:xfrm>
              <a:off x="2321291" y="3204263"/>
              <a:ext cx="2663477" cy="856405"/>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lnSpc>
                  <a:spcPct val="150000"/>
                </a:lnSpc>
                <a:buClrTx/>
              </a:pPr>
              <a:r>
                <a:rPr lang="en-US" sz="1500" b="1" dirty="0" err="1">
                  <a:solidFill>
                    <a:prstClr val="black"/>
                  </a:solidFill>
                </a:rPr>
                <a:t>Melakukan</a:t>
              </a:r>
              <a:r>
                <a:rPr lang="en-US" sz="1500" b="1" dirty="0">
                  <a:solidFill>
                    <a:prstClr val="black"/>
                  </a:solidFill>
                </a:rPr>
                <a:t> </a:t>
              </a:r>
              <a:r>
                <a:rPr lang="en-US" sz="1500" b="1" dirty="0" err="1">
                  <a:solidFill>
                    <a:prstClr val="black"/>
                  </a:solidFill>
                </a:rPr>
                <a:t>perbandingan</a:t>
              </a:r>
              <a:r>
                <a:rPr lang="en-US" sz="1500" b="1" dirty="0">
                  <a:solidFill>
                    <a:prstClr val="black"/>
                  </a:solidFill>
                </a:rPr>
                <a:t> </a:t>
              </a:r>
              <a:r>
                <a:rPr lang="en-US" sz="1500" b="1" dirty="0" err="1">
                  <a:solidFill>
                    <a:prstClr val="black"/>
                  </a:solidFill>
                </a:rPr>
                <a:t>dua</a:t>
              </a:r>
              <a:endParaRPr lang="en-US" sz="1500" b="1" dirty="0">
                <a:solidFill>
                  <a:prstClr val="black"/>
                </a:solidFill>
              </a:endParaRPr>
            </a:p>
            <a:p>
              <a:pPr indent="-257175" algn="just">
                <a:lnSpc>
                  <a:spcPct val="150000"/>
                </a:lnSpc>
                <a:buClrTx/>
              </a:pPr>
              <a:r>
                <a:rPr lang="en-US" sz="1500" b="1" dirty="0" err="1">
                  <a:solidFill>
                    <a:prstClr val="black"/>
                  </a:solidFill>
                </a:rPr>
                <a:t>sistem</a:t>
              </a:r>
              <a:r>
                <a:rPr lang="en-US" sz="1500" b="1" dirty="0">
                  <a:solidFill>
                    <a:prstClr val="black"/>
                  </a:solidFill>
                </a:rPr>
                <a:t> </a:t>
              </a:r>
              <a:r>
                <a:rPr lang="en-US" sz="1500" b="1" dirty="0" err="1">
                  <a:solidFill>
                    <a:prstClr val="black"/>
                  </a:solidFill>
                </a:rPr>
                <a:t>hukum</a:t>
              </a:r>
              <a:r>
                <a:rPr lang="en-US" sz="1500" b="1" dirty="0">
                  <a:solidFill>
                    <a:prstClr val="black"/>
                  </a:solidFill>
                </a:rPr>
                <a:t> yang </a:t>
              </a:r>
              <a:r>
                <a:rPr lang="en-US" sz="1500" b="1" dirty="0" err="1">
                  <a:solidFill>
                    <a:prstClr val="black"/>
                  </a:solidFill>
                </a:rPr>
                <a:t>berbeda</a:t>
              </a:r>
              <a:r>
                <a:rPr lang="en-US" sz="1500" b="1" dirty="0">
                  <a:solidFill>
                    <a:prstClr val="black"/>
                  </a:solidFill>
                </a:rPr>
                <a:t>.</a:t>
              </a:r>
              <a:endParaRPr lang="id-ID" sz="1500" b="1" dirty="0">
                <a:solidFill>
                  <a:prstClr val="black"/>
                </a:solidFill>
              </a:endParaRPr>
            </a:p>
          </p:txBody>
        </p:sp>
      </p:grpSp>
      <p:grpSp>
        <p:nvGrpSpPr>
          <p:cNvPr id="51" name="Group 50"/>
          <p:cNvGrpSpPr/>
          <p:nvPr/>
        </p:nvGrpSpPr>
        <p:grpSpPr>
          <a:xfrm>
            <a:off x="5232796" y="378491"/>
            <a:ext cx="3621647" cy="3610746"/>
            <a:chOff x="6350566" y="1567176"/>
            <a:chExt cx="4312339" cy="4012698"/>
          </a:xfrm>
        </p:grpSpPr>
        <p:sp>
          <p:nvSpPr>
            <p:cNvPr id="1048666" name="Freeform 1048665"/>
            <p:cNvSpPr/>
            <p:nvPr/>
          </p:nvSpPr>
          <p:spPr>
            <a:xfrm>
              <a:off x="6358736" y="1578418"/>
              <a:ext cx="4293007" cy="3961607"/>
            </a:xfrm>
            <a:custGeom>
              <a:avLst/>
              <a:gdLst/>
              <a:ahLst/>
              <a:cxnLst/>
              <a:rect l="0" t="0" r="r" b="b"/>
              <a:pathLst>
                <a:path w="1748" h="1613">
                  <a:moveTo>
                    <a:pt x="244" y="1613"/>
                  </a:moveTo>
                  <a:cubicBezTo>
                    <a:pt x="236" y="1613"/>
                    <a:pt x="232" y="1601"/>
                    <a:pt x="232" y="1580"/>
                  </a:cubicBezTo>
                  <a:cubicBezTo>
                    <a:pt x="232" y="1375"/>
                    <a:pt x="232" y="1375"/>
                    <a:pt x="232" y="1375"/>
                  </a:cubicBezTo>
                  <a:cubicBezTo>
                    <a:pt x="136" y="1375"/>
                    <a:pt x="136" y="1375"/>
                    <a:pt x="136" y="1375"/>
                  </a:cubicBezTo>
                  <a:cubicBezTo>
                    <a:pt x="61" y="1375"/>
                    <a:pt x="0" y="1314"/>
                    <a:pt x="0" y="1239"/>
                  </a:cubicBezTo>
                  <a:cubicBezTo>
                    <a:pt x="0" y="136"/>
                    <a:pt x="0" y="136"/>
                    <a:pt x="0" y="136"/>
                  </a:cubicBezTo>
                  <a:cubicBezTo>
                    <a:pt x="0" y="61"/>
                    <a:pt x="61" y="0"/>
                    <a:pt x="136" y="0"/>
                  </a:cubicBezTo>
                  <a:cubicBezTo>
                    <a:pt x="1612" y="0"/>
                    <a:pt x="1612" y="0"/>
                    <a:pt x="1612" y="0"/>
                  </a:cubicBezTo>
                  <a:cubicBezTo>
                    <a:pt x="1687" y="0"/>
                    <a:pt x="1748" y="61"/>
                    <a:pt x="1748" y="136"/>
                  </a:cubicBezTo>
                  <a:cubicBezTo>
                    <a:pt x="1748" y="1239"/>
                    <a:pt x="1748" y="1239"/>
                    <a:pt x="1748" y="1239"/>
                  </a:cubicBezTo>
                  <a:cubicBezTo>
                    <a:pt x="1748" y="1314"/>
                    <a:pt x="1687" y="1375"/>
                    <a:pt x="1612" y="1375"/>
                  </a:cubicBezTo>
                  <a:cubicBezTo>
                    <a:pt x="413" y="1375"/>
                    <a:pt x="413" y="1375"/>
                    <a:pt x="413" y="1375"/>
                  </a:cubicBezTo>
                  <a:cubicBezTo>
                    <a:pt x="269" y="1591"/>
                    <a:pt x="269" y="1591"/>
                    <a:pt x="269" y="1591"/>
                  </a:cubicBezTo>
                  <a:cubicBezTo>
                    <a:pt x="255" y="1611"/>
                    <a:pt x="247" y="1613"/>
                    <a:pt x="244" y="1613"/>
                  </a:cubicBezTo>
                </a:path>
              </a:pathLst>
            </a:custGeom>
            <a:solidFill>
              <a:schemeClr val="bg2">
                <a:lumMod val="90000"/>
              </a:schemeClr>
            </a:solidFill>
            <a:ln>
              <a:noFill/>
            </a:ln>
            <a:effectLst>
              <a:outerShdw dist="38100" dir="2700000" algn="tl">
                <a:srgbClr val="000000">
                  <a:alpha val="39999"/>
                </a:srgbClr>
              </a:outerShdw>
            </a:effectLst>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667" name="Freeform 1048666"/>
            <p:cNvSpPr/>
            <p:nvPr/>
          </p:nvSpPr>
          <p:spPr>
            <a:xfrm>
              <a:off x="6350566" y="1567176"/>
              <a:ext cx="4312339" cy="4012698"/>
            </a:xfrm>
            <a:custGeom>
              <a:avLst/>
              <a:gdLst/>
              <a:ahLst/>
              <a:cxnLst/>
              <a:rect l="0" t="0" r="r" b="b"/>
              <a:pathLst>
                <a:path w="1756" h="1634">
                  <a:moveTo>
                    <a:pt x="1616" y="0"/>
                  </a:moveTo>
                  <a:cubicBezTo>
                    <a:pt x="140" y="0"/>
                    <a:pt x="140" y="0"/>
                    <a:pt x="140" y="0"/>
                  </a:cubicBezTo>
                  <a:cubicBezTo>
                    <a:pt x="62" y="0"/>
                    <a:pt x="0" y="63"/>
                    <a:pt x="0" y="140"/>
                  </a:cubicBezTo>
                  <a:cubicBezTo>
                    <a:pt x="0" y="1243"/>
                    <a:pt x="0" y="1243"/>
                    <a:pt x="0" y="1243"/>
                  </a:cubicBezTo>
                  <a:cubicBezTo>
                    <a:pt x="0" y="1320"/>
                    <a:pt x="62" y="1383"/>
                    <a:pt x="140" y="1383"/>
                  </a:cubicBezTo>
                  <a:cubicBezTo>
                    <a:pt x="232" y="1383"/>
                    <a:pt x="232" y="1383"/>
                    <a:pt x="232" y="1383"/>
                  </a:cubicBezTo>
                  <a:cubicBezTo>
                    <a:pt x="232" y="1584"/>
                    <a:pt x="232" y="1584"/>
                    <a:pt x="232" y="1584"/>
                  </a:cubicBezTo>
                  <a:cubicBezTo>
                    <a:pt x="232" y="1628"/>
                    <a:pt x="252" y="1634"/>
                    <a:pt x="276" y="1598"/>
                  </a:cubicBezTo>
                  <a:cubicBezTo>
                    <a:pt x="419" y="1383"/>
                    <a:pt x="419" y="1383"/>
                    <a:pt x="419" y="1383"/>
                  </a:cubicBezTo>
                  <a:cubicBezTo>
                    <a:pt x="1616" y="1383"/>
                    <a:pt x="1616" y="1383"/>
                    <a:pt x="1616" y="1383"/>
                  </a:cubicBezTo>
                  <a:cubicBezTo>
                    <a:pt x="1693" y="1383"/>
                    <a:pt x="1756" y="1320"/>
                    <a:pt x="1756" y="1243"/>
                  </a:cubicBezTo>
                  <a:cubicBezTo>
                    <a:pt x="1756" y="140"/>
                    <a:pt x="1756" y="140"/>
                    <a:pt x="1756" y="140"/>
                  </a:cubicBezTo>
                  <a:cubicBezTo>
                    <a:pt x="1756" y="63"/>
                    <a:pt x="1693" y="0"/>
                    <a:pt x="1616" y="0"/>
                  </a:cubicBezTo>
                  <a:close/>
                  <a:moveTo>
                    <a:pt x="982" y="422"/>
                  </a:moveTo>
                  <a:cubicBezTo>
                    <a:pt x="1023" y="422"/>
                    <a:pt x="1023" y="422"/>
                    <a:pt x="1023" y="422"/>
                  </a:cubicBezTo>
                  <a:cubicBezTo>
                    <a:pt x="1023" y="381"/>
                    <a:pt x="1023" y="381"/>
                    <a:pt x="1023" y="381"/>
                  </a:cubicBezTo>
                  <a:cubicBezTo>
                    <a:pt x="1023" y="371"/>
                    <a:pt x="1031" y="363"/>
                    <a:pt x="1041" y="363"/>
                  </a:cubicBezTo>
                  <a:cubicBezTo>
                    <a:pt x="1051" y="363"/>
                    <a:pt x="1058" y="371"/>
                    <a:pt x="1058" y="381"/>
                  </a:cubicBezTo>
                  <a:cubicBezTo>
                    <a:pt x="1058" y="422"/>
                    <a:pt x="1058" y="422"/>
                    <a:pt x="1058" y="422"/>
                  </a:cubicBezTo>
                  <a:cubicBezTo>
                    <a:pt x="1100" y="422"/>
                    <a:pt x="1100" y="422"/>
                    <a:pt x="1100" y="422"/>
                  </a:cubicBezTo>
                  <a:cubicBezTo>
                    <a:pt x="1109" y="422"/>
                    <a:pt x="1117" y="430"/>
                    <a:pt x="1117" y="440"/>
                  </a:cubicBezTo>
                  <a:cubicBezTo>
                    <a:pt x="1117" y="449"/>
                    <a:pt x="1109" y="457"/>
                    <a:pt x="1100" y="457"/>
                  </a:cubicBezTo>
                  <a:cubicBezTo>
                    <a:pt x="1058" y="457"/>
                    <a:pt x="1058" y="457"/>
                    <a:pt x="1058" y="457"/>
                  </a:cubicBezTo>
                  <a:cubicBezTo>
                    <a:pt x="1058" y="498"/>
                    <a:pt x="1058" y="498"/>
                    <a:pt x="1058" y="498"/>
                  </a:cubicBezTo>
                  <a:cubicBezTo>
                    <a:pt x="1058" y="508"/>
                    <a:pt x="1051" y="516"/>
                    <a:pt x="1041" y="516"/>
                  </a:cubicBezTo>
                  <a:cubicBezTo>
                    <a:pt x="1031" y="516"/>
                    <a:pt x="1023" y="508"/>
                    <a:pt x="1023" y="498"/>
                  </a:cubicBezTo>
                  <a:cubicBezTo>
                    <a:pt x="1023" y="457"/>
                    <a:pt x="1023" y="457"/>
                    <a:pt x="1023" y="457"/>
                  </a:cubicBezTo>
                  <a:cubicBezTo>
                    <a:pt x="982" y="457"/>
                    <a:pt x="982" y="457"/>
                    <a:pt x="982" y="457"/>
                  </a:cubicBezTo>
                  <a:cubicBezTo>
                    <a:pt x="973" y="457"/>
                    <a:pt x="965" y="449"/>
                    <a:pt x="965" y="440"/>
                  </a:cubicBezTo>
                  <a:cubicBezTo>
                    <a:pt x="965" y="430"/>
                    <a:pt x="973" y="422"/>
                    <a:pt x="982" y="422"/>
                  </a:cubicBezTo>
                  <a:close/>
                  <a:moveTo>
                    <a:pt x="1636" y="1243"/>
                  </a:moveTo>
                  <a:cubicBezTo>
                    <a:pt x="1636" y="1254"/>
                    <a:pt x="1627" y="1263"/>
                    <a:pt x="1616" y="1263"/>
                  </a:cubicBezTo>
                  <a:cubicBezTo>
                    <a:pt x="140" y="1263"/>
                    <a:pt x="140" y="1263"/>
                    <a:pt x="140" y="1263"/>
                  </a:cubicBezTo>
                  <a:cubicBezTo>
                    <a:pt x="129" y="1263"/>
                    <a:pt x="120" y="1254"/>
                    <a:pt x="120" y="1243"/>
                  </a:cubicBezTo>
                  <a:cubicBezTo>
                    <a:pt x="120" y="460"/>
                    <a:pt x="120" y="460"/>
                    <a:pt x="120" y="460"/>
                  </a:cubicBezTo>
                  <a:cubicBezTo>
                    <a:pt x="120" y="449"/>
                    <a:pt x="129" y="440"/>
                    <a:pt x="140" y="440"/>
                  </a:cubicBezTo>
                  <a:cubicBezTo>
                    <a:pt x="229" y="440"/>
                    <a:pt x="229" y="440"/>
                    <a:pt x="229" y="440"/>
                  </a:cubicBezTo>
                  <a:cubicBezTo>
                    <a:pt x="229" y="440"/>
                    <a:pt x="229" y="440"/>
                    <a:pt x="229" y="440"/>
                  </a:cubicBezTo>
                  <a:cubicBezTo>
                    <a:pt x="229" y="368"/>
                    <a:pt x="287" y="310"/>
                    <a:pt x="358" y="310"/>
                  </a:cubicBezTo>
                  <a:cubicBezTo>
                    <a:pt x="782" y="310"/>
                    <a:pt x="782" y="310"/>
                    <a:pt x="782" y="310"/>
                  </a:cubicBezTo>
                  <a:cubicBezTo>
                    <a:pt x="853" y="310"/>
                    <a:pt x="911" y="368"/>
                    <a:pt x="911" y="440"/>
                  </a:cubicBezTo>
                  <a:cubicBezTo>
                    <a:pt x="911" y="440"/>
                    <a:pt x="911" y="440"/>
                    <a:pt x="911" y="440"/>
                  </a:cubicBezTo>
                  <a:cubicBezTo>
                    <a:pt x="911" y="511"/>
                    <a:pt x="969" y="569"/>
                    <a:pt x="1041" y="569"/>
                  </a:cubicBezTo>
                  <a:cubicBezTo>
                    <a:pt x="1112" y="569"/>
                    <a:pt x="1170" y="511"/>
                    <a:pt x="1170" y="440"/>
                  </a:cubicBezTo>
                  <a:cubicBezTo>
                    <a:pt x="1170" y="440"/>
                    <a:pt x="1170" y="440"/>
                    <a:pt x="1170" y="440"/>
                  </a:cubicBezTo>
                  <a:cubicBezTo>
                    <a:pt x="1201" y="440"/>
                    <a:pt x="1201" y="440"/>
                    <a:pt x="1201" y="440"/>
                  </a:cubicBezTo>
                  <a:cubicBezTo>
                    <a:pt x="1201" y="440"/>
                    <a:pt x="1201" y="440"/>
                    <a:pt x="1201" y="440"/>
                  </a:cubicBezTo>
                  <a:cubicBezTo>
                    <a:pt x="1616" y="440"/>
                    <a:pt x="1616" y="440"/>
                    <a:pt x="1616" y="440"/>
                  </a:cubicBezTo>
                  <a:cubicBezTo>
                    <a:pt x="1627" y="440"/>
                    <a:pt x="1636" y="449"/>
                    <a:pt x="1636" y="460"/>
                  </a:cubicBezTo>
                  <a:lnTo>
                    <a:pt x="1636" y="1243"/>
                  </a:lnTo>
                </a:path>
              </a:pathLst>
            </a:custGeom>
            <a:solidFill>
              <a:schemeClr val="lt1"/>
            </a:solid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668" name="TextBox 1048667"/>
            <p:cNvSpPr txBox="1"/>
            <p:nvPr/>
          </p:nvSpPr>
          <p:spPr>
            <a:xfrm>
              <a:off x="6441936" y="1645457"/>
              <a:ext cx="3114085" cy="384794"/>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en-US" altLang="zh-CN" b="1" i="1" dirty="0">
                  <a:solidFill>
                    <a:srgbClr val="0070C0"/>
                  </a:solidFill>
                  <a:latin typeface="微软雅黑" charset="-122"/>
                  <a:ea typeface="微软雅黑" charset="-122"/>
                </a:rPr>
                <a:t>Micro </a:t>
              </a:r>
              <a:r>
                <a:rPr lang="en-US" altLang="zh-CN" b="1" i="1" dirty="0" err="1">
                  <a:solidFill>
                    <a:srgbClr val="0070C0"/>
                  </a:solidFill>
                  <a:latin typeface="微软雅黑" charset="-122"/>
                  <a:ea typeface="微软雅黑" charset="-122"/>
                </a:rPr>
                <a:t>Comparsion</a:t>
              </a:r>
              <a:endParaRPr lang="zh-CN" altLang="en-US" b="1" i="1" dirty="0">
                <a:solidFill>
                  <a:srgbClr val="0070C0"/>
                </a:solidFill>
                <a:latin typeface="微软雅黑" charset="-122"/>
                <a:ea typeface="微软雅黑" charset="-122"/>
              </a:endParaRPr>
            </a:p>
          </p:txBody>
        </p:sp>
        <p:sp>
          <p:nvSpPr>
            <p:cNvPr id="1048669" name="TextBox 1048668"/>
            <p:cNvSpPr txBox="1"/>
            <p:nvPr/>
          </p:nvSpPr>
          <p:spPr>
            <a:xfrm>
              <a:off x="6733821" y="2952898"/>
              <a:ext cx="3518613" cy="1616132"/>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lnSpc>
                  <a:spcPct val="150000"/>
                </a:lnSpc>
                <a:buClrTx/>
              </a:pPr>
              <a:r>
                <a:rPr lang="en-US" sz="1500" b="1" dirty="0" err="1">
                  <a:solidFill>
                    <a:prstClr val="black"/>
                  </a:solidFill>
                </a:rPr>
                <a:t>Membandingkan</a:t>
              </a:r>
              <a:r>
                <a:rPr lang="en-US" sz="1500" b="1" dirty="0">
                  <a:solidFill>
                    <a:prstClr val="black"/>
                  </a:solidFill>
                </a:rPr>
                <a:t> </a:t>
              </a:r>
              <a:r>
                <a:rPr lang="en-US" sz="1500" b="1" dirty="0" err="1">
                  <a:solidFill>
                    <a:prstClr val="black"/>
                  </a:solidFill>
                </a:rPr>
                <a:t>institusi</a:t>
              </a:r>
              <a:r>
                <a:rPr lang="en-US" sz="1500" b="1" dirty="0">
                  <a:solidFill>
                    <a:prstClr val="black"/>
                  </a:solidFill>
                </a:rPr>
                <a:t> </a:t>
              </a:r>
              <a:r>
                <a:rPr lang="en-US" sz="1500" b="1" dirty="0" err="1">
                  <a:solidFill>
                    <a:prstClr val="black"/>
                  </a:solidFill>
                </a:rPr>
                <a:t>atau</a:t>
              </a:r>
              <a:endParaRPr lang="en-US" sz="1500" b="1" dirty="0">
                <a:solidFill>
                  <a:prstClr val="black"/>
                </a:solidFill>
              </a:endParaRPr>
            </a:p>
            <a:p>
              <a:pPr indent="-257175" algn="just">
                <a:lnSpc>
                  <a:spcPct val="150000"/>
                </a:lnSpc>
                <a:buClrTx/>
              </a:pPr>
              <a:r>
                <a:rPr lang="en-US" sz="1500" b="1" dirty="0" err="1">
                  <a:solidFill>
                    <a:prstClr val="black"/>
                  </a:solidFill>
                </a:rPr>
                <a:t>lembaga</a:t>
              </a:r>
              <a:r>
                <a:rPr lang="en-US" sz="1500" b="1" dirty="0">
                  <a:solidFill>
                    <a:prstClr val="black"/>
                  </a:solidFill>
                </a:rPr>
                <a:t> </a:t>
              </a:r>
              <a:r>
                <a:rPr lang="en-US" sz="1500" b="1" dirty="0" err="1">
                  <a:solidFill>
                    <a:prstClr val="black"/>
                  </a:solidFill>
                </a:rPr>
                <a:t>hukum</a:t>
              </a:r>
              <a:r>
                <a:rPr lang="en-US" sz="1500" b="1" dirty="0">
                  <a:solidFill>
                    <a:prstClr val="black"/>
                  </a:solidFill>
                </a:rPr>
                <a:t> yang </a:t>
              </a:r>
              <a:r>
                <a:rPr lang="en-US" sz="1500" b="1" dirty="0" err="1">
                  <a:solidFill>
                    <a:prstClr val="black"/>
                  </a:solidFill>
                </a:rPr>
                <a:t>bersifat</a:t>
              </a:r>
              <a:endParaRPr lang="en-US" sz="1500" b="1" dirty="0">
                <a:solidFill>
                  <a:prstClr val="black"/>
                </a:solidFill>
              </a:endParaRPr>
            </a:p>
            <a:p>
              <a:pPr indent="-257175" algn="just">
                <a:lnSpc>
                  <a:spcPct val="150000"/>
                </a:lnSpc>
                <a:buClrTx/>
              </a:pPr>
              <a:r>
                <a:rPr lang="en-US" sz="1500" b="1" dirty="0" err="1">
                  <a:solidFill>
                    <a:prstClr val="black"/>
                  </a:solidFill>
                </a:rPr>
                <a:t>khusus</a:t>
              </a:r>
              <a:r>
                <a:rPr lang="en-US" sz="1500" b="1" dirty="0">
                  <a:solidFill>
                    <a:prstClr val="black"/>
                  </a:solidFill>
                </a:rPr>
                <a:t>  yang </a:t>
              </a:r>
              <a:r>
                <a:rPr lang="en-US" sz="1500" b="1" dirty="0" err="1">
                  <a:solidFill>
                    <a:prstClr val="black"/>
                  </a:solidFill>
                </a:rPr>
                <a:t>ada</a:t>
              </a:r>
              <a:r>
                <a:rPr lang="en-US" sz="1500" b="1" dirty="0">
                  <a:solidFill>
                    <a:prstClr val="black"/>
                  </a:solidFill>
                </a:rPr>
                <a:t> </a:t>
              </a:r>
              <a:r>
                <a:rPr lang="en-US" sz="1500" b="1" dirty="0" err="1">
                  <a:solidFill>
                    <a:prstClr val="black"/>
                  </a:solidFill>
                </a:rPr>
                <a:t>pada</a:t>
              </a:r>
              <a:r>
                <a:rPr lang="en-US" sz="1500" b="1" dirty="0">
                  <a:solidFill>
                    <a:prstClr val="black"/>
                  </a:solidFill>
                </a:rPr>
                <a:t> </a:t>
              </a:r>
              <a:r>
                <a:rPr lang="en-US" sz="1500" b="1" dirty="0" err="1">
                  <a:solidFill>
                    <a:prstClr val="black"/>
                  </a:solidFill>
                </a:rPr>
                <a:t>dua</a:t>
              </a:r>
              <a:r>
                <a:rPr lang="en-US" sz="1500" b="1" dirty="0">
                  <a:solidFill>
                    <a:prstClr val="black"/>
                  </a:solidFill>
                </a:rPr>
                <a:t> </a:t>
              </a:r>
              <a:r>
                <a:rPr lang="en-US" sz="1500" b="1" dirty="0" err="1">
                  <a:solidFill>
                    <a:prstClr val="black"/>
                  </a:solidFill>
                </a:rPr>
                <a:t>sistem</a:t>
              </a:r>
              <a:r>
                <a:rPr lang="en-US" sz="1500" b="1" dirty="0">
                  <a:solidFill>
                    <a:prstClr val="black"/>
                  </a:solidFill>
                </a:rPr>
                <a:t> </a:t>
              </a:r>
              <a:r>
                <a:rPr lang="en-US" sz="1500" b="1" dirty="0" err="1">
                  <a:solidFill>
                    <a:prstClr val="black"/>
                  </a:solidFill>
                </a:rPr>
                <a:t>hukum</a:t>
              </a:r>
              <a:r>
                <a:rPr lang="en-US" sz="1500" b="1" dirty="0">
                  <a:solidFill>
                    <a:prstClr val="black"/>
                  </a:solidFill>
                </a:rPr>
                <a:t> yang </a:t>
              </a:r>
              <a:r>
                <a:rPr lang="en-US" sz="1500" b="1" dirty="0" err="1">
                  <a:solidFill>
                    <a:prstClr val="black"/>
                  </a:solidFill>
                </a:rPr>
                <a:t>berbeda</a:t>
              </a:r>
              <a:r>
                <a:rPr lang="en-US" sz="1500" b="1" dirty="0">
                  <a:solidFill>
                    <a:prstClr val="black"/>
                  </a:solidFill>
                </a:rPr>
                <a:t>.</a:t>
              </a:r>
              <a:endParaRPr lang="id-ID" sz="1500" b="1" dirty="0">
                <a:solidFill>
                  <a:prstClr val="black"/>
                </a:solidFill>
              </a:endParaRPr>
            </a:p>
          </p:txBody>
        </p:sp>
        <p:sp>
          <p:nvSpPr>
            <p:cNvPr id="1048670" name="Freeform 1048669"/>
            <p:cNvSpPr/>
            <p:nvPr/>
          </p:nvSpPr>
          <p:spPr>
            <a:xfrm>
              <a:off x="9695695" y="1774232"/>
              <a:ext cx="723900" cy="656336"/>
            </a:xfrm>
            <a:custGeom>
              <a:avLst/>
              <a:gdLst/>
              <a:ahLst/>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path>
              </a:pathLst>
            </a:custGeom>
            <a:solidFill>
              <a:srgbClr val="0070C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ndParaRPr>
            </a:p>
          </p:txBody>
        </p:sp>
      </p:grpSp>
      <p:sp>
        <p:nvSpPr>
          <p:cNvPr id="2" name="Title 1"/>
          <p:cNvSpPr>
            <a:spLocks noGrp="1"/>
          </p:cNvSpPr>
          <p:nvPr>
            <p:ph type="title"/>
          </p:nvPr>
        </p:nvSpPr>
        <p:spPr>
          <a:xfrm>
            <a:off x="1506916" y="209555"/>
            <a:ext cx="2993919" cy="626931"/>
          </a:xfrm>
          <a:solidFill>
            <a:schemeClr val="tx2">
              <a:lumMod val="20000"/>
              <a:lumOff val="80000"/>
            </a:schemeClr>
          </a:solidFill>
        </p:spPr>
        <p:txBody>
          <a:bodyPr>
            <a:normAutofit/>
          </a:bodyPr>
          <a:lstStyle/>
          <a:p>
            <a:pPr algn="ctr"/>
            <a:r>
              <a:rPr lang="en-US" sz="1500" b="1" i="1" dirty="0">
                <a:latin typeface="Lucida Handwriting" pitchFamily="66" charset="0"/>
              </a:rPr>
              <a:t>METODE</a:t>
            </a:r>
            <a:br>
              <a:rPr lang="en-US" sz="1500" b="1" i="1" dirty="0">
                <a:latin typeface="Lucida Handwriting" pitchFamily="66" charset="0"/>
              </a:rPr>
            </a:br>
            <a:r>
              <a:rPr lang="en-US" sz="1500" b="1" i="1" dirty="0">
                <a:latin typeface="Lucida Handwriting" pitchFamily="66" charset="0"/>
              </a:rPr>
              <a:t>PERBANDINGAN HUKUM</a:t>
            </a:r>
          </a:p>
        </p:txBody>
      </p:sp>
      <p:sp>
        <p:nvSpPr>
          <p:cNvPr id="3" name="Text Placeholder 2"/>
          <p:cNvSpPr>
            <a:spLocks noGrp="1"/>
          </p:cNvSpPr>
          <p:nvPr>
            <p:ph type="body" idx="1"/>
          </p:nvPr>
        </p:nvSpPr>
        <p:spPr>
          <a:xfrm>
            <a:off x="5961459" y="4023728"/>
            <a:ext cx="2474000" cy="465215"/>
          </a:xfrm>
        </p:spPr>
        <p:txBody>
          <a:bodyPr>
            <a:normAutofit fontScale="92500"/>
          </a:bodyPr>
          <a:lstStyle/>
          <a:p>
            <a:r>
              <a:rPr lang="en-US" dirty="0" err="1">
                <a:latin typeface="Franklin Gothic Demi Cond" pitchFamily="34" charset="0"/>
              </a:rPr>
              <a:t>Menurut</a:t>
            </a:r>
            <a:r>
              <a:rPr lang="en-US" dirty="0">
                <a:latin typeface="Franklin Gothic Demi Cond" pitchFamily="34" charset="0"/>
              </a:rPr>
              <a:t> : K. </a:t>
            </a:r>
            <a:r>
              <a:rPr lang="en-US" dirty="0" err="1">
                <a:latin typeface="Franklin Gothic Demi Cond" pitchFamily="34" charset="0"/>
              </a:rPr>
              <a:t>Zweigert</a:t>
            </a:r>
            <a:r>
              <a:rPr lang="en-US" dirty="0">
                <a:latin typeface="Franklin Gothic Demi Cond" pitchFamily="34" charset="0"/>
              </a:rPr>
              <a:t> </a:t>
            </a:r>
            <a:r>
              <a:rPr lang="en-US" dirty="0" err="1">
                <a:latin typeface="Franklin Gothic Demi Cond" pitchFamily="34" charset="0"/>
              </a:rPr>
              <a:t>dan</a:t>
            </a:r>
            <a:r>
              <a:rPr lang="en-US" dirty="0">
                <a:latin typeface="Franklin Gothic Demi Cond" pitchFamily="34" charset="0"/>
              </a:rPr>
              <a:t> H. </a:t>
            </a:r>
            <a:r>
              <a:rPr lang="en-US" dirty="0" err="1">
                <a:latin typeface="Franklin Gothic Demi Cond" pitchFamily="34" charset="0"/>
              </a:rPr>
              <a:t>Kotz</a:t>
            </a:r>
            <a:endParaRPr lang="en-US" dirty="0">
              <a:latin typeface="Franklin Gothic Demi Cond" pitchFamily="34" charset="0"/>
            </a:endParaRPr>
          </a:p>
        </p:txBody>
      </p:sp>
      <p:sp>
        <p:nvSpPr>
          <p:cNvPr id="1048672" name="Footer Placeholder 1048671"/>
          <p:cNvSpPr>
            <a:spLocks noGrp="1"/>
          </p:cNvSpPr>
          <p:nvPr>
            <p:ph type="ftr" sz="quarter" idx="11"/>
          </p:nvPr>
        </p:nvSpPr>
        <p:spPr>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0-#ppt_w/2"/>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ppt_x</p:attrName>
                                        </p:attrNameLst>
                                      </p:cBhvr>
                                      <p:tavLst>
                                        <p:tav tm="0">
                                          <p:val>
                                            <p:strVal val="#ppt_x"/>
                                          </p:val>
                                        </p:tav>
                                        <p:tav tm="100000">
                                          <p:val>
                                            <p:strVal val="#ppt_x"/>
                                          </p:val>
                                        </p:tav>
                                      </p:tavLst>
                                    </p:anim>
                                    <p:anim calcmode="lin" valueType="num">
                                      <p:cBhvr>
                                        <p:cTn id="13" dur="500" fill="hold"/>
                                        <p:tgtEl>
                                          <p:spTgt spid="5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ppt_x</p:attrName>
                                        </p:attrNameLst>
                                      </p:cBhvr>
                                      <p:tavLst>
                                        <p:tav tm="0">
                                          <p:val>
                                            <p:strVal val="#ppt_x"/>
                                          </p:val>
                                        </p:tav>
                                        <p:tav tm="100000">
                                          <p:val>
                                            <p:strVal val="#ppt_x"/>
                                          </p:val>
                                        </p:tav>
                                      </p:tavLst>
                                    </p:anim>
                                    <p:anim calcmode="lin" valueType="num">
                                      <p:cBhvr>
                                        <p:cTn id="1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Freeform 1048647"/>
          <p:cNvSpPr/>
          <p:nvPr/>
        </p:nvSpPr>
        <p:spPr>
          <a:xfrm flipH="1">
            <a:off x="0"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49" name="Freeform 1048648"/>
          <p:cNvSpPr/>
          <p:nvPr/>
        </p:nvSpPr>
        <p:spPr>
          <a:xfrm>
            <a:off x="3080147"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0" name="Freeform 1048649"/>
          <p:cNvSpPr/>
          <p:nvPr/>
        </p:nvSpPr>
        <p:spPr>
          <a:xfrm flipH="1">
            <a:off x="6679406"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1" name="Freeform 1048650"/>
          <p:cNvSpPr/>
          <p:nvPr/>
        </p:nvSpPr>
        <p:spPr>
          <a:xfrm flipH="1">
            <a:off x="58293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2" name="Freeform 1048651"/>
          <p:cNvSpPr/>
          <p:nvPr/>
        </p:nvSpPr>
        <p:spPr>
          <a:xfrm>
            <a:off x="38481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3" name="Freeform 1048652"/>
          <p:cNvSpPr/>
          <p:nvPr/>
        </p:nvSpPr>
        <p:spPr>
          <a:xfrm flipH="1">
            <a:off x="5232797"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4" name="Freeform 1048653"/>
          <p:cNvSpPr/>
          <p:nvPr/>
        </p:nvSpPr>
        <p:spPr>
          <a:xfrm>
            <a:off x="4708922"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5" name="Freeform 1048654"/>
          <p:cNvSpPr/>
          <p:nvPr/>
        </p:nvSpPr>
        <p:spPr>
          <a:xfrm flipH="1">
            <a:off x="786407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6" name="Freeform 1048655"/>
          <p:cNvSpPr/>
          <p:nvPr/>
        </p:nvSpPr>
        <p:spPr>
          <a:xfrm flipH="1">
            <a:off x="7049691" y="4788694"/>
            <a:ext cx="1215628"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nvGrpSpPr>
          <p:cNvPr id="49" name="Group 48"/>
          <p:cNvGrpSpPr/>
          <p:nvPr/>
        </p:nvGrpSpPr>
        <p:grpSpPr>
          <a:xfrm>
            <a:off x="340513" y="-23806"/>
            <a:ext cx="579519" cy="601265"/>
            <a:chOff x="454155" y="-31551"/>
            <a:chExt cx="772752" cy="801401"/>
          </a:xfrm>
        </p:grpSpPr>
        <p:sp>
          <p:nvSpPr>
            <p:cNvPr id="1048658" name="Isosceles Triangle 1048657"/>
            <p:cNvSpPr/>
            <p:nvPr/>
          </p:nvSpPr>
          <p:spPr>
            <a:xfrm rot="2805906">
              <a:off x="439830" y="-17226"/>
              <a:ext cx="801401" cy="772752"/>
            </a:xfrm>
            <a:prstGeom prst="triangle">
              <a:avLst>
                <a:gd name="adj" fmla="val 68796"/>
              </a:avLst>
            </a:prstGeom>
            <a:solidFill>
              <a:srgbClr val="FFC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59" name="TextBox 1048658"/>
            <p:cNvSpPr txBox="1"/>
            <p:nvPr/>
          </p:nvSpPr>
          <p:spPr>
            <a:xfrm>
              <a:off x="588649" y="243670"/>
              <a:ext cx="406981" cy="523034"/>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en-US" altLang="zh-CN" sz="2100" b="1">
                  <a:solidFill>
                    <a:prstClr val="white"/>
                  </a:solidFill>
                  <a:effectLst>
                    <a:outerShdw blurRad="38100" dist="38100" dir="2700000" algn="tl">
                      <a:srgbClr val="C0C0C0"/>
                    </a:outerShdw>
                  </a:effectLst>
                  <a:latin typeface="微软雅黑" charset="-122"/>
                  <a:ea typeface="微软雅黑" charset="-122"/>
                </a:rPr>
                <a:t>1</a:t>
              </a:r>
            </a:p>
          </p:txBody>
        </p:sp>
      </p:grpSp>
      <p:sp>
        <p:nvSpPr>
          <p:cNvPr id="1048660" name="Freeform 1048659"/>
          <p:cNvSpPr/>
          <p:nvPr/>
        </p:nvSpPr>
        <p:spPr>
          <a:xfrm flipH="1">
            <a:off x="207525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661" name="Freeform 1048660"/>
          <p:cNvSpPr/>
          <p:nvPr/>
        </p:nvSpPr>
        <p:spPr>
          <a:xfrm flipH="1">
            <a:off x="1340644"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grpSp>
        <p:nvGrpSpPr>
          <p:cNvPr id="51" name="Group 50"/>
          <p:cNvGrpSpPr/>
          <p:nvPr/>
        </p:nvGrpSpPr>
        <p:grpSpPr>
          <a:xfrm>
            <a:off x="6201178" y="347090"/>
            <a:ext cx="2656268" cy="2340871"/>
            <a:chOff x="6350566" y="1567176"/>
            <a:chExt cx="4312339" cy="4012698"/>
          </a:xfrm>
        </p:grpSpPr>
        <p:sp>
          <p:nvSpPr>
            <p:cNvPr id="1048666" name="Freeform 1048665"/>
            <p:cNvSpPr/>
            <p:nvPr/>
          </p:nvSpPr>
          <p:spPr>
            <a:xfrm>
              <a:off x="6358736" y="1578418"/>
              <a:ext cx="4293007" cy="3961607"/>
            </a:xfrm>
            <a:custGeom>
              <a:avLst/>
              <a:gdLst/>
              <a:ahLst/>
              <a:cxnLst/>
              <a:rect l="0" t="0" r="r" b="b"/>
              <a:pathLst>
                <a:path w="1748" h="1613">
                  <a:moveTo>
                    <a:pt x="244" y="1613"/>
                  </a:moveTo>
                  <a:cubicBezTo>
                    <a:pt x="236" y="1613"/>
                    <a:pt x="232" y="1601"/>
                    <a:pt x="232" y="1580"/>
                  </a:cubicBezTo>
                  <a:cubicBezTo>
                    <a:pt x="232" y="1375"/>
                    <a:pt x="232" y="1375"/>
                    <a:pt x="232" y="1375"/>
                  </a:cubicBezTo>
                  <a:cubicBezTo>
                    <a:pt x="136" y="1375"/>
                    <a:pt x="136" y="1375"/>
                    <a:pt x="136" y="1375"/>
                  </a:cubicBezTo>
                  <a:cubicBezTo>
                    <a:pt x="61" y="1375"/>
                    <a:pt x="0" y="1314"/>
                    <a:pt x="0" y="1239"/>
                  </a:cubicBezTo>
                  <a:cubicBezTo>
                    <a:pt x="0" y="136"/>
                    <a:pt x="0" y="136"/>
                    <a:pt x="0" y="136"/>
                  </a:cubicBezTo>
                  <a:cubicBezTo>
                    <a:pt x="0" y="61"/>
                    <a:pt x="61" y="0"/>
                    <a:pt x="136" y="0"/>
                  </a:cubicBezTo>
                  <a:cubicBezTo>
                    <a:pt x="1612" y="0"/>
                    <a:pt x="1612" y="0"/>
                    <a:pt x="1612" y="0"/>
                  </a:cubicBezTo>
                  <a:cubicBezTo>
                    <a:pt x="1687" y="0"/>
                    <a:pt x="1748" y="61"/>
                    <a:pt x="1748" y="136"/>
                  </a:cubicBezTo>
                  <a:cubicBezTo>
                    <a:pt x="1748" y="1239"/>
                    <a:pt x="1748" y="1239"/>
                    <a:pt x="1748" y="1239"/>
                  </a:cubicBezTo>
                  <a:cubicBezTo>
                    <a:pt x="1748" y="1314"/>
                    <a:pt x="1687" y="1375"/>
                    <a:pt x="1612" y="1375"/>
                  </a:cubicBezTo>
                  <a:cubicBezTo>
                    <a:pt x="413" y="1375"/>
                    <a:pt x="413" y="1375"/>
                    <a:pt x="413" y="1375"/>
                  </a:cubicBezTo>
                  <a:cubicBezTo>
                    <a:pt x="269" y="1591"/>
                    <a:pt x="269" y="1591"/>
                    <a:pt x="269" y="1591"/>
                  </a:cubicBezTo>
                  <a:cubicBezTo>
                    <a:pt x="255" y="1611"/>
                    <a:pt x="247" y="1613"/>
                    <a:pt x="244" y="1613"/>
                  </a:cubicBezTo>
                </a:path>
              </a:pathLst>
            </a:custGeom>
            <a:solidFill>
              <a:schemeClr val="bg2">
                <a:lumMod val="90000"/>
              </a:schemeClr>
            </a:solidFill>
            <a:ln>
              <a:noFill/>
            </a:ln>
            <a:effectLst>
              <a:outerShdw dist="38100" dir="2700000" algn="tl">
                <a:srgbClr val="000000">
                  <a:alpha val="39999"/>
                </a:srgbClr>
              </a:outerShdw>
            </a:effectLst>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667" name="Freeform 1048666"/>
            <p:cNvSpPr/>
            <p:nvPr/>
          </p:nvSpPr>
          <p:spPr>
            <a:xfrm>
              <a:off x="6350566" y="1567176"/>
              <a:ext cx="4312339" cy="4012698"/>
            </a:xfrm>
            <a:custGeom>
              <a:avLst/>
              <a:gdLst/>
              <a:ahLst/>
              <a:cxnLst/>
              <a:rect l="0" t="0" r="r" b="b"/>
              <a:pathLst>
                <a:path w="1756" h="1634">
                  <a:moveTo>
                    <a:pt x="1616" y="0"/>
                  </a:moveTo>
                  <a:cubicBezTo>
                    <a:pt x="140" y="0"/>
                    <a:pt x="140" y="0"/>
                    <a:pt x="140" y="0"/>
                  </a:cubicBezTo>
                  <a:cubicBezTo>
                    <a:pt x="62" y="0"/>
                    <a:pt x="0" y="63"/>
                    <a:pt x="0" y="140"/>
                  </a:cubicBezTo>
                  <a:cubicBezTo>
                    <a:pt x="0" y="1243"/>
                    <a:pt x="0" y="1243"/>
                    <a:pt x="0" y="1243"/>
                  </a:cubicBezTo>
                  <a:cubicBezTo>
                    <a:pt x="0" y="1320"/>
                    <a:pt x="62" y="1383"/>
                    <a:pt x="140" y="1383"/>
                  </a:cubicBezTo>
                  <a:cubicBezTo>
                    <a:pt x="232" y="1383"/>
                    <a:pt x="232" y="1383"/>
                    <a:pt x="232" y="1383"/>
                  </a:cubicBezTo>
                  <a:cubicBezTo>
                    <a:pt x="232" y="1584"/>
                    <a:pt x="232" y="1584"/>
                    <a:pt x="232" y="1584"/>
                  </a:cubicBezTo>
                  <a:cubicBezTo>
                    <a:pt x="232" y="1628"/>
                    <a:pt x="252" y="1634"/>
                    <a:pt x="276" y="1598"/>
                  </a:cubicBezTo>
                  <a:cubicBezTo>
                    <a:pt x="419" y="1383"/>
                    <a:pt x="419" y="1383"/>
                    <a:pt x="419" y="1383"/>
                  </a:cubicBezTo>
                  <a:cubicBezTo>
                    <a:pt x="1616" y="1383"/>
                    <a:pt x="1616" y="1383"/>
                    <a:pt x="1616" y="1383"/>
                  </a:cubicBezTo>
                  <a:cubicBezTo>
                    <a:pt x="1693" y="1383"/>
                    <a:pt x="1756" y="1320"/>
                    <a:pt x="1756" y="1243"/>
                  </a:cubicBezTo>
                  <a:cubicBezTo>
                    <a:pt x="1756" y="140"/>
                    <a:pt x="1756" y="140"/>
                    <a:pt x="1756" y="140"/>
                  </a:cubicBezTo>
                  <a:cubicBezTo>
                    <a:pt x="1756" y="63"/>
                    <a:pt x="1693" y="0"/>
                    <a:pt x="1616" y="0"/>
                  </a:cubicBezTo>
                  <a:close/>
                  <a:moveTo>
                    <a:pt x="982" y="422"/>
                  </a:moveTo>
                  <a:cubicBezTo>
                    <a:pt x="1023" y="422"/>
                    <a:pt x="1023" y="422"/>
                    <a:pt x="1023" y="422"/>
                  </a:cubicBezTo>
                  <a:cubicBezTo>
                    <a:pt x="1023" y="381"/>
                    <a:pt x="1023" y="381"/>
                    <a:pt x="1023" y="381"/>
                  </a:cubicBezTo>
                  <a:cubicBezTo>
                    <a:pt x="1023" y="371"/>
                    <a:pt x="1031" y="363"/>
                    <a:pt x="1041" y="363"/>
                  </a:cubicBezTo>
                  <a:cubicBezTo>
                    <a:pt x="1051" y="363"/>
                    <a:pt x="1058" y="371"/>
                    <a:pt x="1058" y="381"/>
                  </a:cubicBezTo>
                  <a:cubicBezTo>
                    <a:pt x="1058" y="422"/>
                    <a:pt x="1058" y="422"/>
                    <a:pt x="1058" y="422"/>
                  </a:cubicBezTo>
                  <a:cubicBezTo>
                    <a:pt x="1100" y="422"/>
                    <a:pt x="1100" y="422"/>
                    <a:pt x="1100" y="422"/>
                  </a:cubicBezTo>
                  <a:cubicBezTo>
                    <a:pt x="1109" y="422"/>
                    <a:pt x="1117" y="430"/>
                    <a:pt x="1117" y="440"/>
                  </a:cubicBezTo>
                  <a:cubicBezTo>
                    <a:pt x="1117" y="449"/>
                    <a:pt x="1109" y="457"/>
                    <a:pt x="1100" y="457"/>
                  </a:cubicBezTo>
                  <a:cubicBezTo>
                    <a:pt x="1058" y="457"/>
                    <a:pt x="1058" y="457"/>
                    <a:pt x="1058" y="457"/>
                  </a:cubicBezTo>
                  <a:cubicBezTo>
                    <a:pt x="1058" y="498"/>
                    <a:pt x="1058" y="498"/>
                    <a:pt x="1058" y="498"/>
                  </a:cubicBezTo>
                  <a:cubicBezTo>
                    <a:pt x="1058" y="508"/>
                    <a:pt x="1051" y="516"/>
                    <a:pt x="1041" y="516"/>
                  </a:cubicBezTo>
                  <a:cubicBezTo>
                    <a:pt x="1031" y="516"/>
                    <a:pt x="1023" y="508"/>
                    <a:pt x="1023" y="498"/>
                  </a:cubicBezTo>
                  <a:cubicBezTo>
                    <a:pt x="1023" y="457"/>
                    <a:pt x="1023" y="457"/>
                    <a:pt x="1023" y="457"/>
                  </a:cubicBezTo>
                  <a:cubicBezTo>
                    <a:pt x="982" y="457"/>
                    <a:pt x="982" y="457"/>
                    <a:pt x="982" y="457"/>
                  </a:cubicBezTo>
                  <a:cubicBezTo>
                    <a:pt x="973" y="457"/>
                    <a:pt x="965" y="449"/>
                    <a:pt x="965" y="440"/>
                  </a:cubicBezTo>
                  <a:cubicBezTo>
                    <a:pt x="965" y="430"/>
                    <a:pt x="973" y="422"/>
                    <a:pt x="982" y="422"/>
                  </a:cubicBezTo>
                  <a:close/>
                  <a:moveTo>
                    <a:pt x="1636" y="1243"/>
                  </a:moveTo>
                  <a:cubicBezTo>
                    <a:pt x="1636" y="1254"/>
                    <a:pt x="1627" y="1263"/>
                    <a:pt x="1616" y="1263"/>
                  </a:cubicBezTo>
                  <a:cubicBezTo>
                    <a:pt x="140" y="1263"/>
                    <a:pt x="140" y="1263"/>
                    <a:pt x="140" y="1263"/>
                  </a:cubicBezTo>
                  <a:cubicBezTo>
                    <a:pt x="129" y="1263"/>
                    <a:pt x="120" y="1254"/>
                    <a:pt x="120" y="1243"/>
                  </a:cubicBezTo>
                  <a:cubicBezTo>
                    <a:pt x="120" y="460"/>
                    <a:pt x="120" y="460"/>
                    <a:pt x="120" y="460"/>
                  </a:cubicBezTo>
                  <a:cubicBezTo>
                    <a:pt x="120" y="449"/>
                    <a:pt x="129" y="440"/>
                    <a:pt x="140" y="440"/>
                  </a:cubicBezTo>
                  <a:cubicBezTo>
                    <a:pt x="229" y="440"/>
                    <a:pt x="229" y="440"/>
                    <a:pt x="229" y="440"/>
                  </a:cubicBezTo>
                  <a:cubicBezTo>
                    <a:pt x="229" y="440"/>
                    <a:pt x="229" y="440"/>
                    <a:pt x="229" y="440"/>
                  </a:cubicBezTo>
                  <a:cubicBezTo>
                    <a:pt x="229" y="368"/>
                    <a:pt x="287" y="310"/>
                    <a:pt x="358" y="310"/>
                  </a:cubicBezTo>
                  <a:cubicBezTo>
                    <a:pt x="782" y="310"/>
                    <a:pt x="782" y="310"/>
                    <a:pt x="782" y="310"/>
                  </a:cubicBezTo>
                  <a:cubicBezTo>
                    <a:pt x="853" y="310"/>
                    <a:pt x="911" y="368"/>
                    <a:pt x="911" y="440"/>
                  </a:cubicBezTo>
                  <a:cubicBezTo>
                    <a:pt x="911" y="440"/>
                    <a:pt x="911" y="440"/>
                    <a:pt x="911" y="440"/>
                  </a:cubicBezTo>
                  <a:cubicBezTo>
                    <a:pt x="911" y="511"/>
                    <a:pt x="969" y="569"/>
                    <a:pt x="1041" y="569"/>
                  </a:cubicBezTo>
                  <a:cubicBezTo>
                    <a:pt x="1112" y="569"/>
                    <a:pt x="1170" y="511"/>
                    <a:pt x="1170" y="440"/>
                  </a:cubicBezTo>
                  <a:cubicBezTo>
                    <a:pt x="1170" y="440"/>
                    <a:pt x="1170" y="440"/>
                    <a:pt x="1170" y="440"/>
                  </a:cubicBezTo>
                  <a:cubicBezTo>
                    <a:pt x="1201" y="440"/>
                    <a:pt x="1201" y="440"/>
                    <a:pt x="1201" y="440"/>
                  </a:cubicBezTo>
                  <a:cubicBezTo>
                    <a:pt x="1201" y="440"/>
                    <a:pt x="1201" y="440"/>
                    <a:pt x="1201" y="440"/>
                  </a:cubicBezTo>
                  <a:cubicBezTo>
                    <a:pt x="1616" y="440"/>
                    <a:pt x="1616" y="440"/>
                    <a:pt x="1616" y="440"/>
                  </a:cubicBezTo>
                  <a:cubicBezTo>
                    <a:pt x="1627" y="440"/>
                    <a:pt x="1636" y="449"/>
                    <a:pt x="1636" y="460"/>
                  </a:cubicBezTo>
                  <a:lnTo>
                    <a:pt x="1636" y="1243"/>
                  </a:lnTo>
                </a:path>
              </a:pathLst>
            </a:custGeom>
            <a:solidFill>
              <a:schemeClr val="lt1"/>
            </a:solid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668" name="TextBox 1048667"/>
            <p:cNvSpPr txBox="1"/>
            <p:nvPr/>
          </p:nvSpPr>
          <p:spPr>
            <a:xfrm>
              <a:off x="6441937" y="1645458"/>
              <a:ext cx="3114084" cy="593537"/>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b="1" i="1" dirty="0">
                <a:solidFill>
                  <a:srgbClr val="0070C0"/>
                </a:solidFill>
                <a:latin typeface="微软雅黑" charset="-122"/>
                <a:ea typeface="微软雅黑" charset="-122"/>
              </a:endParaRPr>
            </a:p>
          </p:txBody>
        </p:sp>
        <p:sp>
          <p:nvSpPr>
            <p:cNvPr id="1048669" name="TextBox 1048668"/>
            <p:cNvSpPr txBox="1"/>
            <p:nvPr/>
          </p:nvSpPr>
          <p:spPr>
            <a:xfrm>
              <a:off x="6733821" y="2952898"/>
              <a:ext cx="3518613" cy="712243"/>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lnSpc>
                  <a:spcPct val="150000"/>
                </a:lnSpc>
                <a:buClrTx/>
              </a:pPr>
              <a:endParaRPr lang="en-US" sz="1500" b="1" dirty="0">
                <a:solidFill>
                  <a:prstClr val="black"/>
                </a:solidFill>
              </a:endParaRPr>
            </a:p>
          </p:txBody>
        </p:sp>
        <p:sp>
          <p:nvSpPr>
            <p:cNvPr id="1048670" name="Freeform 1048669"/>
            <p:cNvSpPr/>
            <p:nvPr/>
          </p:nvSpPr>
          <p:spPr>
            <a:xfrm>
              <a:off x="9695695" y="1774232"/>
              <a:ext cx="723900" cy="656336"/>
            </a:xfrm>
            <a:custGeom>
              <a:avLst/>
              <a:gdLst/>
              <a:ahLst/>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path>
              </a:pathLst>
            </a:custGeom>
            <a:solidFill>
              <a:srgbClr val="0070C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ndParaRPr>
            </a:p>
          </p:txBody>
        </p:sp>
      </p:grpSp>
      <p:sp>
        <p:nvSpPr>
          <p:cNvPr id="2" name="Title 1"/>
          <p:cNvSpPr>
            <a:spLocks noGrp="1"/>
          </p:cNvSpPr>
          <p:nvPr>
            <p:ph type="title"/>
          </p:nvPr>
        </p:nvSpPr>
        <p:spPr>
          <a:xfrm>
            <a:off x="1506916" y="219214"/>
            <a:ext cx="3023228" cy="626931"/>
          </a:xfrm>
          <a:solidFill>
            <a:schemeClr val="tx2">
              <a:lumMod val="20000"/>
              <a:lumOff val="80000"/>
            </a:schemeClr>
          </a:solidFill>
        </p:spPr>
        <p:txBody>
          <a:bodyPr>
            <a:normAutofit/>
          </a:bodyPr>
          <a:lstStyle/>
          <a:p>
            <a:pPr algn="ctr"/>
            <a:r>
              <a:rPr lang="en-US" sz="1500" b="1" i="1" dirty="0">
                <a:latin typeface="Lucida Handwriting" pitchFamily="66" charset="0"/>
              </a:rPr>
              <a:t>METODE</a:t>
            </a:r>
            <a:br>
              <a:rPr lang="en-US" sz="1500" b="1" i="1" dirty="0">
                <a:latin typeface="Lucida Handwriting" pitchFamily="66" charset="0"/>
              </a:rPr>
            </a:br>
            <a:r>
              <a:rPr lang="en-US" sz="1500" b="1" i="1" dirty="0">
                <a:latin typeface="Lucida Handwriting" pitchFamily="66" charset="0"/>
              </a:rPr>
              <a:t>PERBANDINGAN HUKUM</a:t>
            </a:r>
          </a:p>
        </p:txBody>
      </p:sp>
      <p:sp>
        <p:nvSpPr>
          <p:cNvPr id="3" name="Text Placeholder 2"/>
          <p:cNvSpPr>
            <a:spLocks noGrp="1"/>
          </p:cNvSpPr>
          <p:nvPr>
            <p:ph type="body" idx="1"/>
          </p:nvPr>
        </p:nvSpPr>
        <p:spPr>
          <a:xfrm>
            <a:off x="6673765" y="4079487"/>
            <a:ext cx="2380628" cy="379719"/>
          </a:xfrm>
        </p:spPr>
        <p:txBody>
          <a:bodyPr>
            <a:normAutofit fontScale="85000" lnSpcReduction="10000"/>
          </a:bodyPr>
          <a:lstStyle/>
          <a:p>
            <a:pPr algn="ctr"/>
            <a:r>
              <a:rPr lang="en-US" dirty="0" err="1">
                <a:latin typeface="Franklin Gothic Demi Cond" pitchFamily="34" charset="0"/>
              </a:rPr>
              <a:t>Menurut</a:t>
            </a:r>
            <a:r>
              <a:rPr lang="en-US" dirty="0">
                <a:latin typeface="Franklin Gothic Demi Cond" pitchFamily="34" charset="0"/>
              </a:rPr>
              <a:t> : Rudolf  D. </a:t>
            </a:r>
            <a:r>
              <a:rPr lang="en-US" dirty="0" err="1">
                <a:latin typeface="Franklin Gothic Demi Cond" pitchFamily="34" charset="0"/>
              </a:rPr>
              <a:t>Schlessinger</a:t>
            </a:r>
            <a:endParaRPr lang="en-US" dirty="0">
              <a:latin typeface="Franklin Gothic Demi Cond" pitchFamily="34" charset="0"/>
            </a:endParaRPr>
          </a:p>
        </p:txBody>
      </p:sp>
      <p:sp>
        <p:nvSpPr>
          <p:cNvPr id="1048672" name="Footer Placeholder 1048671"/>
          <p:cNvSpPr>
            <a:spLocks noGrp="1"/>
          </p:cNvSpPr>
          <p:nvPr>
            <p:ph type="ftr" sz="quarter" idx="11"/>
          </p:nvPr>
        </p:nvSpPr>
        <p:spPr>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
        <p:nvSpPr>
          <p:cNvPr id="4" name="Rectangle 3"/>
          <p:cNvSpPr/>
          <p:nvPr/>
        </p:nvSpPr>
        <p:spPr>
          <a:xfrm>
            <a:off x="6421574" y="1076587"/>
            <a:ext cx="2286000" cy="1131079"/>
          </a:xfrm>
          <a:prstGeom prst="rect">
            <a:avLst/>
          </a:prstGeom>
        </p:spPr>
        <p:txBody>
          <a:bodyPr wrap="square">
            <a:spAutoFit/>
          </a:bodyPr>
          <a:lstStyle/>
          <a:p>
            <a:pPr fontAlgn="base" latinLnBrk="1">
              <a:spcBef>
                <a:spcPct val="0"/>
              </a:spcBef>
              <a:spcAft>
                <a:spcPct val="0"/>
              </a:spcAft>
              <a:buClrTx/>
              <a:buFontTx/>
              <a:buNone/>
            </a:pPr>
            <a:r>
              <a:rPr lang="en-US" sz="1350" b="1" dirty="0" err="1">
                <a:solidFill>
                  <a:prstClr val="black"/>
                </a:solidFill>
                <a:latin typeface="Calibri" pitchFamily="34" charset="0"/>
                <a:ea typeface="微软雅黑 Light" charset="-122"/>
              </a:rPr>
              <a:t>Metode</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penyelidikan</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dengan</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tujuan</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untuk</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memperoleh</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pengetahuan</a:t>
            </a:r>
            <a:r>
              <a:rPr lang="en-US" sz="1350" b="1" dirty="0">
                <a:solidFill>
                  <a:prstClr val="black"/>
                </a:solidFill>
                <a:latin typeface="Calibri" pitchFamily="34" charset="0"/>
                <a:ea typeface="微软雅黑 Light" charset="-122"/>
              </a:rPr>
              <a:t> yang </a:t>
            </a:r>
            <a:r>
              <a:rPr lang="en-US" sz="1350" b="1" dirty="0" err="1">
                <a:solidFill>
                  <a:prstClr val="black"/>
                </a:solidFill>
                <a:latin typeface="Calibri" pitchFamily="34" charset="0"/>
                <a:ea typeface="微软雅黑 Light" charset="-122"/>
              </a:rPr>
              <a:t>lebih</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dalam</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tentang</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bahan</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hukum</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tertentu</a:t>
            </a:r>
            <a:endParaRPr lang="en-US" sz="1350" b="1" dirty="0">
              <a:solidFill>
                <a:prstClr val="black"/>
              </a:solidFill>
              <a:latin typeface="Calibri" pitchFamily="34" charset="0"/>
              <a:ea typeface="微软雅黑 Light" charset="-122"/>
            </a:endParaRPr>
          </a:p>
        </p:txBody>
      </p:sp>
      <p:sp>
        <p:nvSpPr>
          <p:cNvPr id="5" name="Rectangle 4"/>
          <p:cNvSpPr/>
          <p:nvPr/>
        </p:nvSpPr>
        <p:spPr>
          <a:xfrm>
            <a:off x="6516717" y="435800"/>
            <a:ext cx="1741182" cy="300082"/>
          </a:xfrm>
          <a:prstGeom prst="rect">
            <a:avLst/>
          </a:prstGeom>
        </p:spPr>
        <p:txBody>
          <a:bodyPr wrap="none">
            <a:spAutoFit/>
          </a:bodyPr>
          <a:lstStyle/>
          <a:p>
            <a:pPr fontAlgn="base" latinLnBrk="1">
              <a:spcBef>
                <a:spcPct val="0"/>
              </a:spcBef>
              <a:spcAft>
                <a:spcPct val="0"/>
              </a:spcAft>
              <a:buClrTx/>
              <a:buFontTx/>
              <a:buNone/>
            </a:pPr>
            <a:r>
              <a:rPr lang="en-US" sz="1350" b="1" i="1" dirty="0">
                <a:solidFill>
                  <a:srgbClr val="0F6FC6"/>
                </a:solidFill>
                <a:latin typeface="Microsoft YaHei" pitchFamily="34" charset="-122"/>
                <a:ea typeface="Microsoft YaHei" pitchFamily="34" charset="-122"/>
              </a:rPr>
              <a:t>Comparative Law </a:t>
            </a:r>
          </a:p>
        </p:txBody>
      </p:sp>
      <p:grpSp>
        <p:nvGrpSpPr>
          <p:cNvPr id="32" name="Group 31"/>
          <p:cNvGrpSpPr/>
          <p:nvPr/>
        </p:nvGrpSpPr>
        <p:grpSpPr>
          <a:xfrm>
            <a:off x="3857051" y="2730003"/>
            <a:ext cx="2701578" cy="2236094"/>
            <a:chOff x="1943100" y="1567175"/>
            <a:chExt cx="3393204" cy="4012698"/>
          </a:xfrm>
        </p:grpSpPr>
        <p:sp>
          <p:nvSpPr>
            <p:cNvPr id="33" name="Freeform 32"/>
            <p:cNvSpPr/>
            <p:nvPr/>
          </p:nvSpPr>
          <p:spPr>
            <a:xfrm>
              <a:off x="1961536" y="1567176"/>
              <a:ext cx="3374526" cy="3960814"/>
            </a:xfrm>
            <a:custGeom>
              <a:avLst/>
              <a:gdLst/>
              <a:ahLst/>
              <a:cxnLst/>
              <a:rect l="0" t="0" r="r" b="b"/>
              <a:pathLst>
                <a:path w="1374" h="1613">
                  <a:moveTo>
                    <a:pt x="240" y="1613"/>
                  </a:moveTo>
                  <a:cubicBezTo>
                    <a:pt x="233" y="1613"/>
                    <a:pt x="228" y="1601"/>
                    <a:pt x="228" y="1580"/>
                  </a:cubicBezTo>
                  <a:cubicBezTo>
                    <a:pt x="228" y="1375"/>
                    <a:pt x="228" y="1375"/>
                    <a:pt x="228" y="1375"/>
                  </a:cubicBezTo>
                  <a:cubicBezTo>
                    <a:pt x="136" y="1375"/>
                    <a:pt x="136" y="1375"/>
                    <a:pt x="136" y="1375"/>
                  </a:cubicBezTo>
                  <a:cubicBezTo>
                    <a:pt x="61" y="1375"/>
                    <a:pt x="0" y="1314"/>
                    <a:pt x="0" y="1239"/>
                  </a:cubicBezTo>
                  <a:cubicBezTo>
                    <a:pt x="0" y="136"/>
                    <a:pt x="0" y="136"/>
                    <a:pt x="0" y="136"/>
                  </a:cubicBezTo>
                  <a:cubicBezTo>
                    <a:pt x="0" y="61"/>
                    <a:pt x="61" y="0"/>
                    <a:pt x="136" y="0"/>
                  </a:cubicBezTo>
                  <a:cubicBezTo>
                    <a:pt x="1238" y="0"/>
                    <a:pt x="1238" y="0"/>
                    <a:pt x="1238" y="0"/>
                  </a:cubicBezTo>
                  <a:cubicBezTo>
                    <a:pt x="1313" y="0"/>
                    <a:pt x="1374" y="61"/>
                    <a:pt x="1374" y="136"/>
                  </a:cubicBezTo>
                  <a:cubicBezTo>
                    <a:pt x="1374" y="1239"/>
                    <a:pt x="1374" y="1239"/>
                    <a:pt x="1374" y="1239"/>
                  </a:cubicBezTo>
                  <a:cubicBezTo>
                    <a:pt x="1374" y="1314"/>
                    <a:pt x="1313" y="1375"/>
                    <a:pt x="1238" y="1375"/>
                  </a:cubicBezTo>
                  <a:cubicBezTo>
                    <a:pt x="409" y="1375"/>
                    <a:pt x="409" y="1375"/>
                    <a:pt x="409" y="1375"/>
                  </a:cubicBezTo>
                  <a:cubicBezTo>
                    <a:pt x="265" y="1591"/>
                    <a:pt x="265" y="1591"/>
                    <a:pt x="265" y="1591"/>
                  </a:cubicBezTo>
                  <a:cubicBezTo>
                    <a:pt x="252" y="1611"/>
                    <a:pt x="243" y="1613"/>
                    <a:pt x="240" y="1613"/>
                  </a:cubicBezTo>
                </a:path>
              </a:pathLst>
            </a:custGeom>
            <a:solidFill>
              <a:srgbClr val="FFC000"/>
            </a:solidFill>
            <a:ln>
              <a:noFill/>
            </a:ln>
            <a:effectLst>
              <a:outerShdw dist="38100" dir="2700000" algn="tl">
                <a:srgbClr val="000000">
                  <a:alpha val="39999"/>
                </a:srgbClr>
              </a:outerShdw>
            </a:effectLst>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34" name="Freeform 33"/>
            <p:cNvSpPr/>
            <p:nvPr/>
          </p:nvSpPr>
          <p:spPr>
            <a:xfrm>
              <a:off x="1943100" y="1567175"/>
              <a:ext cx="3393204" cy="4012698"/>
            </a:xfrm>
            <a:custGeom>
              <a:avLst/>
              <a:gdLst/>
              <a:ahLst/>
              <a:cxnLst/>
              <a:rect l="0" t="0" r="r" b="b"/>
              <a:pathLst>
                <a:path w="1382" h="1634">
                  <a:moveTo>
                    <a:pt x="1242" y="0"/>
                  </a:moveTo>
                  <a:cubicBezTo>
                    <a:pt x="140" y="0"/>
                    <a:pt x="140" y="0"/>
                    <a:pt x="140" y="0"/>
                  </a:cubicBezTo>
                  <a:cubicBezTo>
                    <a:pt x="62" y="0"/>
                    <a:pt x="0" y="63"/>
                    <a:pt x="0" y="140"/>
                  </a:cubicBezTo>
                  <a:cubicBezTo>
                    <a:pt x="0" y="1243"/>
                    <a:pt x="0" y="1243"/>
                    <a:pt x="0" y="1243"/>
                  </a:cubicBezTo>
                  <a:cubicBezTo>
                    <a:pt x="0" y="1320"/>
                    <a:pt x="62" y="1383"/>
                    <a:pt x="140" y="1383"/>
                  </a:cubicBezTo>
                  <a:cubicBezTo>
                    <a:pt x="228" y="1383"/>
                    <a:pt x="228" y="1383"/>
                    <a:pt x="228" y="1383"/>
                  </a:cubicBezTo>
                  <a:cubicBezTo>
                    <a:pt x="228" y="1584"/>
                    <a:pt x="228" y="1584"/>
                    <a:pt x="228" y="1584"/>
                  </a:cubicBezTo>
                  <a:cubicBezTo>
                    <a:pt x="228" y="1628"/>
                    <a:pt x="248" y="1634"/>
                    <a:pt x="272" y="1598"/>
                  </a:cubicBezTo>
                  <a:cubicBezTo>
                    <a:pt x="415" y="1383"/>
                    <a:pt x="415" y="1383"/>
                    <a:pt x="415" y="1383"/>
                  </a:cubicBezTo>
                  <a:cubicBezTo>
                    <a:pt x="1242" y="1383"/>
                    <a:pt x="1242" y="1383"/>
                    <a:pt x="1242" y="1383"/>
                  </a:cubicBezTo>
                  <a:cubicBezTo>
                    <a:pt x="1320" y="1383"/>
                    <a:pt x="1382" y="1320"/>
                    <a:pt x="1382" y="1243"/>
                  </a:cubicBezTo>
                  <a:cubicBezTo>
                    <a:pt x="1382" y="140"/>
                    <a:pt x="1382" y="140"/>
                    <a:pt x="1382" y="140"/>
                  </a:cubicBezTo>
                  <a:cubicBezTo>
                    <a:pt x="1382" y="63"/>
                    <a:pt x="1320" y="0"/>
                    <a:pt x="1242" y="0"/>
                  </a:cubicBezTo>
                  <a:close/>
                  <a:moveTo>
                    <a:pt x="982" y="422"/>
                  </a:moveTo>
                  <a:cubicBezTo>
                    <a:pt x="1023" y="422"/>
                    <a:pt x="1023" y="422"/>
                    <a:pt x="1023" y="422"/>
                  </a:cubicBezTo>
                  <a:cubicBezTo>
                    <a:pt x="1023" y="381"/>
                    <a:pt x="1023" y="381"/>
                    <a:pt x="1023" y="381"/>
                  </a:cubicBezTo>
                  <a:cubicBezTo>
                    <a:pt x="1023" y="371"/>
                    <a:pt x="1031" y="363"/>
                    <a:pt x="1041" y="363"/>
                  </a:cubicBezTo>
                  <a:cubicBezTo>
                    <a:pt x="1051" y="363"/>
                    <a:pt x="1058" y="371"/>
                    <a:pt x="1058" y="381"/>
                  </a:cubicBezTo>
                  <a:cubicBezTo>
                    <a:pt x="1058" y="422"/>
                    <a:pt x="1058" y="422"/>
                    <a:pt x="1058" y="422"/>
                  </a:cubicBezTo>
                  <a:cubicBezTo>
                    <a:pt x="1100" y="422"/>
                    <a:pt x="1100" y="422"/>
                    <a:pt x="1100" y="422"/>
                  </a:cubicBezTo>
                  <a:cubicBezTo>
                    <a:pt x="1109" y="422"/>
                    <a:pt x="1117" y="430"/>
                    <a:pt x="1117" y="440"/>
                  </a:cubicBezTo>
                  <a:cubicBezTo>
                    <a:pt x="1117" y="449"/>
                    <a:pt x="1109" y="457"/>
                    <a:pt x="1100" y="457"/>
                  </a:cubicBezTo>
                  <a:cubicBezTo>
                    <a:pt x="1058" y="457"/>
                    <a:pt x="1058" y="457"/>
                    <a:pt x="1058" y="457"/>
                  </a:cubicBezTo>
                  <a:cubicBezTo>
                    <a:pt x="1058" y="498"/>
                    <a:pt x="1058" y="498"/>
                    <a:pt x="1058" y="498"/>
                  </a:cubicBezTo>
                  <a:cubicBezTo>
                    <a:pt x="1058" y="508"/>
                    <a:pt x="1051" y="516"/>
                    <a:pt x="1041" y="516"/>
                  </a:cubicBezTo>
                  <a:cubicBezTo>
                    <a:pt x="1031" y="516"/>
                    <a:pt x="1023" y="508"/>
                    <a:pt x="1023" y="498"/>
                  </a:cubicBezTo>
                  <a:cubicBezTo>
                    <a:pt x="1023" y="457"/>
                    <a:pt x="1023" y="457"/>
                    <a:pt x="1023" y="457"/>
                  </a:cubicBezTo>
                  <a:cubicBezTo>
                    <a:pt x="982" y="457"/>
                    <a:pt x="982" y="457"/>
                    <a:pt x="982" y="457"/>
                  </a:cubicBezTo>
                  <a:cubicBezTo>
                    <a:pt x="973" y="457"/>
                    <a:pt x="965" y="449"/>
                    <a:pt x="965" y="440"/>
                  </a:cubicBezTo>
                  <a:cubicBezTo>
                    <a:pt x="965" y="430"/>
                    <a:pt x="973" y="422"/>
                    <a:pt x="982" y="422"/>
                  </a:cubicBezTo>
                  <a:close/>
                  <a:moveTo>
                    <a:pt x="1262" y="1243"/>
                  </a:moveTo>
                  <a:cubicBezTo>
                    <a:pt x="1262" y="1254"/>
                    <a:pt x="1253" y="1263"/>
                    <a:pt x="1242" y="1263"/>
                  </a:cubicBezTo>
                  <a:cubicBezTo>
                    <a:pt x="140" y="1263"/>
                    <a:pt x="140" y="1263"/>
                    <a:pt x="140" y="1263"/>
                  </a:cubicBezTo>
                  <a:cubicBezTo>
                    <a:pt x="129" y="1263"/>
                    <a:pt x="120" y="1254"/>
                    <a:pt x="120" y="1243"/>
                  </a:cubicBezTo>
                  <a:cubicBezTo>
                    <a:pt x="120" y="460"/>
                    <a:pt x="120" y="460"/>
                    <a:pt x="120" y="460"/>
                  </a:cubicBezTo>
                  <a:cubicBezTo>
                    <a:pt x="120" y="449"/>
                    <a:pt x="129" y="440"/>
                    <a:pt x="140" y="440"/>
                  </a:cubicBezTo>
                  <a:cubicBezTo>
                    <a:pt x="229" y="440"/>
                    <a:pt x="229" y="440"/>
                    <a:pt x="229" y="440"/>
                  </a:cubicBezTo>
                  <a:cubicBezTo>
                    <a:pt x="229" y="440"/>
                    <a:pt x="229" y="440"/>
                    <a:pt x="229" y="440"/>
                  </a:cubicBezTo>
                  <a:cubicBezTo>
                    <a:pt x="229" y="368"/>
                    <a:pt x="287" y="310"/>
                    <a:pt x="358" y="310"/>
                  </a:cubicBezTo>
                  <a:cubicBezTo>
                    <a:pt x="781" y="310"/>
                    <a:pt x="781" y="310"/>
                    <a:pt x="781" y="310"/>
                  </a:cubicBezTo>
                  <a:cubicBezTo>
                    <a:pt x="853" y="310"/>
                    <a:pt x="911" y="368"/>
                    <a:pt x="911" y="440"/>
                  </a:cubicBezTo>
                  <a:cubicBezTo>
                    <a:pt x="911" y="440"/>
                    <a:pt x="911" y="440"/>
                    <a:pt x="911" y="440"/>
                  </a:cubicBezTo>
                  <a:cubicBezTo>
                    <a:pt x="911" y="511"/>
                    <a:pt x="969" y="569"/>
                    <a:pt x="1041" y="569"/>
                  </a:cubicBezTo>
                  <a:cubicBezTo>
                    <a:pt x="1112" y="569"/>
                    <a:pt x="1170" y="511"/>
                    <a:pt x="1170" y="440"/>
                  </a:cubicBezTo>
                  <a:cubicBezTo>
                    <a:pt x="1170" y="440"/>
                    <a:pt x="1170" y="440"/>
                    <a:pt x="1170" y="440"/>
                  </a:cubicBezTo>
                  <a:cubicBezTo>
                    <a:pt x="1201" y="440"/>
                    <a:pt x="1201" y="440"/>
                    <a:pt x="1201" y="440"/>
                  </a:cubicBezTo>
                  <a:cubicBezTo>
                    <a:pt x="1201" y="440"/>
                    <a:pt x="1201" y="440"/>
                    <a:pt x="1201" y="440"/>
                  </a:cubicBezTo>
                  <a:cubicBezTo>
                    <a:pt x="1242" y="440"/>
                    <a:pt x="1242" y="440"/>
                    <a:pt x="1242" y="440"/>
                  </a:cubicBezTo>
                  <a:cubicBezTo>
                    <a:pt x="1253" y="440"/>
                    <a:pt x="1262" y="449"/>
                    <a:pt x="1262" y="460"/>
                  </a:cubicBezTo>
                  <a:lnTo>
                    <a:pt x="1262" y="1243"/>
                  </a:lnTo>
                </a:path>
              </a:pathLst>
            </a:custGeom>
            <a:solidFill>
              <a:schemeClr val="lt1"/>
            </a:solid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35" name="TextBox 34"/>
            <p:cNvSpPr txBox="1"/>
            <p:nvPr/>
          </p:nvSpPr>
          <p:spPr>
            <a:xfrm>
              <a:off x="3483917" y="1801538"/>
              <a:ext cx="174038" cy="621348"/>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b="1" i="1" dirty="0">
                <a:solidFill>
                  <a:srgbClr val="0070C0"/>
                </a:solidFill>
                <a:latin typeface="微软雅黑" charset="-122"/>
                <a:ea typeface="微软雅黑" charset="-122"/>
              </a:endParaRPr>
            </a:p>
          </p:txBody>
        </p:sp>
        <p:sp>
          <p:nvSpPr>
            <p:cNvPr id="36" name="TextBox 35"/>
            <p:cNvSpPr txBox="1"/>
            <p:nvPr/>
          </p:nvSpPr>
          <p:spPr>
            <a:xfrm>
              <a:off x="2321292" y="3204264"/>
              <a:ext cx="2663477" cy="745616"/>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lnSpc>
                  <a:spcPct val="150000"/>
                </a:lnSpc>
                <a:buClrTx/>
              </a:pPr>
              <a:endParaRPr lang="en-US" sz="1500" b="1" dirty="0">
                <a:solidFill>
                  <a:prstClr val="black"/>
                </a:solidFill>
              </a:endParaRPr>
            </a:p>
          </p:txBody>
        </p:sp>
      </p:grpSp>
      <p:sp>
        <p:nvSpPr>
          <p:cNvPr id="6" name="Rectangle 5"/>
          <p:cNvSpPr/>
          <p:nvPr/>
        </p:nvSpPr>
        <p:spPr>
          <a:xfrm>
            <a:off x="4143779" y="3390483"/>
            <a:ext cx="2189712" cy="1131079"/>
          </a:xfrm>
          <a:prstGeom prst="rect">
            <a:avLst/>
          </a:prstGeom>
        </p:spPr>
        <p:txBody>
          <a:bodyPr wrap="square">
            <a:spAutoFit/>
          </a:bodyPr>
          <a:lstStyle/>
          <a:p>
            <a:pPr fontAlgn="base" latinLnBrk="1">
              <a:spcBef>
                <a:spcPct val="0"/>
              </a:spcBef>
              <a:spcAft>
                <a:spcPct val="0"/>
              </a:spcAft>
              <a:buClrTx/>
              <a:buFontTx/>
              <a:buNone/>
            </a:pPr>
            <a:r>
              <a:rPr lang="en-US" sz="1350" b="1" dirty="0" err="1">
                <a:solidFill>
                  <a:prstClr val="black"/>
                </a:solidFill>
                <a:latin typeface="Calibri" pitchFamily="34" charset="0"/>
                <a:ea typeface="微软雅黑 Light" charset="-122"/>
              </a:rPr>
              <a:t>Bukanlah</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perangkat</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peraturan</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dan</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asas-asas</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hukum</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bukanlah</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suatu</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cabang</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hukum</a:t>
            </a:r>
            <a:r>
              <a:rPr lang="en-US" sz="1350" b="1" dirty="0">
                <a:solidFill>
                  <a:prstClr val="black"/>
                </a:solidFill>
                <a:latin typeface="Calibri" pitchFamily="34" charset="0"/>
                <a:ea typeface="微软雅黑 Light" charset="-122"/>
              </a:rPr>
              <a:t> (is not a body of rules and principles)</a:t>
            </a:r>
          </a:p>
        </p:txBody>
      </p:sp>
      <p:sp>
        <p:nvSpPr>
          <p:cNvPr id="7" name="Rectangle 6"/>
          <p:cNvSpPr/>
          <p:nvPr/>
        </p:nvSpPr>
        <p:spPr>
          <a:xfrm>
            <a:off x="4358929" y="2860602"/>
            <a:ext cx="1741182" cy="300082"/>
          </a:xfrm>
          <a:prstGeom prst="rect">
            <a:avLst/>
          </a:prstGeom>
        </p:spPr>
        <p:txBody>
          <a:bodyPr wrap="none">
            <a:spAutoFit/>
          </a:bodyPr>
          <a:lstStyle/>
          <a:p>
            <a:pPr fontAlgn="base" latinLnBrk="1">
              <a:spcBef>
                <a:spcPct val="0"/>
              </a:spcBef>
              <a:spcAft>
                <a:spcPct val="0"/>
              </a:spcAft>
              <a:buClrTx/>
              <a:buFontTx/>
              <a:buNone/>
            </a:pPr>
            <a:r>
              <a:rPr lang="en-US" sz="1350" b="1" i="1" dirty="0">
                <a:solidFill>
                  <a:srgbClr val="0F6FC6"/>
                </a:solidFill>
                <a:latin typeface="Microsoft YaHei" pitchFamily="34" charset="-122"/>
                <a:ea typeface="Microsoft YaHei" pitchFamily="34" charset="-122"/>
              </a:rPr>
              <a:t>Comparative Law </a:t>
            </a:r>
          </a:p>
        </p:txBody>
      </p:sp>
      <p:sp>
        <p:nvSpPr>
          <p:cNvPr id="8" name="Rectangle 7"/>
          <p:cNvSpPr/>
          <p:nvPr/>
        </p:nvSpPr>
        <p:spPr>
          <a:xfrm>
            <a:off x="1628854" y="1175281"/>
            <a:ext cx="235962" cy="300082"/>
          </a:xfrm>
          <a:prstGeom prst="rect">
            <a:avLst/>
          </a:prstGeom>
        </p:spPr>
        <p:txBody>
          <a:bodyPr wrap="none">
            <a:spAutoFit/>
          </a:bodyPr>
          <a:lstStyle/>
          <a:p>
            <a:pPr fontAlgn="base" latinLnBrk="1">
              <a:spcBef>
                <a:spcPct val="0"/>
              </a:spcBef>
              <a:spcAft>
                <a:spcPct val="0"/>
              </a:spcAft>
              <a:buClrTx/>
              <a:buFontTx/>
              <a:buNone/>
            </a:pPr>
            <a:r>
              <a:rPr lang="en-US" sz="1350" b="1" i="1" dirty="0">
                <a:solidFill>
                  <a:srgbClr val="0F6FC6"/>
                </a:solidFill>
                <a:latin typeface="Microsoft YaHei" pitchFamily="34" charset="-122"/>
                <a:ea typeface="Microsoft YaHei" pitchFamily="34" charset="-122"/>
              </a:rPr>
              <a:t> </a:t>
            </a:r>
          </a:p>
        </p:txBody>
      </p:sp>
      <p:grpSp>
        <p:nvGrpSpPr>
          <p:cNvPr id="40" name="Group 39"/>
          <p:cNvGrpSpPr/>
          <p:nvPr/>
        </p:nvGrpSpPr>
        <p:grpSpPr>
          <a:xfrm>
            <a:off x="1191832" y="1120136"/>
            <a:ext cx="2656268" cy="3149211"/>
            <a:chOff x="6350566" y="1567176"/>
            <a:chExt cx="4312339" cy="4012698"/>
          </a:xfrm>
        </p:grpSpPr>
        <p:sp>
          <p:nvSpPr>
            <p:cNvPr id="41" name="Freeform 40"/>
            <p:cNvSpPr/>
            <p:nvPr/>
          </p:nvSpPr>
          <p:spPr>
            <a:xfrm>
              <a:off x="6358736" y="1578418"/>
              <a:ext cx="4293007" cy="3961607"/>
            </a:xfrm>
            <a:custGeom>
              <a:avLst/>
              <a:gdLst/>
              <a:ahLst/>
              <a:cxnLst/>
              <a:rect l="0" t="0" r="r" b="b"/>
              <a:pathLst>
                <a:path w="1748" h="1613">
                  <a:moveTo>
                    <a:pt x="244" y="1613"/>
                  </a:moveTo>
                  <a:cubicBezTo>
                    <a:pt x="236" y="1613"/>
                    <a:pt x="232" y="1601"/>
                    <a:pt x="232" y="1580"/>
                  </a:cubicBezTo>
                  <a:cubicBezTo>
                    <a:pt x="232" y="1375"/>
                    <a:pt x="232" y="1375"/>
                    <a:pt x="232" y="1375"/>
                  </a:cubicBezTo>
                  <a:cubicBezTo>
                    <a:pt x="136" y="1375"/>
                    <a:pt x="136" y="1375"/>
                    <a:pt x="136" y="1375"/>
                  </a:cubicBezTo>
                  <a:cubicBezTo>
                    <a:pt x="61" y="1375"/>
                    <a:pt x="0" y="1314"/>
                    <a:pt x="0" y="1239"/>
                  </a:cubicBezTo>
                  <a:cubicBezTo>
                    <a:pt x="0" y="136"/>
                    <a:pt x="0" y="136"/>
                    <a:pt x="0" y="136"/>
                  </a:cubicBezTo>
                  <a:cubicBezTo>
                    <a:pt x="0" y="61"/>
                    <a:pt x="61" y="0"/>
                    <a:pt x="136" y="0"/>
                  </a:cubicBezTo>
                  <a:cubicBezTo>
                    <a:pt x="1612" y="0"/>
                    <a:pt x="1612" y="0"/>
                    <a:pt x="1612" y="0"/>
                  </a:cubicBezTo>
                  <a:cubicBezTo>
                    <a:pt x="1687" y="0"/>
                    <a:pt x="1748" y="61"/>
                    <a:pt x="1748" y="136"/>
                  </a:cubicBezTo>
                  <a:cubicBezTo>
                    <a:pt x="1748" y="1239"/>
                    <a:pt x="1748" y="1239"/>
                    <a:pt x="1748" y="1239"/>
                  </a:cubicBezTo>
                  <a:cubicBezTo>
                    <a:pt x="1748" y="1314"/>
                    <a:pt x="1687" y="1375"/>
                    <a:pt x="1612" y="1375"/>
                  </a:cubicBezTo>
                  <a:cubicBezTo>
                    <a:pt x="413" y="1375"/>
                    <a:pt x="413" y="1375"/>
                    <a:pt x="413" y="1375"/>
                  </a:cubicBezTo>
                  <a:cubicBezTo>
                    <a:pt x="269" y="1591"/>
                    <a:pt x="269" y="1591"/>
                    <a:pt x="269" y="1591"/>
                  </a:cubicBezTo>
                  <a:cubicBezTo>
                    <a:pt x="255" y="1611"/>
                    <a:pt x="247" y="1613"/>
                    <a:pt x="244" y="1613"/>
                  </a:cubicBezTo>
                </a:path>
              </a:pathLst>
            </a:custGeom>
            <a:solidFill>
              <a:schemeClr val="bg2">
                <a:lumMod val="90000"/>
              </a:schemeClr>
            </a:solidFill>
            <a:ln>
              <a:noFill/>
            </a:ln>
            <a:effectLst>
              <a:outerShdw dist="38100" dir="2700000" algn="tl">
                <a:srgbClr val="000000">
                  <a:alpha val="39999"/>
                </a:srgbClr>
              </a:outerShdw>
            </a:effectLst>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42" name="Freeform 41"/>
            <p:cNvSpPr/>
            <p:nvPr/>
          </p:nvSpPr>
          <p:spPr>
            <a:xfrm>
              <a:off x="6350566" y="1567176"/>
              <a:ext cx="4312339" cy="4012698"/>
            </a:xfrm>
            <a:custGeom>
              <a:avLst/>
              <a:gdLst/>
              <a:ahLst/>
              <a:cxnLst/>
              <a:rect l="0" t="0" r="r" b="b"/>
              <a:pathLst>
                <a:path w="1756" h="1634">
                  <a:moveTo>
                    <a:pt x="1616" y="0"/>
                  </a:moveTo>
                  <a:cubicBezTo>
                    <a:pt x="140" y="0"/>
                    <a:pt x="140" y="0"/>
                    <a:pt x="140" y="0"/>
                  </a:cubicBezTo>
                  <a:cubicBezTo>
                    <a:pt x="62" y="0"/>
                    <a:pt x="0" y="63"/>
                    <a:pt x="0" y="140"/>
                  </a:cubicBezTo>
                  <a:cubicBezTo>
                    <a:pt x="0" y="1243"/>
                    <a:pt x="0" y="1243"/>
                    <a:pt x="0" y="1243"/>
                  </a:cubicBezTo>
                  <a:cubicBezTo>
                    <a:pt x="0" y="1320"/>
                    <a:pt x="62" y="1383"/>
                    <a:pt x="140" y="1383"/>
                  </a:cubicBezTo>
                  <a:cubicBezTo>
                    <a:pt x="232" y="1383"/>
                    <a:pt x="232" y="1383"/>
                    <a:pt x="232" y="1383"/>
                  </a:cubicBezTo>
                  <a:cubicBezTo>
                    <a:pt x="232" y="1584"/>
                    <a:pt x="232" y="1584"/>
                    <a:pt x="232" y="1584"/>
                  </a:cubicBezTo>
                  <a:cubicBezTo>
                    <a:pt x="232" y="1628"/>
                    <a:pt x="252" y="1634"/>
                    <a:pt x="276" y="1598"/>
                  </a:cubicBezTo>
                  <a:cubicBezTo>
                    <a:pt x="419" y="1383"/>
                    <a:pt x="419" y="1383"/>
                    <a:pt x="419" y="1383"/>
                  </a:cubicBezTo>
                  <a:cubicBezTo>
                    <a:pt x="1616" y="1383"/>
                    <a:pt x="1616" y="1383"/>
                    <a:pt x="1616" y="1383"/>
                  </a:cubicBezTo>
                  <a:cubicBezTo>
                    <a:pt x="1693" y="1383"/>
                    <a:pt x="1756" y="1320"/>
                    <a:pt x="1756" y="1243"/>
                  </a:cubicBezTo>
                  <a:cubicBezTo>
                    <a:pt x="1756" y="140"/>
                    <a:pt x="1756" y="140"/>
                    <a:pt x="1756" y="140"/>
                  </a:cubicBezTo>
                  <a:cubicBezTo>
                    <a:pt x="1756" y="63"/>
                    <a:pt x="1693" y="0"/>
                    <a:pt x="1616" y="0"/>
                  </a:cubicBezTo>
                  <a:close/>
                  <a:moveTo>
                    <a:pt x="982" y="422"/>
                  </a:moveTo>
                  <a:cubicBezTo>
                    <a:pt x="1023" y="422"/>
                    <a:pt x="1023" y="422"/>
                    <a:pt x="1023" y="422"/>
                  </a:cubicBezTo>
                  <a:cubicBezTo>
                    <a:pt x="1023" y="381"/>
                    <a:pt x="1023" y="381"/>
                    <a:pt x="1023" y="381"/>
                  </a:cubicBezTo>
                  <a:cubicBezTo>
                    <a:pt x="1023" y="371"/>
                    <a:pt x="1031" y="363"/>
                    <a:pt x="1041" y="363"/>
                  </a:cubicBezTo>
                  <a:cubicBezTo>
                    <a:pt x="1051" y="363"/>
                    <a:pt x="1058" y="371"/>
                    <a:pt x="1058" y="381"/>
                  </a:cubicBezTo>
                  <a:cubicBezTo>
                    <a:pt x="1058" y="422"/>
                    <a:pt x="1058" y="422"/>
                    <a:pt x="1058" y="422"/>
                  </a:cubicBezTo>
                  <a:cubicBezTo>
                    <a:pt x="1100" y="422"/>
                    <a:pt x="1100" y="422"/>
                    <a:pt x="1100" y="422"/>
                  </a:cubicBezTo>
                  <a:cubicBezTo>
                    <a:pt x="1109" y="422"/>
                    <a:pt x="1117" y="430"/>
                    <a:pt x="1117" y="440"/>
                  </a:cubicBezTo>
                  <a:cubicBezTo>
                    <a:pt x="1117" y="449"/>
                    <a:pt x="1109" y="457"/>
                    <a:pt x="1100" y="457"/>
                  </a:cubicBezTo>
                  <a:cubicBezTo>
                    <a:pt x="1058" y="457"/>
                    <a:pt x="1058" y="457"/>
                    <a:pt x="1058" y="457"/>
                  </a:cubicBezTo>
                  <a:cubicBezTo>
                    <a:pt x="1058" y="498"/>
                    <a:pt x="1058" y="498"/>
                    <a:pt x="1058" y="498"/>
                  </a:cubicBezTo>
                  <a:cubicBezTo>
                    <a:pt x="1058" y="508"/>
                    <a:pt x="1051" y="516"/>
                    <a:pt x="1041" y="516"/>
                  </a:cubicBezTo>
                  <a:cubicBezTo>
                    <a:pt x="1031" y="516"/>
                    <a:pt x="1023" y="508"/>
                    <a:pt x="1023" y="498"/>
                  </a:cubicBezTo>
                  <a:cubicBezTo>
                    <a:pt x="1023" y="457"/>
                    <a:pt x="1023" y="457"/>
                    <a:pt x="1023" y="457"/>
                  </a:cubicBezTo>
                  <a:cubicBezTo>
                    <a:pt x="982" y="457"/>
                    <a:pt x="982" y="457"/>
                    <a:pt x="982" y="457"/>
                  </a:cubicBezTo>
                  <a:cubicBezTo>
                    <a:pt x="973" y="457"/>
                    <a:pt x="965" y="449"/>
                    <a:pt x="965" y="440"/>
                  </a:cubicBezTo>
                  <a:cubicBezTo>
                    <a:pt x="965" y="430"/>
                    <a:pt x="973" y="422"/>
                    <a:pt x="982" y="422"/>
                  </a:cubicBezTo>
                  <a:close/>
                  <a:moveTo>
                    <a:pt x="1636" y="1243"/>
                  </a:moveTo>
                  <a:cubicBezTo>
                    <a:pt x="1636" y="1254"/>
                    <a:pt x="1627" y="1263"/>
                    <a:pt x="1616" y="1263"/>
                  </a:cubicBezTo>
                  <a:cubicBezTo>
                    <a:pt x="140" y="1263"/>
                    <a:pt x="140" y="1263"/>
                    <a:pt x="140" y="1263"/>
                  </a:cubicBezTo>
                  <a:cubicBezTo>
                    <a:pt x="129" y="1263"/>
                    <a:pt x="120" y="1254"/>
                    <a:pt x="120" y="1243"/>
                  </a:cubicBezTo>
                  <a:cubicBezTo>
                    <a:pt x="120" y="460"/>
                    <a:pt x="120" y="460"/>
                    <a:pt x="120" y="460"/>
                  </a:cubicBezTo>
                  <a:cubicBezTo>
                    <a:pt x="120" y="449"/>
                    <a:pt x="129" y="440"/>
                    <a:pt x="140" y="440"/>
                  </a:cubicBezTo>
                  <a:cubicBezTo>
                    <a:pt x="229" y="440"/>
                    <a:pt x="229" y="440"/>
                    <a:pt x="229" y="440"/>
                  </a:cubicBezTo>
                  <a:cubicBezTo>
                    <a:pt x="229" y="440"/>
                    <a:pt x="229" y="440"/>
                    <a:pt x="229" y="440"/>
                  </a:cubicBezTo>
                  <a:cubicBezTo>
                    <a:pt x="229" y="368"/>
                    <a:pt x="287" y="310"/>
                    <a:pt x="358" y="310"/>
                  </a:cubicBezTo>
                  <a:cubicBezTo>
                    <a:pt x="782" y="310"/>
                    <a:pt x="782" y="310"/>
                    <a:pt x="782" y="310"/>
                  </a:cubicBezTo>
                  <a:cubicBezTo>
                    <a:pt x="853" y="310"/>
                    <a:pt x="911" y="368"/>
                    <a:pt x="911" y="440"/>
                  </a:cubicBezTo>
                  <a:cubicBezTo>
                    <a:pt x="911" y="440"/>
                    <a:pt x="911" y="440"/>
                    <a:pt x="911" y="440"/>
                  </a:cubicBezTo>
                  <a:cubicBezTo>
                    <a:pt x="911" y="511"/>
                    <a:pt x="969" y="569"/>
                    <a:pt x="1041" y="569"/>
                  </a:cubicBezTo>
                  <a:cubicBezTo>
                    <a:pt x="1112" y="569"/>
                    <a:pt x="1170" y="511"/>
                    <a:pt x="1170" y="440"/>
                  </a:cubicBezTo>
                  <a:cubicBezTo>
                    <a:pt x="1170" y="440"/>
                    <a:pt x="1170" y="440"/>
                    <a:pt x="1170" y="440"/>
                  </a:cubicBezTo>
                  <a:cubicBezTo>
                    <a:pt x="1201" y="440"/>
                    <a:pt x="1201" y="440"/>
                    <a:pt x="1201" y="440"/>
                  </a:cubicBezTo>
                  <a:cubicBezTo>
                    <a:pt x="1201" y="440"/>
                    <a:pt x="1201" y="440"/>
                    <a:pt x="1201" y="440"/>
                  </a:cubicBezTo>
                  <a:cubicBezTo>
                    <a:pt x="1616" y="440"/>
                    <a:pt x="1616" y="440"/>
                    <a:pt x="1616" y="440"/>
                  </a:cubicBezTo>
                  <a:cubicBezTo>
                    <a:pt x="1627" y="440"/>
                    <a:pt x="1636" y="449"/>
                    <a:pt x="1636" y="460"/>
                  </a:cubicBezTo>
                  <a:lnTo>
                    <a:pt x="1636" y="1243"/>
                  </a:lnTo>
                </a:path>
              </a:pathLst>
            </a:custGeom>
            <a:solidFill>
              <a:schemeClr val="lt1"/>
            </a:solid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43" name="TextBox 42"/>
            <p:cNvSpPr txBox="1"/>
            <p:nvPr/>
          </p:nvSpPr>
          <p:spPr>
            <a:xfrm>
              <a:off x="6441937" y="1645459"/>
              <a:ext cx="3114084" cy="441188"/>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b="1" i="1" dirty="0">
                <a:solidFill>
                  <a:srgbClr val="0070C0"/>
                </a:solidFill>
                <a:latin typeface="微软雅黑" charset="-122"/>
                <a:ea typeface="微软雅黑" charset="-122"/>
              </a:endParaRPr>
            </a:p>
          </p:txBody>
        </p:sp>
        <p:sp>
          <p:nvSpPr>
            <p:cNvPr id="44" name="TextBox 43"/>
            <p:cNvSpPr txBox="1"/>
            <p:nvPr/>
          </p:nvSpPr>
          <p:spPr>
            <a:xfrm>
              <a:off x="6733821" y="2952898"/>
              <a:ext cx="3518613" cy="529424"/>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lnSpc>
                  <a:spcPct val="150000"/>
                </a:lnSpc>
                <a:buClrTx/>
              </a:pPr>
              <a:endParaRPr lang="en-US" sz="1500" b="1" dirty="0">
                <a:solidFill>
                  <a:prstClr val="black"/>
                </a:solidFill>
              </a:endParaRPr>
            </a:p>
          </p:txBody>
        </p:sp>
        <p:sp>
          <p:nvSpPr>
            <p:cNvPr id="45" name="Freeform 44"/>
            <p:cNvSpPr/>
            <p:nvPr/>
          </p:nvSpPr>
          <p:spPr>
            <a:xfrm>
              <a:off x="9695695" y="1774232"/>
              <a:ext cx="723900" cy="656336"/>
            </a:xfrm>
            <a:custGeom>
              <a:avLst/>
              <a:gdLst/>
              <a:ahLst/>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path>
              </a:pathLst>
            </a:custGeom>
            <a:solidFill>
              <a:srgbClr val="0070C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ndParaRPr>
            </a:p>
          </p:txBody>
        </p:sp>
      </p:grpSp>
      <p:sp>
        <p:nvSpPr>
          <p:cNvPr id="9" name="Rectangle 8"/>
          <p:cNvSpPr/>
          <p:nvPr/>
        </p:nvSpPr>
        <p:spPr>
          <a:xfrm>
            <a:off x="1427905" y="2075529"/>
            <a:ext cx="2104679" cy="1546577"/>
          </a:xfrm>
          <a:prstGeom prst="rect">
            <a:avLst/>
          </a:prstGeom>
        </p:spPr>
        <p:txBody>
          <a:bodyPr wrap="square">
            <a:spAutoFit/>
          </a:bodyPr>
          <a:lstStyle/>
          <a:p>
            <a:pPr fontAlgn="base" latinLnBrk="1">
              <a:spcBef>
                <a:spcPct val="0"/>
              </a:spcBef>
              <a:spcAft>
                <a:spcPct val="0"/>
              </a:spcAft>
              <a:buClrTx/>
              <a:buFontTx/>
              <a:buNone/>
            </a:pPr>
            <a:r>
              <a:rPr lang="en-US" sz="1350" b="1" dirty="0" err="1">
                <a:solidFill>
                  <a:prstClr val="black"/>
                </a:solidFill>
                <a:latin typeface="Calibri" pitchFamily="34" charset="0"/>
                <a:ea typeface="微软雅黑 Light" charset="-122"/>
              </a:rPr>
              <a:t>Teknik</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atau</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suatu</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cara</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menggarap</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unsur</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hukuma</a:t>
            </a:r>
            <a:r>
              <a:rPr lang="en-US" sz="1350" b="1" dirty="0">
                <a:solidFill>
                  <a:prstClr val="black"/>
                </a:solidFill>
                <a:latin typeface="Calibri" pitchFamily="34" charset="0"/>
                <a:ea typeface="微软雅黑 Light" charset="-122"/>
              </a:rPr>
              <a:t> sing yang </a:t>
            </a:r>
            <a:r>
              <a:rPr lang="en-US" sz="1350" b="1" dirty="0" err="1">
                <a:solidFill>
                  <a:prstClr val="black"/>
                </a:solidFill>
                <a:latin typeface="Calibri" pitchFamily="34" charset="0"/>
                <a:ea typeface="微软雅黑 Light" charset="-122"/>
              </a:rPr>
              <a:t>aktual</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dalam</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suatu</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masalah</a:t>
            </a:r>
            <a:r>
              <a:rPr lang="en-US" sz="1350" b="1" dirty="0">
                <a:solidFill>
                  <a:prstClr val="black"/>
                </a:solidFill>
                <a:latin typeface="Calibri" pitchFamily="34" charset="0"/>
                <a:ea typeface="微软雅黑 Light" charset="-122"/>
              </a:rPr>
              <a:t> </a:t>
            </a:r>
            <a:r>
              <a:rPr lang="en-US" sz="1350" b="1" dirty="0" err="1">
                <a:solidFill>
                  <a:prstClr val="black"/>
                </a:solidFill>
                <a:latin typeface="Calibri" pitchFamily="34" charset="0"/>
                <a:ea typeface="微软雅黑 Light" charset="-122"/>
              </a:rPr>
              <a:t>hukum</a:t>
            </a:r>
            <a:r>
              <a:rPr lang="en-US" sz="1350" b="1" dirty="0">
                <a:solidFill>
                  <a:prstClr val="black"/>
                </a:solidFill>
                <a:latin typeface="Calibri" pitchFamily="34" charset="0"/>
                <a:ea typeface="微软雅黑 Light" charset="-122"/>
              </a:rPr>
              <a:t> (is the technique of dealing with actual foreign law elements of a legal problem)</a:t>
            </a:r>
          </a:p>
        </p:txBody>
      </p:sp>
      <p:sp>
        <p:nvSpPr>
          <p:cNvPr id="10" name="Rectangle 9"/>
          <p:cNvSpPr/>
          <p:nvPr/>
        </p:nvSpPr>
        <p:spPr>
          <a:xfrm>
            <a:off x="1457325" y="1322584"/>
            <a:ext cx="1741182" cy="300082"/>
          </a:xfrm>
          <a:prstGeom prst="rect">
            <a:avLst/>
          </a:prstGeom>
        </p:spPr>
        <p:txBody>
          <a:bodyPr wrap="none">
            <a:spAutoFit/>
          </a:bodyPr>
          <a:lstStyle/>
          <a:p>
            <a:pPr fontAlgn="base" latinLnBrk="1">
              <a:spcBef>
                <a:spcPct val="0"/>
              </a:spcBef>
              <a:spcAft>
                <a:spcPct val="0"/>
              </a:spcAft>
              <a:buClrTx/>
              <a:buFontTx/>
              <a:buNone/>
            </a:pPr>
            <a:r>
              <a:rPr lang="en-US" sz="1350" b="1" i="1" dirty="0">
                <a:solidFill>
                  <a:srgbClr val="0F6FC6"/>
                </a:solidFill>
                <a:latin typeface="Microsoft YaHei" pitchFamily="34" charset="-122"/>
                <a:ea typeface="Microsoft YaHei" pitchFamily="34" charset="-122"/>
              </a:rPr>
              <a:t>Comparative Law </a:t>
            </a:r>
          </a:p>
        </p:txBody>
      </p:sp>
    </p:spTree>
    <p:extLst>
      <p:ext uri="{BB962C8B-B14F-4D97-AF65-F5344CB8AC3E}">
        <p14:creationId xmlns:p14="http://schemas.microsoft.com/office/powerpoint/2010/main" val="184478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0-#ppt_w/2"/>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ppt_x</p:attrName>
                                        </p:attrNameLst>
                                      </p:cBhvr>
                                      <p:tavLst>
                                        <p:tav tm="0">
                                          <p:val>
                                            <p:strVal val="#ppt_x"/>
                                          </p:val>
                                        </p:tav>
                                        <p:tav tm="100000">
                                          <p:val>
                                            <p:strVal val="#ppt_x"/>
                                          </p:val>
                                        </p:tav>
                                      </p:tavLst>
                                    </p:anim>
                                    <p:anim calcmode="lin" valueType="num">
                                      <p:cBhvr>
                                        <p:cTn id="13" dur="500" fill="hold"/>
                                        <p:tgtEl>
                                          <p:spTgt spid="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ppt_x</p:attrName>
                                        </p:attrNameLst>
                                      </p:cBhvr>
                                      <p:tavLst>
                                        <p:tav tm="0">
                                          <p:val>
                                            <p:strVal val="#ppt_x"/>
                                          </p:val>
                                        </p:tav>
                                        <p:tav tm="100000">
                                          <p:val>
                                            <p:strVal val="#ppt_x"/>
                                          </p:val>
                                        </p:tav>
                                      </p:tavLst>
                                    </p:anim>
                                    <p:anim calcmode="lin" valueType="num">
                                      <p:cBhvr>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ppt_x</p:attrName>
                                        </p:attrNameLst>
                                      </p:cBhvr>
                                      <p:tavLst>
                                        <p:tav tm="0">
                                          <p:val>
                                            <p:strVal val="#ppt_x"/>
                                          </p:val>
                                        </p:tav>
                                        <p:tav tm="100000">
                                          <p:val>
                                            <p:strVal val="#ppt_x"/>
                                          </p:val>
                                        </p:tav>
                                      </p:tavLst>
                                    </p:anim>
                                    <p:anim calcmode="lin" valueType="num">
                                      <p:cBhvr>
                                        <p:cTn id="2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340513" y="-23806"/>
            <a:ext cx="7164655" cy="1154962"/>
            <a:chOff x="454155" y="-31551"/>
            <a:chExt cx="9553607" cy="1539400"/>
          </a:xfrm>
        </p:grpSpPr>
        <p:sp>
          <p:nvSpPr>
            <p:cNvPr id="1048749" name="TextBox 1048748"/>
            <p:cNvSpPr txBox="1"/>
            <p:nvPr/>
          </p:nvSpPr>
          <p:spPr>
            <a:xfrm>
              <a:off x="3440503" y="307949"/>
              <a:ext cx="6567259" cy="1199900"/>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algn="ctr">
                <a:buClrTx/>
                <a:buFontTx/>
                <a:buNone/>
              </a:pPr>
              <a:r>
                <a:rPr lang="en-US" sz="2700" b="1" dirty="0">
                  <a:solidFill>
                    <a:prstClr val="black"/>
                  </a:solidFill>
                </a:rPr>
                <a:t>FUNGSI PERBANDINGAN HUKUM</a:t>
              </a:r>
            </a:p>
            <a:p>
              <a:pPr algn="ctr">
                <a:buClrTx/>
                <a:buFontTx/>
                <a:buNone/>
              </a:pPr>
              <a:r>
                <a:rPr lang="en-US" sz="2700" dirty="0">
                  <a:solidFill>
                    <a:prstClr val="black"/>
                  </a:solidFill>
                </a:rPr>
                <a:t>(SECARA BERENCANA)</a:t>
              </a:r>
              <a:endParaRPr lang="id-ID" sz="2700" dirty="0">
                <a:solidFill>
                  <a:prstClr val="black"/>
                </a:solidFill>
              </a:endParaRPr>
            </a:p>
          </p:txBody>
        </p:sp>
        <p:sp>
          <p:nvSpPr>
            <p:cNvPr id="1048750" name="Isosceles Triangle 1048749"/>
            <p:cNvSpPr/>
            <p:nvPr/>
          </p:nvSpPr>
          <p:spPr>
            <a:xfrm rot="2805906">
              <a:off x="439830" y="-17226"/>
              <a:ext cx="801401" cy="772752"/>
            </a:xfrm>
            <a:prstGeom prst="triangle">
              <a:avLst>
                <a:gd name="adj" fmla="val 68796"/>
              </a:avLst>
            </a:prstGeom>
            <a:solidFill>
              <a:srgbClr val="FF4A4A"/>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1048751" name="TextBox 1048750"/>
            <p:cNvSpPr txBox="1"/>
            <p:nvPr/>
          </p:nvSpPr>
          <p:spPr>
            <a:xfrm>
              <a:off x="579759" y="243669"/>
              <a:ext cx="406981" cy="523033"/>
            </a:xfrm>
            <a:prstGeom prst="rect">
              <a:avLst/>
            </a:prstGeom>
            <a:noFill/>
            <a:ln>
              <a:noFill/>
            </a:ln>
          </p:spPr>
          <p:txBody>
            <a:bodyPr vert="horz" wrap="non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en-US" altLang="zh-CN" sz="2100" b="1">
                  <a:solidFill>
                    <a:prstClr val="white"/>
                  </a:solidFill>
                  <a:effectLst>
                    <a:outerShdw blurRad="38100" dist="38100" dir="2700000" algn="tl">
                      <a:srgbClr val="C0C0C0"/>
                    </a:outerShdw>
                  </a:effectLst>
                  <a:latin typeface="微软雅黑" charset="-122"/>
                  <a:ea typeface="微软雅黑" charset="-122"/>
                </a:rPr>
                <a:t>2</a:t>
              </a:r>
            </a:p>
          </p:txBody>
        </p:sp>
      </p:grpSp>
      <p:sp>
        <p:nvSpPr>
          <p:cNvPr id="1048754" name="Rectangle 1048753"/>
          <p:cNvSpPr/>
          <p:nvPr/>
        </p:nvSpPr>
        <p:spPr>
          <a:xfrm>
            <a:off x="2587228" y="392906"/>
            <a:ext cx="3871913" cy="4071938"/>
          </a:xfrm>
          <a:prstGeom prst="rect">
            <a:avLst/>
          </a:prstGeom>
          <a:no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755" name="Oval 1048754"/>
          <p:cNvSpPr/>
          <p:nvPr/>
        </p:nvSpPr>
        <p:spPr>
          <a:xfrm>
            <a:off x="6401992" y="1812049"/>
            <a:ext cx="475059" cy="485135"/>
          </a:xfrm>
          <a:prstGeom prst="ellipse">
            <a:avLst/>
          </a:prstGeom>
          <a:solidFill>
            <a:srgbClr val="FF4A4A"/>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id-ID" altLang="zh-CN" sz="2100" b="1" dirty="0">
                <a:solidFill>
                  <a:prstClr val="black"/>
                </a:solidFill>
              </a:rPr>
              <a:t>3</a:t>
            </a:r>
            <a:endParaRPr lang="zh-CN" altLang="en-US" sz="2400" b="1" dirty="0">
              <a:solidFill>
                <a:prstClr val="black"/>
              </a:solidFill>
            </a:endParaRPr>
          </a:p>
        </p:txBody>
      </p:sp>
      <p:sp>
        <p:nvSpPr>
          <p:cNvPr id="1048758" name="Oval 1048757"/>
          <p:cNvSpPr/>
          <p:nvPr/>
        </p:nvSpPr>
        <p:spPr>
          <a:xfrm>
            <a:off x="6004556" y="2791362"/>
            <a:ext cx="483502" cy="445294"/>
          </a:xfrm>
          <a:prstGeom prst="ellipse">
            <a:avLst/>
          </a:prstGeom>
          <a:solidFill>
            <a:schemeClr val="accent2"/>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id-ID" altLang="zh-CN" sz="2100" b="1" dirty="0">
                <a:solidFill>
                  <a:prstClr val="black"/>
                </a:solidFill>
              </a:rPr>
              <a:t>4</a:t>
            </a:r>
            <a:endParaRPr lang="zh-CN" altLang="en-US" sz="2100" b="1" dirty="0">
              <a:solidFill>
                <a:prstClr val="black"/>
              </a:solidFill>
            </a:endParaRPr>
          </a:p>
        </p:txBody>
      </p:sp>
      <p:sp>
        <p:nvSpPr>
          <p:cNvPr id="1048762" name="Oval 1048761"/>
          <p:cNvSpPr/>
          <p:nvPr/>
        </p:nvSpPr>
        <p:spPr>
          <a:xfrm>
            <a:off x="2453153" y="1614647"/>
            <a:ext cx="484843" cy="485328"/>
          </a:xfrm>
          <a:prstGeom prst="ellipse">
            <a:avLst/>
          </a:prstGeom>
          <a:solidFill>
            <a:srgbClr val="FFC000"/>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id-ID" altLang="zh-CN" sz="2100" b="1" dirty="0">
                <a:solidFill>
                  <a:prstClr val="black"/>
                </a:solidFill>
              </a:rPr>
              <a:t>1</a:t>
            </a:r>
            <a:endParaRPr lang="zh-CN" altLang="en-US" sz="1200" b="1" dirty="0">
              <a:solidFill>
                <a:prstClr val="black"/>
              </a:solidFill>
            </a:endParaRPr>
          </a:p>
        </p:txBody>
      </p:sp>
      <p:sp>
        <p:nvSpPr>
          <p:cNvPr id="1048765" name="Oval 1048764"/>
          <p:cNvSpPr/>
          <p:nvPr/>
        </p:nvSpPr>
        <p:spPr>
          <a:xfrm>
            <a:off x="2673460" y="2578995"/>
            <a:ext cx="463253" cy="472369"/>
          </a:xfrm>
          <a:prstGeom prst="ellipse">
            <a:avLst/>
          </a:prstGeom>
          <a:solidFill>
            <a:srgbClr val="2E75B6"/>
          </a:solidFill>
          <a:ln>
            <a:noFill/>
          </a:ln>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r>
              <a:rPr lang="id-ID" altLang="zh-CN" sz="2100" b="1" dirty="0">
                <a:solidFill>
                  <a:prstClr val="black"/>
                </a:solidFill>
              </a:rPr>
              <a:t>2</a:t>
            </a:r>
            <a:endParaRPr lang="zh-CN" altLang="en-US" sz="2100" b="1" dirty="0">
              <a:solidFill>
                <a:prstClr val="black"/>
              </a:solidFill>
            </a:endParaRPr>
          </a:p>
        </p:txBody>
      </p:sp>
      <p:sp>
        <p:nvSpPr>
          <p:cNvPr id="1048767" name="Freeform 1048766"/>
          <p:cNvSpPr/>
          <p:nvPr/>
        </p:nvSpPr>
        <p:spPr>
          <a:xfrm>
            <a:off x="3005137" y="1637109"/>
            <a:ext cx="1556147" cy="3463528"/>
          </a:xfrm>
          <a:custGeom>
            <a:avLst/>
            <a:gdLst/>
            <a:ahLst/>
            <a:cxnLst/>
            <a:rect l="0" t="0" r="r" b="b"/>
            <a:pathLst>
              <a:path w="2073646" h="4617523">
                <a:moveTo>
                  <a:pt x="496544" y="286"/>
                </a:moveTo>
                <a:cubicBezTo>
                  <a:pt x="549745" y="-3835"/>
                  <a:pt x="587746" y="36738"/>
                  <a:pt x="587746" y="107741"/>
                </a:cubicBezTo>
                <a:lnTo>
                  <a:pt x="587746" y="169348"/>
                </a:lnTo>
                <a:lnTo>
                  <a:pt x="632799" y="169348"/>
                </a:lnTo>
                <a:cubicBezTo>
                  <a:pt x="1222678" y="169348"/>
                  <a:pt x="1222678" y="169348"/>
                  <a:pt x="1222678" y="169348"/>
                </a:cubicBezTo>
                <a:cubicBezTo>
                  <a:pt x="1459058" y="169348"/>
                  <a:pt x="1675177" y="263990"/>
                  <a:pt x="1823759" y="419473"/>
                </a:cubicBezTo>
                <a:cubicBezTo>
                  <a:pt x="1979094" y="568197"/>
                  <a:pt x="2073646" y="784521"/>
                  <a:pt x="2073646" y="1014366"/>
                </a:cubicBezTo>
                <a:cubicBezTo>
                  <a:pt x="2073646" y="4617523"/>
                  <a:pt x="2073646" y="4617523"/>
                  <a:pt x="2073646" y="4617523"/>
                </a:cubicBezTo>
                <a:cubicBezTo>
                  <a:pt x="1762975" y="4617523"/>
                  <a:pt x="1762975" y="4617523"/>
                  <a:pt x="1762975" y="4617523"/>
                </a:cubicBezTo>
                <a:cubicBezTo>
                  <a:pt x="1762975" y="1014366"/>
                  <a:pt x="1762975" y="1014366"/>
                  <a:pt x="1762975" y="1014366"/>
                </a:cubicBezTo>
                <a:cubicBezTo>
                  <a:pt x="1762975" y="872403"/>
                  <a:pt x="1702192" y="743960"/>
                  <a:pt x="1600886" y="642558"/>
                </a:cubicBezTo>
                <a:cubicBezTo>
                  <a:pt x="1506334" y="547916"/>
                  <a:pt x="1371259" y="487075"/>
                  <a:pt x="1222678" y="487075"/>
                </a:cubicBezTo>
                <a:cubicBezTo>
                  <a:pt x="864731" y="487075"/>
                  <a:pt x="685757" y="487075"/>
                  <a:pt x="596270" y="487075"/>
                </a:cubicBezTo>
                <a:lnTo>
                  <a:pt x="587746" y="487075"/>
                </a:lnTo>
                <a:lnTo>
                  <a:pt x="587746" y="540517"/>
                </a:lnTo>
                <a:cubicBezTo>
                  <a:pt x="587746" y="635187"/>
                  <a:pt x="520189" y="675760"/>
                  <a:pt x="439120" y="628425"/>
                </a:cubicBezTo>
                <a:cubicBezTo>
                  <a:pt x="60801" y="405275"/>
                  <a:pt x="60801" y="405275"/>
                  <a:pt x="60801" y="405275"/>
                </a:cubicBezTo>
                <a:cubicBezTo>
                  <a:pt x="-20267" y="364702"/>
                  <a:pt x="-20267" y="283556"/>
                  <a:pt x="60801" y="236221"/>
                </a:cubicBezTo>
                <a:cubicBezTo>
                  <a:pt x="439120" y="19833"/>
                  <a:pt x="439120" y="19833"/>
                  <a:pt x="439120" y="19833"/>
                </a:cubicBezTo>
                <a:cubicBezTo>
                  <a:pt x="459387" y="7999"/>
                  <a:pt x="478810" y="1660"/>
                  <a:pt x="496544" y="286"/>
                </a:cubicBezTo>
              </a:path>
            </a:pathLst>
          </a:custGeom>
          <a:solidFill>
            <a:srgbClr val="FFC000"/>
          </a:solid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768" name="Freeform 1048767"/>
          <p:cNvSpPr/>
          <p:nvPr/>
        </p:nvSpPr>
        <p:spPr>
          <a:xfrm>
            <a:off x="3198019" y="2578994"/>
            <a:ext cx="1129903" cy="2521643"/>
          </a:xfrm>
          <a:custGeom>
            <a:avLst/>
            <a:gdLst/>
            <a:ahLst/>
            <a:cxnLst/>
            <a:rect l="0" t="0" r="r" b="b"/>
            <a:pathLst>
              <a:path w="1505361" h="3699754">
                <a:moveTo>
                  <a:pt x="494515" y="640"/>
                </a:moveTo>
                <a:cubicBezTo>
                  <a:pt x="545715" y="-5386"/>
                  <a:pt x="579848" y="31404"/>
                  <a:pt x="579848" y="102449"/>
                </a:cubicBezTo>
                <a:lnTo>
                  <a:pt x="579848" y="164392"/>
                </a:lnTo>
                <a:lnTo>
                  <a:pt x="599904" y="164392"/>
                </a:lnTo>
                <a:cubicBezTo>
                  <a:pt x="1005892" y="164392"/>
                  <a:pt x="1005892" y="164392"/>
                  <a:pt x="1005892" y="164392"/>
                </a:cubicBezTo>
                <a:cubicBezTo>
                  <a:pt x="1282625" y="164392"/>
                  <a:pt x="1505361" y="387465"/>
                  <a:pt x="1505361" y="657856"/>
                </a:cubicBezTo>
                <a:cubicBezTo>
                  <a:pt x="1505361" y="3699754"/>
                  <a:pt x="1505361" y="3699754"/>
                  <a:pt x="1505361" y="3699754"/>
                </a:cubicBezTo>
                <a:cubicBezTo>
                  <a:pt x="1188131" y="3699754"/>
                  <a:pt x="1188131" y="3699754"/>
                  <a:pt x="1188131" y="3699754"/>
                </a:cubicBezTo>
                <a:cubicBezTo>
                  <a:pt x="1188131" y="657856"/>
                  <a:pt x="1188131" y="657856"/>
                  <a:pt x="1188131" y="657856"/>
                </a:cubicBezTo>
                <a:cubicBezTo>
                  <a:pt x="1188131" y="563219"/>
                  <a:pt x="1107136" y="482102"/>
                  <a:pt x="1005892" y="475342"/>
                </a:cubicBezTo>
                <a:cubicBezTo>
                  <a:pt x="821123" y="475342"/>
                  <a:pt x="705642" y="475342"/>
                  <a:pt x="633466" y="475342"/>
                </a:cubicBezTo>
                <a:lnTo>
                  <a:pt x="579848" y="475342"/>
                </a:lnTo>
                <a:lnTo>
                  <a:pt x="579848" y="542248"/>
                </a:lnTo>
                <a:cubicBezTo>
                  <a:pt x="579848" y="636973"/>
                  <a:pt x="519166" y="670804"/>
                  <a:pt x="438258" y="623441"/>
                </a:cubicBezTo>
                <a:cubicBezTo>
                  <a:pt x="60682" y="406925"/>
                  <a:pt x="60682" y="406925"/>
                  <a:pt x="60682" y="406925"/>
                </a:cubicBezTo>
                <a:cubicBezTo>
                  <a:pt x="-20227" y="359562"/>
                  <a:pt x="-20227" y="285134"/>
                  <a:pt x="60682" y="237771"/>
                </a:cubicBezTo>
                <a:cubicBezTo>
                  <a:pt x="438258" y="21255"/>
                  <a:pt x="438258" y="21255"/>
                  <a:pt x="438258" y="21255"/>
                </a:cubicBezTo>
                <a:cubicBezTo>
                  <a:pt x="458485" y="9414"/>
                  <a:pt x="477448" y="2648"/>
                  <a:pt x="494515" y="640"/>
                </a:cubicBezTo>
              </a:path>
            </a:pathLst>
          </a:custGeom>
          <a:solidFill>
            <a:srgbClr val="2E75B6"/>
          </a:solid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769" name="Freeform 1048768"/>
          <p:cNvSpPr/>
          <p:nvPr/>
        </p:nvSpPr>
        <p:spPr>
          <a:xfrm>
            <a:off x="4561284" y="1847850"/>
            <a:ext cx="1808559" cy="3252787"/>
          </a:xfrm>
          <a:custGeom>
            <a:avLst/>
            <a:gdLst/>
            <a:ahLst/>
            <a:cxnLst/>
            <a:rect l="0" t="0" r="r" b="b"/>
            <a:pathLst>
              <a:path w="2411784" h="3881082">
                <a:moveTo>
                  <a:pt x="1915240" y="340"/>
                </a:moveTo>
                <a:cubicBezTo>
                  <a:pt x="1932974" y="1819"/>
                  <a:pt x="1952397" y="8158"/>
                  <a:pt x="1972664" y="19992"/>
                </a:cubicBezTo>
                <a:cubicBezTo>
                  <a:pt x="2350983" y="236380"/>
                  <a:pt x="2350983" y="236380"/>
                  <a:pt x="2350983" y="236380"/>
                </a:cubicBezTo>
                <a:cubicBezTo>
                  <a:pt x="2432051" y="283715"/>
                  <a:pt x="2432051" y="358099"/>
                  <a:pt x="2350983" y="405434"/>
                </a:cubicBezTo>
                <a:cubicBezTo>
                  <a:pt x="1972664" y="628584"/>
                  <a:pt x="1972664" y="628584"/>
                  <a:pt x="1972664" y="628584"/>
                </a:cubicBezTo>
                <a:cubicBezTo>
                  <a:pt x="1891595" y="675919"/>
                  <a:pt x="1824038" y="635346"/>
                  <a:pt x="1824038" y="540676"/>
                </a:cubicBezTo>
                <a:lnTo>
                  <a:pt x="1824038" y="487256"/>
                </a:lnTo>
                <a:lnTo>
                  <a:pt x="1680230" y="487256"/>
                </a:lnTo>
                <a:cubicBezTo>
                  <a:pt x="851015" y="487256"/>
                  <a:pt x="851015" y="487256"/>
                  <a:pt x="851015" y="487256"/>
                </a:cubicBezTo>
                <a:cubicBezTo>
                  <a:pt x="702425" y="487256"/>
                  <a:pt x="567343" y="548101"/>
                  <a:pt x="472786" y="642750"/>
                </a:cubicBezTo>
                <a:cubicBezTo>
                  <a:pt x="371475" y="737398"/>
                  <a:pt x="317442" y="872611"/>
                  <a:pt x="317442" y="1014583"/>
                </a:cubicBezTo>
                <a:cubicBezTo>
                  <a:pt x="317442" y="3881082"/>
                  <a:pt x="317442" y="3881082"/>
                  <a:pt x="317442" y="3881082"/>
                </a:cubicBezTo>
                <a:cubicBezTo>
                  <a:pt x="0" y="3881082"/>
                  <a:pt x="0" y="3881082"/>
                  <a:pt x="0" y="3881082"/>
                </a:cubicBezTo>
                <a:cubicBezTo>
                  <a:pt x="0" y="1014583"/>
                  <a:pt x="0" y="1014583"/>
                  <a:pt x="0" y="1014583"/>
                </a:cubicBezTo>
                <a:cubicBezTo>
                  <a:pt x="0" y="784723"/>
                  <a:pt x="94557" y="568383"/>
                  <a:pt x="249901" y="419650"/>
                </a:cubicBezTo>
                <a:cubicBezTo>
                  <a:pt x="405245" y="264156"/>
                  <a:pt x="614622" y="169507"/>
                  <a:pt x="851015" y="169507"/>
                </a:cubicBezTo>
                <a:cubicBezTo>
                  <a:pt x="1479990" y="169507"/>
                  <a:pt x="1715855" y="169507"/>
                  <a:pt x="1804305" y="169507"/>
                </a:cubicBezTo>
                <a:lnTo>
                  <a:pt x="1824038" y="169507"/>
                </a:lnTo>
                <a:lnTo>
                  <a:pt x="1824038" y="101138"/>
                </a:lnTo>
                <a:cubicBezTo>
                  <a:pt x="1824038" y="35207"/>
                  <a:pt x="1862039" y="-4098"/>
                  <a:pt x="1915240" y="340"/>
                </a:cubicBezTo>
              </a:path>
            </a:pathLst>
          </a:custGeom>
          <a:solidFill>
            <a:srgbClr val="FF4A4A"/>
          </a:solid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770" name="Freeform 1048769"/>
          <p:cNvSpPr/>
          <p:nvPr/>
        </p:nvSpPr>
        <p:spPr>
          <a:xfrm>
            <a:off x="4788694" y="2783682"/>
            <a:ext cx="1150144" cy="2316956"/>
          </a:xfrm>
          <a:custGeom>
            <a:avLst/>
            <a:gdLst/>
            <a:ahLst/>
            <a:cxnLst/>
            <a:rect l="0" t="0" r="r" b="b"/>
            <a:pathLst>
              <a:path w="1533896" h="3088761">
                <a:moveTo>
                  <a:pt x="1037352" y="287"/>
                </a:moveTo>
                <a:cubicBezTo>
                  <a:pt x="1055086" y="1661"/>
                  <a:pt x="1074509" y="8000"/>
                  <a:pt x="1094776" y="19834"/>
                </a:cubicBezTo>
                <a:cubicBezTo>
                  <a:pt x="1473095" y="236222"/>
                  <a:pt x="1473095" y="236222"/>
                  <a:pt x="1473095" y="236222"/>
                </a:cubicBezTo>
                <a:cubicBezTo>
                  <a:pt x="1554163" y="283557"/>
                  <a:pt x="1554163" y="364703"/>
                  <a:pt x="1473095" y="412038"/>
                </a:cubicBezTo>
                <a:cubicBezTo>
                  <a:pt x="1094776" y="628426"/>
                  <a:pt x="1094776" y="628426"/>
                  <a:pt x="1094776" y="628426"/>
                </a:cubicBezTo>
                <a:cubicBezTo>
                  <a:pt x="1013707" y="675761"/>
                  <a:pt x="946150" y="635188"/>
                  <a:pt x="946150" y="540519"/>
                </a:cubicBezTo>
                <a:lnTo>
                  <a:pt x="946150" y="491950"/>
                </a:lnTo>
                <a:lnTo>
                  <a:pt x="901709" y="491950"/>
                </a:lnTo>
                <a:cubicBezTo>
                  <a:pt x="500475" y="491950"/>
                  <a:pt x="500475" y="491950"/>
                  <a:pt x="500475" y="491950"/>
                </a:cubicBezTo>
                <a:cubicBezTo>
                  <a:pt x="399028" y="491950"/>
                  <a:pt x="317869" y="573100"/>
                  <a:pt x="317869" y="667776"/>
                </a:cubicBezTo>
                <a:cubicBezTo>
                  <a:pt x="317869" y="3088761"/>
                  <a:pt x="317869" y="3088761"/>
                  <a:pt x="317869" y="3088761"/>
                </a:cubicBezTo>
                <a:cubicBezTo>
                  <a:pt x="0" y="3088761"/>
                  <a:pt x="0" y="3088761"/>
                  <a:pt x="0" y="3088761"/>
                </a:cubicBezTo>
                <a:cubicBezTo>
                  <a:pt x="0" y="667776"/>
                  <a:pt x="0" y="667776"/>
                  <a:pt x="0" y="667776"/>
                </a:cubicBezTo>
                <a:cubicBezTo>
                  <a:pt x="0" y="397275"/>
                  <a:pt x="223185" y="174111"/>
                  <a:pt x="500475" y="174111"/>
                </a:cubicBezTo>
                <a:cubicBezTo>
                  <a:pt x="743950" y="174111"/>
                  <a:pt x="865687" y="174111"/>
                  <a:pt x="926556" y="174111"/>
                </a:cubicBezTo>
                <a:lnTo>
                  <a:pt x="946150" y="174111"/>
                </a:lnTo>
                <a:lnTo>
                  <a:pt x="946150" y="107742"/>
                </a:lnTo>
                <a:cubicBezTo>
                  <a:pt x="946150" y="36739"/>
                  <a:pt x="984151" y="-3833"/>
                  <a:pt x="1037352" y="287"/>
                </a:cubicBezTo>
              </a:path>
            </a:pathLst>
          </a:custGeom>
          <a:gradFill rotWithShape="1">
            <a:gsLst>
              <a:gs pos="0">
                <a:srgbClr val="2A0000">
                  <a:alpha val="100000"/>
                </a:srgbClr>
              </a:gs>
              <a:gs pos="50000">
                <a:schemeClr val="accent2">
                  <a:alpha val="100000"/>
                </a:schemeClr>
              </a:gs>
              <a:gs pos="100000">
                <a:srgbClr val="2A0000">
                  <a:alpha val="100000"/>
                </a:srgbClr>
              </a:gs>
            </a:gsLst>
            <a:lin ang="0" scaled="0"/>
          </a:gradFill>
          <a:ln>
            <a:noFill/>
          </a:ln>
        </p:spPr>
        <p:txBody>
          <a:bodyPr vert="horz" lIns="68580" tIns="34290" rIns="68580" bIns="34290" anchor="t"/>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endParaRPr lang="zh-CN" altLang="en-US" sz="1350">
              <a:solidFill>
                <a:prstClr val="black"/>
              </a:solidFill>
            </a:endParaRPr>
          </a:p>
        </p:txBody>
      </p:sp>
      <p:sp>
        <p:nvSpPr>
          <p:cNvPr id="1048773" name="TextBox 1048772"/>
          <p:cNvSpPr txBox="1"/>
          <p:nvPr/>
        </p:nvSpPr>
        <p:spPr>
          <a:xfrm>
            <a:off x="294235" y="1246986"/>
            <a:ext cx="2158918" cy="1454244"/>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buClrTx/>
            </a:pPr>
            <a:r>
              <a:rPr lang="en-US" b="1" dirty="0" err="1">
                <a:solidFill>
                  <a:prstClr val="black"/>
                </a:solidFill>
              </a:rPr>
              <a:t>Fungsi</a:t>
            </a:r>
            <a:r>
              <a:rPr lang="en-US" b="1" dirty="0">
                <a:solidFill>
                  <a:prstClr val="black"/>
                </a:solidFill>
              </a:rPr>
              <a:t> </a:t>
            </a:r>
            <a:r>
              <a:rPr lang="en-US" b="1" dirty="0" err="1">
                <a:solidFill>
                  <a:prstClr val="black"/>
                </a:solidFill>
              </a:rPr>
              <a:t>perbandingan</a:t>
            </a:r>
            <a:endParaRPr lang="en-US" b="1" dirty="0">
              <a:solidFill>
                <a:prstClr val="black"/>
              </a:solidFill>
            </a:endParaRPr>
          </a:p>
          <a:p>
            <a:pPr indent="-257175">
              <a:buClrTx/>
            </a:pPr>
            <a:r>
              <a:rPr lang="en-US" b="1" dirty="0" err="1">
                <a:solidFill>
                  <a:prstClr val="black"/>
                </a:solidFill>
              </a:rPr>
              <a:t>hukum</a:t>
            </a:r>
            <a:r>
              <a:rPr lang="en-US" b="1" dirty="0">
                <a:solidFill>
                  <a:prstClr val="black"/>
                </a:solidFill>
              </a:rPr>
              <a:t> </a:t>
            </a:r>
            <a:r>
              <a:rPr lang="en-US" b="1" dirty="0" err="1">
                <a:solidFill>
                  <a:prstClr val="black"/>
                </a:solidFill>
              </a:rPr>
              <a:t>bagi</a:t>
            </a:r>
            <a:r>
              <a:rPr lang="en-US" b="1" dirty="0">
                <a:solidFill>
                  <a:prstClr val="black"/>
                </a:solidFill>
              </a:rPr>
              <a:t> </a:t>
            </a:r>
            <a:r>
              <a:rPr lang="en-US" b="1" dirty="0" err="1">
                <a:solidFill>
                  <a:prstClr val="black"/>
                </a:solidFill>
              </a:rPr>
              <a:t>pengembangan</a:t>
            </a:r>
            <a:r>
              <a:rPr lang="en-US" b="1" dirty="0">
                <a:solidFill>
                  <a:prstClr val="black"/>
                </a:solidFill>
              </a:rPr>
              <a:t> </a:t>
            </a:r>
            <a:r>
              <a:rPr lang="en-US" b="1" dirty="0" err="1">
                <a:solidFill>
                  <a:prstClr val="black"/>
                </a:solidFill>
              </a:rPr>
              <a:t>ilmu</a:t>
            </a:r>
            <a:r>
              <a:rPr lang="en-US" b="1" dirty="0">
                <a:solidFill>
                  <a:prstClr val="black"/>
                </a:solidFill>
              </a:rPr>
              <a:t> </a:t>
            </a:r>
            <a:r>
              <a:rPr lang="en-US" b="1" dirty="0" err="1">
                <a:solidFill>
                  <a:prstClr val="black"/>
                </a:solidFill>
              </a:rPr>
              <a:t>hukum</a:t>
            </a:r>
            <a:endParaRPr lang="en-US" b="1" dirty="0">
              <a:solidFill>
                <a:prstClr val="black"/>
              </a:solidFill>
            </a:endParaRPr>
          </a:p>
          <a:p>
            <a:pPr indent="-257175">
              <a:buClrTx/>
            </a:pPr>
            <a:r>
              <a:rPr lang="en-US" b="1" dirty="0">
                <a:solidFill>
                  <a:prstClr val="black"/>
                </a:solidFill>
              </a:rPr>
              <a:t>Indonesia</a:t>
            </a:r>
          </a:p>
          <a:p>
            <a:pPr indent="-257175">
              <a:buClrTx/>
            </a:pPr>
            <a:endParaRPr lang="id-ID" b="1" dirty="0">
              <a:solidFill>
                <a:prstClr val="black"/>
              </a:solidFill>
            </a:endParaRPr>
          </a:p>
        </p:txBody>
      </p:sp>
      <p:sp>
        <p:nvSpPr>
          <p:cNvPr id="1048774" name="TextBox 1048773"/>
          <p:cNvSpPr txBox="1"/>
          <p:nvPr/>
        </p:nvSpPr>
        <p:spPr>
          <a:xfrm>
            <a:off x="1186668" y="3140833"/>
            <a:ext cx="2415778" cy="900246"/>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buClrTx/>
            </a:pPr>
            <a:r>
              <a:rPr lang="en-US" b="1" dirty="0" err="1">
                <a:solidFill>
                  <a:prstClr val="black"/>
                </a:solidFill>
              </a:rPr>
              <a:t>Fungsi</a:t>
            </a:r>
            <a:r>
              <a:rPr lang="en-US" b="1" dirty="0">
                <a:solidFill>
                  <a:prstClr val="black"/>
                </a:solidFill>
              </a:rPr>
              <a:t> </a:t>
            </a:r>
            <a:r>
              <a:rPr lang="en-US" b="1" dirty="0" err="1">
                <a:solidFill>
                  <a:prstClr val="black"/>
                </a:solidFill>
              </a:rPr>
              <a:t>perbandingan</a:t>
            </a:r>
            <a:r>
              <a:rPr lang="en-US" b="1" dirty="0">
                <a:solidFill>
                  <a:prstClr val="black"/>
                </a:solidFill>
              </a:rPr>
              <a:t> </a:t>
            </a:r>
            <a:r>
              <a:rPr lang="en-US" b="1" dirty="0" err="1">
                <a:solidFill>
                  <a:prstClr val="black"/>
                </a:solidFill>
              </a:rPr>
              <a:t>hukum</a:t>
            </a:r>
            <a:r>
              <a:rPr lang="en-US" b="1" dirty="0">
                <a:solidFill>
                  <a:prstClr val="black"/>
                </a:solidFill>
              </a:rPr>
              <a:t> </a:t>
            </a:r>
            <a:r>
              <a:rPr lang="en-US" b="1" dirty="0" err="1">
                <a:solidFill>
                  <a:prstClr val="black"/>
                </a:solidFill>
              </a:rPr>
              <a:t>bagi</a:t>
            </a:r>
            <a:r>
              <a:rPr lang="en-US" b="1" dirty="0">
                <a:solidFill>
                  <a:prstClr val="black"/>
                </a:solidFill>
              </a:rPr>
              <a:t> </a:t>
            </a:r>
            <a:r>
              <a:rPr lang="en-US" b="1" dirty="0" err="1">
                <a:solidFill>
                  <a:prstClr val="black"/>
                </a:solidFill>
              </a:rPr>
              <a:t>praktik</a:t>
            </a:r>
            <a:r>
              <a:rPr lang="en-US" b="1" dirty="0">
                <a:solidFill>
                  <a:prstClr val="black"/>
                </a:solidFill>
              </a:rPr>
              <a:t> </a:t>
            </a:r>
            <a:r>
              <a:rPr lang="en-US" b="1" dirty="0" err="1">
                <a:solidFill>
                  <a:prstClr val="black"/>
                </a:solidFill>
              </a:rPr>
              <a:t>dan</a:t>
            </a:r>
            <a:r>
              <a:rPr lang="en-US" b="1" dirty="0">
                <a:solidFill>
                  <a:prstClr val="black"/>
                </a:solidFill>
              </a:rPr>
              <a:t> </a:t>
            </a:r>
            <a:r>
              <a:rPr lang="en-US" b="1" dirty="0" err="1">
                <a:solidFill>
                  <a:prstClr val="black"/>
                </a:solidFill>
              </a:rPr>
              <a:t>pembinaan</a:t>
            </a:r>
            <a:r>
              <a:rPr lang="en-US" b="1" dirty="0">
                <a:solidFill>
                  <a:prstClr val="black"/>
                </a:solidFill>
              </a:rPr>
              <a:t> </a:t>
            </a:r>
            <a:r>
              <a:rPr lang="en-US" b="1" dirty="0" err="1">
                <a:solidFill>
                  <a:prstClr val="black"/>
                </a:solidFill>
              </a:rPr>
              <a:t>hukum</a:t>
            </a:r>
            <a:endParaRPr lang="zh-CN" altLang="en-US" b="1" dirty="0">
              <a:solidFill>
                <a:prstClr val="white"/>
              </a:solidFill>
              <a:latin typeface="Arial"/>
              <a:ea typeface="微软雅黑" charset="-122"/>
            </a:endParaRPr>
          </a:p>
        </p:txBody>
      </p:sp>
      <p:sp>
        <p:nvSpPr>
          <p:cNvPr id="1048775" name="TextBox 1048774"/>
          <p:cNvSpPr txBox="1"/>
          <p:nvPr/>
        </p:nvSpPr>
        <p:spPr>
          <a:xfrm>
            <a:off x="5957398" y="3311523"/>
            <a:ext cx="2384822" cy="623248"/>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a:buClrTx/>
              <a:buFontTx/>
              <a:buNone/>
            </a:pPr>
            <a:r>
              <a:rPr lang="en-US" b="1" dirty="0" err="1">
                <a:solidFill>
                  <a:prstClr val="black"/>
                </a:solidFill>
              </a:rPr>
              <a:t>Fungsi</a:t>
            </a:r>
            <a:r>
              <a:rPr lang="en-US" b="1" dirty="0">
                <a:solidFill>
                  <a:prstClr val="black"/>
                </a:solidFill>
              </a:rPr>
              <a:t> </a:t>
            </a:r>
            <a:r>
              <a:rPr lang="en-US" b="1" dirty="0" err="1">
                <a:solidFill>
                  <a:prstClr val="black"/>
                </a:solidFill>
              </a:rPr>
              <a:t>perbandingan</a:t>
            </a:r>
            <a:endParaRPr lang="en-US" b="1" dirty="0">
              <a:solidFill>
                <a:prstClr val="black"/>
              </a:solidFill>
            </a:endParaRPr>
          </a:p>
          <a:p>
            <a:pPr>
              <a:buClrTx/>
              <a:buFontTx/>
              <a:buNone/>
            </a:pPr>
            <a:r>
              <a:rPr lang="en-US" b="1" dirty="0" err="1">
                <a:solidFill>
                  <a:prstClr val="black"/>
                </a:solidFill>
              </a:rPr>
              <a:t>hukum</a:t>
            </a:r>
            <a:r>
              <a:rPr lang="en-US" b="1" dirty="0">
                <a:solidFill>
                  <a:prstClr val="black"/>
                </a:solidFill>
              </a:rPr>
              <a:t> </a:t>
            </a:r>
            <a:r>
              <a:rPr lang="en-US" b="1" dirty="0" err="1">
                <a:solidFill>
                  <a:prstClr val="black"/>
                </a:solidFill>
              </a:rPr>
              <a:t>bagi</a:t>
            </a:r>
            <a:r>
              <a:rPr lang="en-US" b="1" dirty="0">
                <a:solidFill>
                  <a:prstClr val="black"/>
                </a:solidFill>
              </a:rPr>
              <a:t> </a:t>
            </a:r>
            <a:r>
              <a:rPr lang="en-US" b="1" dirty="0" err="1">
                <a:solidFill>
                  <a:prstClr val="black"/>
                </a:solidFill>
              </a:rPr>
              <a:t>pendidikan</a:t>
            </a:r>
            <a:r>
              <a:rPr lang="en-US" b="1" dirty="0">
                <a:solidFill>
                  <a:prstClr val="black"/>
                </a:solidFill>
              </a:rPr>
              <a:t> </a:t>
            </a:r>
          </a:p>
        </p:txBody>
      </p:sp>
      <p:sp>
        <p:nvSpPr>
          <p:cNvPr id="1048776" name="TextBox 1048775"/>
          <p:cNvSpPr txBox="1"/>
          <p:nvPr/>
        </p:nvSpPr>
        <p:spPr>
          <a:xfrm>
            <a:off x="7001202" y="1639751"/>
            <a:ext cx="2142799" cy="1454244"/>
          </a:xfrm>
          <a:prstGeom prst="rect">
            <a:avLst/>
          </a:prstGeom>
          <a:noFill/>
          <a:ln>
            <a:noFill/>
          </a:ln>
        </p:spPr>
        <p:txBody>
          <a:bodyPr vert="horz" wrap="square" lIns="68580" tIns="34290" rIns="68580" bIns="34290" anchor="t">
            <a:spAutoFit/>
          </a:bodyP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just">
              <a:buClrTx/>
            </a:pPr>
            <a:r>
              <a:rPr lang="en-US" b="1" dirty="0" err="1">
                <a:solidFill>
                  <a:prstClr val="black"/>
                </a:solidFill>
              </a:rPr>
              <a:t>Fungsi</a:t>
            </a:r>
            <a:r>
              <a:rPr lang="en-US" b="1" dirty="0">
                <a:solidFill>
                  <a:prstClr val="black"/>
                </a:solidFill>
              </a:rPr>
              <a:t> </a:t>
            </a:r>
            <a:r>
              <a:rPr lang="en-US" b="1" dirty="0" err="1">
                <a:solidFill>
                  <a:prstClr val="black"/>
                </a:solidFill>
              </a:rPr>
              <a:t>perbandingan</a:t>
            </a:r>
            <a:r>
              <a:rPr lang="en-US" b="1" dirty="0">
                <a:solidFill>
                  <a:prstClr val="black"/>
                </a:solidFill>
              </a:rPr>
              <a:t> </a:t>
            </a:r>
            <a:r>
              <a:rPr lang="en-US" b="1" dirty="0" err="1">
                <a:solidFill>
                  <a:prstClr val="black"/>
                </a:solidFill>
              </a:rPr>
              <a:t>hukum</a:t>
            </a:r>
            <a:r>
              <a:rPr lang="en-US" b="1" dirty="0">
                <a:solidFill>
                  <a:prstClr val="black"/>
                </a:solidFill>
              </a:rPr>
              <a:t> </a:t>
            </a:r>
            <a:r>
              <a:rPr lang="en-US" b="1" dirty="0" err="1">
                <a:solidFill>
                  <a:prstClr val="black"/>
                </a:solidFill>
              </a:rPr>
              <a:t>bagi</a:t>
            </a:r>
            <a:r>
              <a:rPr lang="en-US" b="1" dirty="0">
                <a:solidFill>
                  <a:prstClr val="black"/>
                </a:solidFill>
              </a:rPr>
              <a:t> </a:t>
            </a:r>
            <a:r>
              <a:rPr lang="en-US" b="1" dirty="0" err="1">
                <a:solidFill>
                  <a:prstClr val="black"/>
                </a:solidFill>
              </a:rPr>
              <a:t>perencanaan</a:t>
            </a:r>
            <a:r>
              <a:rPr lang="en-US" b="1" dirty="0">
                <a:solidFill>
                  <a:prstClr val="black"/>
                </a:solidFill>
              </a:rPr>
              <a:t> </a:t>
            </a:r>
            <a:r>
              <a:rPr lang="en-US" b="1" dirty="0" err="1">
                <a:solidFill>
                  <a:prstClr val="black"/>
                </a:solidFill>
              </a:rPr>
              <a:t>hukum</a:t>
            </a:r>
            <a:endParaRPr lang="en-US" b="1" dirty="0">
              <a:solidFill>
                <a:prstClr val="black"/>
              </a:solidFill>
            </a:endParaRPr>
          </a:p>
          <a:p>
            <a:pPr indent="-257175" algn="just">
              <a:buClrTx/>
            </a:pPr>
            <a:r>
              <a:rPr lang="en-US" b="1" dirty="0">
                <a:solidFill>
                  <a:prstClr val="black"/>
                </a:solidFill>
              </a:rPr>
              <a:t>(legal planning)</a:t>
            </a:r>
          </a:p>
          <a:p>
            <a:pPr indent="-257175" algn="just">
              <a:buClrTx/>
            </a:pPr>
            <a:endParaRPr lang="id-ID" b="1" dirty="0">
              <a:solidFill>
                <a:prstClr val="black"/>
              </a:solidFill>
            </a:endParaRPr>
          </a:p>
        </p:txBody>
      </p:sp>
      <p:sp>
        <p:nvSpPr>
          <p:cNvPr id="1048780" name="Footer Placeholder 1048779"/>
          <p:cNvSpPr>
            <a:spLocks noGrp="1"/>
          </p:cNvSpPr>
          <p:nvPr>
            <p:ph type="ftr" sz="quarter" idx="11"/>
          </p:nvPr>
        </p:nvSpPr>
        <p:spPr>
          <a:xfrm>
            <a:off x="3028950" y="4767263"/>
            <a:ext cx="3086100" cy="273844"/>
          </a:xfrm>
          <a:prstGeom prst="rect">
            <a:avLst/>
          </a:prstGeom>
          <a:noFill/>
          <a:ln>
            <a:noFill/>
          </a:ln>
        </p:spPr>
        <p:txBody>
          <a:bodyPr vert="horz" lIns="68580" tIns="34290" rIns="68580" bIns="34290" rtlCol="0" anchor="ctr"/>
          <a:lstStyle>
            <a:lvl1pPr marL="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1pPr>
            <a:lvl2pPr marL="3429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2pPr>
            <a:lvl3pPr marL="6858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3pPr>
            <a:lvl4pPr marL="10287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4pPr>
            <a:lvl5pPr marL="1371600" indent="0" algn="l" rtl="0" eaLnBrk="1" fontAlgn="base" latinLnBrk="1" hangingPunct="1">
              <a:lnSpc>
                <a:spcPct val="100000"/>
              </a:lnSpc>
              <a:spcBef>
                <a:spcPct val="0"/>
              </a:spcBef>
              <a:spcAft>
                <a:spcPct val="0"/>
              </a:spcAft>
              <a:buFontTx/>
              <a:buNone/>
              <a:defRPr sz="1350">
                <a:solidFill>
                  <a:schemeClr val="dk1"/>
                </a:solidFill>
                <a:latin typeface="Calibri" pitchFamily="34" charset="0"/>
                <a:ea typeface="微软雅黑 Light" charset="-122"/>
              </a:defRPr>
            </a:lvl5pPr>
          </a:lstStyle>
          <a:p>
            <a:pPr indent="-257175" algn="ctr"/>
            <a:r>
              <a:rPr lang="zh-CN" altLang="en-US" sz="900">
                <a:solidFill>
                  <a:srgbClr val="898989"/>
                </a:solidFill>
              </a:rPr>
              <a:t> </a:t>
            </a:r>
          </a:p>
        </p:txBody>
      </p:sp>
      <p:sp>
        <p:nvSpPr>
          <p:cNvPr id="46" name="Freeform 45"/>
          <p:cNvSpPr/>
          <p:nvPr/>
        </p:nvSpPr>
        <p:spPr>
          <a:xfrm flipH="1">
            <a:off x="0"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7" name="Freeform 46"/>
          <p:cNvSpPr/>
          <p:nvPr/>
        </p:nvSpPr>
        <p:spPr>
          <a:xfrm>
            <a:off x="3080147"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8" name="Freeform 47"/>
          <p:cNvSpPr/>
          <p:nvPr/>
        </p:nvSpPr>
        <p:spPr>
          <a:xfrm flipH="1">
            <a:off x="6679406"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49" name="Freeform 48"/>
          <p:cNvSpPr/>
          <p:nvPr/>
        </p:nvSpPr>
        <p:spPr>
          <a:xfrm flipH="1">
            <a:off x="58293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0" name="Freeform 49"/>
          <p:cNvSpPr/>
          <p:nvPr/>
        </p:nvSpPr>
        <p:spPr>
          <a:xfrm>
            <a:off x="3848100"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1" name="Freeform 50"/>
          <p:cNvSpPr/>
          <p:nvPr/>
        </p:nvSpPr>
        <p:spPr>
          <a:xfrm flipH="1">
            <a:off x="5232797"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2" name="Freeform 51"/>
          <p:cNvSpPr/>
          <p:nvPr/>
        </p:nvSpPr>
        <p:spPr>
          <a:xfrm>
            <a:off x="4708922"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3" name="Freeform 52"/>
          <p:cNvSpPr/>
          <p:nvPr/>
        </p:nvSpPr>
        <p:spPr>
          <a:xfrm flipH="1">
            <a:off x="786407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4" name="Freeform 53"/>
          <p:cNvSpPr/>
          <p:nvPr/>
        </p:nvSpPr>
        <p:spPr>
          <a:xfrm flipH="1">
            <a:off x="7049691" y="4788694"/>
            <a:ext cx="1215628"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lumMod val="75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5" name="Freeform 54"/>
          <p:cNvSpPr/>
          <p:nvPr/>
        </p:nvSpPr>
        <p:spPr>
          <a:xfrm flipH="1">
            <a:off x="2075259" y="4612482"/>
            <a:ext cx="1457325" cy="531019"/>
          </a:xfrm>
          <a:custGeom>
            <a:avLst/>
            <a:gdLst/>
            <a:ahLst/>
            <a:cxnLst/>
            <a:rect l="0" t="0" r="r" b="b"/>
            <a:pathLst>
              <a:path w="4563104" h="1661797">
                <a:moveTo>
                  <a:pt x="2708735" y="0"/>
                </a:moveTo>
                <a:cubicBezTo>
                  <a:pt x="2148473" y="0"/>
                  <a:pt x="1694292" y="453778"/>
                  <a:pt x="1694292" y="1013544"/>
                </a:cubicBezTo>
                <a:cubicBezTo>
                  <a:pt x="1694292" y="1030788"/>
                  <a:pt x="1694725" y="1047932"/>
                  <a:pt x="1698577" y="1064814"/>
                </a:cubicBezTo>
                <a:cubicBezTo>
                  <a:pt x="1614493" y="1030773"/>
                  <a:pt x="1522520" y="1013544"/>
                  <a:pt x="1426521" y="1013544"/>
                </a:cubicBezTo>
                <a:cubicBezTo>
                  <a:pt x="1164190" y="1013544"/>
                  <a:pt x="931942" y="1142204"/>
                  <a:pt x="792065" y="1341410"/>
                </a:cubicBezTo>
                <a:lnTo>
                  <a:pt x="642138" y="1326310"/>
                </a:lnTo>
                <a:cubicBezTo>
                  <a:pt x="425536" y="1326310"/>
                  <a:pt x="229440" y="1414028"/>
                  <a:pt x="87495" y="1555847"/>
                </a:cubicBezTo>
                <a:lnTo>
                  <a:pt x="0" y="1661797"/>
                </a:lnTo>
                <a:lnTo>
                  <a:pt x="4563104" y="1661797"/>
                </a:lnTo>
                <a:lnTo>
                  <a:pt x="4563104" y="616873"/>
                </a:lnTo>
                <a:lnTo>
                  <a:pt x="4522457" y="592201"/>
                </a:lnTo>
                <a:cubicBezTo>
                  <a:pt x="4378717" y="514186"/>
                  <a:pt x="4213995" y="469871"/>
                  <a:pt x="4038913" y="469871"/>
                </a:cubicBezTo>
                <a:cubicBezTo>
                  <a:pt x="3886912" y="469871"/>
                  <a:pt x="3742719" y="503272"/>
                  <a:pt x="3614422" y="565584"/>
                </a:cubicBezTo>
                <a:cubicBezTo>
                  <a:pt x="3452211" y="229667"/>
                  <a:pt x="3107318" y="0"/>
                  <a:pt x="2708735" y="0"/>
                </a:cubicBezTo>
              </a:path>
            </a:pathLst>
          </a:custGeom>
          <a:solidFill>
            <a:schemeClr val="accent2">
              <a:lumMod val="40000"/>
              <a:lumOff val="60000"/>
            </a:schemeClr>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
        <p:nvSpPr>
          <p:cNvPr id="56" name="Freeform 55"/>
          <p:cNvSpPr/>
          <p:nvPr/>
        </p:nvSpPr>
        <p:spPr>
          <a:xfrm flipH="1">
            <a:off x="1340644" y="4788694"/>
            <a:ext cx="1216819" cy="354806"/>
          </a:xfrm>
          <a:custGeom>
            <a:avLst/>
            <a:gdLst/>
            <a:ahLst/>
            <a:cxnLst/>
            <a:rect l="0" t="0" r="r" b="b"/>
            <a:pathLst>
              <a:path w="4061932" h="1184280">
                <a:moveTo>
                  <a:pt x="1767396" y="0"/>
                </a:moveTo>
                <a:cubicBezTo>
                  <a:pt x="2165980" y="0"/>
                  <a:pt x="2510872" y="229667"/>
                  <a:pt x="2673083" y="565584"/>
                </a:cubicBezTo>
                <a:cubicBezTo>
                  <a:pt x="2801380" y="503272"/>
                  <a:pt x="2945573" y="469871"/>
                  <a:pt x="3097574" y="469871"/>
                </a:cubicBezTo>
                <a:cubicBezTo>
                  <a:pt x="3517771" y="469871"/>
                  <a:pt x="3878296" y="725121"/>
                  <a:pt x="4032297" y="1088896"/>
                </a:cubicBezTo>
                <a:lnTo>
                  <a:pt x="4061932" y="1184280"/>
                </a:lnTo>
                <a:lnTo>
                  <a:pt x="0" y="1184280"/>
                </a:lnTo>
                <a:lnTo>
                  <a:pt x="43772" y="1150130"/>
                </a:lnTo>
                <a:cubicBezTo>
                  <a:pt x="169020" y="1063802"/>
                  <a:pt x="321226" y="1013544"/>
                  <a:pt x="485183" y="1013544"/>
                </a:cubicBezTo>
                <a:cubicBezTo>
                  <a:pt x="581181" y="1013544"/>
                  <a:pt x="673155" y="1030773"/>
                  <a:pt x="757238" y="1064814"/>
                </a:cubicBezTo>
                <a:cubicBezTo>
                  <a:pt x="753386" y="1047932"/>
                  <a:pt x="752954" y="1030788"/>
                  <a:pt x="752954" y="1013544"/>
                </a:cubicBezTo>
                <a:cubicBezTo>
                  <a:pt x="752954" y="453778"/>
                  <a:pt x="1207134" y="0"/>
                  <a:pt x="1767396" y="0"/>
                </a:cubicBezTo>
              </a:path>
            </a:pathLst>
          </a:custGeom>
          <a:solidFill>
            <a:schemeClr val="bg2"/>
          </a:solidFill>
          <a:ln>
            <a:noFill/>
          </a:ln>
          <a:effectLst>
            <a:outerShdw dist="38100" dir="13500000" algn="br">
              <a:srgbClr val="000000">
                <a:alpha val="39999"/>
              </a:srgbClr>
            </a:outerShdw>
          </a:effectLst>
        </p:spPr>
        <p:txBody>
          <a:bodyPr vert="horz" lIns="68580" tIns="34290" rIns="68580" bIns="34290" anchor="ctr"/>
          <a:lstStyle>
            <a:lvl1pPr marL="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1pPr>
            <a:lvl2pPr marL="4572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2pPr>
            <a:lvl3pPr marL="9144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3pPr>
            <a:lvl4pPr marL="13716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4pPr>
            <a:lvl5pPr marL="1828800" indent="0" algn="l" rtl="0" eaLnBrk="1" fontAlgn="base" latinLnBrk="1" hangingPunct="1">
              <a:lnSpc>
                <a:spcPct val="100000"/>
              </a:lnSpc>
              <a:spcBef>
                <a:spcPct val="0"/>
              </a:spcBef>
              <a:spcAft>
                <a:spcPct val="0"/>
              </a:spcAft>
              <a:buNone/>
              <a:defRPr sz="1800">
                <a:solidFill>
                  <a:schemeClr val="dk1"/>
                </a:solidFill>
                <a:latin typeface="Calibri" pitchFamily="34" charset="0"/>
                <a:ea typeface="微软雅黑 Light" charset="-122"/>
              </a:defRPr>
            </a:lvl5pPr>
          </a:lstStyle>
          <a:p>
            <a:pPr indent="-257175" algn="ctr">
              <a:buClrTx/>
            </a:pPr>
            <a:endParaRPr lang="zh-CN" altLang="en-US" sz="1350">
              <a:solidFill>
                <a:srgbClr val="FFFFFF"/>
              </a:solidFill>
              <a:ea typeface="微软雅黑 Light"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ppt_x</p:attrName>
                                        </p:attrNameLst>
                                      </p:cBhvr>
                                      <p:tavLst>
                                        <p:tav tm="0">
                                          <p:val>
                                            <p:strVal val="0-#ppt_w/2"/>
                                          </p:val>
                                        </p:tav>
                                        <p:tav tm="100000">
                                          <p:val>
                                            <p:strVal val="#ppt_x"/>
                                          </p:val>
                                        </p:tav>
                                      </p:tavLst>
                                    </p:anim>
                                    <p:anim calcmode="lin" valueType="num">
                                      <p:cBhvr>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48768"/>
                                        </p:tgtEl>
                                        <p:attrNameLst>
                                          <p:attrName>style.visibility</p:attrName>
                                        </p:attrNameLst>
                                      </p:cBhvr>
                                      <p:to>
                                        <p:strVal val="visible"/>
                                      </p:to>
                                    </p:set>
                                    <p:animEffect transition="in" filter="wipe(down)">
                                      <p:cBhvr>
                                        <p:cTn id="12" dur="500"/>
                                        <p:tgtEl>
                                          <p:spTgt spid="1048768"/>
                                        </p:tgtEl>
                                      </p:cBhvr>
                                    </p:animEffect>
                                  </p:childTnLst>
                                </p:cTn>
                              </p:par>
                            </p:childTnLst>
                          </p:cTn>
                        </p:par>
                        <p:par>
                          <p:cTn id="13" fill="hold">
                            <p:stCondLst>
                              <p:cond delay="1000"/>
                            </p:stCondLst>
                            <p:childTnLst>
                              <p:par>
                                <p:cTn id="14" presetID="53" presetClass="entr" presetSubtype="528" fill="hold" grpId="0" nodeType="afterEffect">
                                  <p:stCondLst>
                                    <p:cond delay="0"/>
                                  </p:stCondLst>
                                  <p:iterate type="wd">
                                    <p:tmPct val="10000"/>
                                  </p:iterate>
                                  <p:childTnLst>
                                    <p:set>
                                      <p:cBhvr>
                                        <p:cTn id="15" dur="1" fill="hold">
                                          <p:stCondLst>
                                            <p:cond delay="0"/>
                                          </p:stCondLst>
                                        </p:cTn>
                                        <p:tgtEl>
                                          <p:spTgt spid="1048774"/>
                                        </p:tgtEl>
                                        <p:attrNameLst>
                                          <p:attrName>style.visibility</p:attrName>
                                        </p:attrNameLst>
                                      </p:cBhvr>
                                      <p:to>
                                        <p:strVal val="visible"/>
                                      </p:to>
                                    </p:set>
                                    <p:anim calcmode="lin" valueType="num">
                                      <p:cBhvr>
                                        <p:cTn id="16" dur="500" fill="hold"/>
                                        <p:tgtEl>
                                          <p:spTgt spid="1048774"/>
                                        </p:tgtEl>
                                        <p:attrNameLst>
                                          <p:attrName>ppt_w</p:attrName>
                                        </p:attrNameLst>
                                      </p:cBhvr>
                                      <p:tavLst>
                                        <p:tav tm="0">
                                          <p:val>
                                            <p:fltVal val="0"/>
                                          </p:val>
                                        </p:tav>
                                        <p:tav tm="100000">
                                          <p:val>
                                            <p:strVal val="#ppt_w"/>
                                          </p:val>
                                        </p:tav>
                                      </p:tavLst>
                                    </p:anim>
                                    <p:anim calcmode="lin" valueType="num">
                                      <p:cBhvr>
                                        <p:cTn id="17" dur="500" fill="hold"/>
                                        <p:tgtEl>
                                          <p:spTgt spid="1048774"/>
                                        </p:tgtEl>
                                        <p:attrNameLst>
                                          <p:attrName>ppt_h</p:attrName>
                                        </p:attrNameLst>
                                      </p:cBhvr>
                                      <p:tavLst>
                                        <p:tav tm="0">
                                          <p:val>
                                            <p:fltVal val="0"/>
                                          </p:val>
                                        </p:tav>
                                        <p:tav tm="100000">
                                          <p:val>
                                            <p:strVal val="#ppt_h"/>
                                          </p:val>
                                        </p:tav>
                                      </p:tavLst>
                                    </p:anim>
                                    <p:animEffect transition="in" filter="fade">
                                      <p:cBhvr>
                                        <p:cTn id="18" dur="500"/>
                                        <p:tgtEl>
                                          <p:spTgt spid="1048774"/>
                                        </p:tgtEl>
                                      </p:cBhvr>
                                    </p:animEffect>
                                    <p:anim calcmode="lin" valueType="num">
                                      <p:cBhvr>
                                        <p:cTn id="19" dur="500" fill="hold"/>
                                        <p:tgtEl>
                                          <p:spTgt spid="1048774"/>
                                        </p:tgtEl>
                                        <p:attrNameLst>
                                          <p:attrName>ppt_x</p:attrName>
                                        </p:attrNameLst>
                                      </p:cBhvr>
                                      <p:tavLst>
                                        <p:tav tm="0">
                                          <p:val>
                                            <p:fltVal val="0.5"/>
                                          </p:val>
                                        </p:tav>
                                        <p:tav tm="100000">
                                          <p:val>
                                            <p:strVal val="#ppt_x"/>
                                          </p:val>
                                        </p:tav>
                                      </p:tavLst>
                                    </p:anim>
                                    <p:anim calcmode="lin" valueType="num">
                                      <p:cBhvr>
                                        <p:cTn id="20" dur="500" fill="hold"/>
                                        <p:tgtEl>
                                          <p:spTgt spid="1048774"/>
                                        </p:tgtEl>
                                        <p:attrNameLst>
                                          <p:attrName>ppt_y</p:attrName>
                                        </p:attrNameLst>
                                      </p:cBhvr>
                                      <p:tavLst>
                                        <p:tav tm="0">
                                          <p:val>
                                            <p:fltVal val="0.5"/>
                                          </p:val>
                                        </p:tav>
                                        <p:tav tm="100000">
                                          <p:val>
                                            <p:strVal val="#ppt_y"/>
                                          </p:val>
                                        </p:tav>
                                      </p:tavLst>
                                    </p:anim>
                                  </p:childTnLst>
                                </p:cTn>
                              </p:par>
                            </p:childTnLst>
                          </p:cTn>
                        </p:par>
                        <p:par>
                          <p:cTn id="21" fill="hold">
                            <p:stCondLst>
                              <p:cond delay="1850"/>
                            </p:stCondLst>
                            <p:childTnLst>
                              <p:par>
                                <p:cTn id="22" presetID="22" presetClass="entr" presetSubtype="4" fill="hold" grpId="0" nodeType="afterEffect">
                                  <p:stCondLst>
                                    <p:cond delay="0"/>
                                  </p:stCondLst>
                                  <p:childTnLst>
                                    <p:set>
                                      <p:cBhvr>
                                        <p:cTn id="23" dur="1" fill="hold">
                                          <p:stCondLst>
                                            <p:cond delay="0"/>
                                          </p:stCondLst>
                                        </p:cTn>
                                        <p:tgtEl>
                                          <p:spTgt spid="1048767"/>
                                        </p:tgtEl>
                                        <p:attrNameLst>
                                          <p:attrName>style.visibility</p:attrName>
                                        </p:attrNameLst>
                                      </p:cBhvr>
                                      <p:to>
                                        <p:strVal val="visible"/>
                                      </p:to>
                                    </p:set>
                                    <p:animEffect transition="in" filter="wipe(down)">
                                      <p:cBhvr>
                                        <p:cTn id="24" dur="500"/>
                                        <p:tgtEl>
                                          <p:spTgt spid="1048767"/>
                                        </p:tgtEl>
                                      </p:cBhvr>
                                    </p:animEffect>
                                  </p:childTnLst>
                                </p:cTn>
                              </p:par>
                            </p:childTnLst>
                          </p:cTn>
                        </p:par>
                        <p:par>
                          <p:cTn id="25" fill="hold">
                            <p:stCondLst>
                              <p:cond delay="2350"/>
                            </p:stCondLst>
                            <p:childTnLst>
                              <p:par>
                                <p:cTn id="26" presetID="53" presetClass="entr" presetSubtype="528" fill="hold" grpId="0" nodeType="afterEffect">
                                  <p:stCondLst>
                                    <p:cond delay="0"/>
                                  </p:stCondLst>
                                  <p:iterate type="wd">
                                    <p:tmPct val="10000"/>
                                  </p:iterate>
                                  <p:childTnLst>
                                    <p:set>
                                      <p:cBhvr>
                                        <p:cTn id="27" dur="1" fill="hold">
                                          <p:stCondLst>
                                            <p:cond delay="0"/>
                                          </p:stCondLst>
                                        </p:cTn>
                                        <p:tgtEl>
                                          <p:spTgt spid="1048773"/>
                                        </p:tgtEl>
                                        <p:attrNameLst>
                                          <p:attrName>style.visibility</p:attrName>
                                        </p:attrNameLst>
                                      </p:cBhvr>
                                      <p:to>
                                        <p:strVal val="visible"/>
                                      </p:to>
                                    </p:set>
                                    <p:anim calcmode="lin" valueType="num">
                                      <p:cBhvr>
                                        <p:cTn id="28" dur="500" fill="hold"/>
                                        <p:tgtEl>
                                          <p:spTgt spid="1048773"/>
                                        </p:tgtEl>
                                        <p:attrNameLst>
                                          <p:attrName>ppt_w</p:attrName>
                                        </p:attrNameLst>
                                      </p:cBhvr>
                                      <p:tavLst>
                                        <p:tav tm="0">
                                          <p:val>
                                            <p:fltVal val="0"/>
                                          </p:val>
                                        </p:tav>
                                        <p:tav tm="100000">
                                          <p:val>
                                            <p:strVal val="#ppt_w"/>
                                          </p:val>
                                        </p:tav>
                                      </p:tavLst>
                                    </p:anim>
                                    <p:anim calcmode="lin" valueType="num">
                                      <p:cBhvr>
                                        <p:cTn id="29" dur="500" fill="hold"/>
                                        <p:tgtEl>
                                          <p:spTgt spid="1048773"/>
                                        </p:tgtEl>
                                        <p:attrNameLst>
                                          <p:attrName>ppt_h</p:attrName>
                                        </p:attrNameLst>
                                      </p:cBhvr>
                                      <p:tavLst>
                                        <p:tav tm="0">
                                          <p:val>
                                            <p:fltVal val="0"/>
                                          </p:val>
                                        </p:tav>
                                        <p:tav tm="100000">
                                          <p:val>
                                            <p:strVal val="#ppt_h"/>
                                          </p:val>
                                        </p:tav>
                                      </p:tavLst>
                                    </p:anim>
                                    <p:animEffect transition="in" filter="fade">
                                      <p:cBhvr>
                                        <p:cTn id="30" dur="500"/>
                                        <p:tgtEl>
                                          <p:spTgt spid="1048773"/>
                                        </p:tgtEl>
                                      </p:cBhvr>
                                    </p:animEffect>
                                    <p:anim calcmode="lin" valueType="num">
                                      <p:cBhvr>
                                        <p:cTn id="31" dur="500" fill="hold"/>
                                        <p:tgtEl>
                                          <p:spTgt spid="1048773"/>
                                        </p:tgtEl>
                                        <p:attrNameLst>
                                          <p:attrName>ppt_x</p:attrName>
                                        </p:attrNameLst>
                                      </p:cBhvr>
                                      <p:tavLst>
                                        <p:tav tm="0">
                                          <p:val>
                                            <p:fltVal val="0.5"/>
                                          </p:val>
                                        </p:tav>
                                        <p:tav tm="100000">
                                          <p:val>
                                            <p:strVal val="#ppt_x"/>
                                          </p:val>
                                        </p:tav>
                                      </p:tavLst>
                                    </p:anim>
                                    <p:anim calcmode="lin" valueType="num">
                                      <p:cBhvr>
                                        <p:cTn id="32" dur="500" fill="hold"/>
                                        <p:tgtEl>
                                          <p:spTgt spid="1048773"/>
                                        </p:tgtEl>
                                        <p:attrNameLst>
                                          <p:attrName>ppt_y</p:attrName>
                                        </p:attrNameLst>
                                      </p:cBhvr>
                                      <p:tavLst>
                                        <p:tav tm="0">
                                          <p:val>
                                            <p:fltVal val="0.5"/>
                                          </p:val>
                                        </p:tav>
                                        <p:tav tm="100000">
                                          <p:val>
                                            <p:strVal val="#ppt_y"/>
                                          </p:val>
                                        </p:tav>
                                      </p:tavLst>
                                    </p:anim>
                                  </p:childTnLst>
                                </p:cTn>
                              </p:par>
                            </p:childTnLst>
                          </p:cTn>
                        </p:par>
                        <p:par>
                          <p:cTn id="33" fill="hold">
                            <p:stCondLst>
                              <p:cond delay="3200"/>
                            </p:stCondLst>
                            <p:childTnLst>
                              <p:par>
                                <p:cTn id="34" presetID="22" presetClass="entr" presetSubtype="4" fill="hold" grpId="0" nodeType="afterEffect">
                                  <p:stCondLst>
                                    <p:cond delay="0"/>
                                  </p:stCondLst>
                                  <p:childTnLst>
                                    <p:set>
                                      <p:cBhvr>
                                        <p:cTn id="35" dur="1" fill="hold">
                                          <p:stCondLst>
                                            <p:cond delay="0"/>
                                          </p:stCondLst>
                                        </p:cTn>
                                        <p:tgtEl>
                                          <p:spTgt spid="1048769"/>
                                        </p:tgtEl>
                                        <p:attrNameLst>
                                          <p:attrName>style.visibility</p:attrName>
                                        </p:attrNameLst>
                                      </p:cBhvr>
                                      <p:to>
                                        <p:strVal val="visible"/>
                                      </p:to>
                                    </p:set>
                                    <p:animEffect transition="in" filter="wipe(down)">
                                      <p:cBhvr>
                                        <p:cTn id="36" dur="500"/>
                                        <p:tgtEl>
                                          <p:spTgt spid="1048769"/>
                                        </p:tgtEl>
                                      </p:cBhvr>
                                    </p:animEffect>
                                  </p:childTnLst>
                                </p:cTn>
                              </p:par>
                            </p:childTnLst>
                          </p:cTn>
                        </p:par>
                        <p:par>
                          <p:cTn id="37" fill="hold">
                            <p:stCondLst>
                              <p:cond delay="3700"/>
                            </p:stCondLst>
                            <p:childTnLst>
                              <p:par>
                                <p:cTn id="38" presetID="53" presetClass="entr" presetSubtype="528" fill="hold" grpId="0" nodeType="afterEffect">
                                  <p:stCondLst>
                                    <p:cond delay="0"/>
                                  </p:stCondLst>
                                  <p:iterate type="wd">
                                    <p:tmPct val="10000"/>
                                  </p:iterate>
                                  <p:childTnLst>
                                    <p:set>
                                      <p:cBhvr>
                                        <p:cTn id="39" dur="1" fill="hold">
                                          <p:stCondLst>
                                            <p:cond delay="0"/>
                                          </p:stCondLst>
                                        </p:cTn>
                                        <p:tgtEl>
                                          <p:spTgt spid="1048776"/>
                                        </p:tgtEl>
                                        <p:attrNameLst>
                                          <p:attrName>style.visibility</p:attrName>
                                        </p:attrNameLst>
                                      </p:cBhvr>
                                      <p:to>
                                        <p:strVal val="visible"/>
                                      </p:to>
                                    </p:set>
                                    <p:anim calcmode="lin" valueType="num">
                                      <p:cBhvr>
                                        <p:cTn id="40" dur="500" fill="hold"/>
                                        <p:tgtEl>
                                          <p:spTgt spid="1048776"/>
                                        </p:tgtEl>
                                        <p:attrNameLst>
                                          <p:attrName>ppt_w</p:attrName>
                                        </p:attrNameLst>
                                      </p:cBhvr>
                                      <p:tavLst>
                                        <p:tav tm="0">
                                          <p:val>
                                            <p:fltVal val="0"/>
                                          </p:val>
                                        </p:tav>
                                        <p:tav tm="100000">
                                          <p:val>
                                            <p:strVal val="#ppt_w"/>
                                          </p:val>
                                        </p:tav>
                                      </p:tavLst>
                                    </p:anim>
                                    <p:anim calcmode="lin" valueType="num">
                                      <p:cBhvr>
                                        <p:cTn id="41" dur="500" fill="hold"/>
                                        <p:tgtEl>
                                          <p:spTgt spid="1048776"/>
                                        </p:tgtEl>
                                        <p:attrNameLst>
                                          <p:attrName>ppt_h</p:attrName>
                                        </p:attrNameLst>
                                      </p:cBhvr>
                                      <p:tavLst>
                                        <p:tav tm="0">
                                          <p:val>
                                            <p:fltVal val="0"/>
                                          </p:val>
                                        </p:tav>
                                        <p:tav tm="100000">
                                          <p:val>
                                            <p:strVal val="#ppt_h"/>
                                          </p:val>
                                        </p:tav>
                                      </p:tavLst>
                                    </p:anim>
                                    <p:animEffect transition="in" filter="fade">
                                      <p:cBhvr>
                                        <p:cTn id="42" dur="500"/>
                                        <p:tgtEl>
                                          <p:spTgt spid="1048776"/>
                                        </p:tgtEl>
                                      </p:cBhvr>
                                    </p:animEffect>
                                    <p:anim calcmode="lin" valueType="num">
                                      <p:cBhvr>
                                        <p:cTn id="43" dur="500" fill="hold"/>
                                        <p:tgtEl>
                                          <p:spTgt spid="1048776"/>
                                        </p:tgtEl>
                                        <p:attrNameLst>
                                          <p:attrName>ppt_x</p:attrName>
                                        </p:attrNameLst>
                                      </p:cBhvr>
                                      <p:tavLst>
                                        <p:tav tm="0">
                                          <p:val>
                                            <p:fltVal val="0.5"/>
                                          </p:val>
                                        </p:tav>
                                        <p:tav tm="100000">
                                          <p:val>
                                            <p:strVal val="#ppt_x"/>
                                          </p:val>
                                        </p:tav>
                                      </p:tavLst>
                                    </p:anim>
                                    <p:anim calcmode="lin" valueType="num">
                                      <p:cBhvr>
                                        <p:cTn id="44" dur="500" fill="hold"/>
                                        <p:tgtEl>
                                          <p:spTgt spid="1048776"/>
                                        </p:tgtEl>
                                        <p:attrNameLst>
                                          <p:attrName>ppt_y</p:attrName>
                                        </p:attrNameLst>
                                      </p:cBhvr>
                                      <p:tavLst>
                                        <p:tav tm="0">
                                          <p:val>
                                            <p:fltVal val="0.5"/>
                                          </p:val>
                                        </p:tav>
                                        <p:tav tm="100000">
                                          <p:val>
                                            <p:strVal val="#ppt_y"/>
                                          </p:val>
                                        </p:tav>
                                      </p:tavLst>
                                    </p:anim>
                                  </p:childTnLst>
                                </p:cTn>
                              </p:par>
                            </p:childTnLst>
                          </p:cTn>
                        </p:par>
                        <p:par>
                          <p:cTn id="45" fill="hold">
                            <p:stCondLst>
                              <p:cond delay="4650"/>
                            </p:stCondLst>
                            <p:childTnLst>
                              <p:par>
                                <p:cTn id="46" presetID="22" presetClass="entr" presetSubtype="4" fill="hold" grpId="0" nodeType="afterEffect">
                                  <p:stCondLst>
                                    <p:cond delay="0"/>
                                  </p:stCondLst>
                                  <p:childTnLst>
                                    <p:set>
                                      <p:cBhvr>
                                        <p:cTn id="47" dur="1" fill="hold">
                                          <p:stCondLst>
                                            <p:cond delay="0"/>
                                          </p:stCondLst>
                                        </p:cTn>
                                        <p:tgtEl>
                                          <p:spTgt spid="1048770"/>
                                        </p:tgtEl>
                                        <p:attrNameLst>
                                          <p:attrName>style.visibility</p:attrName>
                                        </p:attrNameLst>
                                      </p:cBhvr>
                                      <p:to>
                                        <p:strVal val="visible"/>
                                      </p:to>
                                    </p:set>
                                    <p:animEffect transition="in" filter="wipe(down)">
                                      <p:cBhvr>
                                        <p:cTn id="48" dur="500"/>
                                        <p:tgtEl>
                                          <p:spTgt spid="1048770"/>
                                        </p:tgtEl>
                                      </p:cBhvr>
                                    </p:animEffect>
                                  </p:childTnLst>
                                </p:cTn>
                              </p:par>
                            </p:childTnLst>
                          </p:cTn>
                        </p:par>
                        <p:par>
                          <p:cTn id="49" fill="hold">
                            <p:stCondLst>
                              <p:cond delay="5150"/>
                            </p:stCondLst>
                            <p:childTnLst>
                              <p:par>
                                <p:cTn id="50" presetID="53" presetClass="entr" presetSubtype="528" fill="hold" grpId="0" nodeType="afterEffect">
                                  <p:stCondLst>
                                    <p:cond delay="0"/>
                                  </p:stCondLst>
                                  <p:iterate type="wd">
                                    <p:tmPct val="10000"/>
                                  </p:iterate>
                                  <p:childTnLst>
                                    <p:set>
                                      <p:cBhvr>
                                        <p:cTn id="51" dur="1" fill="hold">
                                          <p:stCondLst>
                                            <p:cond delay="0"/>
                                          </p:stCondLst>
                                        </p:cTn>
                                        <p:tgtEl>
                                          <p:spTgt spid="1048775"/>
                                        </p:tgtEl>
                                        <p:attrNameLst>
                                          <p:attrName>style.visibility</p:attrName>
                                        </p:attrNameLst>
                                      </p:cBhvr>
                                      <p:to>
                                        <p:strVal val="visible"/>
                                      </p:to>
                                    </p:set>
                                    <p:anim calcmode="lin" valueType="num">
                                      <p:cBhvr>
                                        <p:cTn id="52" dur="500" fill="hold"/>
                                        <p:tgtEl>
                                          <p:spTgt spid="1048775"/>
                                        </p:tgtEl>
                                        <p:attrNameLst>
                                          <p:attrName>ppt_w</p:attrName>
                                        </p:attrNameLst>
                                      </p:cBhvr>
                                      <p:tavLst>
                                        <p:tav tm="0">
                                          <p:val>
                                            <p:fltVal val="0"/>
                                          </p:val>
                                        </p:tav>
                                        <p:tav tm="100000">
                                          <p:val>
                                            <p:strVal val="#ppt_w"/>
                                          </p:val>
                                        </p:tav>
                                      </p:tavLst>
                                    </p:anim>
                                    <p:anim calcmode="lin" valueType="num">
                                      <p:cBhvr>
                                        <p:cTn id="53" dur="500" fill="hold"/>
                                        <p:tgtEl>
                                          <p:spTgt spid="1048775"/>
                                        </p:tgtEl>
                                        <p:attrNameLst>
                                          <p:attrName>ppt_h</p:attrName>
                                        </p:attrNameLst>
                                      </p:cBhvr>
                                      <p:tavLst>
                                        <p:tav tm="0">
                                          <p:val>
                                            <p:fltVal val="0"/>
                                          </p:val>
                                        </p:tav>
                                        <p:tav tm="100000">
                                          <p:val>
                                            <p:strVal val="#ppt_h"/>
                                          </p:val>
                                        </p:tav>
                                      </p:tavLst>
                                    </p:anim>
                                    <p:animEffect transition="in" filter="fade">
                                      <p:cBhvr>
                                        <p:cTn id="54" dur="500"/>
                                        <p:tgtEl>
                                          <p:spTgt spid="1048775"/>
                                        </p:tgtEl>
                                      </p:cBhvr>
                                    </p:animEffect>
                                    <p:anim calcmode="lin" valueType="num">
                                      <p:cBhvr>
                                        <p:cTn id="55" dur="500" fill="hold"/>
                                        <p:tgtEl>
                                          <p:spTgt spid="1048775"/>
                                        </p:tgtEl>
                                        <p:attrNameLst>
                                          <p:attrName>ppt_x</p:attrName>
                                        </p:attrNameLst>
                                      </p:cBhvr>
                                      <p:tavLst>
                                        <p:tav tm="0">
                                          <p:val>
                                            <p:fltVal val="0.5"/>
                                          </p:val>
                                        </p:tav>
                                        <p:tav tm="100000">
                                          <p:val>
                                            <p:strVal val="#ppt_x"/>
                                          </p:val>
                                        </p:tav>
                                      </p:tavLst>
                                    </p:anim>
                                    <p:anim calcmode="lin" valueType="num">
                                      <p:cBhvr>
                                        <p:cTn id="56" dur="500" fill="hold"/>
                                        <p:tgtEl>
                                          <p:spTgt spid="104877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7" grpId="0" animBg="1"/>
      <p:bldP spid="1048768" grpId="0" animBg="1"/>
      <p:bldP spid="1048769" grpId="0" animBg="1"/>
      <p:bldP spid="1048770" grpId="0" animBg="1"/>
      <p:bldP spid="1048773" grpId="0"/>
      <p:bldP spid="1048774" grpId="0"/>
      <p:bldP spid="1048775" grpId="0"/>
      <p:bldP spid="1048776" grpId="0"/>
    </p:bldLst>
  </p:timing>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0.xml><?xml version="1.0" encoding="utf-8"?>
<a:theme xmlns:a="http://schemas.openxmlformats.org/drawingml/2006/main" name="9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10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2.xml><?xml version="1.0" encoding="utf-8"?>
<a:theme xmlns:a="http://schemas.openxmlformats.org/drawingml/2006/main" name="11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3.xml><?xml version="1.0" encoding="utf-8"?>
<a:theme xmlns:a="http://schemas.openxmlformats.org/drawingml/2006/main" name="12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4.xml><?xml version="1.0" encoding="utf-8"?>
<a:theme xmlns:a="http://schemas.openxmlformats.org/drawingml/2006/main" name="13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5.xml><?xml version="1.0" encoding="utf-8"?>
<a:theme xmlns:a="http://schemas.openxmlformats.org/drawingml/2006/main" name="14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6.xml><?xml version="1.0" encoding="utf-8"?>
<a:theme xmlns:a="http://schemas.openxmlformats.org/drawingml/2006/main" name="15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7.xml><?xml version="1.0" encoding="utf-8"?>
<a:theme xmlns:a="http://schemas.openxmlformats.org/drawingml/2006/main" name="16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2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3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4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5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6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7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9.xml><?xml version="1.0" encoding="utf-8"?>
<a:theme xmlns:a="http://schemas.openxmlformats.org/drawingml/2006/main" name="8_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344</TotalTime>
  <Words>811</Words>
  <Application>Microsoft Macintosh PowerPoint</Application>
  <PresentationFormat>On-screen Show (16:9)</PresentationFormat>
  <Paragraphs>134</Paragraphs>
  <Slides>17</Slides>
  <Notes>0</Notes>
  <HiddenSlides>0</HiddenSlides>
  <MMClips>0</MMClips>
  <ScaleCrop>false</ScaleCrop>
  <HeadingPairs>
    <vt:vector size="6" baseType="variant">
      <vt:variant>
        <vt:lpstr>Fonts Used</vt:lpstr>
      </vt:variant>
      <vt:variant>
        <vt:i4>17</vt:i4>
      </vt:variant>
      <vt:variant>
        <vt:lpstr>Theme</vt:lpstr>
      </vt:variant>
      <vt:variant>
        <vt:i4>17</vt:i4>
      </vt:variant>
      <vt:variant>
        <vt:lpstr>Slide Titles</vt:lpstr>
      </vt:variant>
      <vt:variant>
        <vt:i4>17</vt:i4>
      </vt:variant>
    </vt:vector>
  </HeadingPairs>
  <TitlesOfParts>
    <vt:vector size="51" baseType="lpstr">
      <vt:lpstr>Bell MT</vt:lpstr>
      <vt:lpstr>Lucida Calligraphy</vt:lpstr>
      <vt:lpstr>Microsoft YaHei</vt:lpstr>
      <vt:lpstr>Wingdings 3</vt:lpstr>
      <vt:lpstr>Arial</vt:lpstr>
      <vt:lpstr>Arial Black</vt:lpstr>
      <vt:lpstr>Century Gothic</vt:lpstr>
      <vt:lpstr>Microsoft YaHei</vt:lpstr>
      <vt:lpstr>Times New Roman</vt:lpstr>
      <vt:lpstr>Monotype Corsiva</vt:lpstr>
      <vt:lpstr>Lucida Handwriting</vt:lpstr>
      <vt:lpstr>Franklin Gothic Demi Cond</vt:lpstr>
      <vt:lpstr>Imprint MT Shadow</vt:lpstr>
      <vt:lpstr>Georgia</vt:lpstr>
      <vt:lpstr>Courier New</vt:lpstr>
      <vt:lpstr>Calibri</vt:lpstr>
      <vt:lpstr>Adobe Fan Heiti Std B</vt:lpstr>
      <vt:lpstr>Wisp</vt:lpstr>
      <vt:lpstr>1_Wisp</vt:lpstr>
      <vt:lpstr>2_Wisp</vt:lpstr>
      <vt:lpstr>3_Wisp</vt:lpstr>
      <vt:lpstr>4_Wisp</vt:lpstr>
      <vt:lpstr>5_Wisp</vt:lpstr>
      <vt:lpstr>6_Wisp</vt:lpstr>
      <vt:lpstr>7_Wisp</vt:lpstr>
      <vt:lpstr>8_Wisp</vt:lpstr>
      <vt:lpstr>9_Wisp</vt:lpstr>
      <vt:lpstr>10_Wisp</vt:lpstr>
      <vt:lpstr>11_Wisp</vt:lpstr>
      <vt:lpstr>12_Wisp</vt:lpstr>
      <vt:lpstr>13_Wisp</vt:lpstr>
      <vt:lpstr>14_Wisp</vt:lpstr>
      <vt:lpstr>15_Wisp</vt:lpstr>
      <vt:lpstr>16_Wisp</vt:lpstr>
      <vt:lpstr>PowerPoint Presentation</vt:lpstr>
      <vt:lpstr>PowerPoint Presentation</vt:lpstr>
      <vt:lpstr>KEGUNAAN PERBANDINGAN HUKUM</vt:lpstr>
      <vt:lpstr>PowerPoint Presentation</vt:lpstr>
      <vt:lpstr>Sudah sejak Plato (430-470 SM) dilakukan kegiatan memperbandingkan hkum. Dalam karyanya Politeia (Negara) Plato memperbandingkan beberapa bentuk negara.   Kemudian Aristoteles (384-322 SM) dalam Politiknya memperbandingkan peraturan-peraturan dari pelbagai negara.  Theoprastos (372-287 SM) memperbandingkan hukum yang berkaitan dengan jual beli di pelbagai negara.  Jadi sudah sejak lama dikenal kegiatan memperbandingkan hukum. Dapatlah dikatakan bahwa kegiatan memperbandingkan hukum di waktu yang lampau terbatas pada hukum publik. Perbandingan hukum perdata di waku yang lampau jarang dilakukan. Sebagai tahun kelahiran perbandingan hukum disebut-sebut tahun 1828 di Jerman dengan dikeluarkannya majalah Kritische Zeitschrift fur Rechtswissenschaft und Gesetzgebung des Auslandes. </vt:lpstr>
      <vt:lpstr>PowerPoint Presentation</vt:lpstr>
      <vt:lpstr>METODE PERBANDINGAN HUKUM</vt:lpstr>
      <vt:lpstr>METODE PERBANDINGAN HUKUM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Psikologi dan Perbandingan Hukum</dc:title>
  <cp:lastModifiedBy>Sepriyadi Adhan S</cp:lastModifiedBy>
  <cp:revision>34</cp:revision>
  <dcterms:modified xsi:type="dcterms:W3CDTF">2021-10-31T14:02:08Z</dcterms:modified>
</cp:coreProperties>
</file>