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67" r:id="rId19"/>
    <p:sldId id="274" r:id="rId20"/>
    <p:sldId id="269" r:id="rId21"/>
    <p:sldId id="270" r:id="rId22"/>
    <p:sldId id="271" r:id="rId23"/>
    <p:sldId id="272" r:id="rId24"/>
    <p:sldId id="27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311B2C0-0518-490C-AA4D-EF2560BC9686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55A1B16-9FE4-4036-9CCC-A0900FA292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5655838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</a:rPr>
              <a:t>Ideologi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Pancasila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04800"/>
            <a:ext cx="5334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3135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457200"/>
            <a:ext cx="8229600" cy="5715000"/>
          </a:xfrm>
        </p:spPr>
        <p:txBody>
          <a:bodyPr>
            <a:normAutofit/>
          </a:bodyPr>
          <a:lstStyle/>
          <a:p>
            <a:r>
              <a:rPr lang="en-US" sz="2400" dirty="0" err="1"/>
              <a:t>Kelemahan</a:t>
            </a:r>
            <a:endParaRPr lang="en-US" sz="2000" dirty="0"/>
          </a:p>
          <a:p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ditinggi-tinggikan</a:t>
            </a:r>
            <a:r>
              <a:rPr lang="en-US" sz="2400" dirty="0"/>
              <a:t> (</a:t>
            </a:r>
            <a:r>
              <a:rPr lang="en-US" sz="2400" dirty="0" err="1"/>
              <a:t>berlebihan</a:t>
            </a:r>
            <a:r>
              <a:rPr lang="en-US" sz="2400" dirty="0"/>
              <a:t>)</a:t>
            </a:r>
            <a:r>
              <a:rPr lang="en-US" sz="16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 </a:t>
            </a:r>
            <a:r>
              <a:rPr lang="en-US" sz="2400" dirty="0" err="1"/>
              <a:t>dibandingkan</a:t>
            </a:r>
            <a:r>
              <a:rPr lang="en-US" sz="2400" dirty="0"/>
              <a:t> ideology-</a:t>
            </a:r>
            <a:r>
              <a:rPr lang="en-US" sz="2400" dirty="0" err="1"/>
              <a:t>ideologi</a:t>
            </a:r>
            <a:r>
              <a:rPr lang="en-US" sz="2400" dirty="0"/>
              <a:t> lain </a:t>
            </a:r>
            <a:r>
              <a:rPr lang="en-US" sz="2400" dirty="0" err="1"/>
              <a:t>sangatlah</a:t>
            </a:r>
            <a:r>
              <a:rPr lang="en-US" sz="2400" dirty="0"/>
              <a:t> </a:t>
            </a: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dicari</a:t>
            </a:r>
            <a:r>
              <a:rPr lang="en-US" sz="2400" dirty="0"/>
              <a:t>.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ideology yang </a:t>
            </a:r>
            <a:r>
              <a:rPr lang="en-US" sz="2400" dirty="0" err="1"/>
              <a:t>ada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 Indonesia </a:t>
            </a:r>
            <a:r>
              <a:rPr lang="en-US" sz="2400" dirty="0" err="1"/>
              <a:t>Pancasila</a:t>
            </a:r>
            <a:r>
              <a:rPr lang="en-US" sz="2400" dirty="0"/>
              <a:t> </a:t>
            </a:r>
            <a:r>
              <a:rPr lang="en-US" sz="2400" dirty="0" err="1"/>
              <a:t>memang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ideology </a:t>
            </a:r>
            <a:r>
              <a:rPr lang="en-US" sz="2400" dirty="0" err="1"/>
              <a:t>bangsa</a:t>
            </a:r>
            <a:r>
              <a:rPr lang="en-US" sz="2400" dirty="0"/>
              <a:t>,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pengamalan</a:t>
            </a:r>
            <a:r>
              <a:rPr lang="en-US" sz="2400" dirty="0"/>
              <a:t> </a:t>
            </a:r>
            <a:r>
              <a:rPr lang="en-US" sz="2400" dirty="0" err="1"/>
              <a:t>bangsa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kaprah</a:t>
            </a:r>
            <a:r>
              <a:rPr lang="en-US" sz="2400" dirty="0"/>
              <a:t>.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yang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makna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seakan-akan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. Dan </a:t>
            </a:r>
            <a:r>
              <a:rPr lang="en-US" sz="2400" dirty="0" err="1"/>
              <a:t>pratek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mengamalkan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 lama-</a:t>
            </a:r>
            <a:r>
              <a:rPr lang="en-US" sz="2400" dirty="0" err="1"/>
              <a:t>kelamaan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memudar</a:t>
            </a:r>
            <a:r>
              <a:rPr lang="en-US" sz="2400" dirty="0"/>
              <a:t>. 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8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52400" y="990600"/>
            <a:ext cx="6477000" cy="5486400"/>
          </a:xfrm>
        </p:spPr>
        <p:txBody>
          <a:bodyPr>
            <a:normAutofit fontScale="92500" lnSpcReduction="20000"/>
          </a:bodyPr>
          <a:lstStyle/>
          <a:p>
            <a:pPr marL="393192" lvl="1" indent="0">
              <a:buNone/>
            </a:pPr>
            <a:r>
              <a:rPr lang="en-US" sz="2400" b="1" dirty="0" err="1"/>
              <a:t>Kapitalisme</a:t>
            </a:r>
            <a:r>
              <a:rPr lang="en-US" sz="2400" b="1" dirty="0"/>
              <a:t>  </a:t>
            </a:r>
            <a:endParaRPr lang="en-US" sz="2000" dirty="0"/>
          </a:p>
          <a:p>
            <a:r>
              <a:rPr lang="en-US" sz="2800" dirty="0" err="1"/>
              <a:t>Kapitalisme</a:t>
            </a:r>
            <a:r>
              <a:rPr lang="en-US" sz="2800" dirty="0"/>
              <a:t> </a:t>
            </a:r>
            <a:r>
              <a:rPr lang="en-US" sz="2800" dirty="0" err="1"/>
              <a:t>yakni</a:t>
            </a:r>
            <a:r>
              <a:rPr lang="en-US" sz="2800" dirty="0"/>
              <a:t> </a:t>
            </a:r>
            <a:r>
              <a:rPr lang="en-US" sz="2800" dirty="0" err="1"/>
              <a:t>berasal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bahasa</a:t>
            </a:r>
            <a:r>
              <a:rPr lang="en-US" sz="2800" dirty="0"/>
              <a:t> Latin yang </a:t>
            </a:r>
            <a:r>
              <a:rPr lang="en-US" sz="2800" dirty="0" err="1"/>
              <a:t>akar</a:t>
            </a:r>
            <a:r>
              <a:rPr lang="en-US" sz="2800" dirty="0"/>
              <a:t> </a:t>
            </a:r>
            <a:r>
              <a:rPr lang="en-US" sz="2800" dirty="0" err="1"/>
              <a:t>katanya</a:t>
            </a:r>
            <a:r>
              <a:rPr lang="en-US" sz="2800" dirty="0"/>
              <a:t> “caput” yang </a:t>
            </a:r>
            <a:r>
              <a:rPr lang="en-US" sz="2800" dirty="0" err="1"/>
              <a:t>berarti</a:t>
            </a:r>
            <a:r>
              <a:rPr lang="en-US" sz="2800" dirty="0"/>
              <a:t> </a:t>
            </a:r>
            <a:r>
              <a:rPr lang="en-US" sz="2800" dirty="0" err="1"/>
              <a:t>kepala</a:t>
            </a:r>
            <a:r>
              <a:rPr lang="en-US" sz="2800" dirty="0"/>
              <a:t>.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abad</a:t>
            </a:r>
            <a:r>
              <a:rPr lang="en-US" sz="2800" dirty="0"/>
              <a:t> 12 </a:t>
            </a:r>
            <a:r>
              <a:rPr lang="en-US" sz="2800" dirty="0" err="1"/>
              <a:t>dan</a:t>
            </a:r>
            <a:r>
              <a:rPr lang="en-US" sz="2800" dirty="0"/>
              <a:t> 13 kata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diartikan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dana</a:t>
            </a:r>
            <a:r>
              <a:rPr lang="en-US" sz="2800" dirty="0"/>
              <a:t>, </a:t>
            </a:r>
            <a:r>
              <a:rPr lang="en-US" sz="2800" dirty="0" err="1"/>
              <a:t>persediaan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, </a:t>
            </a:r>
            <a:r>
              <a:rPr lang="en-US" sz="2800" dirty="0" err="1"/>
              <a:t>sejumlah</a:t>
            </a:r>
            <a:r>
              <a:rPr lang="en-US" sz="2800" dirty="0"/>
              <a:t> </a:t>
            </a:r>
            <a:r>
              <a:rPr lang="en-US" sz="2800" dirty="0" err="1"/>
              <a:t>uang</a:t>
            </a:r>
            <a:r>
              <a:rPr lang="en-US" sz="2800" dirty="0"/>
              <a:t>,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uang</a:t>
            </a:r>
            <a:r>
              <a:rPr lang="en-US" sz="2800" dirty="0"/>
              <a:t> </a:t>
            </a:r>
            <a:r>
              <a:rPr lang="en-US" sz="2800" dirty="0" err="1"/>
              <a:t>bunga</a:t>
            </a:r>
            <a:r>
              <a:rPr lang="en-US" sz="2800" dirty="0"/>
              <a:t> </a:t>
            </a:r>
            <a:r>
              <a:rPr lang="en-US" sz="2800" dirty="0" err="1"/>
              <a:t>pinjaman</a:t>
            </a:r>
            <a:r>
              <a:rPr lang="en-US" sz="2800" dirty="0"/>
              <a:t>.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abad</a:t>
            </a:r>
            <a:r>
              <a:rPr lang="en-US" sz="2800" dirty="0"/>
              <a:t> 18 </a:t>
            </a:r>
            <a:r>
              <a:rPr lang="en-US" sz="2800" dirty="0" err="1"/>
              <a:t>istilah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diartikan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kapital</a:t>
            </a:r>
            <a:r>
              <a:rPr lang="en-US" sz="2800" dirty="0"/>
              <a:t> </a:t>
            </a:r>
            <a:r>
              <a:rPr lang="en-US" sz="2800" dirty="0" err="1" smtClean="0"/>
              <a:t>produktif</a:t>
            </a:r>
            <a:r>
              <a:rPr lang="en-US" sz="2800" dirty="0" smtClean="0"/>
              <a:t>.</a:t>
            </a:r>
          </a:p>
          <a:p>
            <a:r>
              <a:rPr lang="en-US" dirty="0" err="1"/>
              <a:t>Berawal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kapitalisme</a:t>
            </a:r>
            <a:r>
              <a:rPr lang="en-US" dirty="0"/>
              <a:t> liberal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liberal.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Eropa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Spanyol</a:t>
            </a:r>
            <a:r>
              <a:rPr lang="en-US" dirty="0"/>
              <a:t>, Italia, </a:t>
            </a:r>
            <a:r>
              <a:rPr lang="en-US" dirty="0" err="1"/>
              <a:t>Belanda</a:t>
            </a:r>
            <a:r>
              <a:rPr lang="en-US" dirty="0"/>
              <a:t>, </a:t>
            </a:r>
            <a:r>
              <a:rPr lang="en-US" dirty="0" err="1"/>
              <a:t>Amerika</a:t>
            </a:r>
            <a:r>
              <a:rPr lang="en-US" dirty="0"/>
              <a:t>,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Kanada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>
                <a:effectLst/>
              </a:rPr>
              <a:t>MACAM-MACAM IDEOLOGI</a:t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219200"/>
            <a:ext cx="2514600" cy="312420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5" name="Rectangle 4"/>
          <p:cNvSpPr/>
          <p:nvPr/>
        </p:nvSpPr>
        <p:spPr>
          <a:xfrm>
            <a:off x="6477000" y="4615933"/>
            <a:ext cx="3124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Max Weber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kapitalisme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661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172200"/>
          </a:xfrm>
        </p:spPr>
        <p:txBody>
          <a:bodyPr>
            <a:normAutofit/>
          </a:bodyPr>
          <a:lstStyle/>
          <a:p>
            <a:r>
              <a:rPr lang="en-US" dirty="0" err="1"/>
              <a:t>Adapun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kapitalisme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asalkan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Negara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jalannya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kapitalis</a:t>
            </a:r>
            <a:r>
              <a:rPr lang="en-US" dirty="0"/>
              <a:t> </a:t>
            </a:r>
            <a:r>
              <a:rPr lang="en-US" dirty="0" err="1"/>
              <a:t>monopolis</a:t>
            </a:r>
            <a:r>
              <a:rPr lang="en-US" dirty="0"/>
              <a:t> </a:t>
            </a:r>
            <a:r>
              <a:rPr lang="en-US" dirty="0" err="1"/>
              <a:t>mengesampingkan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agama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sekulerisme</a:t>
            </a:r>
            <a:r>
              <a:rPr lang="en-US" dirty="0"/>
              <a:t> (</a:t>
            </a:r>
            <a:r>
              <a:rPr lang="en-US" dirty="0" err="1"/>
              <a:t>paham</a:t>
            </a:r>
            <a:r>
              <a:rPr lang="en-US" dirty="0"/>
              <a:t> yang </a:t>
            </a:r>
            <a:r>
              <a:rPr lang="en-US" dirty="0" err="1"/>
              <a:t>memisahkan</a:t>
            </a:r>
            <a:r>
              <a:rPr lang="en-US" dirty="0"/>
              <a:t> agama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).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136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7374" y="304800"/>
            <a:ext cx="9151374" cy="4800600"/>
          </a:xfrm>
        </p:spPr>
        <p:txBody>
          <a:bodyPr>
            <a:normAutofit fontScale="85000" lnSpcReduction="20000"/>
          </a:bodyPr>
          <a:lstStyle/>
          <a:p>
            <a:pPr marL="393192" lvl="1" indent="0">
              <a:buNone/>
            </a:pPr>
            <a:r>
              <a:rPr lang="en-US" sz="2400" b="1" dirty="0" err="1" smtClean="0"/>
              <a:t>Liberalisme</a:t>
            </a:r>
            <a:endParaRPr lang="en-US" sz="3600" dirty="0"/>
          </a:p>
          <a:p>
            <a:r>
              <a:rPr lang="en-US" sz="2800" dirty="0" err="1"/>
              <a:t>Liberalisme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Liberal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ideologi</a:t>
            </a:r>
            <a:r>
              <a:rPr lang="en-US" sz="2800" dirty="0"/>
              <a:t>, </a:t>
            </a:r>
            <a:r>
              <a:rPr lang="en-US" sz="2800" dirty="0" err="1"/>
              <a:t>pandangan</a:t>
            </a:r>
            <a:r>
              <a:rPr lang="en-US" sz="2800" dirty="0"/>
              <a:t> </a:t>
            </a:r>
            <a:r>
              <a:rPr lang="en-US" sz="2800" dirty="0" err="1"/>
              <a:t>ﬁlsafat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tradisi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yang </a:t>
            </a:r>
            <a:r>
              <a:rPr lang="en-US" sz="2800" dirty="0" err="1"/>
              <a:t>didasarkan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pemahaman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kebebasan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yang </a:t>
            </a:r>
            <a:r>
              <a:rPr lang="en-US" sz="2800" dirty="0" err="1"/>
              <a:t>utama</a:t>
            </a:r>
            <a:r>
              <a:rPr lang="en-US" sz="2800" dirty="0"/>
              <a:t>. </a:t>
            </a:r>
            <a:endParaRPr lang="en-US" sz="2800" dirty="0" smtClean="0"/>
          </a:p>
          <a:p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/>
              <a:t>umum</a:t>
            </a:r>
            <a:r>
              <a:rPr lang="en-US" sz="2800" dirty="0"/>
              <a:t>, </a:t>
            </a:r>
            <a:r>
              <a:rPr lang="en-US" sz="2800" dirty="0" err="1"/>
              <a:t>liberalisme</a:t>
            </a:r>
            <a:r>
              <a:rPr lang="en-US" sz="2800" dirty="0"/>
              <a:t> </a:t>
            </a:r>
            <a:r>
              <a:rPr lang="en-US" sz="2800" dirty="0" err="1"/>
              <a:t>mencita-citakan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yang </a:t>
            </a:r>
            <a:r>
              <a:rPr lang="en-US" sz="2800" dirty="0" err="1"/>
              <a:t>bebas</a:t>
            </a:r>
            <a:r>
              <a:rPr lang="en-US" sz="2800" dirty="0"/>
              <a:t>, </a:t>
            </a:r>
            <a:r>
              <a:rPr lang="en-US" sz="2800" dirty="0" err="1"/>
              <a:t>dicirikan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kebebasan</a:t>
            </a:r>
            <a:r>
              <a:rPr lang="en-US" sz="2800" dirty="0"/>
              <a:t> </a:t>
            </a:r>
            <a:r>
              <a:rPr lang="en-US" sz="2800" dirty="0" err="1"/>
              <a:t>berpikir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individu</a:t>
            </a:r>
            <a:r>
              <a:rPr lang="en-US" sz="2800" dirty="0"/>
              <a:t>.  </a:t>
            </a:r>
            <a:r>
              <a:rPr lang="en-US" sz="2800" dirty="0" err="1"/>
              <a:t>Liberalisme</a:t>
            </a:r>
            <a:r>
              <a:rPr lang="en-US" sz="2800" dirty="0"/>
              <a:t> </a:t>
            </a:r>
            <a:r>
              <a:rPr lang="en-US" sz="2800" dirty="0" err="1"/>
              <a:t>menghendaki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, </a:t>
            </a:r>
            <a:r>
              <a:rPr lang="en-US" sz="2800" dirty="0" err="1"/>
              <a:t>pertukaran</a:t>
            </a:r>
            <a:r>
              <a:rPr lang="en-US" sz="2800" dirty="0"/>
              <a:t> </a:t>
            </a:r>
            <a:r>
              <a:rPr lang="en-US" sz="2800" dirty="0" err="1"/>
              <a:t>gagasan</a:t>
            </a:r>
            <a:r>
              <a:rPr lang="en-US" sz="2800" dirty="0"/>
              <a:t> yang </a:t>
            </a:r>
            <a:r>
              <a:rPr lang="en-US" sz="2800" dirty="0" err="1"/>
              <a:t>bebas</a:t>
            </a:r>
            <a:r>
              <a:rPr lang="en-US" sz="2800" dirty="0"/>
              <a:t>, </a:t>
            </a:r>
            <a:r>
              <a:rPr lang="en-US" sz="2800" dirty="0" err="1"/>
              <a:t>ekonomi</a:t>
            </a:r>
            <a:r>
              <a:rPr lang="en-US" sz="2800" dirty="0"/>
              <a:t> </a:t>
            </a:r>
            <a:r>
              <a:rPr lang="en-US" sz="2800" dirty="0" err="1"/>
              <a:t>pasar</a:t>
            </a:r>
            <a:r>
              <a:rPr lang="en-US" sz="2800" dirty="0"/>
              <a:t> yang </a:t>
            </a:r>
            <a:r>
              <a:rPr lang="en-US" sz="2800" dirty="0" err="1"/>
              <a:t>mendukung</a:t>
            </a:r>
            <a:r>
              <a:rPr lang="en-US" sz="2800" dirty="0"/>
              <a:t> </a:t>
            </a:r>
            <a:r>
              <a:rPr lang="en-US" sz="2800" dirty="0" err="1"/>
              <a:t>usaha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(private enterprise) yang </a:t>
            </a:r>
            <a:r>
              <a:rPr lang="en-US" sz="2800" dirty="0" err="1"/>
              <a:t>relatif</a:t>
            </a:r>
            <a:r>
              <a:rPr lang="en-US" sz="2800" dirty="0"/>
              <a:t> </a:t>
            </a:r>
            <a:r>
              <a:rPr lang="en-US" sz="2800" dirty="0" err="1"/>
              <a:t>bebas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yang </a:t>
            </a:r>
            <a:r>
              <a:rPr lang="en-US" sz="2800" dirty="0" err="1"/>
              <a:t>transparan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menolak</a:t>
            </a:r>
            <a:r>
              <a:rPr lang="en-US" sz="2800" dirty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/>
              <a:t>pembatasan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pemilikan</a:t>
            </a:r>
            <a:r>
              <a:rPr lang="en-US" sz="2800" dirty="0"/>
              <a:t> </a:t>
            </a:r>
            <a:r>
              <a:rPr lang="en-US" sz="2800" dirty="0" err="1"/>
              <a:t>individu</a:t>
            </a:r>
            <a:r>
              <a:rPr lang="en-US" sz="2800" dirty="0"/>
              <a:t> Negara </a:t>
            </a:r>
            <a:r>
              <a:rPr lang="en-US" sz="2800" dirty="0" err="1"/>
              <a:t>penganut</a:t>
            </a:r>
            <a:r>
              <a:rPr lang="en-US" sz="2800" dirty="0"/>
              <a:t> </a:t>
            </a:r>
            <a:r>
              <a:rPr lang="en-US" sz="2800" dirty="0" err="1"/>
              <a:t>Liberalisme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: </a:t>
            </a:r>
            <a:r>
              <a:rPr lang="en-US" sz="2800" dirty="0" err="1"/>
              <a:t>Amerika</a:t>
            </a:r>
            <a:r>
              <a:rPr lang="en-US" sz="2800" dirty="0"/>
              <a:t> </a:t>
            </a:r>
            <a:r>
              <a:rPr lang="en-US" sz="2800" dirty="0" err="1"/>
              <a:t>Serikat</a:t>
            </a:r>
            <a:r>
              <a:rPr lang="en-US" sz="2800" dirty="0"/>
              <a:t>, Argentina, </a:t>
            </a:r>
            <a:r>
              <a:rPr lang="en-US" sz="2800" dirty="0" err="1"/>
              <a:t>Yunani</a:t>
            </a:r>
            <a:r>
              <a:rPr lang="en-US" sz="2800" dirty="0"/>
              <a:t>, Australia, </a:t>
            </a:r>
            <a:r>
              <a:rPr lang="en-US" sz="2800" dirty="0" err="1"/>
              <a:t>Jerman</a:t>
            </a:r>
            <a:r>
              <a:rPr lang="en-US" sz="2800" dirty="0"/>
              <a:t>, </a:t>
            </a:r>
            <a:r>
              <a:rPr lang="en-US" sz="2800" dirty="0" err="1"/>
              <a:t>Spanyol</a:t>
            </a:r>
            <a:r>
              <a:rPr lang="en-US" sz="2800" dirty="0"/>
              <a:t>, </a:t>
            </a:r>
            <a:r>
              <a:rPr lang="en-US" sz="2800" dirty="0" err="1"/>
              <a:t>Swedia</a:t>
            </a:r>
            <a:r>
              <a:rPr lang="en-US" sz="2800" dirty="0"/>
              <a:t> </a:t>
            </a:r>
            <a:r>
              <a:rPr lang="en-US" sz="2800" dirty="0" err="1"/>
              <a:t>dll</a:t>
            </a:r>
            <a:r>
              <a:rPr lang="en-US" sz="2800" dirty="0"/>
              <a:t>.</a:t>
            </a:r>
            <a:r>
              <a:rPr lang="en-US" sz="1800" dirty="0"/>
              <a:t> 		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897" y="4572000"/>
            <a:ext cx="2590800" cy="2013585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862967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liberalisme</a:t>
            </a:r>
            <a:r>
              <a:rPr lang="en-US" dirty="0"/>
              <a:t> </a:t>
            </a:r>
            <a:r>
              <a:rPr lang="en-US" dirty="0" err="1"/>
              <a:t>dilatarbelakangi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di </a:t>
            </a:r>
            <a:r>
              <a:rPr lang="en-US" dirty="0" err="1"/>
              <a:t>Eropa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ke-18 yang </a:t>
            </a:r>
            <a:r>
              <a:rPr lang="en-US" dirty="0" err="1"/>
              <a:t>diwarnai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agama, </a:t>
            </a:r>
            <a:r>
              <a:rPr lang="en-US" dirty="0" err="1"/>
              <a:t>feodalisme</a:t>
            </a:r>
            <a:r>
              <a:rPr lang="en-US" dirty="0"/>
              <a:t>, </a:t>
            </a:r>
            <a:r>
              <a:rPr lang="en-US" dirty="0" err="1"/>
              <a:t>dominasi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aristokrasi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bercorak</a:t>
            </a:r>
            <a:r>
              <a:rPr lang="en-US" dirty="0"/>
              <a:t> </a:t>
            </a:r>
            <a:r>
              <a:rPr lang="en-US" dirty="0" err="1"/>
              <a:t>monarki</a:t>
            </a:r>
            <a:r>
              <a:rPr lang="en-US" dirty="0"/>
              <a:t> </a:t>
            </a:r>
            <a:r>
              <a:rPr lang="en-US" dirty="0" err="1"/>
              <a:t>absolut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ide-ide liberal yang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industrialis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pedagang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. </a:t>
            </a:r>
            <a:r>
              <a:rPr lang="en-US" dirty="0" err="1"/>
              <a:t>Selanjutnya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pemikir-pemikir</a:t>
            </a:r>
            <a:r>
              <a:rPr lang="en-US" dirty="0"/>
              <a:t> liberal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John Locke, J.S. Mill, Herbert Spencer, Adam Smith, </a:t>
            </a:r>
            <a:r>
              <a:rPr lang="en-US" dirty="0" err="1"/>
              <a:t>dan</a:t>
            </a:r>
            <a:r>
              <a:rPr lang="en-US" dirty="0"/>
              <a:t> David  Hume, ide-ide liberal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  </a:t>
            </a:r>
            <a:r>
              <a:rPr lang="en-US" dirty="0" err="1"/>
              <a:t>terwujud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liberalisme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mantap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(1688),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Amerika</a:t>
            </a:r>
            <a:r>
              <a:rPr lang="en-US" dirty="0"/>
              <a:t> (1776)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Revolusi</a:t>
            </a:r>
            <a:r>
              <a:rPr lang="en-US" dirty="0"/>
              <a:t> </a:t>
            </a:r>
            <a:r>
              <a:rPr lang="en-US" dirty="0" err="1"/>
              <a:t>Prancis</a:t>
            </a:r>
            <a:r>
              <a:rPr lang="en-US" dirty="0"/>
              <a:t>(1789).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0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228600"/>
            <a:ext cx="8229600" cy="5029200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r>
              <a:rPr lang="en-US" sz="2400" b="1" dirty="0" err="1"/>
              <a:t>Sosialisme</a:t>
            </a:r>
            <a:endParaRPr lang="en-US" sz="2000" dirty="0"/>
          </a:p>
          <a:p>
            <a:r>
              <a:rPr lang="en-US" sz="2800" dirty="0" err="1"/>
              <a:t>Sosialisme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doktrin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ajaran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en-US" sz="2800" dirty="0"/>
              <a:t> yang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en-US" sz="2800" dirty="0"/>
              <a:t> </a:t>
            </a:r>
            <a:r>
              <a:rPr lang="en-US" sz="2800" dirty="0" err="1"/>
              <a:t>kolektivisme</a:t>
            </a:r>
            <a:r>
              <a:rPr lang="en-US" sz="2800" dirty="0"/>
              <a:t>. </a:t>
            </a:r>
            <a:r>
              <a:rPr lang="en-US" sz="2800" dirty="0" err="1"/>
              <a:t>Doktrin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menentang</a:t>
            </a:r>
            <a:r>
              <a:rPr lang="en-US" sz="2800" dirty="0"/>
              <a:t> </a:t>
            </a:r>
            <a:r>
              <a:rPr lang="en-US" sz="2800" dirty="0" err="1"/>
              <a:t>kepemilikan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mendukung</a:t>
            </a:r>
            <a:r>
              <a:rPr lang="en-US" sz="2800" dirty="0"/>
              <a:t> </a:t>
            </a:r>
            <a:r>
              <a:rPr lang="en-US" sz="2800" dirty="0" err="1"/>
              <a:t>pemakaian</a:t>
            </a:r>
            <a:r>
              <a:rPr lang="en-US" sz="2800" dirty="0"/>
              <a:t> </a:t>
            </a:r>
            <a:r>
              <a:rPr lang="en-US" sz="2800" dirty="0" err="1"/>
              <a:t>milik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kesejahteraan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. </a:t>
            </a:r>
            <a:r>
              <a:rPr lang="en-US" sz="2800" dirty="0" err="1"/>
              <a:t>Adapun</a:t>
            </a:r>
            <a:r>
              <a:rPr lang="en-US" sz="2800" dirty="0"/>
              <a:t> 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sosialisme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: </a:t>
            </a:r>
            <a:r>
              <a:rPr lang="en-US" sz="2800" dirty="0" err="1"/>
              <a:t>Kontrol</a:t>
            </a:r>
            <a:r>
              <a:rPr lang="en-US" sz="2800" dirty="0"/>
              <a:t> </a:t>
            </a:r>
            <a:r>
              <a:rPr lang="en-US" sz="2800" dirty="0" err="1"/>
              <a:t>kolektivitas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sekurang-kurangnya</a:t>
            </a:r>
            <a:r>
              <a:rPr lang="en-US" sz="2800" dirty="0"/>
              <a:t> </a:t>
            </a:r>
            <a:r>
              <a:rPr lang="en-US" sz="2800" dirty="0" err="1"/>
              <a:t>alat-alat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Perluasan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.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572000"/>
            <a:ext cx="32004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9147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228600"/>
            <a:ext cx="8915400" cy="4572000"/>
          </a:xfrm>
        </p:spPr>
        <p:txBody>
          <a:bodyPr>
            <a:normAutofit lnSpcReduction="10000"/>
          </a:bodyPr>
          <a:lstStyle/>
          <a:p>
            <a:pPr marL="393192" lvl="1" indent="0">
              <a:buNone/>
            </a:pPr>
            <a:r>
              <a:rPr lang="en-US" sz="2400" b="1" dirty="0" err="1"/>
              <a:t>Ideologi</a:t>
            </a:r>
            <a:r>
              <a:rPr lang="en-US" sz="2400" b="1" dirty="0"/>
              <a:t> </a:t>
            </a:r>
            <a:r>
              <a:rPr lang="en-US" sz="2400" b="1" dirty="0" err="1"/>
              <a:t>Komunisme</a:t>
            </a:r>
            <a:endParaRPr lang="en-US" sz="2000" dirty="0"/>
          </a:p>
          <a:p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awalnya</a:t>
            </a:r>
            <a:r>
              <a:rPr lang="en-US" sz="2800" dirty="0"/>
              <a:t> </a:t>
            </a:r>
            <a:r>
              <a:rPr lang="en-US" sz="2800" dirty="0" err="1"/>
              <a:t>sosialisme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komunisme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arti</a:t>
            </a:r>
            <a:r>
              <a:rPr lang="en-US" sz="2800" dirty="0"/>
              <a:t> yang </a:t>
            </a:r>
            <a:r>
              <a:rPr lang="en-US" sz="2800" dirty="0" err="1"/>
              <a:t>sama</a:t>
            </a:r>
            <a:r>
              <a:rPr lang="en-US" sz="2800" dirty="0"/>
              <a:t>.  </a:t>
            </a:r>
            <a:r>
              <a:rPr lang="en-US" sz="2800" dirty="0" err="1"/>
              <a:t>Namun</a:t>
            </a:r>
            <a:r>
              <a:rPr lang="en-US" sz="2800" dirty="0"/>
              <a:t> </a:t>
            </a:r>
            <a:r>
              <a:rPr lang="en-US" sz="2800" dirty="0" err="1"/>
              <a:t>komunisme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radikal</a:t>
            </a:r>
            <a:r>
              <a:rPr lang="en-US" sz="2800" dirty="0"/>
              <a:t>. </a:t>
            </a:r>
            <a:r>
              <a:rPr lang="en-US" sz="2800" dirty="0" err="1"/>
              <a:t>Komunisme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Marxis</a:t>
            </a:r>
            <a:r>
              <a:rPr lang="en-US" sz="2800" dirty="0"/>
              <a:t>. </a:t>
            </a:r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Marxis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kekuasaan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kekuasaan</a:t>
            </a:r>
            <a:r>
              <a:rPr lang="en-US" sz="2800" dirty="0"/>
              <a:t> </a:t>
            </a:r>
            <a:r>
              <a:rPr lang="en-US" sz="2800" dirty="0" err="1"/>
              <a:t>politik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. Negara </a:t>
            </a:r>
            <a:r>
              <a:rPr lang="en-US" sz="2800" dirty="0" err="1"/>
              <a:t>dipandang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alat</a:t>
            </a:r>
            <a:r>
              <a:rPr lang="en-US" sz="2800" dirty="0"/>
              <a:t> </a:t>
            </a:r>
            <a:r>
              <a:rPr lang="en-US" sz="2800" dirty="0" err="1"/>
              <a:t>pemaksa</a:t>
            </a:r>
            <a:r>
              <a:rPr lang="en-US" sz="2800" dirty="0"/>
              <a:t> yang </a:t>
            </a:r>
            <a:r>
              <a:rPr lang="en-US" sz="2800" dirty="0" err="1"/>
              <a:t>diciptakan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pengawas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nn-NO" sz="2800" dirty="0"/>
              <a:t>kapitalis untuk kepentingan mereka sendiri. 		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95800"/>
            <a:ext cx="1752600" cy="2362200"/>
          </a:xfrm>
          <a:prstGeom prst="rect">
            <a:avLst/>
          </a:prstGeom>
          <a:noFill/>
          <a:ln>
            <a:noFill/>
          </a:ln>
          <a:effectLst/>
          <a:extLst/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495800"/>
            <a:ext cx="1752600" cy="236220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822187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komunis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diterbitkan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  18 </a:t>
            </a:r>
            <a:r>
              <a:rPr lang="en-US" dirty="0" err="1"/>
              <a:t>Februari</a:t>
            </a:r>
            <a:r>
              <a:rPr lang="en-US" dirty="0"/>
              <a:t> 1848  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 Manifest der </a:t>
            </a:r>
            <a:r>
              <a:rPr lang="en-US" dirty="0" err="1"/>
              <a:t>Kommunistischen</a:t>
            </a:r>
            <a:r>
              <a:rPr lang="en-US" dirty="0"/>
              <a:t>. 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yang paling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  </a:t>
            </a:r>
            <a:r>
              <a:rPr lang="en-US" dirty="0" err="1"/>
              <a:t>Pada</a:t>
            </a:r>
            <a:r>
              <a:rPr lang="en-US" dirty="0"/>
              <a:t>  </a:t>
            </a:r>
            <a:r>
              <a:rPr lang="en-US" dirty="0" err="1"/>
              <a:t>abad</a:t>
            </a:r>
            <a:r>
              <a:rPr lang="en-US" dirty="0"/>
              <a:t> 19 </a:t>
            </a:r>
            <a:r>
              <a:rPr lang="en-US" dirty="0" err="1"/>
              <a:t>komunisme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  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pembenaran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kapitalisme</a:t>
            </a:r>
            <a:r>
              <a:rPr lang="en-US" dirty="0"/>
              <a:t>, di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mengedepankan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men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46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550091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, </a:t>
            </a:r>
            <a:r>
              <a:rPr lang="en-US" dirty="0" smtClean="0"/>
              <a:t>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dipisahkan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perdamaian</a:t>
            </a:r>
            <a:r>
              <a:rPr lang="en-US" dirty="0"/>
              <a:t> di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diplomasi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ruh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Indonesia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masyarakatnya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berbangsa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berdosa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Tuhannya</a:t>
            </a:r>
            <a:r>
              <a:rPr lang="en-US" dirty="0"/>
              <a:t>, </a:t>
            </a:r>
            <a:r>
              <a:rPr lang="en-US" dirty="0" err="1"/>
              <a:t>demikian</a:t>
            </a:r>
            <a:r>
              <a:rPr lang="en-US" dirty="0"/>
              <a:t> pula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beragama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mengkhianati</a:t>
            </a:r>
            <a:r>
              <a:rPr lang="en-US" dirty="0"/>
              <a:t> </a:t>
            </a:r>
            <a:r>
              <a:rPr lang="en-US" dirty="0" err="1" smtClean="0"/>
              <a:t>bangsanya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/>
              <a:t>agama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agar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vertical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4400" dirty="0" err="1">
                <a:effectLst/>
              </a:rPr>
              <a:t>Pancasila</a:t>
            </a:r>
            <a:r>
              <a:rPr lang="en-US" sz="4400" dirty="0">
                <a:effectLst/>
              </a:rPr>
              <a:t> </a:t>
            </a:r>
            <a:r>
              <a:rPr lang="en-US" sz="4400" dirty="0" err="1">
                <a:effectLst/>
              </a:rPr>
              <a:t>dan</a:t>
            </a:r>
            <a:r>
              <a:rPr lang="en-US" sz="4400" dirty="0">
                <a:effectLst/>
              </a:rPr>
              <a:t> Agama</a:t>
            </a:r>
            <a:r>
              <a:rPr lang="en-US" sz="4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en-US" sz="4400" dirty="0">
                <a:effectLst/>
                <a:latin typeface="Calibri"/>
                <a:ea typeface="Calibri"/>
                <a:cs typeface="Times New Roman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942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76200"/>
            <a:ext cx="78486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687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800" dirty="0" err="1"/>
              <a:t>Pengertian</a:t>
            </a:r>
            <a:r>
              <a:rPr lang="en-US" sz="2800" dirty="0"/>
              <a:t> </a:t>
            </a:r>
            <a:r>
              <a:rPr lang="en-US" sz="2800" dirty="0" err="1"/>
              <a:t>Ideologi</a:t>
            </a:r>
            <a:endParaRPr lang="en-US" sz="2800" dirty="0"/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2800" dirty="0" err="1"/>
              <a:t>Pancasila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Ideologi</a:t>
            </a:r>
            <a:r>
              <a:rPr lang="en-US" sz="2800" dirty="0"/>
              <a:t> </a:t>
            </a:r>
            <a:r>
              <a:rPr lang="en-US" sz="2800" dirty="0" err="1"/>
              <a:t>Dunia</a:t>
            </a:r>
            <a:r>
              <a:rPr lang="en-US" sz="2800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7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mengamalkan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ibadah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</a:t>
            </a:r>
            <a:r>
              <a:rPr lang="en-US" dirty="0" smtClean="0"/>
              <a:t>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mengamalkan</a:t>
            </a:r>
            <a:r>
              <a:rPr lang="en-US" dirty="0"/>
              <a:t> </a:t>
            </a:r>
            <a:r>
              <a:rPr lang="en-US" dirty="0" smtClean="0"/>
              <a:t>agama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pengabdian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kesetiaan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Indonesia.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</a:t>
            </a:r>
            <a:r>
              <a:rPr lang="en-US" dirty="0" smtClean="0"/>
              <a:t>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agama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pengkhianatan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93192" lvl="1" indent="0">
              <a:buNone/>
            </a:pPr>
            <a:r>
              <a:rPr lang="en-US" sz="2400" b="1" dirty="0" err="1"/>
              <a:t>Isu</a:t>
            </a:r>
            <a:r>
              <a:rPr lang="en-US" sz="2400" b="1" dirty="0"/>
              <a:t>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smtClean="0"/>
              <a:t>agama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/>
              <a:t>Pancasila</a:t>
            </a:r>
            <a:endParaRPr lang="en-US" sz="2000" dirty="0"/>
          </a:p>
          <a:p>
            <a:r>
              <a:rPr lang="en-US" sz="2800" dirty="0"/>
              <a:t>Di  </a:t>
            </a:r>
            <a:r>
              <a:rPr lang="en-US" sz="2800" dirty="0" err="1"/>
              <a:t>awal</a:t>
            </a:r>
            <a:r>
              <a:rPr lang="en-US" sz="2800" dirty="0"/>
              <a:t>  </a:t>
            </a:r>
            <a:r>
              <a:rPr lang="en-US" sz="2800" dirty="0" err="1"/>
              <a:t>abad</a:t>
            </a:r>
            <a:r>
              <a:rPr lang="en-US" sz="2800" dirty="0"/>
              <a:t>  ke-21,  Indonesia  </a:t>
            </a:r>
            <a:r>
              <a:rPr lang="en-US" sz="2800" dirty="0" err="1"/>
              <a:t>menghadapi</a:t>
            </a:r>
            <a:r>
              <a:rPr lang="en-US" sz="2800" dirty="0"/>
              <a:t>  </a:t>
            </a:r>
            <a:r>
              <a:rPr lang="en-US" sz="2800" dirty="0" err="1"/>
              <a:t>musuh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  yang  </a:t>
            </a:r>
            <a:r>
              <a:rPr lang="en-US" sz="2800" dirty="0" err="1"/>
              <a:t>tak</a:t>
            </a:r>
            <a:r>
              <a:rPr lang="en-US" sz="2800" dirty="0"/>
              <a:t>  </a:t>
            </a:r>
            <a:r>
              <a:rPr lang="en-US" sz="2800" dirty="0" err="1"/>
              <a:t>kalah</a:t>
            </a:r>
            <a:r>
              <a:rPr lang="en-US" sz="2800" dirty="0"/>
              <a:t> </a:t>
            </a:r>
            <a:r>
              <a:rPr lang="en-US" sz="2800" dirty="0" err="1"/>
              <a:t>mematikan</a:t>
            </a:r>
            <a:r>
              <a:rPr lang="en-US" sz="2800" dirty="0"/>
              <a:t>  </a:t>
            </a:r>
            <a:r>
              <a:rPr lang="en-US" sz="2800" dirty="0" err="1"/>
              <a:t>dibandingkan</a:t>
            </a:r>
            <a:r>
              <a:rPr lang="en-US" sz="2800" dirty="0"/>
              <a:t>  </a:t>
            </a:r>
            <a:r>
              <a:rPr lang="en-US" sz="2800" dirty="0" err="1"/>
              <a:t>musuh-musuh</a:t>
            </a:r>
            <a:r>
              <a:rPr lang="en-US" sz="2800" dirty="0"/>
              <a:t>  lama  yang  </a:t>
            </a:r>
            <a:r>
              <a:rPr lang="en-US" sz="2800" dirty="0" err="1"/>
              <a:t>sebelumnya</a:t>
            </a:r>
            <a:r>
              <a:rPr lang="en-US" sz="2800" dirty="0"/>
              <a:t>  </a:t>
            </a:r>
            <a:r>
              <a:rPr lang="en-US" sz="2800" dirty="0" err="1"/>
              <a:t>sudah</a:t>
            </a:r>
            <a:r>
              <a:rPr lang="en-US" sz="2800" dirty="0"/>
              <a:t>  </a:t>
            </a:r>
            <a:r>
              <a:rPr lang="en-US" sz="2800" dirty="0" err="1"/>
              <a:t>ada</a:t>
            </a:r>
            <a:r>
              <a:rPr lang="en-US" sz="2800" dirty="0"/>
              <a:t>. </a:t>
            </a:r>
            <a:r>
              <a:rPr lang="en-US" sz="2800" dirty="0" err="1"/>
              <a:t>Musuh</a:t>
            </a:r>
            <a:r>
              <a:rPr lang="en-US" sz="2800" dirty="0"/>
              <a:t> kali  </a:t>
            </a:r>
            <a:r>
              <a:rPr lang="en-US" sz="2800" dirty="0" err="1"/>
              <a:t>ini</a:t>
            </a:r>
            <a:r>
              <a:rPr lang="en-US" sz="2800" dirty="0"/>
              <a:t>  </a:t>
            </a:r>
            <a:r>
              <a:rPr lang="en-US" sz="2800" dirty="0" err="1"/>
              <a:t>bukanlah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koruptor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penjahat</a:t>
            </a:r>
            <a:r>
              <a:rPr lang="en-US" sz="2800" dirty="0"/>
              <a:t> </a:t>
            </a:r>
            <a:r>
              <a:rPr lang="en-US" sz="2800" dirty="0" err="1"/>
              <a:t>kelas</a:t>
            </a:r>
            <a:r>
              <a:rPr lang="en-US" sz="2800" dirty="0"/>
              <a:t> </a:t>
            </a:r>
            <a:r>
              <a:rPr lang="en-US" sz="2800" dirty="0" err="1"/>
              <a:t>kakap</a:t>
            </a:r>
            <a:r>
              <a:rPr lang="en-US" sz="2800" dirty="0"/>
              <a:t>,  </a:t>
            </a:r>
            <a:r>
              <a:rPr lang="en-US" sz="2800" dirty="0" err="1"/>
              <a:t>tetapi</a:t>
            </a:r>
            <a:r>
              <a:rPr lang="en-US" sz="2800" dirty="0"/>
              <a:t> 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gejala</a:t>
            </a:r>
            <a:r>
              <a:rPr lang="en-US" sz="2800" dirty="0"/>
              <a:t>  paranoid  yang  </a:t>
            </a:r>
            <a:r>
              <a:rPr lang="en-US" sz="2800" dirty="0" err="1"/>
              <a:t>bernama</a:t>
            </a:r>
            <a:r>
              <a:rPr lang="en-US" sz="2800" dirty="0"/>
              <a:t>  </a:t>
            </a:r>
            <a:r>
              <a:rPr lang="en-US" sz="2800" dirty="0" err="1"/>
              <a:t>terorisme</a:t>
            </a:r>
            <a:r>
              <a:rPr lang="en-US" sz="2800" dirty="0"/>
              <a:t>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43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err="1"/>
              <a:t>Menurut</a:t>
            </a:r>
            <a:r>
              <a:rPr lang="en-US" dirty="0"/>
              <a:t>  </a:t>
            </a:r>
            <a:r>
              <a:rPr lang="en-US" dirty="0" err="1"/>
              <a:t>penelitian</a:t>
            </a:r>
            <a:r>
              <a:rPr lang="en-US" dirty="0"/>
              <a:t>,  </a:t>
            </a:r>
            <a:r>
              <a:rPr lang="en-US" dirty="0" err="1"/>
              <a:t>terorisme</a:t>
            </a:r>
            <a:r>
              <a:rPr lang="en-US" dirty="0"/>
              <a:t>  </a:t>
            </a:r>
            <a:r>
              <a:rPr lang="en-US" dirty="0" err="1"/>
              <a:t>muncul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gerakan</a:t>
            </a:r>
            <a:r>
              <a:rPr lang="en-US" dirty="0"/>
              <a:t>  </a:t>
            </a:r>
            <a:r>
              <a:rPr lang="en-US" dirty="0" err="1"/>
              <a:t>radikal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:</a:t>
            </a:r>
          </a:p>
          <a:p>
            <a:r>
              <a:rPr lang="en-US" dirty="0"/>
              <a:t>1. </a:t>
            </a:r>
            <a:r>
              <a:rPr lang="en-US" dirty="0" err="1"/>
              <a:t>Ketidakadilan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Kelemahan</a:t>
            </a:r>
            <a:r>
              <a:rPr lang="en-US" dirty="0"/>
              <a:t> Negara</a:t>
            </a:r>
          </a:p>
          <a:p>
            <a:r>
              <a:rPr lang="en-US" dirty="0"/>
              <a:t>3.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r>
              <a:rPr lang="en-US" dirty="0"/>
              <a:t>4. </a:t>
            </a:r>
            <a:r>
              <a:rPr lang="en-US" dirty="0" err="1"/>
              <a:t>Krisis</a:t>
            </a:r>
            <a:r>
              <a:rPr lang="en-US" dirty="0"/>
              <a:t> </a:t>
            </a:r>
            <a:r>
              <a:rPr lang="en-US" dirty="0" err="1"/>
              <a:t>identitas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smtClean="0"/>
              <a:t>agama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factor  yang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pemuda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 </a:t>
            </a:r>
            <a:r>
              <a:rPr lang="en-US" dirty="0" err="1"/>
              <a:t>aksi</a:t>
            </a:r>
            <a:r>
              <a:rPr lang="en-US" dirty="0"/>
              <a:t> </a:t>
            </a:r>
            <a:r>
              <a:rPr lang="en-US" dirty="0" err="1"/>
              <a:t>terorisme</a:t>
            </a:r>
            <a:r>
              <a:rPr lang="en-US" dirty="0"/>
              <a:t>. </a:t>
            </a:r>
            <a:r>
              <a:rPr lang="en-US" dirty="0" err="1"/>
              <a:t>Sebab</a:t>
            </a:r>
            <a:r>
              <a:rPr lang="en-US" dirty="0"/>
              <a:t>,  </a:t>
            </a:r>
            <a:r>
              <a:rPr lang="en-US" dirty="0" err="1"/>
              <a:t>organisasi</a:t>
            </a:r>
            <a:r>
              <a:rPr lang="en-US" dirty="0"/>
              <a:t>  </a:t>
            </a:r>
            <a:r>
              <a:rPr lang="en-US" dirty="0" smtClean="0"/>
              <a:t>agama  </a:t>
            </a:r>
            <a:r>
              <a:rPr lang="en-US" dirty="0" err="1"/>
              <a:t>tidak</a:t>
            </a:r>
            <a:r>
              <a:rPr lang="en-US" dirty="0"/>
              <a:t>  </a:t>
            </a:r>
            <a:r>
              <a:rPr lang="en-US" dirty="0" err="1"/>
              <a:t>mampu</a:t>
            </a:r>
            <a:r>
              <a:rPr lang="en-US" dirty="0"/>
              <a:t>  </a:t>
            </a:r>
            <a:r>
              <a:rPr lang="en-US" dirty="0" err="1"/>
              <a:t>mengakomodasikan</a:t>
            </a:r>
            <a:r>
              <a:rPr lang="en-US" dirty="0"/>
              <a:t> 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 </a:t>
            </a:r>
            <a:r>
              <a:rPr lang="en-US" dirty="0" err="1"/>
              <a:t>Radikal</a:t>
            </a:r>
            <a:r>
              <a:rPr lang="en-US" dirty="0"/>
              <a:t>  </a:t>
            </a:r>
            <a:r>
              <a:rPr lang="en-US" dirty="0" smtClean="0"/>
              <a:t>agama  </a:t>
            </a:r>
            <a:r>
              <a:rPr lang="en-US" dirty="0"/>
              <a:t>yang  </a:t>
            </a:r>
            <a:r>
              <a:rPr lang="en-US" dirty="0" err="1"/>
              <a:t>membuat</a:t>
            </a:r>
            <a:r>
              <a:rPr lang="en-US" dirty="0"/>
              <a:t>  </a:t>
            </a:r>
            <a:r>
              <a:rPr lang="en-US" dirty="0" err="1"/>
              <a:t>kelompok</a:t>
            </a:r>
            <a:r>
              <a:rPr lang="en-US" dirty="0"/>
              <a:t>  </a:t>
            </a:r>
            <a:r>
              <a:rPr lang="en-US" dirty="0" err="1"/>
              <a:t>tersebut</a:t>
            </a:r>
            <a:r>
              <a:rPr lang="en-US" dirty="0"/>
              <a:t>  </a:t>
            </a:r>
            <a:r>
              <a:rPr lang="en-US" dirty="0" err="1"/>
              <a:t>berjalan</a:t>
            </a:r>
            <a:r>
              <a:rPr lang="en-US" dirty="0"/>
              <a:t> 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salah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0"/>
            <a:ext cx="60960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6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Lalu</a:t>
            </a:r>
            <a:r>
              <a:rPr lang="en-US" dirty="0"/>
              <a:t>  </a:t>
            </a:r>
            <a:r>
              <a:rPr lang="en-US" dirty="0" err="1"/>
              <a:t>mengapa</a:t>
            </a:r>
            <a:r>
              <a:rPr lang="en-US" dirty="0"/>
              <a:t>  </a:t>
            </a:r>
            <a:r>
              <a:rPr lang="en-US" dirty="0" err="1"/>
              <a:t>sebagian</a:t>
            </a:r>
            <a:r>
              <a:rPr lang="en-US" dirty="0"/>
              <a:t>  </a:t>
            </a:r>
            <a:r>
              <a:rPr lang="en-US" dirty="0" err="1"/>
              <a:t>besar</a:t>
            </a:r>
            <a:r>
              <a:rPr lang="en-US" dirty="0"/>
              <a:t>  </a:t>
            </a:r>
            <a:r>
              <a:rPr lang="en-US" dirty="0" err="1"/>
              <a:t>masyarakat</a:t>
            </a:r>
            <a:r>
              <a:rPr lang="en-US" dirty="0"/>
              <a:t>  </a:t>
            </a:r>
            <a:r>
              <a:rPr lang="en-US" dirty="0" err="1"/>
              <a:t>menganggap</a:t>
            </a:r>
            <a:r>
              <a:rPr lang="en-US" dirty="0"/>
              <a:t>  terror 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dilatarbelakangi</a:t>
            </a:r>
            <a:r>
              <a:rPr lang="en-US" dirty="0"/>
              <a:t>  </a:t>
            </a:r>
            <a:r>
              <a:rPr lang="en-US" dirty="0" err="1"/>
              <a:t>oleh</a:t>
            </a:r>
            <a:r>
              <a:rPr lang="en-US" dirty="0"/>
              <a:t>  agama  yang  </a:t>
            </a:r>
            <a:r>
              <a:rPr lang="en-US" dirty="0" err="1"/>
              <a:t>mengatasnamakan</a:t>
            </a:r>
            <a:r>
              <a:rPr lang="en-US" dirty="0"/>
              <a:t>  jihad  </a:t>
            </a:r>
            <a:r>
              <a:rPr lang="en-US" dirty="0" err="1"/>
              <a:t>fisabilillah</a:t>
            </a:r>
            <a:r>
              <a:rPr lang="en-US" dirty="0"/>
              <a:t>, 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bentuk</a:t>
            </a:r>
            <a:r>
              <a:rPr lang="en-US" dirty="0"/>
              <a:t>  yang  </a:t>
            </a:r>
            <a:r>
              <a:rPr lang="en-US" dirty="0" err="1"/>
              <a:t>salah</a:t>
            </a:r>
            <a:r>
              <a:rPr lang="en-US" dirty="0"/>
              <a:t>  </a:t>
            </a:r>
            <a:r>
              <a:rPr lang="en-US" dirty="0" err="1"/>
              <a:t>kaprah</a:t>
            </a:r>
            <a:r>
              <a:rPr lang="en-US" dirty="0"/>
              <a:t>.  </a:t>
            </a:r>
            <a:endParaRPr lang="en-US" dirty="0" smtClean="0"/>
          </a:p>
          <a:p>
            <a:r>
              <a:rPr lang="en-US" dirty="0" err="1" smtClean="0"/>
              <a:t>Sebenarnya</a:t>
            </a:r>
            <a:r>
              <a:rPr lang="en-US" dirty="0"/>
              <a:t>,  terror  yang  </a:t>
            </a:r>
            <a:r>
              <a:rPr lang="en-US" dirty="0" err="1"/>
              <a:t>berlatarbelakang</a:t>
            </a:r>
            <a:r>
              <a:rPr lang="en-US" dirty="0"/>
              <a:t> agama </a:t>
            </a:r>
            <a:r>
              <a:rPr lang="en-US" dirty="0" err="1"/>
              <a:t>itu</a:t>
            </a:r>
            <a:r>
              <a:rPr lang="en-US" dirty="0"/>
              <a:t>  </a:t>
            </a:r>
            <a:r>
              <a:rPr lang="en-US" dirty="0" err="1"/>
              <a:t>adalah</a:t>
            </a:r>
            <a:r>
              <a:rPr lang="en-US" dirty="0"/>
              <a:t> 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balas</a:t>
            </a:r>
            <a:r>
              <a:rPr lang="en-US" dirty="0"/>
              <a:t>  </a:t>
            </a:r>
            <a:r>
              <a:rPr lang="en-US" dirty="0" err="1"/>
              <a:t>dendam</a:t>
            </a:r>
            <a:r>
              <a:rPr lang="en-US" dirty="0"/>
              <a:t>,  </a:t>
            </a:r>
            <a:r>
              <a:rPr lang="en-US" dirty="0" err="1"/>
              <a:t>penghinaan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ketamakan</a:t>
            </a:r>
            <a:r>
              <a:rPr lang="en-US" dirty="0"/>
              <a:t>.  Dari  </a:t>
            </a:r>
            <a:r>
              <a:rPr lang="en-US" dirty="0" err="1"/>
              <a:t>sana</a:t>
            </a:r>
            <a:r>
              <a:rPr lang="en-US" dirty="0"/>
              <a:t> </a:t>
            </a:r>
            <a:r>
              <a:rPr lang="en-US" dirty="0" err="1"/>
              <a:t>berangkatlah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teroris</a:t>
            </a:r>
            <a:r>
              <a:rPr lang="en-US" dirty="0"/>
              <a:t> </a:t>
            </a:r>
            <a:r>
              <a:rPr lang="en-US" dirty="0" err="1"/>
              <a:t>berlatar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agama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nikmat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jalankan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7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52400" y="914400"/>
            <a:ext cx="6858000" cy="4864291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etimologis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kata, </a:t>
            </a:r>
            <a:r>
              <a:rPr lang="en-US" dirty="0" err="1"/>
              <a:t>yaitu</a:t>
            </a:r>
            <a:r>
              <a:rPr lang="en-US" dirty="0"/>
              <a:t> idea </a:t>
            </a:r>
            <a:r>
              <a:rPr lang="en-US" dirty="0" err="1"/>
              <a:t>dan</a:t>
            </a:r>
            <a:r>
              <a:rPr lang="en-US" dirty="0"/>
              <a:t> logos. Idea 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 logos 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ratio.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ratio,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tercapainya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  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PENGERTIAN IDEOLOGI</a:t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838200"/>
            <a:ext cx="2573594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377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581" y="609600"/>
            <a:ext cx="6604819" cy="5562600"/>
          </a:xfrm>
        </p:spPr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/>
              <a:t>AL </a:t>
            </a:r>
            <a:r>
              <a:rPr lang="en-US" dirty="0" err="1"/>
              <a:t>Marsudi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kata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 </a:t>
            </a:r>
            <a:r>
              <a:rPr lang="en-US" dirty="0" err="1"/>
              <a:t>idein</a:t>
            </a:r>
            <a:r>
              <a:rPr lang="en-US" dirty="0"/>
              <a:t> 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 idea 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raut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, </a:t>
            </a:r>
            <a:r>
              <a:rPr lang="en-US" dirty="0" err="1"/>
              <a:t>perawakan</a:t>
            </a:r>
            <a:r>
              <a:rPr lang="en-US" dirty="0"/>
              <a:t>, </a:t>
            </a:r>
            <a:r>
              <a:rPr lang="en-US" dirty="0" err="1"/>
              <a:t>gagasan</a:t>
            </a:r>
            <a:r>
              <a:rPr lang="en-US" dirty="0"/>
              <a:t>,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katalogia</a:t>
            </a:r>
            <a:r>
              <a:rPr lang="en-US" dirty="0"/>
              <a:t> 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u="sng" dirty="0" err="1" smtClean="0"/>
              <a:t>Dengan</a:t>
            </a:r>
            <a:r>
              <a:rPr lang="en-US" u="sng" dirty="0" smtClean="0"/>
              <a:t> </a:t>
            </a:r>
            <a:r>
              <a:rPr lang="en-US" u="sng" dirty="0" err="1"/>
              <a:t>demikian</a:t>
            </a:r>
            <a:r>
              <a:rPr lang="en-US" u="sng" dirty="0"/>
              <a:t> </a:t>
            </a:r>
            <a:r>
              <a:rPr lang="en-US" u="sng" dirty="0" err="1"/>
              <a:t>ideologi</a:t>
            </a:r>
            <a:r>
              <a:rPr lang="en-US" u="sng" dirty="0"/>
              <a:t> </a:t>
            </a:r>
            <a:r>
              <a:rPr lang="en-US" u="sng" dirty="0" err="1"/>
              <a:t>adalah</a:t>
            </a:r>
            <a:r>
              <a:rPr lang="en-US" u="sng" dirty="0"/>
              <a:t> </a:t>
            </a:r>
            <a:r>
              <a:rPr lang="en-US" u="sng" dirty="0" err="1"/>
              <a:t>ajaran</a:t>
            </a:r>
            <a:r>
              <a:rPr lang="en-US" u="sng" dirty="0"/>
              <a:t> </a:t>
            </a:r>
            <a:r>
              <a:rPr lang="en-US" u="sng" dirty="0" err="1"/>
              <a:t>atau</a:t>
            </a:r>
            <a:r>
              <a:rPr lang="en-US" u="sng" dirty="0"/>
              <a:t> </a:t>
            </a:r>
            <a:r>
              <a:rPr lang="en-US" u="sng" dirty="0" err="1"/>
              <a:t>ilmu</a:t>
            </a:r>
            <a:r>
              <a:rPr lang="en-US" u="sng" dirty="0"/>
              <a:t> </a:t>
            </a:r>
            <a:r>
              <a:rPr lang="en-US" u="sng" dirty="0" err="1"/>
              <a:t>tentang</a:t>
            </a:r>
            <a:r>
              <a:rPr lang="en-US" u="sng" dirty="0"/>
              <a:t> </a:t>
            </a:r>
            <a:r>
              <a:rPr lang="en-US" u="sng" dirty="0" err="1"/>
              <a:t>gagasan</a:t>
            </a:r>
            <a:r>
              <a:rPr lang="en-US" u="sng" dirty="0"/>
              <a:t> </a:t>
            </a:r>
            <a:r>
              <a:rPr lang="en-US" u="sng" dirty="0" err="1"/>
              <a:t>dan</a:t>
            </a:r>
            <a:r>
              <a:rPr lang="en-US" u="sng" dirty="0"/>
              <a:t> </a:t>
            </a:r>
            <a:r>
              <a:rPr lang="en-US" u="sng" dirty="0" err="1"/>
              <a:t>buah</a:t>
            </a:r>
            <a:r>
              <a:rPr lang="en-US" u="sng" dirty="0"/>
              <a:t> </a:t>
            </a:r>
            <a:r>
              <a:rPr lang="en-US" u="sng" dirty="0" err="1"/>
              <a:t>pikiran</a:t>
            </a:r>
            <a:r>
              <a:rPr lang="en-US" u="sng" dirty="0"/>
              <a:t> </a:t>
            </a:r>
            <a:r>
              <a:rPr lang="en-US" u="sng" dirty="0" err="1"/>
              <a:t>atau</a:t>
            </a:r>
            <a:r>
              <a:rPr lang="en-US" u="sng" dirty="0"/>
              <a:t> science des ideas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57200"/>
            <a:ext cx="2895600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276600"/>
            <a:ext cx="28956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6703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2400"/>
            <a:ext cx="8229600" cy="4525963"/>
          </a:xfrm>
        </p:spPr>
        <p:txBody>
          <a:bodyPr/>
          <a:lstStyle/>
          <a:p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dicetuskan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filsuf</a:t>
            </a:r>
            <a:r>
              <a:rPr lang="en-US" dirty="0"/>
              <a:t> </a:t>
            </a:r>
            <a:r>
              <a:rPr lang="en-US" dirty="0" err="1"/>
              <a:t>Perancis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dirty="0" err="1"/>
              <a:t>Antonie</a:t>
            </a:r>
            <a:r>
              <a:rPr lang="en-US" dirty="0"/>
              <a:t> </a:t>
            </a:r>
            <a:r>
              <a:rPr lang="en-US" dirty="0" err="1"/>
              <a:t>Destutet</a:t>
            </a:r>
            <a:r>
              <a:rPr lang="en-US" dirty="0"/>
              <a:t> De Tracy (1796),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kearah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.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biologi</a:t>
            </a:r>
            <a:r>
              <a:rPr lang="en-US" dirty="0"/>
              <a:t>, </a:t>
            </a:r>
            <a:r>
              <a:rPr lang="en-US" dirty="0" err="1"/>
              <a:t>psikologi</a:t>
            </a:r>
            <a:r>
              <a:rPr lang="en-US" dirty="0"/>
              <a:t>, </a:t>
            </a:r>
            <a:r>
              <a:rPr lang="en-US" dirty="0" err="1"/>
              <a:t>fisika</a:t>
            </a:r>
            <a:r>
              <a:rPr lang="en-US" dirty="0"/>
              <a:t>, </a:t>
            </a:r>
            <a:r>
              <a:rPr lang="en-US" dirty="0" err="1"/>
              <a:t>matematika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perkembangannya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bergeser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114800"/>
            <a:ext cx="28194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777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1"/>
            <a:ext cx="8839200" cy="35052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system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tujuan-tujuan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sarana-sarana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mencapainya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Negara </a:t>
            </a:r>
            <a:r>
              <a:rPr lang="en-US" dirty="0" err="1"/>
              <a:t>maka</a:t>
            </a:r>
            <a:r>
              <a:rPr lang="en-US" dirty="0"/>
              <a:t> ideology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gagasan-gagasan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kehidupannya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social,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>
                <a:effectLst/>
              </a:rPr>
              <a:t>PANCASILA SEBAGAI IDEOLOGI NEGARA 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 </a:t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943350"/>
            <a:ext cx="3267075" cy="291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953000"/>
            <a:ext cx="48768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031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73448" y="381000"/>
            <a:ext cx="6484374" cy="6096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1.  </a:t>
            </a:r>
            <a:r>
              <a:rPr lang="en-US" b="1" dirty="0" err="1"/>
              <a:t>Pancasila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Ideologi</a:t>
            </a:r>
            <a:r>
              <a:rPr lang="en-US" b="1" dirty="0"/>
              <a:t> Terbuka</a:t>
            </a:r>
            <a:endParaRPr lang="en-US" dirty="0"/>
          </a:p>
          <a:p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ideology </a:t>
            </a:r>
            <a:r>
              <a:rPr lang="en-US" dirty="0" err="1"/>
              <a:t>terbuka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ideology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yang </a:t>
            </a:r>
            <a:r>
              <a:rPr lang="en-US" dirty="0" err="1"/>
              <a:t>mendasar</a:t>
            </a:r>
            <a:r>
              <a:rPr lang="en-US" dirty="0"/>
              <a:t>,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kareanya</a:t>
            </a:r>
            <a:r>
              <a:rPr lang="en-US" dirty="0"/>
              <a:t> ideology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,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dieksplisitkan</a:t>
            </a:r>
            <a:r>
              <a:rPr lang="en-US" dirty="0"/>
              <a:t>, </a:t>
            </a:r>
            <a:r>
              <a:rPr lang="en-US" dirty="0" err="1"/>
              <a:t>dijabarkan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penafsiran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jaman</a:t>
            </a:r>
            <a:r>
              <a:rPr lang="en-US" dirty="0"/>
              <a:t>.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idealitas</a:t>
            </a:r>
            <a:r>
              <a:rPr lang="en-US" dirty="0"/>
              <a:t>, normative </a:t>
            </a:r>
            <a:r>
              <a:rPr lang="en-US" dirty="0" err="1"/>
              <a:t>dan</a:t>
            </a:r>
            <a:r>
              <a:rPr lang="en-US" dirty="0"/>
              <a:t> realities.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1" y="1981200"/>
            <a:ext cx="3027874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5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304800"/>
            <a:ext cx="8534400" cy="4525963"/>
          </a:xfrm>
        </p:spPr>
        <p:txBody>
          <a:bodyPr/>
          <a:lstStyle/>
          <a:p>
            <a:pPr lvl="0" algn="just"/>
            <a:r>
              <a:rPr lang="en-US" b="1" dirty="0" smtClean="0"/>
              <a:t>2. </a:t>
            </a:r>
            <a:r>
              <a:rPr lang="en-US" b="1" dirty="0" err="1" smtClean="0"/>
              <a:t>Ideologi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endParaRPr lang="en-US" dirty="0"/>
          </a:p>
          <a:p>
            <a:pPr algn="just"/>
            <a:r>
              <a:rPr lang="en-US" dirty="0" err="1"/>
              <a:t>Pencasila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Indonesia,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mendadak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ideologi-ideologi</a:t>
            </a:r>
            <a:r>
              <a:rPr lang="en-US" dirty="0"/>
              <a:t> lain di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proses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Indonesia.</a:t>
            </a:r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1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916" y="4191000"/>
            <a:ext cx="4724400" cy="2667000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733800"/>
            <a:ext cx="3733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1266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304800"/>
            <a:ext cx="8229600" cy="6248400"/>
          </a:xfrm>
        </p:spPr>
        <p:txBody>
          <a:bodyPr>
            <a:normAutofit fontScale="85000" lnSpcReduction="20000"/>
          </a:bodyPr>
          <a:lstStyle/>
          <a:p>
            <a:pPr marL="393192" lvl="1" indent="0">
              <a:buNone/>
            </a:pPr>
            <a:r>
              <a:rPr lang="en-US" sz="3400" b="1" dirty="0" err="1" smtClean="0"/>
              <a:t>Keunggulan</a:t>
            </a:r>
            <a:r>
              <a:rPr lang="en-US" sz="3400" b="1" dirty="0" smtClean="0"/>
              <a:t> </a:t>
            </a:r>
            <a:r>
              <a:rPr lang="en-US" sz="3400" b="1" dirty="0" err="1"/>
              <a:t>dan</a:t>
            </a:r>
            <a:r>
              <a:rPr lang="en-US" sz="3400" b="1" dirty="0"/>
              <a:t> </a:t>
            </a:r>
            <a:r>
              <a:rPr lang="en-US" sz="3400" b="1" dirty="0" err="1"/>
              <a:t>Kelemahan</a:t>
            </a:r>
            <a:r>
              <a:rPr lang="en-US" sz="3400" b="1" dirty="0"/>
              <a:t> </a:t>
            </a:r>
            <a:r>
              <a:rPr lang="en-US" sz="3400" b="1" dirty="0" err="1"/>
              <a:t>Ideologi</a:t>
            </a:r>
            <a:r>
              <a:rPr lang="en-US" sz="3400" b="1" dirty="0"/>
              <a:t> </a:t>
            </a:r>
            <a:r>
              <a:rPr lang="en-US" sz="3400" b="1" dirty="0" err="1"/>
              <a:t>Pancasila</a:t>
            </a:r>
            <a:r>
              <a:rPr lang="en-US" sz="3400" b="1" dirty="0"/>
              <a:t>   </a:t>
            </a:r>
            <a:endParaRPr lang="en-US" sz="3400" dirty="0"/>
          </a:p>
          <a:p>
            <a:pPr marL="109728" indent="0">
              <a:buNone/>
            </a:pPr>
            <a:endParaRPr lang="en-US" sz="2800" dirty="0" smtClean="0"/>
          </a:p>
          <a:p>
            <a:pPr marL="109728" indent="0">
              <a:buNone/>
            </a:pPr>
            <a:r>
              <a:rPr lang="en-US" sz="2800" dirty="0" err="1" smtClean="0"/>
              <a:t>Keunggulan</a:t>
            </a:r>
            <a:endParaRPr lang="en-US" sz="2400" dirty="0"/>
          </a:p>
          <a:p>
            <a:pPr lvl="0"/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sikap-sikap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yang </a:t>
            </a:r>
            <a:r>
              <a:rPr lang="en-US" sz="2800" dirty="0" err="1"/>
              <a:t>dimiliki</a:t>
            </a:r>
            <a:r>
              <a:rPr lang="en-US" sz="2800" dirty="0"/>
              <a:t> ideology-</a:t>
            </a:r>
            <a:r>
              <a:rPr lang="en-US" sz="2800" dirty="0" err="1"/>
              <a:t>ideologi</a:t>
            </a:r>
            <a:r>
              <a:rPr lang="en-US" sz="2800" dirty="0"/>
              <a:t> lain yang </a:t>
            </a:r>
            <a:r>
              <a:rPr lang="en-US" sz="2800" dirty="0" err="1"/>
              <a:t>ada</a:t>
            </a:r>
            <a:r>
              <a:rPr lang="en-US" sz="2800" dirty="0"/>
              <a:t> di </a:t>
            </a:r>
            <a:r>
              <a:rPr lang="en-US" sz="2800" dirty="0" err="1"/>
              <a:t>dunia</a:t>
            </a:r>
            <a:endParaRPr lang="en-US" sz="2400" dirty="0"/>
          </a:p>
          <a:p>
            <a:pPr lvl="0"/>
            <a:r>
              <a:rPr lang="en-US" sz="2800" dirty="0" err="1"/>
              <a:t>Membela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endParaRPr lang="en-US" sz="2400" dirty="0"/>
          </a:p>
          <a:p>
            <a:pPr lvl="0"/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</a:t>
            </a:r>
            <a:r>
              <a:rPr lang="en-US" sz="2800" dirty="0" err="1"/>
              <a:t>menderita</a:t>
            </a:r>
            <a:r>
              <a:rPr lang="en-US" sz="2800" dirty="0"/>
              <a:t> </a:t>
            </a:r>
            <a:endParaRPr lang="en-US" sz="2400" dirty="0"/>
          </a:p>
          <a:p>
            <a:pPr lvl="0"/>
            <a:r>
              <a:rPr lang="en-US" sz="2800" dirty="0" err="1"/>
              <a:t>Seluruh</a:t>
            </a:r>
            <a:r>
              <a:rPr lang="en-US" sz="2800" dirty="0"/>
              <a:t> </a:t>
            </a:r>
            <a:r>
              <a:rPr lang="en-US" sz="2800" dirty="0" err="1"/>
              <a:t>komponen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saling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keterikatan</a:t>
            </a:r>
            <a:endParaRPr lang="en-US" sz="2400" dirty="0"/>
          </a:p>
          <a:p>
            <a:pPr lvl="0"/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terbuka</a:t>
            </a:r>
            <a:endParaRPr lang="en-US" sz="2400" dirty="0"/>
          </a:p>
          <a:p>
            <a:pPr lvl="0"/>
            <a:r>
              <a:rPr lang="en-US" sz="2800" dirty="0" err="1"/>
              <a:t>Memberi</a:t>
            </a:r>
            <a:r>
              <a:rPr lang="en-US" sz="2800" dirty="0"/>
              <a:t> </a:t>
            </a:r>
            <a:r>
              <a:rPr lang="en-US" sz="2800" dirty="0" err="1"/>
              <a:t>kebebasan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(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berpolitik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beragama</a:t>
            </a:r>
            <a:r>
              <a:rPr lang="en-US" sz="2800" dirty="0"/>
              <a:t>)</a:t>
            </a:r>
            <a:endParaRPr lang="en-US" sz="2400" dirty="0"/>
          </a:p>
          <a:p>
            <a:pPr lvl="0"/>
            <a:r>
              <a:rPr lang="en-US" sz="2800" dirty="0" err="1"/>
              <a:t>Menjunjung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hak</a:t>
            </a:r>
            <a:r>
              <a:rPr lang="en-US" sz="2800" dirty="0"/>
              <a:t> </a:t>
            </a:r>
            <a:r>
              <a:rPr lang="en-US" sz="2800" dirty="0" err="1"/>
              <a:t>asasi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menghilangkan</a:t>
            </a:r>
            <a:r>
              <a:rPr lang="en-US" sz="2800" dirty="0"/>
              <a:t> </a:t>
            </a:r>
            <a:r>
              <a:rPr lang="en-US" sz="2800" dirty="0" err="1"/>
              <a:t>hak</a:t>
            </a:r>
            <a:r>
              <a:rPr lang="en-US" sz="2800" dirty="0"/>
              <a:t> orang lain, </a:t>
            </a:r>
            <a:r>
              <a:rPr lang="en-US" sz="2800" dirty="0" err="1"/>
              <a:t>dll</a:t>
            </a:r>
            <a:r>
              <a:rPr lang="en-US" sz="2800" dirty="0"/>
              <a:t>.</a:t>
            </a:r>
            <a:endParaRPr lang="en-US" sz="2400" dirty="0"/>
          </a:p>
          <a:p>
            <a:endParaRPr lang="en-US" sz="3600" dirty="0"/>
          </a:p>
          <a:p>
            <a:pPr marL="393192" lvl="1" indent="0">
              <a:buNone/>
            </a:pPr>
            <a:r>
              <a:rPr lang="en-US" sz="2800" dirty="0"/>
              <a:t> 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9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</TotalTime>
  <Words>999</Words>
  <Application>Microsoft Office PowerPoint</Application>
  <PresentationFormat>On-screen Show (4:3)</PresentationFormat>
  <Paragraphs>64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PowerPoint Presentation</vt:lpstr>
      <vt:lpstr>Materi </vt:lpstr>
      <vt:lpstr>PENGERTIAN IDEOLOGI </vt:lpstr>
      <vt:lpstr>PowerPoint Presentation</vt:lpstr>
      <vt:lpstr>PowerPoint Presentation</vt:lpstr>
      <vt:lpstr>PANCASILA SEBAGAI IDEOLOGI NEGARA    </vt:lpstr>
      <vt:lpstr>PowerPoint Presentation</vt:lpstr>
      <vt:lpstr>PowerPoint Presentation</vt:lpstr>
      <vt:lpstr>PowerPoint Presentation</vt:lpstr>
      <vt:lpstr>PowerPoint Presentation</vt:lpstr>
      <vt:lpstr>MACAM-MACAM IDEOLOGI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Pancasila dan Agama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30</cp:revision>
  <dcterms:created xsi:type="dcterms:W3CDTF">2018-03-08T15:02:42Z</dcterms:created>
  <dcterms:modified xsi:type="dcterms:W3CDTF">2018-09-03T12:34:07Z</dcterms:modified>
</cp:coreProperties>
</file>