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046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7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1952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703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9261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2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8860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75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9D9D08-6ADB-402D-BE78-A81AFE02BF63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2A4CC80-E2CB-4E65-914C-B4C23FA81B1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3803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JENIS-JENIS DAN KRITERIA MEDIA PEMBELAJARAN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Margaretha</a:t>
            </a:r>
            <a:r>
              <a:rPr lang="en-US" dirty="0" smtClean="0"/>
              <a:t> </a:t>
            </a:r>
            <a:r>
              <a:rPr lang="en-US" dirty="0" err="1" smtClean="0"/>
              <a:t>KarolinA</a:t>
            </a:r>
            <a:r>
              <a:rPr lang="en-US" dirty="0" smtClean="0"/>
              <a:t> </a:t>
            </a:r>
            <a:r>
              <a:rPr lang="en-US" dirty="0" err="1" smtClean="0"/>
              <a:t>sagalA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16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Kriteria</a:t>
            </a:r>
            <a:r>
              <a:rPr lang="en-US" dirty="0"/>
              <a:t> media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PENGGUNAAN TIDAK MEMAKAN WAKTU YANG LAMA.</a:t>
            </a:r>
          </a:p>
          <a:p>
            <a:r>
              <a:rPr lang="en-US" sz="2800" dirty="0" smtClean="0"/>
              <a:t>KESESUAIAN MEDIA PEMBELAJARAN DENGAN CARA BERFIKIR SISWA.</a:t>
            </a:r>
          </a:p>
          <a:p>
            <a:r>
              <a:rPr lang="en-US" sz="2800" dirty="0" smtClean="0"/>
              <a:t>SESUAI DENGAN SITUASI DAN KONDISI LINGKUNGAN.</a:t>
            </a:r>
          </a:p>
          <a:p>
            <a:r>
              <a:rPr lang="en-US" sz="2800" dirty="0" smtClean="0"/>
              <a:t>SESUAI DENGAN KEMAMPUAN PARA PENGAJAR.</a:t>
            </a:r>
          </a:p>
          <a:p>
            <a:r>
              <a:rPr lang="en-US" sz="2800" dirty="0" smtClean="0"/>
              <a:t>EFEKTIVITAS PENGGUNAAN MEDIA DALAM PEMBELAJARAN.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0654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 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22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33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Media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PERANTARA ATAU PENGANTAR SUMBER PESAN DENGAN PENERIMA PESAN.</a:t>
            </a:r>
          </a:p>
          <a:p>
            <a:r>
              <a:rPr lang="en-US" sz="2800" dirty="0" smtClean="0"/>
              <a:t>MACAM-MACAM: MEDIA YANG TIDAK DIPROYEKSIKAN, MEDIA PROYEKSI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1083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Media audio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SUATU ALAT MEDIA YANG ISI PESANNYA HANYA DAPAT DITERIMA MELALUI INDERA PENDENGARAN.</a:t>
            </a:r>
          </a:p>
          <a:p>
            <a:r>
              <a:rPr lang="en-US" sz="2800" dirty="0" smtClean="0"/>
              <a:t>MACAM-MACAM: RADIO, TAPE RECORDER.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4480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Media audio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MEDIA YANG MEMPUNYAI UNSUR SUARA DAN UNSUR GAMBAR.</a:t>
            </a:r>
          </a:p>
          <a:p>
            <a:r>
              <a:rPr lang="en-US" sz="2800" dirty="0" smtClean="0"/>
              <a:t>MACAM-MACAM: FILM, FILM BINGKAI SUARA (</a:t>
            </a:r>
            <a:r>
              <a:rPr lang="en-US" sz="2800" i="1" dirty="0" smtClean="0"/>
              <a:t>SOUND SLIDES</a:t>
            </a:r>
            <a:r>
              <a:rPr lang="en-US" sz="2800" dirty="0" smtClean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040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Media </a:t>
            </a:r>
            <a:r>
              <a:rPr lang="en-US" dirty="0" err="1" smtClean="0"/>
              <a:t>penyaji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MEDIA YANG MAMPU MENYAJIKAN INFORMASI, TERDIRI DARI: GRAFIS, BAHAN CETAK, GAMBAR DIAM, MEDIA PROYEKSI DIAM, MEDIA AUDIO, AUDIO DAN VISUAL DIAM, GAMBAR HIDUP, TELEVISI, DAN MULTIMEDIA.</a:t>
            </a:r>
          </a:p>
          <a:p>
            <a:r>
              <a:rPr lang="en-US" sz="2800" dirty="0" smtClean="0"/>
              <a:t>MACAM-MACAM:  GRAFIS, MEDIA PROYEKSI DIAM.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0928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Media </a:t>
            </a:r>
            <a:r>
              <a:rPr lang="en-US" dirty="0" err="1" smtClean="0"/>
              <a:t>objek</a:t>
            </a:r>
            <a:r>
              <a:rPr lang="en-US" dirty="0" smtClean="0"/>
              <a:t>/media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MEDIA YANG DAPAT DINIKMATI DENGAN </a:t>
            </a:r>
            <a:r>
              <a:rPr lang="en-US" sz="2800" dirty="0" smtClean="0"/>
              <a:t>INDERA </a:t>
            </a:r>
            <a:r>
              <a:rPr lang="en-US" sz="2800" dirty="0" smtClean="0"/>
              <a:t>PENGLIHATAN, MEMPUNYAI PANJANG, LEBAR, DAN TINGGI SEHINGGA MEDIA TERSEBUT MEMPUNYAI VOLUME (BERBENTUK ISI).</a:t>
            </a:r>
          </a:p>
          <a:p>
            <a:r>
              <a:rPr lang="en-US" sz="2800" dirty="0" smtClean="0"/>
              <a:t>MACAM-MACAM: OBJEK/BENDA ASLI, MODEL.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5874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Media </a:t>
            </a:r>
            <a:r>
              <a:rPr lang="en-US" dirty="0" err="1" smtClean="0"/>
              <a:t>interaktif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ALAT PERANTARA YANG DIRANCANG DENGAN PEMANFAATAN KOMPUTER MENGGUNAKAN UNSUR SEPERTI SUARA (AUDIO), GAMBAR (VISUAL), DAN TEKS UNTUK MENYAMPAIKAN SUATU PESAN.</a:t>
            </a:r>
          </a:p>
          <a:p>
            <a:r>
              <a:rPr lang="en-US" sz="2800" dirty="0" smtClean="0"/>
              <a:t>MACAM-MACAM: TUTORIAL, PRAKTIK DAN LATIHAN (</a:t>
            </a:r>
            <a:r>
              <a:rPr lang="en-US" sz="2800" i="1" dirty="0" smtClean="0"/>
              <a:t>DRILL AND PRACTISE</a:t>
            </a:r>
            <a:r>
              <a:rPr lang="en-US" sz="2800" dirty="0" smtClean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2752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Kriteria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SESUAI DENGAN TUJUAN YANG AKAN DICAPAI.</a:t>
            </a:r>
          </a:p>
          <a:p>
            <a:r>
              <a:rPr lang="en-US" sz="2800" dirty="0" smtClean="0"/>
              <a:t>SESUAI DENGAN PROSES PEMBELAJARAN.</a:t>
            </a:r>
          </a:p>
          <a:p>
            <a:r>
              <a:rPr lang="en-US" sz="2800" dirty="0" smtClean="0"/>
              <a:t>MAMPU MENDUKUNG ISI DAN BAHAN PEMBELAJARAN.</a:t>
            </a:r>
          </a:p>
          <a:p>
            <a:r>
              <a:rPr lang="en-US" sz="2800" dirty="0" smtClean="0"/>
              <a:t>MEDIA MUDAH DIPEROLEH.</a:t>
            </a:r>
          </a:p>
          <a:p>
            <a:r>
              <a:rPr lang="en-US" sz="2800" dirty="0" smtClean="0"/>
              <a:t>KEMUDAHAN DALAM PENGAKSESAN.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1185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45</TotalTime>
  <Words>278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Impact</vt:lpstr>
      <vt:lpstr>Badge</vt:lpstr>
      <vt:lpstr>JENIS-JENIS DAN KRITERIA MEDIA PEMBELAJARAN</vt:lpstr>
      <vt:lpstr>Jenis-jenis media pembelajaran</vt:lpstr>
      <vt:lpstr>1. Media visual</vt:lpstr>
      <vt:lpstr>2. Media audio</vt:lpstr>
      <vt:lpstr>3. Media audio visual</vt:lpstr>
      <vt:lpstr>4. Media penyaji</vt:lpstr>
      <vt:lpstr>5. Media objek/media tiga dimensi</vt:lpstr>
      <vt:lpstr>6. Media interaktif</vt:lpstr>
      <vt:lpstr>Kriteria media pembelajaran</vt:lpstr>
      <vt:lpstr>Kriteria media pembelajaran</vt:lpstr>
      <vt:lpstr>TERIMA KASIH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JENIS-JENIS DAN KRITERIA MEDIA PEMBELAJARAN</dc:title>
  <dc:creator>Eta</dc:creator>
  <cp:lastModifiedBy>Eta</cp:lastModifiedBy>
  <cp:revision>7</cp:revision>
  <dcterms:created xsi:type="dcterms:W3CDTF">2020-10-15T10:26:30Z</dcterms:created>
  <dcterms:modified xsi:type="dcterms:W3CDTF">2020-10-16T05:29:35Z</dcterms:modified>
</cp:coreProperties>
</file>