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2397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111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34165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6791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2795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31854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14869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79206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87370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0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51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9623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5821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4735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19409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1700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1866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F63BD63-6589-4734-80A7-ACB0DDC28153}" type="datetimeFigureOut">
              <a:rPr lang="en-ID" smtClean="0"/>
              <a:t>25/04/2025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1C8A3-C9FD-49C6-8AA7-8D6A81E13D8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147909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AA83E-9F85-2557-7520-A1CC4D7822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D" b="1" dirty="0"/>
              <a:t>Media Digital dan </a:t>
            </a:r>
            <a:r>
              <a:rPr lang="en-ID" b="1" dirty="0" err="1"/>
              <a:t>Tantangan</a:t>
            </a:r>
            <a:r>
              <a:rPr lang="en-ID" b="1" dirty="0"/>
              <a:t> </a:t>
            </a:r>
            <a:r>
              <a:rPr lang="en-ID" b="1" dirty="0" err="1"/>
              <a:t>Komunikasi</a:t>
            </a:r>
            <a:r>
              <a:rPr lang="en-ID" b="1" dirty="0"/>
              <a:t> Massa</a:t>
            </a:r>
            <a:br>
              <a:rPr lang="en-ID" b="1" dirty="0"/>
            </a:b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A538FD-A8B6-2190-2320-295F42586A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76822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DDD24-AB17-8EED-2897-700C80094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kritis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8BE9A-99DC-2E58-8869-A922FBF43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Apakah</a:t>
            </a:r>
            <a:r>
              <a:rPr lang="en-ID" dirty="0"/>
              <a:t> media digital </a:t>
            </a:r>
            <a:r>
              <a:rPr lang="en-ID" dirty="0" err="1"/>
              <a:t>memperkuat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melemahkan</a:t>
            </a:r>
            <a:r>
              <a:rPr lang="en-ID" dirty="0"/>
              <a:t> </a:t>
            </a:r>
            <a:r>
              <a:rPr lang="en-ID" dirty="0" err="1"/>
              <a:t>demokrasi</a:t>
            </a:r>
            <a:r>
              <a:rPr lang="en-ID" dirty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Apakah</a:t>
            </a:r>
            <a:r>
              <a:rPr lang="en-ID" dirty="0"/>
              <a:t> media digital </a:t>
            </a:r>
            <a:r>
              <a:rPr lang="en-ID" dirty="0" err="1"/>
              <a:t>memperkuat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melemahkan</a:t>
            </a:r>
            <a:r>
              <a:rPr lang="en-ID" dirty="0"/>
              <a:t> </a:t>
            </a:r>
            <a:r>
              <a:rPr lang="en-ID" dirty="0" err="1"/>
              <a:t>demokrasi</a:t>
            </a:r>
            <a:r>
              <a:rPr lang="en-ID" dirty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Siapa</a:t>
            </a:r>
            <a:r>
              <a:rPr lang="en-ID" dirty="0"/>
              <a:t>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kekuasaan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ekosistem</a:t>
            </a:r>
            <a:r>
              <a:rPr lang="en-ID" dirty="0"/>
              <a:t> digital?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/>
              <a:t>Apa </a:t>
            </a:r>
            <a:r>
              <a:rPr lang="en-ID" dirty="0" err="1"/>
              <a:t>peran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komunikator</a:t>
            </a:r>
            <a:r>
              <a:rPr lang="en-ID" dirty="0"/>
              <a:t> dan </a:t>
            </a:r>
            <a:r>
              <a:rPr lang="en-ID" dirty="0" err="1"/>
              <a:t>akademisi</a:t>
            </a:r>
            <a:r>
              <a:rPr lang="en-ID" dirty="0"/>
              <a:t>?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97194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F95D-3A84-4175-4194-8DC4BE4C1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UTS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DE885-FF46-613C-6C97-1109477AE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ID" dirty="0"/>
              <a:t>Apa platform digital </a:t>
            </a:r>
            <a:r>
              <a:rPr lang="en-ID" dirty="0" err="1"/>
              <a:t>favoritmu</a:t>
            </a:r>
            <a:r>
              <a:rPr lang="en-ID" dirty="0"/>
              <a:t>?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pengaruhnya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kamu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?</a:t>
            </a:r>
          </a:p>
          <a:p>
            <a:r>
              <a:rPr lang="en-ID" dirty="0"/>
              <a:t>Apa </a:t>
            </a:r>
            <a:r>
              <a:rPr lang="en-ID" dirty="0" err="1"/>
              <a:t>kamu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algoritma</a:t>
            </a:r>
            <a:r>
              <a:rPr lang="en-ID" dirty="0"/>
              <a:t>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pandanganmu</a:t>
            </a:r>
            <a:endParaRPr lang="en-ID" dirty="0"/>
          </a:p>
          <a:p>
            <a:endParaRPr lang="en-ID" dirty="0"/>
          </a:p>
          <a:p>
            <a:endParaRPr lang="en-ID" dirty="0"/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79DC1B0B-0CA2-BC27-4919-A2BD50A60F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C0FFB8FC-AB90-9879-35DA-A3A51EB11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8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542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6C06D-DBAB-7EED-9B8F-E7C7B1EF1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Tujuan </a:t>
            </a:r>
            <a:r>
              <a:rPr lang="en-ID" b="1" dirty="0" err="1"/>
              <a:t>Pembelajaran</a:t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351B1-EA42-0260-035B-7909C9837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pergeseran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media </a:t>
            </a:r>
            <a:r>
              <a:rPr lang="en-ID" dirty="0" err="1"/>
              <a:t>tradisional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media digital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Menganalisis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 media digital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massa</a:t>
            </a:r>
            <a:endParaRPr lang="en-ID" dirty="0"/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tantangan</a:t>
            </a:r>
            <a:r>
              <a:rPr lang="en-ID" dirty="0"/>
              <a:t> dan </a:t>
            </a:r>
            <a:r>
              <a:rPr lang="en-ID" dirty="0" err="1"/>
              <a:t>peluang</a:t>
            </a:r>
            <a:r>
              <a:rPr lang="en-ID" dirty="0"/>
              <a:t> media digital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46536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FFBF3-0CB9-C962-B4AF-9419EE09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Apa Itu Media Digital?</a:t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B076C-3D8A-63A4-DED7-66ED23861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ID" dirty="0"/>
              <a:t>Media yang </a:t>
            </a:r>
            <a:r>
              <a:rPr lang="en-ID" dirty="0" err="1"/>
              <a:t>berbasis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digital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/>
              <a:t>Ciri </a:t>
            </a:r>
            <a:r>
              <a:rPr lang="en-ID" dirty="0" err="1"/>
              <a:t>utama</a:t>
            </a:r>
            <a:r>
              <a:rPr lang="en-ID" dirty="0"/>
              <a:t>: </a:t>
            </a:r>
            <a:r>
              <a:rPr lang="en-ID" dirty="0" err="1"/>
              <a:t>interaktif</a:t>
            </a:r>
            <a:r>
              <a:rPr lang="en-ID" dirty="0"/>
              <a:t>, </a:t>
            </a:r>
            <a:r>
              <a:rPr lang="en-ID" dirty="0" err="1"/>
              <a:t>berbasis</a:t>
            </a:r>
            <a:r>
              <a:rPr lang="en-ID" dirty="0"/>
              <a:t> internet, real-time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Contoh</a:t>
            </a:r>
            <a:r>
              <a:rPr lang="en-ID" dirty="0"/>
              <a:t>: media </a:t>
            </a:r>
            <a:r>
              <a:rPr lang="en-ID" dirty="0" err="1"/>
              <a:t>sosial</a:t>
            </a:r>
            <a:r>
              <a:rPr lang="en-ID" dirty="0"/>
              <a:t>, website </a:t>
            </a:r>
            <a:r>
              <a:rPr lang="en-ID" dirty="0" err="1"/>
              <a:t>berita</a:t>
            </a:r>
            <a:r>
              <a:rPr lang="en-ID" dirty="0"/>
              <a:t>, podcast, streaming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99064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5EE7B-91AA-09D0-318B-1CE6829ED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Perbedaan</a:t>
            </a:r>
            <a:r>
              <a:rPr lang="en-ID" b="1" dirty="0"/>
              <a:t> Media Tradisional vs Digital</a:t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99EF6-151B-96AD-A6E1-AF73E5DF4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132BC8-9921-DA6A-537B-F1C95D782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390824"/>
              </p:ext>
            </p:extLst>
          </p:nvPr>
        </p:nvGraphicFramePr>
        <p:xfrm>
          <a:off x="838200" y="2037347"/>
          <a:ext cx="10515600" cy="381802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304554790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5214897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114741641"/>
                    </a:ext>
                  </a:extLst>
                </a:gridCol>
              </a:tblGrid>
              <a:tr h="763604">
                <a:tc>
                  <a:txBody>
                    <a:bodyPr/>
                    <a:lstStyle/>
                    <a:p>
                      <a:r>
                        <a:rPr lang="en-ID"/>
                        <a:t>Aspek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Media Tradisional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Media Digital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8304782"/>
                  </a:ext>
                </a:extLst>
              </a:tr>
              <a:tr h="763604">
                <a:tc>
                  <a:txBody>
                    <a:bodyPr/>
                    <a:lstStyle/>
                    <a:p>
                      <a:r>
                        <a:rPr lang="en-ID"/>
                        <a:t>Distribusi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Terpusat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Terdesentralisasi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454702"/>
                  </a:ext>
                </a:extLst>
              </a:tr>
              <a:tr h="763604">
                <a:tc>
                  <a:txBody>
                    <a:bodyPr/>
                    <a:lstStyle/>
                    <a:p>
                      <a:r>
                        <a:rPr lang="en-ID"/>
                        <a:t>Audiens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Pasif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Aktif/Interaktif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0869916"/>
                  </a:ext>
                </a:extLst>
              </a:tr>
              <a:tr h="763604">
                <a:tc>
                  <a:txBody>
                    <a:bodyPr/>
                    <a:lstStyle/>
                    <a:p>
                      <a:r>
                        <a:rPr lang="en-ID"/>
                        <a:t>Produksi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Mahal &amp; terbatas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Murah &amp; luas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1373531"/>
                  </a:ext>
                </a:extLst>
              </a:tr>
              <a:tr h="763604">
                <a:tc>
                  <a:txBody>
                    <a:bodyPr/>
                    <a:lstStyle/>
                    <a:p>
                      <a:r>
                        <a:rPr lang="en-ID"/>
                        <a:t>Waktu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Terjadwal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Real-time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1495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973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F26C-58A9-9AD3-9262-B2CFE6253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Dampak</a:t>
            </a:r>
            <a:r>
              <a:rPr lang="en-ID" b="1" dirty="0"/>
              <a:t> Media Digital</a:t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2D45A-2B4D-AB75-3A9D-D2A401882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Demokratisasi</a:t>
            </a:r>
            <a:r>
              <a:rPr lang="en-ID" dirty="0"/>
              <a:t> </a:t>
            </a:r>
            <a:r>
              <a:rPr lang="en-ID" dirty="0" err="1"/>
              <a:t>produksi</a:t>
            </a:r>
            <a:r>
              <a:rPr lang="en-ID" dirty="0"/>
              <a:t> </a:t>
            </a:r>
            <a:r>
              <a:rPr lang="en-ID" dirty="0" err="1"/>
              <a:t>konten</a:t>
            </a:r>
            <a:endParaRPr lang="en-ID" dirty="0"/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Munculnya</a:t>
            </a:r>
            <a:r>
              <a:rPr lang="en-ID" dirty="0"/>
              <a:t> "prosumer" (</a:t>
            </a:r>
            <a:r>
              <a:rPr lang="en-ID" dirty="0" err="1"/>
              <a:t>produsen</a:t>
            </a:r>
            <a:r>
              <a:rPr lang="en-ID" dirty="0"/>
              <a:t> + </a:t>
            </a:r>
            <a:r>
              <a:rPr lang="en-ID" dirty="0" err="1"/>
              <a:t>konsumen</a:t>
            </a:r>
            <a:r>
              <a:rPr lang="en-ID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Fragmentasi</a:t>
            </a:r>
            <a:r>
              <a:rPr lang="en-ID" dirty="0"/>
              <a:t> </a:t>
            </a:r>
            <a:r>
              <a:rPr lang="en-ID" dirty="0" err="1"/>
              <a:t>audiens</a:t>
            </a:r>
            <a:endParaRPr lang="en-ID" dirty="0"/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</a:t>
            </a:r>
            <a:r>
              <a:rPr lang="en-ID" dirty="0" err="1"/>
              <a:t>konsumsi</a:t>
            </a:r>
            <a:r>
              <a:rPr lang="en-ID" dirty="0"/>
              <a:t> media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59522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493C4-F61B-1D04-DB1D-D3FCB7CA1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Tantangan</a:t>
            </a:r>
            <a:r>
              <a:rPr lang="en-ID" b="1" dirty="0"/>
              <a:t> Media Digital</a:t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05E5A-F376-A789-05EE-AF9057C44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ID" dirty="0" err="1"/>
              <a:t>nformasi</a:t>
            </a:r>
            <a:r>
              <a:rPr lang="en-ID" dirty="0"/>
              <a:t> </a:t>
            </a:r>
            <a:r>
              <a:rPr lang="en-ID" dirty="0" err="1"/>
              <a:t>Palsu</a:t>
            </a:r>
            <a:r>
              <a:rPr lang="en-ID" dirty="0"/>
              <a:t> (Hoaks)</a:t>
            </a:r>
          </a:p>
          <a:p>
            <a:pPr>
              <a:buFont typeface="+mj-lt"/>
              <a:buAutoNum type="arabicPeriod"/>
            </a:pPr>
            <a:r>
              <a:rPr lang="en-ID" dirty="0"/>
              <a:t>Echo Chamber &amp; Filter Bubble</a:t>
            </a:r>
          </a:p>
          <a:p>
            <a:pPr>
              <a:buFont typeface="+mj-lt"/>
              <a:buAutoNum type="arabicPeriod"/>
            </a:pPr>
            <a:r>
              <a:rPr lang="en-ID" dirty="0"/>
              <a:t>Overload </a:t>
            </a:r>
            <a:r>
              <a:rPr lang="en-ID" dirty="0" err="1"/>
              <a:t>Informasi</a:t>
            </a:r>
            <a:endParaRPr lang="en-ID" dirty="0"/>
          </a:p>
          <a:p>
            <a:pPr>
              <a:buFont typeface="+mj-lt"/>
              <a:buAutoNum type="arabicPeriod"/>
            </a:pPr>
            <a:r>
              <a:rPr lang="en-ID" dirty="0" err="1"/>
              <a:t>Krisis</a:t>
            </a:r>
            <a:r>
              <a:rPr lang="en-ID" dirty="0"/>
              <a:t> Etika &amp; </a:t>
            </a:r>
            <a:r>
              <a:rPr lang="en-ID" dirty="0" err="1"/>
              <a:t>Privasi</a:t>
            </a:r>
            <a:r>
              <a:rPr lang="en-ID" dirty="0"/>
              <a:t> Data</a:t>
            </a:r>
          </a:p>
          <a:p>
            <a:pPr>
              <a:buFont typeface="+mj-lt"/>
              <a:buAutoNum type="arabicPeriod"/>
            </a:pPr>
            <a:r>
              <a:rPr lang="en-ID" dirty="0"/>
              <a:t>Monopoli Platform Digital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39009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455EF-C02B-EF91-97F7-8FAB9BC61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Teori </a:t>
            </a:r>
            <a:r>
              <a:rPr lang="en-ID" b="1" dirty="0" err="1"/>
              <a:t>Terkait</a:t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F1654-00F6-7018-EE35-D6E4C8970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ID" b="1" dirty="0"/>
              <a:t>Teori </a:t>
            </a:r>
            <a:r>
              <a:rPr lang="en-ID" b="1" dirty="0" err="1"/>
              <a:t>Terkait</a:t>
            </a:r>
            <a:endParaRPr lang="en-ID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/>
              <a:t>Agenda Setting</a:t>
            </a:r>
            <a:r>
              <a:rPr lang="en-ID" dirty="0"/>
              <a:t> (McCombs &amp; Shaw): </a:t>
            </a:r>
            <a:r>
              <a:rPr lang="en-ID" dirty="0" err="1"/>
              <a:t>siapa</a:t>
            </a:r>
            <a:r>
              <a:rPr lang="en-ID" dirty="0"/>
              <a:t> pun </a:t>
            </a:r>
            <a:r>
              <a:rPr lang="en-ID" dirty="0" err="1"/>
              <a:t>kini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agenda setter.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/>
              <a:t>Uses &amp; Gratifications</a:t>
            </a:r>
            <a:r>
              <a:rPr lang="en-ID" dirty="0"/>
              <a:t>: </a:t>
            </a:r>
            <a:r>
              <a:rPr lang="en-ID" dirty="0" err="1"/>
              <a:t>audiens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media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/>
              <a:t>Mediatization</a:t>
            </a:r>
            <a:r>
              <a:rPr lang="en-ID" dirty="0"/>
              <a:t>: media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dunia.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346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BA2AC-B1C2-7385-07A1-A957CFACC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Konvergensi</a:t>
            </a:r>
            <a:r>
              <a:rPr lang="en-ID" b="1" dirty="0"/>
              <a:t> Media</a:t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135E5-056F-57BA-CD45-D9711AEEE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4781549"/>
            <a:ext cx="10515600" cy="23819445"/>
          </a:xfrm>
        </p:spPr>
        <p:txBody>
          <a:bodyPr/>
          <a:lstStyle/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 algn="ctr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A55FC418-7749-7D57-8748-F5D29A6C8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955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Integrasi berbagai platform media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Contoh: berita TV tersedia di YouTube, koran dalam bentuk e-paper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Dampak: batas antara media lama dan baru menjadi kabur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438F34F-8136-C702-1215-00DA9777B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955925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B35E45AB-9EB0-E97A-5D7D-A3E70468A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38200" y="209470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02F1A-8DF7-35FD-EAC2-5DBDDED90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Etika </a:t>
            </a:r>
            <a:r>
              <a:rPr lang="en-ID" b="1" dirty="0" err="1"/>
              <a:t>dalam</a:t>
            </a:r>
            <a:r>
              <a:rPr lang="en-ID" b="1" dirty="0"/>
              <a:t> Media Digital</a:t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B98D5-E4CF-4BE8-4FC3-5CC3D678D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D" dirty="0"/>
              <a:t>Kode </a:t>
            </a:r>
            <a:r>
              <a:rPr lang="en-ID" dirty="0" err="1"/>
              <a:t>etik</a:t>
            </a:r>
            <a:r>
              <a:rPr lang="en-ID" dirty="0"/>
              <a:t> </a:t>
            </a:r>
            <a:r>
              <a:rPr lang="en-ID" dirty="0" err="1"/>
              <a:t>jurnalisme</a:t>
            </a:r>
            <a:r>
              <a:rPr lang="en-ID" dirty="0"/>
              <a:t> vs </a:t>
            </a:r>
            <a:r>
              <a:rPr lang="en-ID" dirty="0" err="1"/>
              <a:t>konten</a:t>
            </a:r>
            <a:r>
              <a:rPr lang="en-ID" dirty="0"/>
              <a:t> viral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Tantangan</a:t>
            </a:r>
            <a:r>
              <a:rPr lang="en-ID" dirty="0"/>
              <a:t> </a:t>
            </a:r>
            <a:r>
              <a:rPr lang="en-ID" dirty="0" err="1"/>
              <a:t>verifikasi</a:t>
            </a:r>
            <a:r>
              <a:rPr lang="en-ID" dirty="0"/>
              <a:t> </a:t>
            </a:r>
            <a:r>
              <a:rPr lang="en-ID" dirty="0" err="1"/>
              <a:t>informasi</a:t>
            </a:r>
            <a:endParaRPr lang="en-ID" dirty="0"/>
          </a:p>
          <a:p>
            <a:pPr>
              <a:buFont typeface="Arial" panose="020B0604020202020204" pitchFamily="34" charset="0"/>
              <a:buChar char="•"/>
            </a:pPr>
            <a:r>
              <a:rPr lang="en-ID" dirty="0"/>
              <a:t>Peran </a:t>
            </a:r>
            <a:r>
              <a:rPr lang="en-ID" dirty="0" err="1"/>
              <a:t>literasi</a:t>
            </a:r>
            <a:r>
              <a:rPr lang="en-ID" dirty="0"/>
              <a:t> digital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23620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102</TotalTime>
  <Words>278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Media Digital dan Tantangan Komunikasi Massa </vt:lpstr>
      <vt:lpstr>Tujuan Pembelajaran </vt:lpstr>
      <vt:lpstr>Apa Itu Media Digital? </vt:lpstr>
      <vt:lpstr>Perbedaan Media Tradisional vs Digital </vt:lpstr>
      <vt:lpstr>Dampak Media Digital </vt:lpstr>
      <vt:lpstr>Tantangan Media Digital </vt:lpstr>
      <vt:lpstr>Teori Terkait </vt:lpstr>
      <vt:lpstr>Konvergensi Media </vt:lpstr>
      <vt:lpstr>Etika dalam Media Digital </vt:lpstr>
      <vt:lpstr>Refleksi kritis</vt:lpstr>
      <vt:lpstr>Tugas UTS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 W</dc:creator>
  <cp:lastModifiedBy>T W</cp:lastModifiedBy>
  <cp:revision>2</cp:revision>
  <dcterms:created xsi:type="dcterms:W3CDTF">2025-04-25T00:52:13Z</dcterms:created>
  <dcterms:modified xsi:type="dcterms:W3CDTF">2025-04-25T02:35:10Z</dcterms:modified>
</cp:coreProperties>
</file>