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256" r:id="rId2"/>
    <p:sldId id="259" r:id="rId3"/>
    <p:sldId id="261" r:id="rId4"/>
    <p:sldId id="279" r:id="rId5"/>
    <p:sldId id="264" r:id="rId6"/>
  </p:sldIdLst>
  <p:sldSz cx="9144000" cy="5143500" type="screen16x9"/>
  <p:notesSz cx="6858000" cy="9144000"/>
  <p:embeddedFontLst>
    <p:embeddedFont>
      <p:font typeface="Dancing Script" panose="020B0604020202020204" charset="0"/>
      <p:regular r:id="rId8"/>
      <p:bold r:id="rId9"/>
    </p:embeddedFont>
    <p:embeddedFont>
      <p:font typeface="Bitter Thin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70BA2F-8112-4EE9-9E6B-515A5F67D619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3078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18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07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08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18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39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641925" y="1818450"/>
            <a:ext cx="3860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641925" y="2998951"/>
            <a:ext cx="3860100" cy="3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✘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✗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4826974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l="10766" t="12457" r="23222"/>
          <a:stretch/>
        </p:blipFill>
        <p:spPr>
          <a:xfrm>
            <a:off x="1219875" y="3193450"/>
            <a:ext cx="1178700" cy="11724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Kehidupan Pedesaan di Wilayah Pesisir dan Perkebunan</a:t>
            </a:r>
            <a:endParaRPr sz="4000" dirty="0"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/>
          <p:nvPr/>
        </p:nvSpPr>
        <p:spPr>
          <a:xfrm>
            <a:off x="6303575" y="3995171"/>
            <a:ext cx="555979" cy="585419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25;p18">
            <a:extLst>
              <a:ext uri="{FF2B5EF4-FFF2-40B4-BE49-F238E27FC236}">
                <a16:creationId xmlns:a16="http://schemas.microsoft.com/office/drawing/2014/main" xmlns="" id="{8BFBE811-1169-45B6-9E65-AD3D1BA7A9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6544" r="18058"/>
          <a:stretch/>
        </p:blipFill>
        <p:spPr>
          <a:xfrm>
            <a:off x="6745375" y="623268"/>
            <a:ext cx="1011785" cy="1296972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9" name="Google Shape;55;p11">
            <a:extLst>
              <a:ext uri="{FF2B5EF4-FFF2-40B4-BE49-F238E27FC236}">
                <a16:creationId xmlns:a16="http://schemas.microsoft.com/office/drawing/2014/main" xmlns="" id="{B27D7A97-398D-452F-9BDB-4433A305253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026" y="441866"/>
            <a:ext cx="253550" cy="2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2724721" y="1535217"/>
            <a:ext cx="3860100" cy="20730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Kehidupan Pedesaan Wilayah Pesisir dan Perkebunan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l="28846" t="14096" r="19678"/>
          <a:stretch/>
        </p:blipFill>
        <p:spPr>
          <a:xfrm>
            <a:off x="1219875" y="3193450"/>
            <a:ext cx="1178700" cy="11724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 l="14839" t="20032" r="14832" b="20026"/>
          <a:stretch/>
        </p:blipFill>
        <p:spPr>
          <a:xfrm>
            <a:off x="6614225" y="586300"/>
            <a:ext cx="1273350" cy="15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6302650" y="4050874"/>
            <a:ext cx="554654" cy="537022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</a:t>
            </a:r>
            <a:r>
              <a:rPr lang="en" dirty="0"/>
              <a:t>eadaan Ekonomi Nelayan</a:t>
            </a:r>
            <a:endParaRPr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699080" y="1026863"/>
            <a:ext cx="5425500" cy="3531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 dirty="0"/>
              <a:t>	</a:t>
            </a:r>
            <a:r>
              <a:rPr lang="en-US" sz="1400" dirty="0" err="1"/>
              <a:t>Apabila</a:t>
            </a:r>
            <a:r>
              <a:rPr lang="en-US" sz="1400" dirty="0"/>
              <a:t> </a:t>
            </a:r>
            <a:r>
              <a:rPr lang="en-US" sz="1400" dirty="0" err="1"/>
              <a:t>dilihat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Waraduwur</a:t>
            </a:r>
            <a:r>
              <a:rPr lang="en-US" sz="1400" dirty="0"/>
              <a:t>, 60% </a:t>
            </a:r>
            <a:r>
              <a:rPr lang="en-US" sz="1400" dirty="0" err="1"/>
              <a:t>masyarakatnya</a:t>
            </a:r>
            <a:r>
              <a:rPr lang="en-US" sz="1400" dirty="0"/>
              <a:t> </a:t>
            </a:r>
            <a:r>
              <a:rPr lang="en-US" sz="1400" dirty="0" err="1"/>
              <a:t>bergelut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nelayan</a:t>
            </a:r>
            <a:r>
              <a:rPr lang="en-US" sz="1400" dirty="0"/>
              <a:t>, 30% </a:t>
            </a:r>
            <a:r>
              <a:rPr lang="en-US" sz="1400" dirty="0" err="1"/>
              <a:t>petani</a:t>
            </a:r>
            <a:r>
              <a:rPr lang="en-US" sz="1400" dirty="0"/>
              <a:t>, dan 10% </a:t>
            </a:r>
            <a:r>
              <a:rPr lang="en-US" sz="1400" dirty="0" err="1"/>
              <a:t>pekerja</a:t>
            </a:r>
            <a:r>
              <a:rPr lang="en-US" sz="1400" dirty="0"/>
              <a:t> </a:t>
            </a:r>
            <a:r>
              <a:rPr lang="en-US" sz="1400" dirty="0" err="1"/>
              <a:t>diluar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 Dari </a:t>
            </a:r>
            <a:r>
              <a:rPr lang="en-US" sz="1400" dirty="0" err="1"/>
              <a:t>pendapatan</a:t>
            </a:r>
            <a:r>
              <a:rPr lang="en-US" sz="1400" dirty="0"/>
              <a:t> para </a:t>
            </a:r>
            <a:r>
              <a:rPr lang="en-US" sz="1400" dirty="0" err="1"/>
              <a:t>nelayan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yang </a:t>
            </a:r>
            <a:r>
              <a:rPr lang="en-US" sz="1400" dirty="0" err="1"/>
              <a:t>didapat</a:t>
            </a:r>
            <a:r>
              <a:rPr lang="en-US" sz="1400" dirty="0"/>
              <a:t> </a:t>
            </a:r>
            <a:r>
              <a:rPr lang="en-US" sz="1400" dirty="0" err="1"/>
              <a:t>tergantung</a:t>
            </a:r>
            <a:r>
              <a:rPr lang="en-US" sz="1400" dirty="0"/>
              <a:t> </a:t>
            </a:r>
            <a:r>
              <a:rPr lang="en-US" sz="1400" dirty="0" err="1"/>
              <a:t>tangkapan</a:t>
            </a:r>
            <a:r>
              <a:rPr lang="en-US" sz="1400" dirty="0"/>
              <a:t> yang </a:t>
            </a:r>
            <a:r>
              <a:rPr lang="en-US" sz="1400" dirty="0" err="1"/>
              <a:t>didapat</a:t>
            </a:r>
            <a:r>
              <a:rPr lang="en-US" sz="1400" dirty="0"/>
              <a:t>, </a:t>
            </a:r>
            <a:r>
              <a:rPr lang="en-US" sz="1400" dirty="0" err="1"/>
              <a:t>apabilajumlah</a:t>
            </a:r>
            <a:r>
              <a:rPr lang="en-US" sz="1400" dirty="0"/>
              <a:t> </a:t>
            </a:r>
            <a:r>
              <a:rPr lang="en-US" sz="1400" dirty="0" err="1"/>
              <a:t>nelayan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1 </a:t>
            </a:r>
            <a:r>
              <a:rPr lang="en-US" sz="1400" dirty="0" err="1"/>
              <a:t>kapal</a:t>
            </a:r>
            <a:r>
              <a:rPr lang="en-US" sz="1400" dirty="0"/>
              <a:t> </a:t>
            </a:r>
            <a:r>
              <a:rPr lang="en-US" sz="1400" dirty="0" err="1"/>
              <a:t>berjumlah</a:t>
            </a:r>
            <a:r>
              <a:rPr lang="en-US" sz="1400" dirty="0"/>
              <a:t> 5-7 orang dan </a:t>
            </a:r>
            <a:r>
              <a:rPr lang="en-US" sz="1400" dirty="0" err="1"/>
              <a:t>terbagi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siang</a:t>
            </a:r>
            <a:r>
              <a:rPr lang="en-US" sz="1400" dirty="0"/>
              <a:t> dan </a:t>
            </a:r>
            <a:r>
              <a:rPr lang="en-US" sz="1400" dirty="0" err="1"/>
              <a:t>malam</a:t>
            </a:r>
            <a:r>
              <a:rPr lang="en-US" sz="1400" dirty="0"/>
              <a:t>, </a:t>
            </a:r>
            <a:r>
              <a:rPr lang="en-US" sz="1400" dirty="0" err="1"/>
              <a:t>untuk</a:t>
            </a:r>
            <a:r>
              <a:rPr lang="en-US" sz="1400" dirty="0"/>
              <a:t> 1 </a:t>
            </a:r>
            <a:r>
              <a:rPr lang="en-US" sz="1400" dirty="0" err="1"/>
              <a:t>nelayan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kurang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Rp.150.000/</a:t>
            </a:r>
            <a:r>
              <a:rPr lang="en-US" sz="1400" dirty="0" err="1"/>
              <a:t>hari</a:t>
            </a:r>
            <a:r>
              <a:rPr lang="en-US" sz="1400" dirty="0"/>
              <a:t>.</a:t>
            </a: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1400" dirty="0"/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 dirty="0"/>
              <a:t>	</a:t>
            </a:r>
            <a:r>
              <a:rPr lang="en-US" sz="1400" dirty="0" err="1"/>
              <a:t>Selain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nelayan</a:t>
            </a:r>
            <a:r>
              <a:rPr lang="en-US" sz="1400" dirty="0"/>
              <a:t>, </a:t>
            </a:r>
            <a:r>
              <a:rPr lang="en-US" sz="1400" dirty="0" err="1"/>
              <a:t>ada</a:t>
            </a:r>
            <a:r>
              <a:rPr lang="en-US" sz="1400" dirty="0"/>
              <a:t> juga </a:t>
            </a:r>
            <a:r>
              <a:rPr lang="en-US" sz="1400" dirty="0" err="1"/>
              <a:t>usaha</a:t>
            </a:r>
            <a:r>
              <a:rPr lang="en-US" sz="1400" dirty="0"/>
              <a:t> lain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berdagang</a:t>
            </a:r>
            <a:r>
              <a:rPr lang="en-US" sz="1400" dirty="0"/>
              <a:t>, </a:t>
            </a:r>
            <a:r>
              <a:rPr lang="en-US" sz="1400" dirty="0" err="1"/>
              <a:t>membudidayakan</a:t>
            </a:r>
            <a:r>
              <a:rPr lang="en-US" sz="1400" dirty="0"/>
              <a:t> ikan bandeng, </a:t>
            </a:r>
            <a:r>
              <a:rPr lang="en-US" sz="1400" dirty="0" err="1"/>
              <a:t>bekerja</a:t>
            </a:r>
            <a:r>
              <a:rPr lang="en-US" sz="1400" dirty="0"/>
              <a:t> di </a:t>
            </a:r>
            <a:r>
              <a:rPr lang="en-US" sz="1400" dirty="0" err="1"/>
              <a:t>pabrik,untuk</a:t>
            </a:r>
            <a:r>
              <a:rPr lang="en-US" sz="1400" dirty="0"/>
              <a:t> </a:t>
            </a:r>
            <a:r>
              <a:rPr lang="en-US" sz="1400" dirty="0" err="1"/>
              <a:t>ibu</a:t>
            </a:r>
            <a:r>
              <a:rPr lang="en-US" sz="1400" dirty="0"/>
              <a:t> </a:t>
            </a:r>
            <a:r>
              <a:rPr lang="en-US" sz="1400" dirty="0" err="1"/>
              <a:t>rumah</a:t>
            </a:r>
            <a:r>
              <a:rPr lang="en-US" sz="1400" dirty="0"/>
              <a:t> </a:t>
            </a:r>
            <a:r>
              <a:rPr lang="en-US" sz="1400" dirty="0" err="1"/>
              <a:t>tangga</a:t>
            </a:r>
            <a:r>
              <a:rPr lang="en-US" sz="1400" dirty="0"/>
              <a:t> </a:t>
            </a:r>
            <a:r>
              <a:rPr lang="en-US" sz="1400" dirty="0" err="1"/>
              <a:t>berpartisipasi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pengupasan</a:t>
            </a:r>
            <a:r>
              <a:rPr lang="en-US" sz="1400" dirty="0"/>
              <a:t> </a:t>
            </a:r>
            <a:r>
              <a:rPr lang="en-US" sz="1400" dirty="0" err="1"/>
              <a:t>kepiting</a:t>
            </a:r>
            <a:r>
              <a:rPr lang="en-US" sz="1400" dirty="0"/>
              <a:t> </a:t>
            </a:r>
            <a:r>
              <a:rPr lang="en-US" sz="1400" dirty="0" err="1"/>
              <a:t>rajungan</a:t>
            </a:r>
            <a:r>
              <a:rPr lang="en-US" sz="1400" dirty="0"/>
              <a:t>, dan </a:t>
            </a:r>
            <a:r>
              <a:rPr lang="en-US" sz="1400" dirty="0" err="1"/>
              <a:t>kaum</a:t>
            </a:r>
            <a:r>
              <a:rPr lang="en-US" sz="1400" dirty="0"/>
              <a:t> </a:t>
            </a:r>
            <a:r>
              <a:rPr lang="en-US" sz="1400" dirty="0" err="1"/>
              <a:t>lelaki</a:t>
            </a:r>
            <a:r>
              <a:rPr lang="en-US" sz="1400" dirty="0"/>
              <a:t> </a:t>
            </a:r>
            <a:r>
              <a:rPr lang="en-US" sz="1400" dirty="0" err="1"/>
              <a:t>bekerja</a:t>
            </a:r>
            <a:r>
              <a:rPr lang="en-US" sz="1400" dirty="0"/>
              <a:t> di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pengolahan</a:t>
            </a:r>
            <a:r>
              <a:rPr lang="en-US" sz="1400" dirty="0"/>
              <a:t> </a:t>
            </a:r>
            <a:r>
              <a:rPr lang="en-US" sz="1400" dirty="0" err="1"/>
              <a:t>cangkang</a:t>
            </a:r>
            <a:r>
              <a:rPr lang="en-US" sz="1400" dirty="0"/>
              <a:t> </a:t>
            </a:r>
            <a:r>
              <a:rPr lang="en-US" sz="1400" dirty="0" err="1"/>
              <a:t>kepiting</a:t>
            </a:r>
            <a:r>
              <a:rPr lang="en-US" sz="1400" dirty="0"/>
              <a:t> </a:t>
            </a:r>
            <a:r>
              <a:rPr lang="en-US" sz="1400" dirty="0" err="1"/>
              <a:t>rajungan</a:t>
            </a:r>
            <a:r>
              <a:rPr lang="en-US" sz="1400" dirty="0"/>
              <a:t> yang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</a:t>
            </a:r>
            <a:r>
              <a:rPr lang="en-US" sz="1400" dirty="0" err="1"/>
              <a:t>pembuatan</a:t>
            </a:r>
            <a:r>
              <a:rPr lang="en-US" sz="1400" dirty="0"/>
              <a:t> </a:t>
            </a:r>
            <a:r>
              <a:rPr lang="en-US" sz="1400" dirty="0" err="1"/>
              <a:t>kosmetik</a:t>
            </a:r>
            <a:r>
              <a:rPr lang="en-US" sz="1400" dirty="0"/>
              <a:t> di negara </a:t>
            </a:r>
            <a:r>
              <a:rPr lang="en-US" sz="1400" dirty="0" err="1"/>
              <a:t>Jepang</a:t>
            </a:r>
            <a:r>
              <a:rPr lang="en-US" sz="1400" dirty="0"/>
              <a:t>, Korea, dan Taiwan.</a:t>
            </a:r>
            <a:endParaRPr sz="1400" dirty="0"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l="31499" t="13326" r="17239" b="9644"/>
          <a:stretch/>
        </p:blipFill>
        <p:spPr>
          <a:xfrm>
            <a:off x="6404977" y="2408102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</a:t>
            </a:r>
            <a:r>
              <a:rPr lang="en" dirty="0"/>
              <a:t>ehidupan Pedesaan di Wilayah Perkebunan</a:t>
            </a:r>
            <a:endParaRPr dirty="0"/>
          </a:p>
        </p:txBody>
      </p:sp>
      <p:sp>
        <p:nvSpPr>
          <p:cNvPr id="340" name="Google Shape;340;p34"/>
          <p:cNvSpPr txBox="1">
            <a:spLocks noGrp="1"/>
          </p:cNvSpPr>
          <p:nvPr>
            <p:ph type="body" idx="1"/>
          </p:nvPr>
        </p:nvSpPr>
        <p:spPr>
          <a:xfrm>
            <a:off x="760587" y="1069393"/>
            <a:ext cx="5425500" cy="3531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/>
              <a:t>	P</a:t>
            </a:r>
            <a:r>
              <a:rPr lang="en" sz="1400" dirty="0"/>
              <a:t>engembangan perkebunan di pedesaan telah membuka peluang kerja bagi masyarakat yang mampu untuk menerima peluang tersebut. </a:t>
            </a:r>
            <a:r>
              <a:rPr lang="en-ID" sz="1400" dirty="0"/>
              <a:t>D</a:t>
            </a:r>
            <a:r>
              <a:rPr lang="en" sz="1400" dirty="0"/>
              <a:t>engan adanya perusahaan perkebunan, mata pencaharian masyarakat setempat tidak lagi terbatas pada sektor primer dalam memenuhi kebutuhan keluarganya, tetapi telah memperluas ruang gerak usahanya pada sektor tersier.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/>
              <a:t>	K</a:t>
            </a:r>
            <a:r>
              <a:rPr lang="en" sz="1400" dirty="0"/>
              <a:t>omponen pengeluaran untuk kebutuhan hidup petani adalah sembilan kebutuhan pokok. </a:t>
            </a:r>
            <a:r>
              <a:rPr lang="en-ID" sz="1400" dirty="0"/>
              <a:t>T</a:t>
            </a:r>
            <a:r>
              <a:rPr lang="en" sz="1400" dirty="0"/>
              <a:t>ransportasi berupa biaya operasional kendaraan pribadi dan ongkos angkutan umum. </a:t>
            </a:r>
            <a:r>
              <a:rPr lang="en-ID" sz="1400" dirty="0"/>
              <a:t>K</a:t>
            </a:r>
            <a:r>
              <a:rPr lang="en" sz="1400" dirty="0"/>
              <a:t>omponen pengeluaran rekreasi seperti ke kota mengunjungi sanak keluarga/jalan-jalan. </a:t>
            </a:r>
            <a:r>
              <a:rPr lang="en-ID" sz="1400" dirty="0"/>
              <a:t>U</a:t>
            </a:r>
            <a:r>
              <a:rPr lang="en" sz="1400" dirty="0"/>
              <a:t>ntuk komponen pendidikan termasuk besar, karena kesadaran bagi petani untuk menyekolahkan anaknya ke jenjang pendidikan yang lebih tinggi.</a:t>
            </a:r>
            <a:endParaRPr sz="1400" dirty="0"/>
          </a:p>
        </p:txBody>
      </p:sp>
      <p:sp>
        <p:nvSpPr>
          <p:cNvPr id="341" name="Google Shape;341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42" name="Google Shape;342;p34"/>
          <p:cNvPicPr preferRelativeResize="0"/>
          <p:nvPr/>
        </p:nvPicPr>
        <p:blipFill rotWithShape="1">
          <a:blip r:embed="rId3">
            <a:alphaModFix/>
          </a:blip>
          <a:srcRect l="4708" t="5702" r="44108" b="17856"/>
          <a:stretch/>
        </p:blipFill>
        <p:spPr>
          <a:xfrm>
            <a:off x="6404977" y="2408102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pic>
        <p:nvPicPr>
          <p:cNvPr id="343" name="Google Shape;34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4"/>
          <p:cNvSpPr/>
          <p:nvPr/>
        </p:nvSpPr>
        <p:spPr>
          <a:xfrm>
            <a:off x="6749718" y="2720378"/>
            <a:ext cx="724718" cy="66936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</a:t>
            </a:r>
            <a:r>
              <a:rPr lang="en" dirty="0"/>
              <a:t>onflik Yang Bersifat Elitis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3"/>
          </p:nvPr>
        </p:nvSpPr>
        <p:spPr>
          <a:xfrm>
            <a:off x="606056" y="1218250"/>
            <a:ext cx="6059018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	</a:t>
            </a:r>
            <a:r>
              <a:rPr lang="en-US" sz="1400" dirty="0" err="1"/>
              <a:t>Konflik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menandai</a:t>
            </a:r>
            <a:r>
              <a:rPr lang="en-US" sz="1400" dirty="0"/>
              <a:t> </a:t>
            </a:r>
            <a:r>
              <a:rPr lang="en-US" sz="1400" dirty="0" err="1"/>
              <a:t>pola</a:t>
            </a:r>
            <a:r>
              <a:rPr lang="en-US" sz="1400" dirty="0"/>
              <a:t> </a:t>
            </a:r>
            <a:r>
              <a:rPr lang="en-US" sz="1400" dirty="0" err="1"/>
              <a:t>konflik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pada </a:t>
            </a:r>
            <a:r>
              <a:rPr lang="en-US" sz="1400" dirty="0" err="1"/>
              <a:t>desa-desa</a:t>
            </a:r>
            <a:r>
              <a:rPr lang="en-US" sz="1400" dirty="0"/>
              <a:t> yang </a:t>
            </a:r>
            <a:r>
              <a:rPr lang="en-US" sz="1400" dirty="0" err="1"/>
              <a:t>terlibat</a:t>
            </a:r>
            <a:r>
              <a:rPr lang="en-US" sz="1400" dirty="0"/>
              <a:t> </a:t>
            </a:r>
            <a:r>
              <a:rPr lang="en-US" sz="1400" dirty="0" err="1"/>
              <a:t>konflik</a:t>
            </a:r>
            <a:r>
              <a:rPr lang="en-US" sz="1400" dirty="0"/>
              <a:t>. </a:t>
            </a:r>
            <a:r>
              <a:rPr lang="en-US" sz="1400" dirty="0" err="1"/>
              <a:t>Konflik</a:t>
            </a:r>
            <a:r>
              <a:rPr lang="en-US" sz="1400" dirty="0"/>
              <a:t> yang </a:t>
            </a:r>
            <a:r>
              <a:rPr lang="en-US" sz="1400" dirty="0" err="1"/>
              <a:t>berciri</a:t>
            </a:r>
            <a:r>
              <a:rPr lang="en-US" sz="1400" dirty="0"/>
              <a:t> </a:t>
            </a:r>
            <a:r>
              <a:rPr lang="en-US" sz="1400" dirty="0" err="1"/>
              <a:t>elitis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ditandai</a:t>
            </a:r>
            <a:r>
              <a:rPr lang="en-US" sz="1400" dirty="0"/>
              <a:t> oleh 3 </a:t>
            </a:r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:</a:t>
            </a:r>
          </a:p>
          <a:p>
            <a:pPr marL="342900" lvl="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err="1"/>
              <a:t>Konflik</a:t>
            </a:r>
            <a:r>
              <a:rPr lang="en-US" sz="1400" dirty="0"/>
              <a:t> </a:t>
            </a:r>
            <a:r>
              <a:rPr lang="en-US" sz="1400" dirty="0" err="1"/>
              <a:t>mengusung</a:t>
            </a:r>
            <a:r>
              <a:rPr lang="en-US" sz="1400" dirty="0"/>
              <a:t> </a:t>
            </a:r>
            <a:r>
              <a:rPr lang="en-US" sz="1400" dirty="0" err="1"/>
              <a:t>kepentingan</a:t>
            </a:r>
            <a:r>
              <a:rPr lang="en-US" sz="1400" dirty="0"/>
              <a:t> para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politik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khususnya</a:t>
            </a:r>
            <a:r>
              <a:rPr lang="en-US" sz="1400" dirty="0"/>
              <a:t> </a:t>
            </a:r>
            <a:r>
              <a:rPr lang="en-US" sz="1400" dirty="0" err="1"/>
              <a:t>kepentingan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yang </a:t>
            </a:r>
            <a:r>
              <a:rPr lang="en-US" sz="1400" dirty="0" err="1"/>
              <a:t>bertikai</a:t>
            </a:r>
            <a:r>
              <a:rPr lang="en-US" sz="1400" dirty="0"/>
              <a:t>.</a:t>
            </a:r>
          </a:p>
          <a:p>
            <a:pPr marL="342900" lvl="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err="1"/>
              <a:t>Persepsi</a:t>
            </a:r>
            <a:r>
              <a:rPr lang="en-US" sz="1400" dirty="0"/>
              <a:t> </a:t>
            </a:r>
            <a:r>
              <a:rPr lang="en-US" sz="1400" dirty="0" err="1"/>
              <a:t>mengenai</a:t>
            </a:r>
            <a:r>
              <a:rPr lang="en-US" sz="1400" dirty="0"/>
              <a:t> </a:t>
            </a:r>
            <a:r>
              <a:rPr lang="en-US" sz="1400" dirty="0" err="1"/>
              <a:t>siapa</a:t>
            </a:r>
            <a:r>
              <a:rPr lang="en-US" sz="1400" dirty="0"/>
              <a:t> yang </a:t>
            </a:r>
            <a:r>
              <a:rPr lang="en-US" sz="1400" dirty="0" err="1"/>
              <a:t>termasuk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</a:t>
            </a:r>
            <a:r>
              <a:rPr lang="en-US" sz="1400" dirty="0" err="1"/>
              <a:t>kawan</a:t>
            </a:r>
            <a:r>
              <a:rPr lang="en-US" sz="1400" dirty="0"/>
              <a:t> dan </a:t>
            </a:r>
            <a:r>
              <a:rPr lang="en-US" sz="1400" dirty="0" err="1"/>
              <a:t>sebaliknya</a:t>
            </a:r>
            <a:r>
              <a:rPr lang="en-US" sz="1400" dirty="0"/>
              <a:t>.</a:t>
            </a:r>
          </a:p>
          <a:p>
            <a:pPr marL="342900" lvl="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err="1"/>
              <a:t>Isu-isu</a:t>
            </a:r>
            <a:r>
              <a:rPr lang="en-US" sz="1400" dirty="0"/>
              <a:t> yang </a:t>
            </a:r>
            <a:r>
              <a:rPr lang="en-US" sz="1400" dirty="0" err="1"/>
              <a:t>bermunculan</a:t>
            </a:r>
            <a:r>
              <a:rPr lang="en-US" sz="1400" dirty="0"/>
              <a:t> </a:t>
            </a:r>
            <a:r>
              <a:rPr lang="en-US" sz="1400" dirty="0" err="1"/>
              <a:t>seputar</a:t>
            </a:r>
            <a:r>
              <a:rPr lang="en-US" sz="1400" dirty="0"/>
              <a:t> </a:t>
            </a:r>
            <a:r>
              <a:rPr lang="en-US" sz="1400" dirty="0" err="1"/>
              <a:t>konflik</a:t>
            </a:r>
            <a:r>
              <a:rPr lang="en-US" sz="1400" dirty="0"/>
              <a:t> </a:t>
            </a:r>
            <a:r>
              <a:rPr lang="en-US" sz="1400" dirty="0" err="1"/>
              <a:t>dirumuskan</a:t>
            </a:r>
            <a:r>
              <a:rPr lang="en-US" sz="1400" dirty="0"/>
              <a:t> oleh </a:t>
            </a:r>
            <a:r>
              <a:rPr lang="en-US" sz="1400" dirty="0" err="1"/>
              <a:t>kalangan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politik</a:t>
            </a:r>
            <a:r>
              <a:rPr lang="en-US" sz="1400" dirty="0"/>
              <a:t> dan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menyertakan</a:t>
            </a:r>
            <a:r>
              <a:rPr lang="en-US" sz="1400" dirty="0"/>
              <a:t> </a:t>
            </a:r>
            <a:r>
              <a:rPr lang="en-US" sz="1400" dirty="0" err="1"/>
              <a:t>keterlibatan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.</a:t>
            </a:r>
            <a:endParaRPr sz="14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041135" y="2925109"/>
            <a:ext cx="654811" cy="63779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dist="9525" dir="5400000" algn="bl" rotWithShape="0">
              <a:schemeClr val="lt2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</Words>
  <Application>Microsoft Office PowerPoint</Application>
  <PresentationFormat>On-screen Show (16:9)</PresentationFormat>
  <Paragraphs>17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Dancing Script</vt:lpstr>
      <vt:lpstr>Bitter Thin</vt:lpstr>
      <vt:lpstr>Paris template</vt:lpstr>
      <vt:lpstr>Kehidupan Pedesaan di Wilayah Pesisir dan Perkebunan</vt:lpstr>
      <vt:lpstr>Kehidupan Pedesaan Wilayah Pesisir dan Perkebunan</vt:lpstr>
      <vt:lpstr>Keadaan Ekonomi Nelayan</vt:lpstr>
      <vt:lpstr>Kehidupan Pedesaan di Wilayah Perkebunan</vt:lpstr>
      <vt:lpstr>Konflik Yang Bersifat Elitis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Kehidupan Pedesaan di Wilayah Pesisir dan Perkebunan</dc:title>
  <cp:lastModifiedBy>YUSUF</cp:lastModifiedBy>
  <cp:revision>4</cp:revision>
  <dcterms:modified xsi:type="dcterms:W3CDTF">2021-10-24T16:50:32Z</dcterms:modified>
</cp:coreProperties>
</file>