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3" r:id="rId5"/>
    <p:sldId id="329" r:id="rId6"/>
    <p:sldId id="354" r:id="rId7"/>
    <p:sldId id="331" r:id="rId8"/>
    <p:sldId id="345" r:id="rId9"/>
    <p:sldId id="355" r:id="rId10"/>
    <p:sldId id="347" r:id="rId11"/>
    <p:sldId id="348" r:id="rId12"/>
    <p:sldId id="349" r:id="rId13"/>
    <p:sldId id="351" r:id="rId14"/>
    <p:sldId id="3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66" autoAdjust="0"/>
  </p:normalViewPr>
  <p:slideViewPr>
    <p:cSldViewPr snapToGrid="0">
      <p:cViewPr varScale="1">
        <p:scale>
          <a:sx n="40" d="100"/>
          <a:sy n="40" d="100"/>
        </p:scale>
        <p:origin x="4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</p:spPr>
        <p:txBody>
          <a:bodyPr/>
          <a:lstStyle/>
          <a:p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</p:spPr>
        <p:txBody>
          <a:bodyPr/>
          <a:lstStyle/>
          <a:p>
            <a:r>
              <a:rPr lang="en-US" dirty="0"/>
              <a:t>Muhisom, </a:t>
            </a:r>
            <a:r>
              <a:rPr lang="en-US" dirty="0" err="1"/>
              <a:t>M.Pd.I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246B-8AB7-A0C9-C6DD-5D9F49D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/>
          <a:p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r>
              <a:rPr lang="en-US" dirty="0"/>
              <a:t> di Indonesia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DCAFD-6C4D-D08A-CF94-0DA099CE4B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/>
          <a:lstStyle/>
          <a:p>
            <a:r>
              <a:rPr lang="en-US" dirty="0"/>
              <a:t>Indonesia </a:t>
            </a:r>
            <a:r>
              <a:rPr lang="en-US" dirty="0" err="1"/>
              <a:t>sebagai</a:t>
            </a:r>
            <a:r>
              <a:rPr lang="en-US" dirty="0"/>
              <a:t> negara </a:t>
            </a:r>
            <a:r>
              <a:rPr lang="en-US" dirty="0" err="1"/>
              <a:t>multikultural</a:t>
            </a:r>
            <a:r>
              <a:rPr lang="en-US" dirty="0"/>
              <a:t> dan </a:t>
            </a:r>
            <a:r>
              <a:rPr lang="en-US" dirty="0" err="1"/>
              <a:t>multiagama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dan </a:t>
            </a:r>
            <a:r>
              <a:rPr lang="en-US" dirty="0" err="1"/>
              <a:t>kesatuan</a:t>
            </a:r>
            <a:endParaRPr lang="en-US" dirty="0"/>
          </a:p>
          <a:p>
            <a:r>
              <a:rPr lang="sv-SE" dirty="0"/>
              <a:t>Sejalan dengan nilai Pancasila dan Bhinneka Tunggal Ika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99439-1EDB-4E13-5595-B32899617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51A59-0D86-B758-5926-53062622A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8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endParaRPr lang="en-US" dirty="0"/>
          </a:p>
        </p:txBody>
      </p:sp>
      <p:pic>
        <p:nvPicPr>
          <p:cNvPr id="12" name="Picture Placeholder 11" descr="A close up of white and pink flower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7445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, dan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beragama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dan </a:t>
            </a:r>
            <a:r>
              <a:rPr lang="en-US" dirty="0" err="1"/>
              <a:t>seimbang</a:t>
            </a:r>
            <a:endParaRPr lang="en-US" dirty="0"/>
          </a:p>
          <a:p>
            <a:r>
              <a:rPr lang="sv-SE" dirty="0"/>
              <a:t>Menghargai perbedaan dalam kehidupan bermasyarakat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berlebih-lebihan</a:t>
            </a:r>
            <a:r>
              <a:rPr lang="en-US" dirty="0"/>
              <a:t> (</a:t>
            </a:r>
            <a:r>
              <a:rPr lang="en-US" dirty="0" err="1"/>
              <a:t>ekstrem</a:t>
            </a:r>
            <a:r>
              <a:rPr lang="en-US" dirty="0"/>
              <a:t>)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meremehkan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agama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D34D75C6-A35A-52D3-B03F-61494B858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3427B2-C457-FC4C-BA04-44EF586F3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Dasar </a:t>
            </a:r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br>
              <a:rPr lang="en-US" dirty="0"/>
            </a:br>
            <a:r>
              <a:rPr lang="en-US" sz="2800" dirty="0" err="1"/>
              <a:t>Ajaran</a:t>
            </a:r>
            <a:r>
              <a:rPr lang="en-US" sz="2800" dirty="0"/>
              <a:t> agama yang </a:t>
            </a:r>
            <a:r>
              <a:rPr lang="en-US" sz="2800" dirty="0" err="1"/>
              <a:t>mengedepankan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dan </a:t>
            </a:r>
            <a:r>
              <a:rPr lang="en-US" sz="2800" dirty="0" err="1"/>
              <a:t>keadilan</a:t>
            </a:r>
            <a:br>
              <a:rPr lang="en-US" sz="2800" dirty="0"/>
            </a:br>
            <a:r>
              <a:rPr lang="en-US" sz="3200" dirty="0"/>
              <a:t>Nilai </a:t>
            </a:r>
            <a:r>
              <a:rPr lang="en-US" sz="3200" dirty="0" err="1"/>
              <a:t>kemanusiaan</a:t>
            </a:r>
            <a:r>
              <a:rPr lang="en-US" sz="3200" dirty="0"/>
              <a:t> dan </a:t>
            </a:r>
            <a:r>
              <a:rPr lang="en-US" sz="3200" dirty="0" err="1"/>
              <a:t>persatuan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C8D8B-2E15-875B-08A8-28C5524EF6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4F408-30BE-5DC2-806D-A217DB028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95E724B3-E95F-E150-E7F9-1C3F634EF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EC193-4F90-6CAE-6259-21C8B6A8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19B25-42CB-340B-ACB4-22178DF12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08561" y="16241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1655064"/>
          </a:xfrm>
          <a:noFill/>
        </p:spPr>
        <p:txBody>
          <a:bodyPr>
            <a:noAutofit/>
          </a:bodyPr>
          <a:lstStyle/>
          <a:p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Islam</a:t>
            </a:r>
          </a:p>
        </p:txBody>
      </p:sp>
      <p:pic>
        <p:nvPicPr>
          <p:cNvPr id="9" name="Picture Placeholder 5" descr="A group of orange flowers">
            <a:extLst>
              <a:ext uri="{FF2B5EF4-FFF2-40B4-BE49-F238E27FC236}">
                <a16:creationId xmlns:a16="http://schemas.microsoft.com/office/drawing/2014/main" id="{B0E612D5-D631-0C31-BE9E-2873924332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488" y="0"/>
            <a:ext cx="4434464" cy="6858000"/>
          </a:xfrm>
          <a:solidFill>
            <a:schemeClr val="bg1">
              <a:lumMod val="95000"/>
            </a:schemeClr>
          </a:solidFill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F524701-D06F-4F65-81F6-693024CE7A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9763" y="4303603"/>
            <a:ext cx="62504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Islam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mengajarkan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keseimbangan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dunia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akhirat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7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 err="1"/>
              <a:t>Keadilan</a:t>
            </a:r>
            <a:r>
              <a:rPr lang="en-US" dirty="0"/>
              <a:t> (</a:t>
            </a:r>
            <a:r>
              <a:rPr lang="en-US" i="1" dirty="0"/>
              <a:t>al-‘</a:t>
            </a:r>
            <a:r>
              <a:rPr lang="en-US" i="1" dirty="0" err="1"/>
              <a:t>adl</a:t>
            </a:r>
            <a:r>
              <a:rPr lang="en-US" dirty="0"/>
              <a:t>)</a:t>
            </a:r>
          </a:p>
          <a:p>
            <a:r>
              <a:rPr lang="en-US" dirty="0" err="1"/>
              <a:t>Keseimbangan</a:t>
            </a:r>
            <a:r>
              <a:rPr lang="en-US" dirty="0"/>
              <a:t> (</a:t>
            </a:r>
            <a:r>
              <a:rPr lang="en-US" i="1" dirty="0" err="1"/>
              <a:t>tawazun</a:t>
            </a:r>
            <a:r>
              <a:rPr lang="en-US" dirty="0"/>
              <a:t>)</a:t>
            </a:r>
          </a:p>
          <a:p>
            <a:r>
              <a:rPr lang="en-US" dirty="0" err="1"/>
              <a:t>Toleransi</a:t>
            </a:r>
            <a:endParaRPr lang="en-US" dirty="0"/>
          </a:p>
          <a:p>
            <a:r>
              <a:rPr lang="en-US" dirty="0" err="1"/>
              <a:t>Musyawarah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82C0F469-9EA6-0942-67ED-8D4851C74B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F951822-544C-11FC-36D3-F53CE376B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</p:spPr>
        <p:txBody>
          <a:bodyPr/>
          <a:lstStyle/>
          <a:p>
            <a:r>
              <a:rPr lang="en-US" dirty="0"/>
              <a:t>Selecting visual aids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289A6C7-C300-4AAC-DEAE-687BBDA30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</p:spPr>
        <p:txBody>
          <a:bodyPr/>
          <a:lstStyle/>
          <a:p>
            <a:r>
              <a:rPr lang="en-US" dirty="0"/>
              <a:t>Enhancing your presentation</a:t>
            </a: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F6C1C551-67AC-029A-A3FE-5521A1CD6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7F1579-738B-D9DF-6A9B-98AB5F50D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33949" y="3605726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96736DE-5AE2-4B04-69F4-47422440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0" y="3464902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7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70AC-601F-D537-3460-3FE09CC6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Moderat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93D07-3857-8A04-606E-258D1E9908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pPr lvl="1"/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keyakinan</a:t>
            </a:r>
            <a:endParaRPr lang="en-US" dirty="0"/>
          </a:p>
          <a:p>
            <a:pPr lvl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memaksakan</a:t>
            </a:r>
            <a:r>
              <a:rPr lang="en-US" dirty="0"/>
              <a:t> </a:t>
            </a:r>
            <a:r>
              <a:rPr lang="en-US" dirty="0" err="1"/>
              <a:t>kehendak</a:t>
            </a:r>
            <a:endParaRPr lang="en-US" dirty="0"/>
          </a:p>
          <a:p>
            <a:pPr lvl="1"/>
            <a:r>
              <a:rPr lang="sv-SE" dirty="0"/>
              <a:t>Menolak kekerasan atas nama agama</a:t>
            </a:r>
            <a:endParaRPr lang="en-US" dirty="0"/>
          </a:p>
          <a:p>
            <a:pPr lvl="1"/>
            <a:r>
              <a:rPr lang="en-US" dirty="0" err="1"/>
              <a:t>Mengedepankan</a:t>
            </a:r>
            <a:r>
              <a:rPr lang="en-US" dirty="0"/>
              <a:t> dialog dan </a:t>
            </a:r>
            <a:r>
              <a:rPr lang="en-US" dirty="0" err="1"/>
              <a:t>kebijaksanaan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D170-AC52-72BE-0CB6-F9F504A3D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466F-9F24-C34E-BBA6-2CB943055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443C06-A530-329A-9ECC-3E048482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/>
          <a:p>
            <a:r>
              <a:rPr lang="en-US" dirty="0"/>
              <a:t>Navigating Q&amp;A sessions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45388B-F6C6-3BAE-BC81-AD233BEC85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3B2F5C-D09B-2126-5784-589918E6E1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E5619-0985-32B6-EC73-AFBCAB2F1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2C321-51E3-42FB-272E-92F2DCF5A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9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57FFDB-DFEC-7174-F23F-20C423A0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endParaRPr lang="en-US" dirty="0"/>
          </a:p>
        </p:txBody>
      </p:sp>
      <p:pic>
        <p:nvPicPr>
          <p:cNvPr id="8" name="Picture Placeholder 7" descr="Close up of yellow flowers">
            <a:extLst>
              <a:ext uri="{FF2B5EF4-FFF2-40B4-BE49-F238E27FC236}">
                <a16:creationId xmlns:a16="http://schemas.microsoft.com/office/drawing/2014/main" id="{A30CECCA-DB43-3EBC-1ED9-4E7CD74EE3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34464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3EE20-53E0-0C62-809D-211B05B880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/>
          <a:p>
            <a:r>
              <a:rPr lang="en-US" dirty="0" err="1"/>
              <a:t>Menajaga</a:t>
            </a:r>
            <a:r>
              <a:rPr lang="en-US" dirty="0"/>
              <a:t> </a:t>
            </a:r>
            <a:r>
              <a:rPr lang="en-US" dirty="0" err="1"/>
              <a:t>kerukunan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beragama</a:t>
            </a:r>
            <a:endParaRPr lang="en-US" dirty="0"/>
          </a:p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dan </a:t>
            </a:r>
            <a:r>
              <a:rPr lang="en-US" dirty="0" err="1"/>
              <a:t>radikal</a:t>
            </a:r>
            <a:r>
              <a:rPr lang="en-US" dirty="0"/>
              <a:t> </a:t>
            </a:r>
          </a:p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masyrakat</a:t>
            </a:r>
            <a:r>
              <a:rPr lang="en-US" dirty="0"/>
              <a:t> yang </a:t>
            </a:r>
            <a:r>
              <a:rPr lang="en-US" dirty="0" err="1"/>
              <a:t>damai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157F0-FCC9-135B-D7C0-66741C626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090ED-AB65-F860-A6D0-5F6E60E17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286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{075E309B-AC7B-4564-ADC3-8B9BF044EAA7}TF6ca04e33-feaa-4cf5-9b27-d56362f12ac085bf296f_win32-5c14a82fef6c</Template>
  <TotalTime>24</TotalTime>
  <Words>225</Words>
  <Application>Microsoft Office PowerPoint</Application>
  <PresentationFormat>Widescreen</PresentationFormat>
  <Paragraphs>58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Calibri</vt:lpstr>
      <vt:lpstr>Gill Sans Nova Light</vt:lpstr>
      <vt:lpstr>Custom</vt:lpstr>
      <vt:lpstr>Moderasi Beragama</vt:lpstr>
      <vt:lpstr>Pengertian Moderasi Beragama</vt:lpstr>
      <vt:lpstr>Dasar Moderasi Beragama Ajaran agama yang mengedepankan keseimbangan dan keadilan Nilai kemanusiaan dan persatuan</vt:lpstr>
      <vt:lpstr>Moderasi Beragama dalam Islam</vt:lpstr>
      <vt:lpstr>Prinsip-Prinsip Moderasi Beragama</vt:lpstr>
      <vt:lpstr>Selecting visual aids</vt:lpstr>
      <vt:lpstr>Ciri-Ciri Sikap Moderat</vt:lpstr>
      <vt:lpstr>Navigating Q&amp;A sessions</vt:lpstr>
      <vt:lpstr>Pentingnya Moderasi Beragama</vt:lpstr>
      <vt:lpstr>Moderasi Beragama di Indonesia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Moderasi Beragama</dc:title>
  <dc:creator>Muhisom Muhisom</dc:creator>
  <cp:lastModifiedBy>Muhisom Muhisom</cp:lastModifiedBy>
  <cp:revision>1</cp:revision>
  <dcterms:created xsi:type="dcterms:W3CDTF">2025-12-16T23:31:05Z</dcterms:created>
  <dcterms:modified xsi:type="dcterms:W3CDTF">2025-12-16T23:55:36Z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