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028700"/>
            <a:ext cx="8915399" cy="226278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Karya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Tulis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Ilmiah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b="1" dirty="0" err="1" smtClean="0">
                <a:solidFill>
                  <a:srgbClr val="C00000"/>
                </a:solidFill>
              </a:rPr>
              <a:t>Oleh</a:t>
            </a:r>
            <a:r>
              <a:rPr lang="en-US" sz="2200" b="1" dirty="0" smtClean="0">
                <a:solidFill>
                  <a:srgbClr val="C00000"/>
                </a:solidFill>
              </a:rPr>
              <a:t>:  </a:t>
            </a:r>
            <a:r>
              <a:rPr lang="en-US" sz="2200" b="1" dirty="0" err="1" smtClean="0">
                <a:solidFill>
                  <a:srgbClr val="C00000"/>
                </a:solidFill>
              </a:rPr>
              <a:t>Destiani</a:t>
            </a:r>
            <a:r>
              <a:rPr lang="en-US" sz="2200" b="1" dirty="0" smtClean="0">
                <a:solidFill>
                  <a:srgbClr val="C00000"/>
                </a:solidFill>
              </a:rPr>
              <a:t>, </a:t>
            </a:r>
            <a:r>
              <a:rPr lang="en-US" sz="2200" b="1" dirty="0" err="1" smtClean="0">
                <a:solidFill>
                  <a:srgbClr val="C00000"/>
                </a:solidFill>
              </a:rPr>
              <a:t>M.Pd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37" t="23000" r="32969" b="9000"/>
          <a:stretch/>
        </p:blipFill>
        <p:spPr>
          <a:xfrm>
            <a:off x="4076699" y="0"/>
            <a:ext cx="517991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81" t="25251" r="32031" b="9999"/>
          <a:stretch/>
        </p:blipFill>
        <p:spPr>
          <a:xfrm>
            <a:off x="4057649" y="0"/>
            <a:ext cx="587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81" t="36250" r="32188" b="29000"/>
          <a:stretch/>
        </p:blipFill>
        <p:spPr>
          <a:xfrm>
            <a:off x="2589212" y="0"/>
            <a:ext cx="6996558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81" t="23750" r="31719" b="7750"/>
          <a:stretch/>
        </p:blipFill>
        <p:spPr>
          <a:xfrm>
            <a:off x="4057649" y="0"/>
            <a:ext cx="560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2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87" t="26499" r="32031" b="7000"/>
          <a:stretch/>
        </p:blipFill>
        <p:spPr>
          <a:xfrm>
            <a:off x="3924300" y="0"/>
            <a:ext cx="577286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44" t="24500" r="29062" b="8500"/>
          <a:stretch/>
        </p:blipFill>
        <p:spPr>
          <a:xfrm>
            <a:off x="3333750" y="0"/>
            <a:ext cx="686183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62" t="27000" r="31406" b="16000"/>
          <a:stretch/>
        </p:blipFill>
        <p:spPr>
          <a:xfrm>
            <a:off x="3848100" y="152400"/>
            <a:ext cx="609900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Kualitatif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Kuantitatif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75" t="25000" r="31562" b="10250"/>
          <a:stretch/>
        </p:blipFill>
        <p:spPr>
          <a:xfrm>
            <a:off x="3886200" y="0"/>
            <a:ext cx="5834596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62" t="24750" r="32500" b="11000"/>
          <a:stretch/>
        </p:blipFill>
        <p:spPr>
          <a:xfrm>
            <a:off x="3772195" y="0"/>
            <a:ext cx="571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KTI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Makalah</a:t>
            </a:r>
            <a:endParaRPr lang="en-US" sz="2600" dirty="0" smtClean="0"/>
          </a:p>
          <a:p>
            <a:r>
              <a:rPr lang="en-US" sz="2600" dirty="0" err="1" smtClean="0"/>
              <a:t>Laporan</a:t>
            </a:r>
            <a:endParaRPr lang="en-US" sz="2600" dirty="0" smtClean="0"/>
          </a:p>
          <a:p>
            <a:r>
              <a:rPr lang="en-US" sz="2600" dirty="0" err="1" smtClean="0"/>
              <a:t>Artikel</a:t>
            </a:r>
            <a:r>
              <a:rPr lang="en-US" sz="2600" dirty="0" smtClean="0"/>
              <a:t> </a:t>
            </a:r>
            <a:r>
              <a:rPr lang="en-US" sz="2600" dirty="0" err="1" smtClean="0"/>
              <a:t>jurnal</a:t>
            </a:r>
            <a:endParaRPr lang="en-US" sz="2600" dirty="0" smtClean="0"/>
          </a:p>
          <a:p>
            <a:r>
              <a:rPr lang="en-US" sz="2600" dirty="0" err="1" smtClean="0"/>
              <a:t>Skripsi</a:t>
            </a:r>
            <a:endParaRPr lang="en-US" sz="2600" dirty="0" smtClean="0"/>
          </a:p>
          <a:p>
            <a:r>
              <a:rPr lang="en-US" sz="2600" dirty="0" err="1" smtClean="0"/>
              <a:t>Tesis</a:t>
            </a:r>
            <a:endParaRPr lang="en-US" sz="2600" dirty="0" smtClean="0"/>
          </a:p>
          <a:p>
            <a:r>
              <a:rPr lang="en-US" sz="2600" dirty="0" err="1" smtClean="0"/>
              <a:t>Disertasi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243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44" t="26750" r="31718" b="10000"/>
          <a:stretch/>
        </p:blipFill>
        <p:spPr>
          <a:xfrm>
            <a:off x="3943350" y="0"/>
            <a:ext cx="6234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2600" dirty="0" err="1" smtClean="0"/>
              <a:t>Latar</a:t>
            </a:r>
            <a:r>
              <a:rPr lang="en-US" sz="2600" dirty="0" smtClean="0"/>
              <a:t> </a:t>
            </a:r>
            <a:r>
              <a:rPr lang="en-US" sz="2600" dirty="0" err="1" smtClean="0"/>
              <a:t>Belakang</a:t>
            </a:r>
            <a:r>
              <a:rPr lang="en-US" sz="2600" dirty="0" smtClean="0"/>
              <a:t> </a:t>
            </a:r>
            <a:r>
              <a:rPr lang="en-US" sz="2600" dirty="0" err="1" smtClean="0"/>
              <a:t>Masalah</a:t>
            </a:r>
            <a:endParaRPr lang="en-US" sz="2600" dirty="0" smtClean="0"/>
          </a:p>
          <a:p>
            <a:pPr>
              <a:buAutoNum type="alphaUcPeriod"/>
            </a:pPr>
            <a:r>
              <a:rPr lang="en-US" sz="2600" dirty="0" err="1" smtClean="0"/>
              <a:t>Tujuan</a:t>
            </a:r>
            <a:endParaRPr lang="en-US" sz="2600" dirty="0" smtClean="0"/>
          </a:p>
          <a:p>
            <a:pPr>
              <a:buAutoNum type="alphaUcPeriod"/>
            </a:pPr>
            <a:r>
              <a:rPr lang="en-US" sz="2600" dirty="0" err="1" smtClean="0"/>
              <a:t>Fokus</a:t>
            </a:r>
            <a:r>
              <a:rPr lang="en-US" sz="2600" dirty="0" smtClean="0"/>
              <a:t> </a:t>
            </a:r>
            <a:r>
              <a:rPr lang="en-US" sz="2600" dirty="0" err="1" smtClean="0"/>
              <a:t>Penellitian</a:t>
            </a:r>
            <a:r>
              <a:rPr lang="en-US" sz="2600" dirty="0" smtClean="0"/>
              <a:t> </a:t>
            </a:r>
          </a:p>
          <a:p>
            <a:pPr>
              <a:buAutoNum type="alphaUcPeriod"/>
            </a:pPr>
            <a:r>
              <a:rPr lang="en-US" sz="2600" dirty="0" err="1" smtClean="0"/>
              <a:t>Manfaat</a:t>
            </a:r>
            <a:r>
              <a:rPr lang="en-US" sz="2600" dirty="0" smtClean="0"/>
              <a:t> </a:t>
            </a:r>
            <a:r>
              <a:rPr lang="en-US" sz="2600" dirty="0" err="1" smtClean="0"/>
              <a:t>Penelitian</a:t>
            </a:r>
            <a:r>
              <a:rPr lang="en-US" sz="2600" dirty="0" smtClean="0"/>
              <a:t> </a:t>
            </a:r>
          </a:p>
          <a:p>
            <a:pPr>
              <a:buAutoNum type="alphaU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96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25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II. TINJAUAN PUSTAKA/</a:t>
            </a:r>
            <a:br>
              <a:rPr lang="en-US" sz="3000" b="1" dirty="0" smtClean="0"/>
            </a:br>
            <a:r>
              <a:rPr lang="en-US" sz="3000" b="1" dirty="0" smtClean="0"/>
              <a:t>KAJIAN TEORI/ KAJIAN PUSTAKA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990600"/>
            <a:ext cx="9618662" cy="5867400"/>
          </a:xfrm>
        </p:spPr>
        <p:txBody>
          <a:bodyPr>
            <a:noAutofit/>
          </a:bodyPr>
          <a:lstStyle/>
          <a:p>
            <a:pPr>
              <a:buAutoNum type="alphaUcPeriod"/>
            </a:pPr>
            <a:r>
              <a:rPr lang="en-US" sz="2200" dirty="0" err="1" smtClean="0">
                <a:solidFill>
                  <a:srgbClr val="0070C0"/>
                </a:solidFill>
              </a:rPr>
              <a:t>Kemampuan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Berbahasa</a:t>
            </a:r>
            <a:endParaRPr lang="en-US" sz="2200" dirty="0" smtClean="0">
              <a:solidFill>
                <a:srgbClr val="0070C0"/>
              </a:solidFill>
            </a:endParaRPr>
          </a:p>
          <a:p>
            <a:pPr>
              <a:buAutoNum type="alphaUcPeriod"/>
            </a:pPr>
            <a:r>
              <a:rPr lang="en-US" sz="2200" dirty="0" err="1" smtClean="0">
                <a:solidFill>
                  <a:srgbClr val="0070C0"/>
                </a:solidFill>
              </a:rPr>
              <a:t>Buku</a:t>
            </a:r>
            <a:r>
              <a:rPr lang="en-US" sz="2200" dirty="0" smtClean="0">
                <a:solidFill>
                  <a:srgbClr val="0070C0"/>
                </a:solidFill>
              </a:rPr>
              <a:t> Ajar</a:t>
            </a:r>
          </a:p>
          <a:p>
            <a:pPr>
              <a:buAutoNum type="alphaUcPeriod"/>
            </a:pPr>
            <a:r>
              <a:rPr lang="en-US" sz="2200" dirty="0" smtClean="0">
                <a:solidFill>
                  <a:srgbClr val="0070C0"/>
                </a:solidFill>
              </a:rPr>
              <a:t>….</a:t>
            </a:r>
          </a:p>
          <a:p>
            <a:pPr>
              <a:buAutoNum type="alphaUcPeriod"/>
            </a:pPr>
            <a:r>
              <a:rPr lang="en-US" sz="2200" dirty="0" smtClean="0">
                <a:solidFill>
                  <a:srgbClr val="0070C0"/>
                </a:solidFill>
              </a:rPr>
              <a:t>…….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  	1.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2200" dirty="0" smtClean="0">
                <a:solidFill>
                  <a:srgbClr val="0070C0"/>
                </a:solidFill>
              </a:rPr>
              <a:t>2.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3.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a.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b.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	(1)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	(2)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		</a:t>
            </a:r>
            <a:r>
              <a:rPr lang="en-US" sz="2200" dirty="0" err="1" smtClean="0">
                <a:solidFill>
                  <a:srgbClr val="0070C0"/>
                </a:solidFill>
              </a:rPr>
              <a:t>i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				ii.</a:t>
            </a:r>
          </a:p>
        </p:txBody>
      </p:sp>
    </p:spTree>
    <p:extLst>
      <p:ext uri="{BB962C8B-B14F-4D97-AF65-F5344CB8AC3E}">
        <p14:creationId xmlns:p14="http://schemas.microsoft.com/office/powerpoint/2010/main" val="16056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81210"/>
            <a:ext cx="8911687" cy="709390"/>
          </a:xfrm>
        </p:spPr>
        <p:txBody>
          <a:bodyPr/>
          <a:lstStyle/>
          <a:p>
            <a:r>
              <a:rPr lang="en-US" b="1" dirty="0" smtClean="0"/>
              <a:t>III. METODE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123950"/>
            <a:ext cx="9809162" cy="47872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A. </a:t>
            </a:r>
            <a:r>
              <a:rPr lang="en-US" sz="2500" dirty="0" err="1" smtClean="0"/>
              <a:t>Tempat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Waktu</a:t>
            </a:r>
            <a:endParaRPr lang="en-US" sz="2500" dirty="0" smtClean="0"/>
          </a:p>
          <a:p>
            <a:r>
              <a:rPr lang="en-US" sz="2500" dirty="0" smtClean="0"/>
              <a:t>B. </a:t>
            </a:r>
            <a:r>
              <a:rPr lang="en-US" sz="2500" dirty="0" err="1" smtClean="0"/>
              <a:t>Alat</a:t>
            </a:r>
            <a:r>
              <a:rPr lang="en-US" sz="2500" dirty="0" smtClean="0"/>
              <a:t> 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Bahan</a:t>
            </a:r>
            <a:endParaRPr lang="en-US" sz="2500" dirty="0" smtClean="0"/>
          </a:p>
          <a:p>
            <a:r>
              <a:rPr lang="en-US" sz="2500" dirty="0" smtClean="0"/>
              <a:t>C. </a:t>
            </a:r>
            <a:r>
              <a:rPr lang="en-US" sz="2500" dirty="0" err="1" smtClean="0"/>
              <a:t>Sampel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Populasi</a:t>
            </a:r>
            <a:endParaRPr lang="en-US" sz="2500" dirty="0" smtClean="0"/>
          </a:p>
          <a:p>
            <a:r>
              <a:rPr lang="en-US" sz="2500" dirty="0"/>
              <a:t>D</a:t>
            </a:r>
            <a:r>
              <a:rPr lang="en-US" sz="2500" dirty="0" smtClean="0"/>
              <a:t>. </a:t>
            </a:r>
            <a:r>
              <a:rPr lang="en-US" sz="2500" dirty="0" err="1" smtClean="0"/>
              <a:t>Metode</a:t>
            </a:r>
            <a:endParaRPr lang="en-US" sz="2500" dirty="0" smtClean="0"/>
          </a:p>
          <a:p>
            <a:r>
              <a:rPr lang="en-US" sz="2500" dirty="0"/>
              <a:t>E</a:t>
            </a:r>
            <a:r>
              <a:rPr lang="en-US" sz="2500" dirty="0" smtClean="0"/>
              <a:t>.  </a:t>
            </a:r>
            <a:r>
              <a:rPr lang="en-US" sz="2500" dirty="0" err="1" smtClean="0"/>
              <a:t>Prosedur</a:t>
            </a:r>
            <a:r>
              <a:rPr lang="en-US" sz="2500" dirty="0" smtClean="0"/>
              <a:t> </a:t>
            </a:r>
            <a:r>
              <a:rPr lang="en-US" sz="2500" dirty="0" err="1" smtClean="0"/>
              <a:t>Penelitian</a:t>
            </a:r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717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5" y="185960"/>
            <a:ext cx="8911687" cy="861790"/>
          </a:xfrm>
        </p:spPr>
        <p:txBody>
          <a:bodyPr>
            <a:normAutofit/>
          </a:bodyPr>
          <a:lstStyle/>
          <a:p>
            <a:r>
              <a:rPr lang="en-US" sz="2300" b="1" dirty="0" smtClean="0"/>
              <a:t>IV. HASIL DAN PEMBAHASAN</a:t>
            </a:r>
            <a:endParaRPr lang="en-US" sz="2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" y="914400"/>
            <a:ext cx="4953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 smtClean="0"/>
              <a:t>A. </a:t>
            </a:r>
            <a:r>
              <a:rPr lang="en-US" sz="2300" b="1" dirty="0" err="1" smtClean="0"/>
              <a:t>Hasil</a:t>
            </a:r>
            <a:endParaRPr lang="en-US" sz="2300" b="1" dirty="0" smtClean="0"/>
          </a:p>
          <a:p>
            <a:pPr marL="0" indent="0">
              <a:buNone/>
            </a:pPr>
            <a:r>
              <a:rPr lang="en-US" sz="2300" dirty="0" smtClean="0"/>
              <a:t>1.</a:t>
            </a:r>
          </a:p>
          <a:p>
            <a:pPr marL="0" indent="0">
              <a:buNone/>
            </a:pPr>
            <a:r>
              <a:rPr lang="en-US" sz="2300" dirty="0" smtClean="0"/>
              <a:t>2.</a:t>
            </a:r>
          </a:p>
          <a:p>
            <a:pPr marL="0" indent="0">
              <a:buNone/>
            </a:pPr>
            <a:r>
              <a:rPr lang="en-US" sz="2300" dirty="0" smtClean="0"/>
              <a:t>3.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b="1" dirty="0" smtClean="0"/>
              <a:t>B. </a:t>
            </a:r>
            <a:r>
              <a:rPr lang="en-US" sz="2300" b="1" dirty="0" err="1" smtClean="0"/>
              <a:t>Pembahasan</a:t>
            </a:r>
            <a:endParaRPr lang="en-US" sz="2300" b="1" dirty="0" smtClean="0"/>
          </a:p>
          <a:p>
            <a:pPr marL="0" indent="0">
              <a:buNone/>
            </a:pPr>
            <a:r>
              <a:rPr lang="en-US" sz="2300" dirty="0" smtClean="0"/>
              <a:t>1.</a:t>
            </a:r>
          </a:p>
          <a:p>
            <a:pPr marL="0" indent="0">
              <a:buNone/>
            </a:pPr>
            <a:r>
              <a:rPr lang="en-US" sz="2300" dirty="0" smtClean="0"/>
              <a:t>2.</a:t>
            </a:r>
          </a:p>
          <a:p>
            <a:pPr marL="0" indent="0">
              <a:buNone/>
            </a:pPr>
            <a:r>
              <a:rPr lang="en-US" sz="2300" dirty="0" smtClean="0"/>
              <a:t>3. 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7486650" y="1562100"/>
            <a:ext cx="2324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Tiak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boleh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ada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teori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lagi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V. SIMPULAN DAN SARAN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DAFTAR PUSTAKA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LAMPIRAN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24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6" t="24500" r="50781" b="8500"/>
          <a:stretch/>
        </p:blipFill>
        <p:spPr>
          <a:xfrm>
            <a:off x="3314700" y="0"/>
            <a:ext cx="5951846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94" t="25000" r="31875" b="7500"/>
          <a:stretch/>
        </p:blipFill>
        <p:spPr>
          <a:xfrm>
            <a:off x="4095750" y="0"/>
            <a:ext cx="5457472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289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106</Words>
  <Application>Microsoft Office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Karya Tulis Ilmiah</vt:lpstr>
      <vt:lpstr>Jenis KTI</vt:lpstr>
      <vt:lpstr>I. PENDAHULUAN</vt:lpstr>
      <vt:lpstr>II. TINJAUAN PUSTAKA/ KAJIAN TEORI/ KAJIAN PUSTAKA</vt:lpstr>
      <vt:lpstr>III. METODE</vt:lpstr>
      <vt:lpstr>IV. HASIL DAN PEMBAHASAN</vt:lpstr>
      <vt:lpstr>V. SIMPULAN DAN SARAN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Penelitian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Karya Tulis Ilmiah</dc:title>
  <dc:creator>Microsoft account</dc:creator>
  <cp:lastModifiedBy>Microsoft account</cp:lastModifiedBy>
  <cp:revision>11</cp:revision>
  <dcterms:created xsi:type="dcterms:W3CDTF">2021-11-21T22:08:47Z</dcterms:created>
  <dcterms:modified xsi:type="dcterms:W3CDTF">2021-11-22T08:44:36Z</dcterms:modified>
</cp:coreProperties>
</file>