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y="10693400" cx="7556500"/>
  <p:notesSz cx="7556500" cy="106934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tableStyles" Target="tableStyles.xml"/><Relationship Id="rId51" Type="http://schemas.openxmlformats.org/officeDocument/2006/relationships/presProps" Target="presProps.xml"/><Relationship Id="rId52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7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075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07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07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0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44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50745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50746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50747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50748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>
              <a:defRPr b="0" sz="135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and Content">
    <p:bg>
      <p:bgPr>
        <a:solidFill>
          <a:schemeClr val="bg1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bg object 16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493519" y="1304543"/>
            <a:ext cx="4573523" cy="3430523"/>
          </a:xfrm>
          <a:prstGeom prst="rect"/>
        </p:spPr>
      </p:pic>
      <p:pic>
        <p:nvPicPr>
          <p:cNvPr id="2097154" name="bg object 17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493519" y="1304543"/>
            <a:ext cx="4573523" cy="521207"/>
          </a:xfrm>
          <a:prstGeom prst="rect"/>
        </p:spPr>
      </p:pic>
      <p:sp>
        <p:nvSpPr>
          <p:cNvPr id="1048593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2400" i="0">
                <a:solidFill>
                  <a:srgbClr val="E46B0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94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p/>
        </p:txBody>
      </p:sp>
      <p:sp>
        <p:nvSpPr>
          <p:cNvPr id="1048595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6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97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>
              <a:defRPr b="0" sz="135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38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2400" i="0">
                <a:solidFill>
                  <a:srgbClr val="E46B0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50739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50740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50741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50742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50743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>
              <a:defRPr b="0" sz="135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734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2400" i="0">
                <a:solidFill>
                  <a:srgbClr val="E46B0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50735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50736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50737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>
              <a:defRPr b="0" sz="135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2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3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>
              <a:defRPr b="0" sz="135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3211200" y="1675871"/>
            <a:ext cx="1140448" cy="39116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400" i="0">
                <a:solidFill>
                  <a:srgbClr val="E46B0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7256824" y="10463881"/>
            <a:ext cx="250825" cy="19812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135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30" Type="http://schemas.openxmlformats.org/officeDocument/2006/relationships/image" Target="../media/image38.png"/><Relationship Id="rId31" Type="http://schemas.openxmlformats.org/officeDocument/2006/relationships/image" Target="../media/image39.png"/><Relationship Id="rId32" Type="http://schemas.openxmlformats.org/officeDocument/2006/relationships/slideLayout" Target="../slideLayouts/slideLayout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5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Relationship Id="rId7" Type="http://schemas.openxmlformats.org/officeDocument/2006/relationships/image" Target="../media/image45.jpeg"/><Relationship Id="rId8" Type="http://schemas.openxmlformats.org/officeDocument/2006/relationships/slideLayout" Target="../slideLayouts/slideLayout5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5" Type="http://schemas.openxmlformats.org/officeDocument/2006/relationships/image" Target="../media/image9.pn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0.png"/><Relationship Id="rId9" Type="http://schemas.openxmlformats.org/officeDocument/2006/relationships/image" Target="../media/image49.png"/><Relationship Id="rId10" Type="http://schemas.openxmlformats.org/officeDocument/2006/relationships/slideLayout" Target="../slideLayouts/slideLayout5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jpe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jpe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jpe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jpeg"/><Relationship Id="rId28" Type="http://schemas.openxmlformats.org/officeDocument/2006/relationships/slideLayout" Target="../slideLayouts/slideLayout5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0.jpe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jpe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slideLayout" Target="../slideLayouts/slideLayout5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89.jpe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slideLayout" Target="../slideLayouts/slideLayout5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89.jpe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slideLayout" Target="../slideLayouts/slideLayout5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89.jpe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slideLayout" Target="../slideLayouts/slideLayout5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jpe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slideLayout" Target="../slideLayouts/slideLayout5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89.jpeg"/><Relationship Id="rId5" Type="http://schemas.openxmlformats.org/officeDocument/2006/relationships/slideLayout" Target="../slideLayouts/slideLayout5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31.png"/><Relationship Id="rId3" Type="http://schemas.openxmlformats.org/officeDocument/2006/relationships/image" Target="../media/image133.jpe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slideLayout" Target="../slideLayouts/slideLayout5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89.jpeg"/><Relationship Id="rId5" Type="http://schemas.openxmlformats.org/officeDocument/2006/relationships/image" Target="../media/image140.png"/><Relationship Id="rId6" Type="http://schemas.openxmlformats.org/officeDocument/2006/relationships/slideLayout" Target="../slideLayouts/slideLayout5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41.png"/><Relationship Id="rId3" Type="http://schemas.openxmlformats.org/officeDocument/2006/relationships/image" Target="../media/image89.jpeg"/><Relationship Id="rId4" Type="http://schemas.openxmlformats.org/officeDocument/2006/relationships/image" Target="../media/image131.png"/><Relationship Id="rId5" Type="http://schemas.openxmlformats.org/officeDocument/2006/relationships/slideLayout" Target="../slideLayouts/slideLayout5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9.jpeg"/><Relationship Id="rId3" Type="http://schemas.openxmlformats.org/officeDocument/2006/relationships/slideLayout" Target="../slideLayouts/slideLayout5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42.png"/><Relationship Id="rId3" Type="http://schemas.openxmlformats.org/officeDocument/2006/relationships/image" Target="../media/image89.jpeg"/><Relationship Id="rId4" Type="http://schemas.openxmlformats.org/officeDocument/2006/relationships/image" Target="../media/image143.png"/><Relationship Id="rId5" Type="http://schemas.openxmlformats.org/officeDocument/2006/relationships/slideLayout" Target="../slideLayouts/slideLayout5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44.jpeg"/><Relationship Id="rId3" Type="http://schemas.openxmlformats.org/officeDocument/2006/relationships/image" Target="../media/image145.jpeg"/><Relationship Id="rId4" Type="http://schemas.openxmlformats.org/officeDocument/2006/relationships/image" Target="../media/image146.jpe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89.jpeg"/><Relationship Id="rId8" Type="http://schemas.openxmlformats.org/officeDocument/2006/relationships/image" Target="../media/image143.png"/><Relationship Id="rId9" Type="http://schemas.openxmlformats.org/officeDocument/2006/relationships/slideLayout" Target="../slideLayouts/slideLayout5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49.png"/><Relationship Id="rId3" Type="http://schemas.openxmlformats.org/officeDocument/2006/relationships/image" Target="../media/image89.jpe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slideLayout" Target="../slideLayouts/slideLayout5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26.png"/><Relationship Id="rId5" Type="http://schemas.openxmlformats.org/officeDocument/2006/relationships/image" Target="../media/image127.jpeg"/><Relationship Id="rId6" Type="http://schemas.openxmlformats.org/officeDocument/2006/relationships/image" Target="../media/image154.png"/><Relationship Id="rId7" Type="http://schemas.openxmlformats.org/officeDocument/2006/relationships/slideLayout" Target="../slideLayouts/slideLayout5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20" Type="http://schemas.openxmlformats.org/officeDocument/2006/relationships/image" Target="../media/image173.jpeg"/><Relationship Id="rId21" Type="http://schemas.openxmlformats.org/officeDocument/2006/relationships/image" Target="../media/image174.jpeg"/><Relationship Id="rId22" Type="http://schemas.openxmlformats.org/officeDocument/2006/relationships/image" Target="../media/image89.jpeg"/><Relationship Id="rId23" Type="http://schemas.openxmlformats.org/officeDocument/2006/relationships/image" Target="../media/image175.png"/><Relationship Id="rId24" Type="http://schemas.openxmlformats.org/officeDocument/2006/relationships/slideLayout" Target="../slideLayouts/slideLayout5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89.jpe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png"/><Relationship Id="rId10" Type="http://schemas.openxmlformats.org/officeDocument/2006/relationships/image" Target="../media/image183.png"/><Relationship Id="rId11" Type="http://schemas.openxmlformats.org/officeDocument/2006/relationships/image" Target="../media/image184.png"/><Relationship Id="rId12" Type="http://schemas.openxmlformats.org/officeDocument/2006/relationships/image" Target="../media/image185.png"/><Relationship Id="rId13" Type="http://schemas.openxmlformats.org/officeDocument/2006/relationships/image" Target="../media/image186.png"/><Relationship Id="rId14" Type="http://schemas.openxmlformats.org/officeDocument/2006/relationships/image" Target="../media/image187.png"/><Relationship Id="rId15" Type="http://schemas.openxmlformats.org/officeDocument/2006/relationships/image" Target="../media/image188.png"/><Relationship Id="rId16" Type="http://schemas.openxmlformats.org/officeDocument/2006/relationships/image" Target="../media/image189.png"/><Relationship Id="rId17" Type="http://schemas.openxmlformats.org/officeDocument/2006/relationships/slideLayout" Target="../slideLayouts/slideLayout5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90.png"/><Relationship Id="rId3" Type="http://schemas.openxmlformats.org/officeDocument/2006/relationships/image" Target="../media/image137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slideLayout" Target="../slideLayouts/slideLayout5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193.png"/><Relationship Id="rId3" Type="http://schemas.openxmlformats.org/officeDocument/2006/relationships/image" Target="../media/image194.png"/><Relationship Id="rId4" Type="http://schemas.openxmlformats.org/officeDocument/2006/relationships/image" Target="../media/image195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7" Type="http://schemas.openxmlformats.org/officeDocument/2006/relationships/image" Target="../media/image198.png"/><Relationship Id="rId8" Type="http://schemas.openxmlformats.org/officeDocument/2006/relationships/image" Target="../media/image199.png"/><Relationship Id="rId9" Type="http://schemas.openxmlformats.org/officeDocument/2006/relationships/image" Target="../media/image200.png"/><Relationship Id="rId10" Type="http://schemas.openxmlformats.org/officeDocument/2006/relationships/image" Target="../media/image201.png"/><Relationship Id="rId11" Type="http://schemas.openxmlformats.org/officeDocument/2006/relationships/image" Target="../media/image202.png"/><Relationship Id="rId12" Type="http://schemas.openxmlformats.org/officeDocument/2006/relationships/image" Target="../media/image203.png"/><Relationship Id="rId13" Type="http://schemas.openxmlformats.org/officeDocument/2006/relationships/image" Target="../media/image204.png"/><Relationship Id="rId14" Type="http://schemas.openxmlformats.org/officeDocument/2006/relationships/image" Target="../media/image205.png"/><Relationship Id="rId15" Type="http://schemas.openxmlformats.org/officeDocument/2006/relationships/image" Target="../media/image206.png"/><Relationship Id="rId16" Type="http://schemas.openxmlformats.org/officeDocument/2006/relationships/image" Target="../media/image207.png"/><Relationship Id="rId17" Type="http://schemas.openxmlformats.org/officeDocument/2006/relationships/image" Target="../media/image208.png"/><Relationship Id="rId18" Type="http://schemas.openxmlformats.org/officeDocument/2006/relationships/image" Target="../media/image209.png"/><Relationship Id="rId19" Type="http://schemas.openxmlformats.org/officeDocument/2006/relationships/image" Target="../media/image39.png"/><Relationship Id="rId20" Type="http://schemas.openxmlformats.org/officeDocument/2006/relationships/image" Target="../media/image89.jpeg"/><Relationship Id="rId21" Type="http://schemas.openxmlformats.org/officeDocument/2006/relationships/image" Target="../media/image210.png"/><Relationship Id="rId22" Type="http://schemas.openxmlformats.org/officeDocument/2006/relationships/slideLayout" Target="../slideLayouts/slideLayout5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object 2"/>
          <p:cNvSpPr txBox="1"/>
          <p:nvPr/>
        </p:nvSpPr>
        <p:spPr>
          <a:xfrm>
            <a:off x="1493519" y="1304543"/>
            <a:ext cx="4570730" cy="2377440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l" marL="1220470">
              <a:lnSpc>
                <a:spcPct val="100000"/>
              </a:lnSpc>
              <a:spcBef>
                <a:spcPts val="1735"/>
              </a:spcBef>
            </a:pPr>
            <a:r>
              <a:rPr dirty="0" sz="2200" lang="en-US" spc="-35">
                <a:solidFill>
                  <a:srgbClr val="FF0000"/>
                </a:solidFill>
                <a:latin typeface="Calibri"/>
                <a:cs typeface="Calibri"/>
              </a:rPr>
              <a:t>ANALISIS </a:t>
            </a:r>
            <a:r>
              <a:rPr dirty="0" sz="2200" spc="-35">
                <a:solidFill>
                  <a:srgbClr val="FF0000"/>
                </a:solidFill>
                <a:latin typeface="Calibri"/>
                <a:cs typeface="Calibri"/>
              </a:rPr>
              <a:t>MATERI</a:t>
            </a:r>
            <a:r>
              <a:rPr dirty="0" sz="2200" lang="en-US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lang="en-US" spc="-35">
                <a:solidFill>
                  <a:srgbClr val="FF0000"/>
                </a:solidFill>
                <a:latin typeface="Calibri"/>
                <a:cs typeface="Calibri"/>
              </a:rPr>
              <a:t>PEMBELAJARAN</a:t>
            </a:r>
            <a:r>
              <a:rPr dirty="0" sz="2200" lang="en-US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lang="en-US" spc="-25">
                <a:solidFill>
                  <a:srgbClr val="FF0000"/>
                </a:solidFill>
                <a:latin typeface="Calibri"/>
                <a:cs typeface="Calibri"/>
              </a:rPr>
              <a:t>PKn </a:t>
            </a:r>
            <a:r>
              <a:rPr dirty="0" sz="2200" lang="en-US" spc="-25">
                <a:solidFill>
                  <a:srgbClr val="FF0000"/>
                </a:solidFill>
                <a:latin typeface="Calibri"/>
                <a:cs typeface="Calibri"/>
              </a:rPr>
              <a:t>SD</a:t>
            </a:r>
            <a:endParaRPr sz="2200">
              <a:latin typeface="Calibri"/>
              <a:cs typeface="Calibri"/>
            </a:endParaRPr>
          </a:p>
          <a:p>
            <a:pPr marL="1220470">
              <a:lnSpc>
                <a:spcPct val="100000"/>
              </a:lnSpc>
              <a:spcBef>
                <a:spcPts val="1735"/>
              </a:spcBef>
            </a:pPr>
            <a:endParaRPr sz="2200">
              <a:latin typeface="Calibri"/>
              <a:cs typeface="Calibri"/>
            </a:endParaRPr>
          </a:p>
        </p:txBody>
      </p:sp>
      <p:sp>
        <p:nvSpPr>
          <p:cNvPr id="1048585" name="object 4"/>
          <p:cNvSpPr txBox="1"/>
          <p:nvPr/>
        </p:nvSpPr>
        <p:spPr>
          <a:xfrm>
            <a:off x="1493519" y="5955791"/>
            <a:ext cx="4570730" cy="3263265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238125" vert="horz" wrap="square">
            <a:spAutoFit/>
          </a:bodyPr>
          <a:p>
            <a:pPr algn="ctr">
              <a:lnSpc>
                <a:spcPct val="100000"/>
              </a:lnSpc>
              <a:spcBef>
                <a:spcPts val="1875"/>
              </a:spcBef>
            </a:pPr>
            <a:r>
              <a:rPr dirty="0" sz="2200" spc="-40">
                <a:solidFill>
                  <a:srgbClr val="FF0000"/>
                </a:solidFill>
                <a:latin typeface="Calibri"/>
                <a:cs typeface="Calibri"/>
              </a:rPr>
              <a:t>STANDAR</a:t>
            </a:r>
            <a:r>
              <a:rPr dirty="0" sz="22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KOMPETENSI</a:t>
            </a:r>
            <a:r>
              <a:rPr dirty="0" sz="22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PKn</a:t>
            </a:r>
            <a:r>
              <a:rPr dirty="0" sz="2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SD</a:t>
            </a:r>
            <a:endParaRPr sz="2200">
              <a:latin typeface="Calibri"/>
              <a:cs typeface="Calibri"/>
            </a:endParaRPr>
          </a:p>
          <a:p>
            <a:pPr indent="-172720" marL="446405" marR="311785">
              <a:lnSpc>
                <a:spcPts val="1730"/>
              </a:lnSpc>
              <a:spcBef>
                <a:spcPts val="18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5">
                <a:latin typeface="Calibri"/>
                <a:cs typeface="Calibri"/>
              </a:rPr>
              <a:t>Memiliki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Kompetensi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Pedagogik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Pembelajaran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Pkn.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16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Kompetensi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Dasar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2720" marL="446405" marR="895350">
              <a:lnSpc>
                <a:spcPts val="1730"/>
              </a:lnSpc>
              <a:spcBef>
                <a:spcPts val="409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Penilaian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proses</a:t>
            </a:r>
            <a:r>
              <a:rPr dirty="0" sz="16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belajar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PKn,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dengan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indikator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2720" marL="446405" marR="560070">
              <a:lnSpc>
                <a:spcPts val="1730"/>
              </a:lnSpc>
              <a:spcBef>
                <a:spcPts val="380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A.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Merumuskan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proses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belajar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PKn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tentang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konsep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kejujuran.</a:t>
            </a:r>
            <a:endParaRPr sz="1600">
              <a:latin typeface="Calibri"/>
              <a:cs typeface="Calibri"/>
            </a:endParaRPr>
          </a:p>
          <a:p>
            <a:pPr indent="-172720" marL="446405" marR="343535">
              <a:lnSpc>
                <a:spcPts val="1730"/>
              </a:lnSpc>
              <a:spcBef>
                <a:spcPts val="380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 spc="-10">
                <a:latin typeface="Calibri"/>
                <a:cs typeface="Calibri"/>
              </a:rPr>
              <a:t> Membuat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proses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pembelajaran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tentang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sikap</a:t>
            </a:r>
            <a:r>
              <a:rPr dirty="0" sz="1600" spc="-5">
                <a:latin typeface="Calibri"/>
                <a:cs typeface="Calibri"/>
              </a:rPr>
              <a:t> Nasionalisme.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586" name="object 5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178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1304543"/>
              <a:ext cx="4573523" cy="3430523"/>
            </a:xfrm>
            <a:prstGeom prst="rect"/>
          </p:spPr>
        </p:pic>
        <p:pic>
          <p:nvPicPr>
            <p:cNvPr id="2097179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1304543"/>
              <a:ext cx="4573523" cy="521207"/>
            </a:xfrm>
            <a:prstGeom prst="rect"/>
          </p:spPr>
        </p:pic>
      </p:grpSp>
      <p:sp>
        <p:nvSpPr>
          <p:cNvPr id="1048638" name="object 5"/>
          <p:cNvSpPr txBox="1"/>
          <p:nvPr/>
        </p:nvSpPr>
        <p:spPr>
          <a:xfrm>
            <a:off x="1493519" y="1304543"/>
            <a:ext cx="4570730" cy="351570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1905" vert="horz" wrap="square">
            <a:spAutoFit/>
          </a:bodyPr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</a:pPr>
            <a:r>
              <a:rPr dirty="0" sz="1600" spc="-15">
                <a:solidFill>
                  <a:srgbClr val="1F497C"/>
                </a:solidFill>
                <a:latin typeface="Calibri"/>
                <a:cs typeface="Calibri"/>
              </a:rPr>
              <a:t>Moral</a:t>
            </a:r>
            <a:r>
              <a:rPr dirty="0" sz="1600" spc="-1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497C"/>
                </a:solidFill>
                <a:latin typeface="Calibri"/>
                <a:cs typeface="Calibri"/>
              </a:rPr>
              <a:t>Feeling/Sikap</a:t>
            </a:r>
            <a:r>
              <a:rPr dirty="0" sz="1600" spc="2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1F497C"/>
                </a:solidFill>
                <a:latin typeface="Calibri"/>
                <a:cs typeface="Calibri"/>
              </a:rPr>
              <a:t>Moral.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indent="-137795" marL="412750">
              <a:lnSpc>
                <a:spcPct val="100000"/>
              </a:lnSpc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5">
                <a:latin typeface="Constantia"/>
                <a:cs typeface="Constantia"/>
              </a:rPr>
              <a:t>Kata</a:t>
            </a:r>
            <a:r>
              <a:rPr dirty="0" sz="1200" spc="-4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hati</a:t>
            </a:r>
            <a:r>
              <a:rPr dirty="0" sz="1200" spc="-10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kata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hati</a:t>
            </a:r>
            <a:r>
              <a:rPr dirty="0" sz="1200" spc="-1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kita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tentang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orang</a:t>
            </a:r>
            <a:r>
              <a:rPr dirty="0" sz="1200" spc="1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lain.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spcBef>
                <a:spcPts val="145"/>
              </a:spcBef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5">
                <a:latin typeface="Constantia"/>
                <a:cs typeface="Constantia"/>
              </a:rPr>
              <a:t>Ra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pe</a:t>
            </a:r>
            <a:r>
              <a:rPr dirty="0" sz="1200" spc="-20">
                <a:latin typeface="Constantia"/>
                <a:cs typeface="Constantia"/>
              </a:rPr>
              <a:t>r</a:t>
            </a:r>
            <a:r>
              <a:rPr dirty="0" sz="1200" spc="-5">
                <a:latin typeface="Constantia"/>
                <a:cs typeface="Constantia"/>
              </a:rPr>
              <a:t>c</a:t>
            </a:r>
            <a:r>
              <a:rPr dirty="0" sz="1200" spc="-25">
                <a:latin typeface="Constantia"/>
                <a:cs typeface="Constantia"/>
              </a:rPr>
              <a:t>a</a:t>
            </a:r>
            <a:r>
              <a:rPr dirty="0" sz="1200" spc="-15">
                <a:latin typeface="Constantia"/>
                <a:cs typeface="Constantia"/>
              </a:rPr>
              <a:t>y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6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d</a:t>
            </a:r>
            <a:r>
              <a:rPr dirty="0" sz="1200" spc="-5">
                <a:latin typeface="Constantia"/>
                <a:cs typeface="Constantia"/>
              </a:rPr>
              <a:t>ir</a:t>
            </a:r>
            <a:r>
              <a:rPr dirty="0" sz="1200">
                <a:latin typeface="Constantia"/>
                <a:cs typeface="Constantia"/>
              </a:rPr>
              <a:t>i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►</a:t>
            </a:r>
            <a:r>
              <a:rPr dirty="0" sz="1200" spc="-30">
                <a:latin typeface="Constantia"/>
                <a:cs typeface="Constantia"/>
              </a:rPr>
              <a:t>r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pe</a:t>
            </a:r>
            <a:r>
              <a:rPr dirty="0" sz="1200" spc="-20">
                <a:latin typeface="Constantia"/>
                <a:cs typeface="Constantia"/>
              </a:rPr>
              <a:t>r</a:t>
            </a:r>
            <a:r>
              <a:rPr dirty="0" sz="1200" spc="-5">
                <a:latin typeface="Constantia"/>
                <a:cs typeface="Constantia"/>
              </a:rPr>
              <a:t>c</a:t>
            </a:r>
            <a:r>
              <a:rPr dirty="0" sz="1200" spc="-25">
                <a:latin typeface="Constantia"/>
                <a:cs typeface="Constantia"/>
              </a:rPr>
              <a:t>a</a:t>
            </a:r>
            <a:r>
              <a:rPr dirty="0" sz="1200" spc="-15">
                <a:latin typeface="Constantia"/>
                <a:cs typeface="Constantia"/>
              </a:rPr>
              <a:t>y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6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d</a:t>
            </a:r>
            <a:r>
              <a:rPr dirty="0" sz="1200" spc="-5">
                <a:latin typeface="Constantia"/>
                <a:cs typeface="Constantia"/>
              </a:rPr>
              <a:t>ir</a:t>
            </a:r>
            <a:r>
              <a:rPr dirty="0" sz="1200">
                <a:latin typeface="Constantia"/>
                <a:cs typeface="Constantia"/>
              </a:rPr>
              <a:t>i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k</a:t>
            </a:r>
            <a:r>
              <a:rPr dirty="0" sz="1200" spc="-5">
                <a:latin typeface="Constantia"/>
                <a:cs typeface="Constantia"/>
              </a:rPr>
              <a:t>it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d</a:t>
            </a:r>
            <a:r>
              <a:rPr dirty="0" sz="1200" spc="-5">
                <a:latin typeface="Constantia"/>
                <a:cs typeface="Constantia"/>
              </a:rPr>
              <a:t>alam</a:t>
            </a:r>
            <a:endParaRPr sz="1200">
              <a:latin typeface="Constantia"/>
              <a:cs typeface="Constantia"/>
            </a:endParaRPr>
          </a:p>
          <a:p>
            <a:pPr marL="1721485">
              <a:lnSpc>
                <a:spcPct val="100000"/>
              </a:lnSpc>
              <a:spcBef>
                <a:spcPts val="140"/>
              </a:spcBef>
            </a:pPr>
            <a:r>
              <a:rPr dirty="0" sz="1200" spc="-5">
                <a:latin typeface="Constantia"/>
                <a:cs typeface="Constantia"/>
              </a:rPr>
              <a:t>berhadapan</a:t>
            </a:r>
            <a:r>
              <a:rPr dirty="0" sz="1200" spc="-6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dengan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orang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lain.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spcBef>
                <a:spcPts val="145"/>
              </a:spcBef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5">
                <a:latin typeface="Constantia"/>
                <a:cs typeface="Constantia"/>
              </a:rPr>
              <a:t>Empati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empati</a:t>
            </a:r>
            <a:r>
              <a:rPr dirty="0" sz="1200" spc="-1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kita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mengenai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orang</a:t>
            </a:r>
            <a:r>
              <a:rPr dirty="0" sz="1200" spc="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lain.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spcBef>
                <a:spcPts val="145"/>
              </a:spcBef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5">
                <a:latin typeface="Constantia"/>
                <a:cs typeface="Constantia"/>
              </a:rPr>
              <a:t>Cinta</a:t>
            </a:r>
            <a:r>
              <a:rPr dirty="0" sz="1200" spc="-4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kebaikan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cinta</a:t>
            </a:r>
            <a:r>
              <a:rPr dirty="0" sz="1200" spc="-1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kita</a:t>
            </a:r>
            <a:r>
              <a:rPr dirty="0" sz="1200" spc="-4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terhadap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tenggang </a:t>
            </a:r>
            <a:r>
              <a:rPr dirty="0" sz="1200" spc="-15">
                <a:latin typeface="Constantia"/>
                <a:cs typeface="Constantia"/>
              </a:rPr>
              <a:t>rasa.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spcBef>
                <a:spcPts val="145"/>
              </a:spcBef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10">
                <a:latin typeface="Constantia"/>
                <a:cs typeface="Constantia"/>
              </a:rPr>
              <a:t>Pengendalian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diri</a:t>
            </a:r>
            <a:r>
              <a:rPr dirty="0" sz="1200" spc="-10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pengendalian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diri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kita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untuk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orang</a:t>
            </a:r>
            <a:endParaRPr sz="1200">
              <a:latin typeface="Constantia"/>
              <a:cs typeface="Constantia"/>
            </a:endParaRPr>
          </a:p>
          <a:p>
            <a:pPr marL="1759585">
              <a:lnSpc>
                <a:spcPct val="100000"/>
              </a:lnSpc>
              <a:spcBef>
                <a:spcPts val="145"/>
              </a:spcBef>
            </a:pPr>
            <a:r>
              <a:rPr dirty="0" sz="1200" spc="-5">
                <a:latin typeface="Constantia"/>
                <a:cs typeface="Constantia"/>
              </a:rPr>
              <a:t>lain.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spcBef>
                <a:spcPts val="140"/>
              </a:spcBef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10">
                <a:latin typeface="Constantia"/>
                <a:cs typeface="Constantia"/>
              </a:rPr>
              <a:t>Kerendahan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hati</a:t>
            </a:r>
            <a:r>
              <a:rPr dirty="0" sz="1200" spc="-10">
                <a:latin typeface="Constantia"/>
                <a:cs typeface="Constantia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►</a:t>
            </a:r>
            <a:r>
              <a:rPr dirty="0" sz="1200" spc="-10">
                <a:latin typeface="Constantia"/>
                <a:cs typeface="Constantia"/>
              </a:rPr>
              <a:t>rasa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hormat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kita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kepada</a:t>
            </a:r>
            <a:r>
              <a:rPr dirty="0" sz="1200" spc="-6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orang</a:t>
            </a:r>
            <a:r>
              <a:rPr dirty="0" sz="1200" spc="1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lain.</a:t>
            </a:r>
            <a:endParaRPr sz="1200">
              <a:latin typeface="Constantia"/>
              <a:cs typeface="Constantia"/>
            </a:endParaRPr>
          </a:p>
          <a:p>
            <a:pPr marL="275590">
              <a:lnSpc>
                <a:spcPct val="100000"/>
              </a:lnSpc>
              <a:spcBef>
                <a:spcPts val="195"/>
              </a:spcBef>
            </a:pPr>
            <a:r>
              <a:rPr dirty="0" sz="1150" spc="-440">
                <a:solidFill>
                  <a:srgbClr val="9ABA59"/>
                </a:solidFill>
                <a:latin typeface="Segoe UI Symbol"/>
                <a:cs typeface="Segoe UI Symbol"/>
              </a:rPr>
              <a:t>⚫</a:t>
            </a:r>
            <a:endParaRPr sz="1150">
              <a:latin typeface="Segoe UI Symbol"/>
              <a:cs typeface="Segoe UI Symbol"/>
            </a:endParaRPr>
          </a:p>
        </p:txBody>
      </p:sp>
      <p:grpSp>
        <p:nvGrpSpPr>
          <p:cNvPr id="83" name="object 6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180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181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521207"/>
            </a:xfrm>
            <a:prstGeom prst="rect"/>
          </p:spPr>
        </p:pic>
      </p:grpSp>
      <p:sp>
        <p:nvSpPr>
          <p:cNvPr id="1048639" name="object 9"/>
          <p:cNvSpPr txBox="1"/>
          <p:nvPr/>
        </p:nvSpPr>
        <p:spPr>
          <a:xfrm>
            <a:off x="1493519" y="5955791"/>
            <a:ext cx="4570730" cy="2231581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2540" vert="horz" wrap="square">
            <a:spAutoFit/>
          </a:bodyPr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1F497C"/>
                </a:solidFill>
                <a:latin typeface="Calibri"/>
                <a:cs typeface="Calibri"/>
              </a:rPr>
              <a:t>Moral</a:t>
            </a:r>
            <a:r>
              <a:rPr dirty="0" sz="1800" spc="-3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97C"/>
                </a:solidFill>
                <a:latin typeface="Calibri"/>
                <a:cs typeface="Calibri"/>
              </a:rPr>
              <a:t>behavior/Perilaku</a:t>
            </a:r>
            <a:r>
              <a:rPr dirty="0" sz="1800" spc="-1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497C"/>
                </a:solidFill>
                <a:latin typeface="Calibri"/>
                <a:cs typeface="Calibri"/>
              </a:rPr>
              <a:t>Moral </a:t>
            </a:r>
            <a:r>
              <a:rPr dirty="0" sz="1800">
                <a:solidFill>
                  <a:srgbClr val="1F497C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indent="-137795" marL="412750">
              <a:lnSpc>
                <a:spcPct val="100000"/>
              </a:lnSpc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413384"/>
              </a:tabLst>
            </a:pPr>
            <a:r>
              <a:rPr dirty="0" sz="1300" spc="-10">
                <a:latin typeface="Constantia"/>
                <a:cs typeface="Constantia"/>
              </a:rPr>
              <a:t>Kemampuan</a:t>
            </a:r>
            <a:r>
              <a:rPr dirty="0" sz="1300" spc="-20">
                <a:latin typeface="Constantia"/>
                <a:cs typeface="Constantia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►</a:t>
            </a:r>
            <a:r>
              <a:rPr dirty="0" sz="1300" spc="-10">
                <a:latin typeface="Constantia"/>
                <a:cs typeface="Constantia"/>
              </a:rPr>
              <a:t>kemampuan</a:t>
            </a:r>
            <a:r>
              <a:rPr dirty="0" sz="1300" spc="-2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tenggang</a:t>
            </a:r>
            <a:r>
              <a:rPr dirty="0" sz="1300" spc="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rasa</a:t>
            </a:r>
            <a:r>
              <a:rPr dirty="0" sz="1300" spc="-6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orang</a:t>
            </a:r>
            <a:r>
              <a:rPr dirty="0" sz="1300" spc="3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lain.</a:t>
            </a:r>
            <a:endParaRPr sz="13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spcBef>
                <a:spcPts val="310"/>
              </a:spcBef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413384"/>
              </a:tabLst>
            </a:pPr>
            <a:r>
              <a:rPr dirty="0" sz="1300" spc="-10">
                <a:latin typeface="Constantia"/>
                <a:cs typeface="Constantia"/>
              </a:rPr>
              <a:t>Kemauan</a:t>
            </a:r>
            <a:r>
              <a:rPr dirty="0" sz="1300" spc="-25">
                <a:latin typeface="Constantia"/>
                <a:cs typeface="Constantia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►</a:t>
            </a:r>
            <a:r>
              <a:rPr dirty="0" sz="1300" spc="-10">
                <a:latin typeface="Constantia"/>
                <a:cs typeface="Constantia"/>
              </a:rPr>
              <a:t>kemauan </a:t>
            </a:r>
            <a:r>
              <a:rPr dirty="0" sz="1300" spc="-5">
                <a:latin typeface="Constantia"/>
                <a:cs typeface="Constantia"/>
              </a:rPr>
              <a:t>menenggang</a:t>
            </a:r>
            <a:r>
              <a:rPr dirty="0" sz="1300" spc="-10">
                <a:latin typeface="Constantia"/>
                <a:cs typeface="Constantia"/>
              </a:rPr>
              <a:t> rasa</a:t>
            </a:r>
            <a:r>
              <a:rPr dirty="0" sz="1300" spc="-4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orang</a:t>
            </a:r>
            <a:r>
              <a:rPr dirty="0" sz="1300" spc="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lain.</a:t>
            </a:r>
            <a:endParaRPr sz="13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spcBef>
                <a:spcPts val="315"/>
              </a:spcBef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413384"/>
              </a:tabLst>
            </a:pPr>
            <a:r>
              <a:rPr dirty="0" sz="1300" spc="-10">
                <a:latin typeface="Constantia"/>
                <a:cs typeface="Constantia"/>
              </a:rPr>
              <a:t>Kebiasaan</a:t>
            </a:r>
            <a:r>
              <a:rPr dirty="0" sz="1300" spc="-15">
                <a:latin typeface="Constantia"/>
                <a:cs typeface="Constantia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►</a:t>
            </a:r>
            <a:r>
              <a:rPr dirty="0" sz="1300" spc="-10">
                <a:latin typeface="Constantia"/>
                <a:cs typeface="Constantia"/>
              </a:rPr>
              <a:t>kebiasaan </a:t>
            </a:r>
            <a:r>
              <a:rPr dirty="0" sz="1300" spc="-5">
                <a:latin typeface="Constantia"/>
                <a:cs typeface="Constantia"/>
              </a:rPr>
              <a:t>menenggang</a:t>
            </a:r>
            <a:r>
              <a:rPr dirty="0" sz="1300" spc="1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rasa</a:t>
            </a:r>
            <a:r>
              <a:rPr dirty="0" sz="1300" spc="-5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orang</a:t>
            </a:r>
            <a:r>
              <a:rPr dirty="0" sz="1300" spc="3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lain.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048640" name="object 10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object 3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11</a:t>
            </a:fld>
          </a:p>
        </p:txBody>
      </p:sp>
      <p:graphicFrame>
        <p:nvGraphicFramePr>
          <p:cNvPr id="4194304" name="object 2"/>
          <p:cNvGraphicFramePr>
            <a:graphicFrameLocks noGrp="1"/>
          </p:cNvGraphicFramePr>
          <p:nvPr/>
        </p:nvGraphicFramePr>
        <p:xfrm>
          <a:off x="1487423" y="1298447"/>
          <a:ext cx="4589145" cy="809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4289425"/>
              </a:tblGrid>
              <a:tr h="640079">
                <a:tc gridSpan="2">
                  <a:txBody>
                    <a:bodyPr/>
                    <a:p>
                      <a:pPr marL="502284">
                        <a:lnSpc>
                          <a:spcPts val="1320"/>
                        </a:lnSpc>
                        <a:spcBef>
                          <a:spcPts val="1040"/>
                        </a:spcBef>
                      </a:pPr>
                      <a:r>
                        <a:rPr dirty="0" sz="1100" spc="-7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100" spc="2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100" spc="-1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1100" spc="1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22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hu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100" spc="2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2006</a:t>
                      </a:r>
                      <a:r>
                        <a:rPr dirty="0" sz="1100" spc="-1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100" spc="1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li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100" spc="1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10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ta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543560">
                        <a:lnSpc>
                          <a:spcPts val="1440"/>
                        </a:lnSpc>
                      </a:pPr>
                      <a:r>
                        <a:rPr dirty="0" sz="1200" spc="-3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pelajaran</a:t>
                      </a:r>
                      <a:r>
                        <a:rPr dirty="0" sz="1200" spc="2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8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Pendidikan</a:t>
                      </a:r>
                      <a:r>
                        <a:rPr dirty="0" sz="1200" spc="5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6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Kewarganegaraan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 marL="221615">
                        <a:lnSpc>
                          <a:spcPts val="800"/>
                        </a:lnSpc>
                        <a:tabLst>
                          <a:tab algn="l" pos="478790"/>
                        </a:tabLst>
                      </a:pPr>
                      <a:r>
                        <a:rPr b="1" dirty="0" sz="850" spc="-5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b="1" dirty="0" sz="1450" spc="-65">
                          <a:latin typeface="Arial"/>
                          <a:cs typeface="Arial"/>
                        </a:rPr>
                        <a:t>P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er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 spc="2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3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2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25"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es</a:t>
                      </a:r>
                      <a:r>
                        <a:rPr b="1" dirty="0" sz="1450" spc="2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4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b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21615">
                        <a:lnSpc>
                          <a:spcPct val="100000"/>
                        </a:lnSpc>
                        <a:spcBef>
                          <a:spcPts val="1045"/>
                        </a:spcBef>
                        <a:tabLst>
                          <a:tab algn="l" pos="478790"/>
                        </a:tabLst>
                      </a:pPr>
                      <a:r>
                        <a:rPr b="1" dirty="0" sz="850" spc="-5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o</a:t>
                      </a:r>
                      <a:r>
                        <a:rPr b="1" dirty="0" sz="1450" spc="20"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m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,</a:t>
                      </a:r>
                      <a:r>
                        <a:rPr b="1" dirty="0" sz="1450" spc="-2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hu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m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,</a:t>
                      </a:r>
                      <a:r>
                        <a:rPr b="1" dirty="0" sz="1450" spc="-2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2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p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1450" spc="10"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1450" spc="2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450" spc="10"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algn="l" pos="478790"/>
                        </a:tabLst>
                      </a:pPr>
                      <a:r>
                        <a:rPr b="1" dirty="0" sz="850" spc="-5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H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1450" spc="-4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450" spc="-3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m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algn="l" pos="478790"/>
                        </a:tabLst>
                      </a:pPr>
                      <a:r>
                        <a:rPr b="1" dirty="0" sz="850" spc="-5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b="1" dirty="0" sz="1450" spc="-25"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1450" spc="-30">
                          <a:latin typeface="Arial"/>
                          <a:cs typeface="Arial"/>
                        </a:rPr>
                        <a:t>b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uh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4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w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20"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1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20"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10"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algn="l" pos="478790"/>
                        </a:tabLst>
                      </a:pPr>
                      <a:r>
                        <a:rPr b="1" dirty="0" sz="850" spc="-5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b="1" dirty="0" sz="1450" spc="-60"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on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450" spc="-3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20"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10"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algn="l" pos="478790"/>
                        </a:tabLst>
                      </a:pPr>
                      <a:r>
                        <a:rPr b="1" dirty="0" sz="850" spc="-5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b="1" dirty="0" sz="85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b="1" dirty="0" sz="1450" spc="-25"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ek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5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2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90">
                          <a:latin typeface="Arial"/>
                          <a:cs typeface="Arial"/>
                        </a:rPr>
                        <a:t>P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o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li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k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algn="l" pos="478790"/>
                        </a:tabLst>
                      </a:pPr>
                      <a:r>
                        <a:rPr b="1" dirty="0" sz="850" spc="-2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7.	</a:t>
                      </a:r>
                      <a:r>
                        <a:rPr b="1" dirty="0" sz="1450" spc="-114">
                          <a:latin typeface="Arial"/>
                          <a:cs typeface="Arial"/>
                        </a:rPr>
                        <a:t>Pancasila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algn="l" pos="478790"/>
                        </a:tabLst>
                      </a:pPr>
                      <a:r>
                        <a:rPr b="1" dirty="0" sz="850" spc="-20">
                          <a:solidFill>
                            <a:srgbClr val="DD8046"/>
                          </a:solidFill>
                          <a:latin typeface="Arial"/>
                          <a:cs typeface="Arial"/>
                        </a:rPr>
                        <a:t>8.	</a:t>
                      </a:r>
                      <a:r>
                        <a:rPr b="1" dirty="0" sz="1450" spc="-90">
                          <a:latin typeface="Arial"/>
                          <a:cs typeface="Arial"/>
                        </a:rPr>
                        <a:t>Globalisasi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3771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704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b="1" dirty="0" sz="2200" spc="-9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2200" spc="5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-3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-1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2200" spc="5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-2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sa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indent="-160020" marL="511809" marR="356235">
                        <a:lnSpc>
                          <a:spcPct val="100000"/>
                        </a:lnSpc>
                        <a:spcBef>
                          <a:spcPts val="440"/>
                        </a:spcBef>
                        <a:buClr>
                          <a:srgbClr val="DD8046"/>
                        </a:buClr>
                        <a:buSzPct val="58333"/>
                        <a:buFont typeface="Wingdings"/>
                        <a:buChar char=""/>
                        <a:tabLst>
                          <a:tab algn="l" pos="512445"/>
                        </a:tabLst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meli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un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erb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aa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li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un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i 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esia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Su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800" spc="3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uh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Ne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esa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lik 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esia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isi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si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emb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ela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  </a:t>
                      </a:r>
                      <a:r>
                        <a:rPr dirty="0" sz="1800" spc="-70">
                          <a:latin typeface="Microsoft Sans Serif"/>
                          <a:cs typeface="Microsoft Sans Serif"/>
                        </a:rPr>
                        <a:t>negara,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90">
                          <a:latin typeface="Microsoft Sans Serif"/>
                          <a:cs typeface="Microsoft Sans Serif"/>
                        </a:rPr>
                        <a:t>Sikap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5">
                          <a:latin typeface="Microsoft Sans Serif"/>
                          <a:cs typeface="Microsoft Sans Serif"/>
                        </a:rPr>
                        <a:t>positif</a:t>
                      </a:r>
                      <a:r>
                        <a:rPr dirty="0" sz="1800" spc="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45">
                          <a:latin typeface="Microsoft Sans Serif"/>
                          <a:cs typeface="Microsoft Sans Serif"/>
                        </a:rPr>
                        <a:t>terhadap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Negara </a:t>
                      </a:r>
                      <a:r>
                        <a:rPr dirty="0" sz="18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esa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li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esia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800" spc="-95">
                          <a:latin typeface="Microsoft Sans Serif"/>
                          <a:cs typeface="Microsoft Sans Serif"/>
                        </a:rPr>
                        <a:t>Keterbukaan</a:t>
                      </a:r>
                      <a:r>
                        <a:rPr dirty="0" sz="1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80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4">
                          <a:latin typeface="Microsoft Sans Serif"/>
                          <a:cs typeface="Microsoft Sans Serif"/>
                        </a:rPr>
                        <a:t>jaminan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70">
                          <a:latin typeface="Microsoft Sans Serif"/>
                          <a:cs typeface="Microsoft Sans Serif"/>
                        </a:rPr>
                        <a:t>keadilan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object 3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12</a:t>
            </a:fld>
          </a:p>
        </p:txBody>
      </p:sp>
      <p:graphicFrame>
        <p:nvGraphicFramePr>
          <p:cNvPr id="4194305" name="object 2"/>
          <p:cNvGraphicFramePr>
            <a:graphicFrameLocks noGrp="1"/>
          </p:cNvGraphicFramePr>
          <p:nvPr/>
        </p:nvGraphicFramePr>
        <p:xfrm>
          <a:off x="1487423" y="1298447"/>
          <a:ext cx="4589145" cy="809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4289425"/>
              </a:tblGrid>
              <a:tr h="640079">
                <a:tc gridSpan="2">
                  <a:txBody>
                    <a:bodyPr/>
                    <a:p>
                      <a:pPr marL="35179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b="1" dirty="0" sz="2200" spc="4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b="1" dirty="0" sz="2200" spc="-2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hu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b="1" dirty="0" sz="2200" spc="-1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-2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2200" spc="1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2200" spc="5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2200" spc="1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-160020" marL="230504" marR="35306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231140"/>
                        </a:tabLst>
                      </a:pP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meliputi:</a:t>
                      </a:r>
                      <a:r>
                        <a:rPr dirty="0" sz="145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0">
                          <a:latin typeface="Microsoft Sans Serif"/>
                          <a:cs typeface="Microsoft Sans Serif"/>
                        </a:rPr>
                        <a:t>Tertib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dalam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kehidupan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keluarga,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0">
                          <a:latin typeface="Microsoft Sans Serif"/>
                          <a:cs typeface="Microsoft Sans Serif"/>
                        </a:rPr>
                        <a:t>Tata </a:t>
                      </a:r>
                      <a:r>
                        <a:rPr dirty="0" sz="1450" spc="-9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 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masyarakat,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Peraturan-peraturan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daerah,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Norma- </a:t>
                      </a:r>
                      <a:r>
                        <a:rPr dirty="0" sz="1450" spc="-3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0">
                          <a:latin typeface="Microsoft Sans Serif"/>
                          <a:cs typeface="Microsoft Sans Serif"/>
                        </a:rPr>
                        <a:t>norma</a:t>
                      </a:r>
                      <a:r>
                        <a:rPr dirty="0" sz="1450" spc="-9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dalam 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kehidupan</a:t>
                      </a:r>
                      <a:r>
                        <a:rPr dirty="0" sz="1450" spc="-8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berbangsa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dan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1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45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huku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ad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il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Hukum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ad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il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l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3771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704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2200" spc="-3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2200" spc="-2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nus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indent="-160020" marL="511809" marR="473075">
                        <a:lnSpc>
                          <a:spcPct val="100000"/>
                        </a:lnSpc>
                        <a:spcBef>
                          <a:spcPts val="440"/>
                        </a:spcBef>
                        <a:buClr>
                          <a:srgbClr val="DD8046"/>
                        </a:buClr>
                        <a:buSzPct val="58333"/>
                        <a:buFont typeface="Wingdings"/>
                        <a:buChar char=""/>
                        <a:tabLst>
                          <a:tab algn="l" pos="512445"/>
                        </a:tabLst>
                      </a:pPr>
                      <a:r>
                        <a:rPr dirty="0" sz="1800" spc="-90">
                          <a:latin typeface="Microsoft Sans Serif"/>
                          <a:cs typeface="Microsoft Sans Serif"/>
                        </a:rPr>
                        <a:t>meliputi:</a:t>
                      </a: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4">
                          <a:latin typeface="Microsoft Sans Serif"/>
                          <a:cs typeface="Microsoft Sans Serif"/>
                        </a:rPr>
                        <a:t>Hak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80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85">
                          <a:latin typeface="Microsoft Sans Serif"/>
                          <a:cs typeface="Microsoft Sans Serif"/>
                        </a:rPr>
                        <a:t>kewajiban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90">
                          <a:latin typeface="Microsoft Sans Serif"/>
                          <a:cs typeface="Microsoft Sans Serif"/>
                        </a:rPr>
                        <a:t>anak,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4">
                          <a:latin typeface="Microsoft Sans Serif"/>
                          <a:cs typeface="Microsoft Sans Serif"/>
                        </a:rPr>
                        <a:t>Hak </a:t>
                      </a:r>
                      <a:r>
                        <a:rPr dirty="0" sz="1800" spc="-4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80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85">
                          <a:latin typeface="Microsoft Sans Serif"/>
                          <a:cs typeface="Microsoft Sans Serif"/>
                        </a:rPr>
                        <a:t>kewajiban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5">
                          <a:latin typeface="Microsoft Sans Serif"/>
                          <a:cs typeface="Microsoft Sans Serif"/>
                        </a:rPr>
                        <a:t>anggota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90">
                          <a:latin typeface="Microsoft Sans Serif"/>
                          <a:cs typeface="Microsoft Sans Serif"/>
                        </a:rPr>
                        <a:t>masyarakat, </a:t>
                      </a:r>
                      <a:r>
                        <a:rPr dirty="0" sz="1800" spc="-8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st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me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sion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sion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l 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ema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j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800" spc="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  </a:t>
                      </a:r>
                      <a:r>
                        <a:rPr dirty="0" sz="1800" spc="-90">
                          <a:latin typeface="Microsoft Sans Serif"/>
                          <a:cs typeface="Microsoft Sans Serif"/>
                        </a:rPr>
                        <a:t>perlindungan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50">
                          <a:latin typeface="Microsoft Sans Serif"/>
                          <a:cs typeface="Microsoft Sans Serif"/>
                        </a:rPr>
                        <a:t>HAM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object 3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13</a:t>
            </a:fld>
          </a:p>
        </p:txBody>
      </p:sp>
      <p:graphicFrame>
        <p:nvGraphicFramePr>
          <p:cNvPr id="4194306" name="object 2"/>
          <p:cNvGraphicFramePr>
            <a:graphicFrameLocks noGrp="1"/>
          </p:cNvGraphicFramePr>
          <p:nvPr/>
        </p:nvGraphicFramePr>
        <p:xfrm>
          <a:off x="1487423" y="1298447"/>
          <a:ext cx="4589145" cy="809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4289425"/>
              </a:tblGrid>
              <a:tr h="640079">
                <a:tc gridSpan="2">
                  <a:txBody>
                    <a:bodyPr/>
                    <a:p>
                      <a:pPr marL="35179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b="1" dirty="0" sz="2200" spc="-5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2200" spc="-5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uh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4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-1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4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1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-160020" marL="230504" marR="235585">
                        <a:lnSpc>
                          <a:spcPct val="100000"/>
                        </a:lnSpc>
                        <a:spcBef>
                          <a:spcPts val="445"/>
                        </a:spcBef>
                        <a:buClr>
                          <a:srgbClr val="DD8046"/>
                        </a:buClr>
                        <a:buSzPct val="58333"/>
                        <a:buFont typeface="Wingdings"/>
                        <a:buChar char=""/>
                        <a:tabLst>
                          <a:tab algn="l" pos="231140"/>
                        </a:tabLst>
                      </a:pP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meli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 spc="1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1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ot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dirty="0" sz="1800" spc="-4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iri  </a:t>
                      </a:r>
                      <a:r>
                        <a:rPr dirty="0" sz="1800" spc="-75">
                          <a:latin typeface="Microsoft Sans Serif"/>
                          <a:cs typeface="Microsoft Sans Serif"/>
                        </a:rPr>
                        <a:t>sebagai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0">
                          <a:latin typeface="Microsoft Sans Serif"/>
                          <a:cs typeface="Microsoft Sans Serif"/>
                        </a:rPr>
                        <a:t>warga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90">
                          <a:latin typeface="Microsoft Sans Serif"/>
                          <a:cs typeface="Microsoft Sans Serif"/>
                        </a:rPr>
                        <a:t>masyarakat,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20">
                          <a:latin typeface="Microsoft Sans Serif"/>
                          <a:cs typeface="Microsoft Sans Serif"/>
                        </a:rPr>
                        <a:t>Kebebasan </a:t>
                      </a:r>
                      <a:r>
                        <a:rPr dirty="0" sz="1800" spc="-114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90">
                          <a:latin typeface="Microsoft Sans Serif"/>
                          <a:cs typeface="Microsoft Sans Serif"/>
                        </a:rPr>
                        <a:t>berorganisasi,</a:t>
                      </a:r>
                      <a:r>
                        <a:rPr dirty="0" sz="1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0">
                          <a:latin typeface="Microsoft Sans Serif"/>
                          <a:cs typeface="Microsoft Sans Serif"/>
                        </a:rPr>
                        <a:t>Kemerdekaan </a:t>
                      </a:r>
                      <a:r>
                        <a:rPr dirty="0" sz="1800" spc="-10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110">
                          <a:latin typeface="Microsoft Sans Serif"/>
                          <a:cs typeface="Microsoft Sans Serif"/>
                        </a:rPr>
                        <a:t>mengeluarkan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55">
                          <a:latin typeface="Microsoft Sans Serif"/>
                          <a:cs typeface="Microsoft Sans Serif"/>
                        </a:rPr>
                        <a:t>pendapat,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75">
                          <a:latin typeface="Microsoft Sans Serif"/>
                          <a:cs typeface="Microsoft Sans Serif"/>
                        </a:rPr>
                        <a:t>Menghargai </a:t>
                      </a:r>
                      <a:r>
                        <a:rPr dirty="0" sz="1800" spc="-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ersa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Prest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si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ir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1800" spc="-11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ersa</a:t>
                      </a:r>
                      <a:r>
                        <a:rPr dirty="0" sz="180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 spc="-75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800" spc="-3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latin typeface="Microsoft Sans Serif"/>
                          <a:cs typeface="Microsoft Sans Serif"/>
                        </a:rPr>
                        <a:t>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65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3771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704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b="1" dirty="0" sz="2200" spc="-9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ons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us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2200" spc="-3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4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1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indent="-160020" marL="511809" marR="528320">
                        <a:lnSpc>
                          <a:spcPct val="100000"/>
                        </a:lnSpc>
                        <a:spcBef>
                          <a:spcPts val="425"/>
                        </a:spcBef>
                        <a:buClr>
                          <a:srgbClr val="DD8046"/>
                        </a:buClr>
                        <a:buSzPct val="60000"/>
                        <a:buFont typeface="Wingdings"/>
                        <a:buChar char=""/>
                        <a:tabLst>
                          <a:tab algn="l" pos="577850"/>
                        </a:tabLst>
                      </a:pP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put</a:t>
                      </a:r>
                      <a:r>
                        <a:rPr dirty="0" sz="2000" spc="1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 spc="-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4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kaan 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3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8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20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4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2000" spc="-150">
                          <a:latin typeface="Microsoft Sans Serif"/>
                          <a:cs typeface="Microsoft Sans Serif"/>
                        </a:rPr>
                        <a:t>Konstitusi-konstitusi</a:t>
                      </a:r>
                      <a:r>
                        <a:rPr dirty="0" sz="2000" spc="-1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85">
                          <a:latin typeface="Microsoft Sans Serif"/>
                          <a:cs typeface="Microsoft Sans Serif"/>
                        </a:rPr>
                        <a:t>yang </a:t>
                      </a:r>
                      <a:r>
                        <a:rPr dirty="0" sz="2000" spc="-100">
                          <a:latin typeface="Microsoft Sans Serif"/>
                          <a:cs typeface="Microsoft Sans Serif"/>
                        </a:rPr>
                        <a:t>pernah </a:t>
                      </a:r>
                      <a:r>
                        <a:rPr dirty="0" sz="2000" spc="-9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05">
                          <a:latin typeface="Microsoft Sans Serif"/>
                          <a:cs typeface="Microsoft Sans Serif"/>
                        </a:rPr>
                        <a:t>digunakan 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di </a:t>
                      </a:r>
                      <a:r>
                        <a:rPr dirty="0" sz="2000" spc="-135">
                          <a:latin typeface="Microsoft Sans Serif"/>
                          <a:cs typeface="Microsoft Sans Serif"/>
                        </a:rPr>
                        <a:t>Indonesia,</a:t>
                      </a:r>
                      <a:r>
                        <a:rPr dirty="0" sz="2000" spc="-1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60">
                          <a:latin typeface="Microsoft Sans Serif"/>
                          <a:cs typeface="Microsoft Sans Serif"/>
                        </a:rPr>
                        <a:t>Hubungan </a:t>
                      </a:r>
                      <a:r>
                        <a:rPr dirty="0" sz="2000" spc="-5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75">
                          <a:latin typeface="Microsoft Sans Serif"/>
                          <a:cs typeface="Microsoft Sans Serif"/>
                        </a:rPr>
                        <a:t>dasar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75">
                          <a:latin typeface="Microsoft Sans Serif"/>
                          <a:cs typeface="Microsoft Sans Serif"/>
                        </a:rPr>
                        <a:t>negara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0">
                          <a:latin typeface="Microsoft Sans Serif"/>
                          <a:cs typeface="Microsoft Sans Serif"/>
                        </a:rPr>
                        <a:t>dengan</a:t>
                      </a:r>
                      <a:r>
                        <a:rPr dirty="0" sz="20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50">
                          <a:latin typeface="Microsoft Sans Serif"/>
                          <a:cs typeface="Microsoft Sans Serif"/>
                        </a:rPr>
                        <a:t>konstitusi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object 3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14</a:t>
            </a:fld>
          </a:p>
        </p:txBody>
      </p:sp>
      <p:graphicFrame>
        <p:nvGraphicFramePr>
          <p:cNvPr id="4194307" name="object 2"/>
          <p:cNvGraphicFramePr>
            <a:graphicFrameLocks noGrp="1"/>
          </p:cNvGraphicFramePr>
          <p:nvPr/>
        </p:nvGraphicFramePr>
        <p:xfrm>
          <a:off x="1487423" y="1298447"/>
          <a:ext cx="4589145" cy="809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4289425"/>
              </a:tblGrid>
              <a:tr h="640079">
                <a:tc gridSpan="2">
                  <a:txBody>
                    <a:bodyPr/>
                    <a:p>
                      <a:pPr marL="35179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b="1" dirty="0" sz="2200" spc="-5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ek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-2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2200" spc="-1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2200" spc="-13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b="1" dirty="0" sz="2200" spc="-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220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2200" spc="15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-160020" marL="230504" marR="296545">
                        <a:lnSpc>
                          <a:spcPts val="2160"/>
                        </a:lnSpc>
                        <a:spcBef>
                          <a:spcPts val="455"/>
                        </a:spcBef>
                        <a:buClr>
                          <a:srgbClr val="DD8046"/>
                        </a:buClr>
                        <a:buSzPct val="60000"/>
                        <a:buFont typeface="Wingdings"/>
                        <a:buChar char=""/>
                        <a:tabLst>
                          <a:tab algn="l" pos="231140"/>
                        </a:tabLst>
                      </a:pP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put</a:t>
                      </a:r>
                      <a:r>
                        <a:rPr dirty="0" sz="2000" spc="1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20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nt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aha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dan  </a:t>
                      </a:r>
                      <a:r>
                        <a:rPr dirty="0" sz="2000" spc="-4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nt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aha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ah 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 spc="1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nt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pu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 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000" spc="-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ud</a:t>
                      </a:r>
                      <a:r>
                        <a:rPr dirty="0" sz="2000" spc="-4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-8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a  </a:t>
                      </a:r>
                      <a:r>
                        <a:rPr dirty="0" sz="2000" spc="-55">
                          <a:latin typeface="Microsoft Sans Serif"/>
                          <a:cs typeface="Microsoft Sans Serif"/>
                        </a:rPr>
                        <a:t>politik, </a:t>
                      </a:r>
                      <a:r>
                        <a:rPr dirty="0" sz="2000" spc="-120">
                          <a:latin typeface="Microsoft Sans Serif"/>
                          <a:cs typeface="Microsoft Sans Serif"/>
                        </a:rPr>
                        <a:t>Budaya demokrasi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200">
                          <a:latin typeface="Microsoft Sans Serif"/>
                          <a:cs typeface="Microsoft Sans Serif"/>
                        </a:rPr>
                        <a:t>menuju </a:t>
                      </a:r>
                      <a:r>
                        <a:rPr dirty="0" sz="2000" spc="-19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00">
                          <a:latin typeface="Microsoft Sans Serif"/>
                          <a:cs typeface="Microsoft Sans Serif"/>
                        </a:rPr>
                        <a:t>masyarakat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0">
                          <a:latin typeface="Microsoft Sans Serif"/>
                          <a:cs typeface="Microsoft Sans Serif"/>
                        </a:rPr>
                        <a:t>madani,</a:t>
                      </a:r>
                      <a:r>
                        <a:rPr dirty="0" sz="20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90">
                          <a:latin typeface="Microsoft Sans Serif"/>
                          <a:cs typeface="Microsoft Sans Serif"/>
                        </a:rPr>
                        <a:t>Sistem </a:t>
                      </a:r>
                      <a:r>
                        <a:rPr dirty="0" sz="2000" spc="-18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nt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aha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2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am  </a:t>
                      </a:r>
                      <a:r>
                        <a:rPr dirty="0" sz="2000" spc="-100">
                          <a:latin typeface="Microsoft Sans Serif"/>
                          <a:cs typeface="Microsoft Sans Serif"/>
                        </a:rPr>
                        <a:t>masyarakat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20">
                          <a:latin typeface="Microsoft Sans Serif"/>
                          <a:cs typeface="Microsoft Sans Serif"/>
                        </a:rPr>
                        <a:t>demokrasi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3771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704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b="1" dirty="0" sz="2200" spc="-170">
                          <a:solidFill>
                            <a:srgbClr val="775E54"/>
                          </a:solidFill>
                          <a:latin typeface="Arial"/>
                          <a:cs typeface="Arial"/>
                        </a:rPr>
                        <a:t>Pancasila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indent="-160020" marL="511809" marR="291465">
                        <a:lnSpc>
                          <a:spcPct val="100000"/>
                        </a:lnSpc>
                        <a:spcBef>
                          <a:spcPts val="425"/>
                        </a:spcBef>
                        <a:buClr>
                          <a:srgbClr val="DD8046"/>
                        </a:buClr>
                        <a:buSzPct val="60000"/>
                        <a:buFont typeface="Wingdings"/>
                        <a:buChar char=""/>
                        <a:tabLst>
                          <a:tab algn="l" pos="512445"/>
                        </a:tabLst>
                      </a:pPr>
                      <a:r>
                        <a:rPr dirty="0" sz="2000" spc="-100">
                          <a:latin typeface="Microsoft Sans Serif"/>
                          <a:cs typeface="Microsoft Sans Serif"/>
                        </a:rPr>
                        <a:t>meliputi: </a:t>
                      </a:r>
                      <a:r>
                        <a:rPr dirty="0" sz="2000" spc="-130">
                          <a:latin typeface="Microsoft Sans Serif"/>
                          <a:cs typeface="Microsoft Sans Serif"/>
                        </a:rPr>
                        <a:t>kedudukan</a:t>
                      </a:r>
                      <a:r>
                        <a:rPr dirty="0" sz="2000" spc="-1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50">
                          <a:latin typeface="Microsoft Sans Serif"/>
                          <a:cs typeface="Microsoft Sans Serif"/>
                        </a:rPr>
                        <a:t>Pancasila </a:t>
                      </a:r>
                      <a:r>
                        <a:rPr dirty="0" sz="2000" spc="-1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85">
                          <a:latin typeface="Microsoft Sans Serif"/>
                          <a:cs typeface="Microsoft Sans Serif"/>
                        </a:rPr>
                        <a:t>sebagai</a:t>
                      </a:r>
                      <a:r>
                        <a:rPr dirty="0" sz="2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75">
                          <a:latin typeface="Microsoft Sans Serif"/>
                          <a:cs typeface="Microsoft Sans Serif"/>
                        </a:rPr>
                        <a:t>dasar</a:t>
                      </a:r>
                      <a:r>
                        <a:rPr dirty="0" sz="20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75">
                          <a:latin typeface="Microsoft Sans Serif"/>
                          <a:cs typeface="Microsoft Sans Serif"/>
                        </a:rPr>
                        <a:t>negara</a:t>
                      </a:r>
                      <a:r>
                        <a:rPr dirty="0" sz="20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90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20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5">
                          <a:latin typeface="Microsoft Sans Serif"/>
                          <a:cs typeface="Microsoft Sans Serif"/>
                        </a:rPr>
                        <a:t>ideologi </a:t>
                      </a:r>
                      <a:r>
                        <a:rPr dirty="0" sz="20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4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-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 spc="-3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4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2000" spc="2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anc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il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a  </a:t>
                      </a:r>
                      <a:r>
                        <a:rPr dirty="0" sz="2000" spc="-85">
                          <a:latin typeface="Microsoft Sans Serif"/>
                          <a:cs typeface="Microsoft Sans Serif"/>
                        </a:rPr>
                        <a:t>sebagai</a:t>
                      </a:r>
                      <a:r>
                        <a:rPr dirty="0" sz="20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75">
                          <a:latin typeface="Microsoft Sans Serif"/>
                          <a:cs typeface="Microsoft Sans Serif"/>
                        </a:rPr>
                        <a:t>dasar</a:t>
                      </a:r>
                      <a:r>
                        <a:rPr dirty="0" sz="20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80">
                          <a:latin typeface="Microsoft Sans Serif"/>
                          <a:cs typeface="Microsoft Sans Serif"/>
                        </a:rPr>
                        <a:t>negara,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50">
                          <a:latin typeface="Microsoft Sans Serif"/>
                          <a:cs typeface="Microsoft Sans Serif"/>
                        </a:rPr>
                        <a:t>Pengamalan </a:t>
                      </a:r>
                      <a:r>
                        <a:rPr dirty="0" sz="2000" spc="-1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anc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il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20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4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dupan 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ha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 spc="1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ha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000" spc="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20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114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anc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il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000" spc="-3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2000" spc="-4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2000" spc="-5">
                          <a:latin typeface="Microsoft Sans Serif"/>
                          <a:cs typeface="Microsoft Sans Serif"/>
                        </a:rPr>
                        <a:t>ai  </a:t>
                      </a:r>
                      <a:r>
                        <a:rPr dirty="0" sz="2000" spc="-55">
                          <a:latin typeface="Microsoft Sans Serif"/>
                          <a:cs typeface="Microsoft Sans Serif"/>
                        </a:rPr>
                        <a:t>ideologi</a:t>
                      </a:r>
                      <a:r>
                        <a:rPr dirty="0" sz="2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000" spc="-75">
                          <a:latin typeface="Microsoft Sans Serif"/>
                          <a:cs typeface="Microsoft Sans Serif"/>
                        </a:rPr>
                        <a:t>terbuka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object 4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15</a:t>
            </a:fld>
          </a:p>
        </p:txBody>
      </p:sp>
      <p:graphicFrame>
        <p:nvGraphicFramePr>
          <p:cNvPr id="4194308" name="object 2"/>
          <p:cNvGraphicFramePr>
            <a:graphicFrameLocks noGrp="1"/>
          </p:cNvGraphicFramePr>
          <p:nvPr/>
        </p:nvGraphicFramePr>
        <p:xfrm>
          <a:off x="1487423" y="1298447"/>
          <a:ext cx="4589145" cy="343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4289425"/>
              </a:tblGrid>
              <a:tr h="640079">
                <a:tc gridSpan="2">
                  <a:txBody>
                    <a:bodyPr/>
                    <a:p>
                      <a:pPr marL="27368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dirty="0" sz="2200" spc="-175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2200" spc="-5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IGM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200" spc="5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45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2200" spc="15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2200" spc="-5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200" spc="2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5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200" spc="1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200">
                          <a:solidFill>
                            <a:srgbClr val="008000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indent="-160655" marL="43434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434340"/>
                        </a:tabLst>
                      </a:pP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apa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?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160020" marL="434340" marR="743585">
                        <a:lnSpc>
                          <a:spcPct val="100000"/>
                        </a:lnSpc>
                        <a:spcBef>
                          <a:spcPts val="345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434340"/>
                        </a:tabLst>
                      </a:pPr>
                      <a:r>
                        <a:rPr dirty="0" sz="1450" spc="-10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Perkembangan</a:t>
                      </a:r>
                      <a:r>
                        <a:rPr dirty="0" sz="1450" spc="-3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kehidupan</a:t>
                      </a:r>
                      <a:r>
                        <a:rPr dirty="0" sz="1450" spc="-2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berbangsa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dan </a:t>
                      </a:r>
                      <a:r>
                        <a:rPr dirty="0" sz="1450" spc="-6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2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1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uk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  p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3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160020" marL="434340" marR="44577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434340"/>
                        </a:tabLst>
                      </a:pP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 spc="-2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2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j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2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1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2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l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u  </a:t>
                      </a:r>
                      <a:r>
                        <a:rPr dirty="0" sz="1450" spc="-114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menyesuaikan</a:t>
                      </a:r>
                      <a:r>
                        <a:rPr dirty="0" sz="1450" spc="-11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diri </a:t>
                      </a:r>
                      <a:r>
                        <a:rPr dirty="0" sz="1450" spc="-8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sejalan dengan </a:t>
                      </a:r>
                      <a:r>
                        <a:rPr dirty="0" sz="1450" spc="-10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kebutuhan</a:t>
                      </a:r>
                      <a:r>
                        <a:rPr dirty="0" sz="1450" spc="-10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dan </a:t>
                      </a:r>
                      <a:r>
                        <a:rPr dirty="0" sz="1450" spc="-6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un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 spc="-5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-1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 spc="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2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5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solidFill>
                            <a:srgbClr val="FF0066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194309" name="object 3"/>
          <p:cNvGraphicFramePr>
            <a:graphicFrameLocks noGrp="1"/>
          </p:cNvGraphicFramePr>
          <p:nvPr/>
        </p:nvGraphicFramePr>
        <p:xfrm>
          <a:off x="1487423" y="5949695"/>
          <a:ext cx="4589145" cy="343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4289425"/>
              </a:tblGrid>
              <a:tr h="640079">
                <a:tc gridSpan="2">
                  <a:txBody>
                    <a:bodyPr/>
                    <a:p>
                      <a:pPr marL="27368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F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un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si</a:t>
                      </a:r>
                      <a:r>
                        <a:rPr dirty="0" sz="1800" spc="-1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PK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1800" spc="-3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pa</a:t>
                      </a:r>
                      <a:r>
                        <a:rPr dirty="0" sz="1800" spc="-1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ad</a:t>
                      </a:r>
                      <a:r>
                        <a:rPr dirty="0" sz="18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8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800" spc="-1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800" spc="3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8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marL="273685">
                        <a:lnSpc>
                          <a:spcPts val="1180"/>
                        </a:lnSpc>
                        <a:tabLst>
                          <a:tab algn="l" pos="578485"/>
                        </a:tabLst>
                      </a:pP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c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marL="578485">
                        <a:lnSpc>
                          <a:spcPct val="100000"/>
                        </a:lnSpc>
                      </a:pPr>
                      <a:r>
                        <a:rPr dirty="0" sz="1450" spc="-75">
                          <a:latin typeface="Microsoft Sans Serif"/>
                          <a:cs typeface="Microsoft Sans Serif"/>
                        </a:rPr>
                        <a:t>intelligence)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304800" marL="578485" marR="579755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algn="l" pos="578485"/>
                        </a:tabLst>
                      </a:pP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b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un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j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ab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c 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responsibility)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304800" marL="578485" marR="8661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algn="l" pos="578485"/>
                        </a:tabLst>
                      </a:pP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50">
                          <a:solidFill>
                            <a:srgbClr val="DD8046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 spc="-3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pa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w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c  </a:t>
                      </a:r>
                      <a:r>
                        <a:rPr dirty="0" sz="1450" spc="-45">
                          <a:latin typeface="Microsoft Sans Serif"/>
                          <a:cs typeface="Microsoft Sans Serif"/>
                        </a:rPr>
                        <a:t>participation)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object 2"/>
          <p:cNvSpPr/>
          <p:nvPr/>
        </p:nvSpPr>
        <p:spPr>
          <a:xfrm>
            <a:off x="1493519" y="1944623"/>
            <a:ext cx="114300" cy="114300"/>
          </a:xfrm>
          <a:custGeom>
            <a:avLst/>
            <a:ah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DD8046"/>
          </a:solidFill>
        </p:spPr>
        <p:txBody>
          <a:bodyPr bIns="0" lIns="0" rIns="0" rtlCol="0" tIns="0" wrap="square"/>
          <a:p/>
        </p:txBody>
      </p:sp>
      <p:sp>
        <p:nvSpPr>
          <p:cNvPr id="1048647" name="object 3"/>
          <p:cNvSpPr/>
          <p:nvPr/>
        </p:nvSpPr>
        <p:spPr>
          <a:xfrm>
            <a:off x="5951219" y="1944623"/>
            <a:ext cx="114300" cy="114300"/>
          </a:xfrm>
          <a:custGeom>
            <a:avLst/>
            <a:ahLst/>
            <a:rect l="l" t="t" r="r" b="b"/>
            <a:pathLst>
              <a:path w="114300" h="114300">
                <a:moveTo>
                  <a:pt x="0" y="114300"/>
                </a:moveTo>
                <a:lnTo>
                  <a:pt x="114299" y="114300"/>
                </a:lnTo>
                <a:lnTo>
                  <a:pt x="114299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93B5D1"/>
          </a:solidFill>
        </p:spPr>
        <p:txBody>
          <a:bodyPr bIns="0" lIns="0" rIns="0" rtlCol="0" tIns="0" wrap="square"/>
          <a:p/>
        </p:txBody>
      </p:sp>
      <p:grpSp>
        <p:nvGrpSpPr>
          <p:cNvPr id="90" name="object 4"/>
          <p:cNvGrpSpPr/>
          <p:nvPr/>
        </p:nvGrpSpPr>
        <p:grpSpPr>
          <a:xfrm>
            <a:off x="1716023" y="1374647"/>
            <a:ext cx="4128770" cy="356870"/>
            <a:chOff x="1716023" y="1374647"/>
            <a:chExt cx="4128770" cy="356870"/>
          </a:xfrm>
        </p:grpSpPr>
        <p:sp>
          <p:nvSpPr>
            <p:cNvPr id="1048648" name="object 5"/>
            <p:cNvSpPr/>
            <p:nvPr/>
          </p:nvSpPr>
          <p:spPr>
            <a:xfrm>
              <a:off x="1722119" y="1380743"/>
              <a:ext cx="4114800" cy="342900"/>
            </a:xfrm>
            <a:custGeom>
              <a:avLst/>
              <a:ahLst/>
              <a:rect l="l" t="t" r="r" b="b"/>
              <a:pathLst>
                <a:path w="4114800" h="342900">
                  <a:moveTo>
                    <a:pt x="411479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4114799" y="342899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9" name="object 6"/>
            <p:cNvSpPr/>
            <p:nvPr/>
          </p:nvSpPr>
          <p:spPr>
            <a:xfrm>
              <a:off x="1716023" y="1374647"/>
              <a:ext cx="4128770" cy="356870"/>
            </a:xfrm>
            <a:custGeom>
              <a:avLst/>
              <a:ahLst/>
              <a:rect l="l" t="t" r="r" b="b"/>
              <a:pathLst>
                <a:path w="4128770" h="356869">
                  <a:moveTo>
                    <a:pt x="4125467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353567"/>
                  </a:lnTo>
                  <a:lnTo>
                    <a:pt x="3047" y="356615"/>
                  </a:lnTo>
                  <a:lnTo>
                    <a:pt x="4125467" y="356615"/>
                  </a:lnTo>
                  <a:lnTo>
                    <a:pt x="4128515" y="353567"/>
                  </a:lnTo>
                  <a:lnTo>
                    <a:pt x="4128515" y="348995"/>
                  </a:lnTo>
                  <a:lnTo>
                    <a:pt x="13715" y="348995"/>
                  </a:lnTo>
                  <a:lnTo>
                    <a:pt x="6095" y="342899"/>
                  </a:lnTo>
                  <a:lnTo>
                    <a:pt x="13715" y="34289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128515" y="6095"/>
                  </a:lnTo>
                  <a:lnTo>
                    <a:pt x="4128515" y="3047"/>
                  </a:lnTo>
                  <a:lnTo>
                    <a:pt x="4125467" y="0"/>
                  </a:lnTo>
                  <a:close/>
                </a:path>
                <a:path w="4128770" h="356869">
                  <a:moveTo>
                    <a:pt x="13715" y="342899"/>
                  </a:moveTo>
                  <a:lnTo>
                    <a:pt x="6095" y="342899"/>
                  </a:lnTo>
                  <a:lnTo>
                    <a:pt x="13715" y="348995"/>
                  </a:lnTo>
                  <a:lnTo>
                    <a:pt x="13715" y="342899"/>
                  </a:lnTo>
                  <a:close/>
                </a:path>
                <a:path w="4128770" h="356869">
                  <a:moveTo>
                    <a:pt x="4114799" y="342899"/>
                  </a:moveTo>
                  <a:lnTo>
                    <a:pt x="13715" y="342899"/>
                  </a:lnTo>
                  <a:lnTo>
                    <a:pt x="13715" y="348995"/>
                  </a:lnTo>
                  <a:lnTo>
                    <a:pt x="4114799" y="348995"/>
                  </a:lnTo>
                  <a:lnTo>
                    <a:pt x="4114799" y="342899"/>
                  </a:lnTo>
                  <a:close/>
                </a:path>
                <a:path w="4128770" h="356869">
                  <a:moveTo>
                    <a:pt x="4114799" y="6095"/>
                  </a:moveTo>
                  <a:lnTo>
                    <a:pt x="4114799" y="348995"/>
                  </a:lnTo>
                  <a:lnTo>
                    <a:pt x="4120895" y="342899"/>
                  </a:lnTo>
                  <a:lnTo>
                    <a:pt x="4128515" y="342899"/>
                  </a:lnTo>
                  <a:lnTo>
                    <a:pt x="4128515" y="13715"/>
                  </a:lnTo>
                  <a:lnTo>
                    <a:pt x="4120895" y="13715"/>
                  </a:lnTo>
                  <a:lnTo>
                    <a:pt x="4114799" y="6095"/>
                  </a:lnTo>
                  <a:close/>
                </a:path>
                <a:path w="4128770" h="356869">
                  <a:moveTo>
                    <a:pt x="4128515" y="342899"/>
                  </a:moveTo>
                  <a:lnTo>
                    <a:pt x="4120895" y="342899"/>
                  </a:lnTo>
                  <a:lnTo>
                    <a:pt x="4114799" y="348995"/>
                  </a:lnTo>
                  <a:lnTo>
                    <a:pt x="4128515" y="348995"/>
                  </a:lnTo>
                  <a:lnTo>
                    <a:pt x="4128515" y="342899"/>
                  </a:lnTo>
                  <a:close/>
                </a:path>
                <a:path w="4128770" h="356869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128770" h="356869">
                  <a:moveTo>
                    <a:pt x="4114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114799" y="13715"/>
                  </a:lnTo>
                  <a:lnTo>
                    <a:pt x="4114799" y="6095"/>
                  </a:lnTo>
                  <a:close/>
                </a:path>
                <a:path w="4128770" h="356869">
                  <a:moveTo>
                    <a:pt x="4128515" y="6095"/>
                  </a:moveTo>
                  <a:lnTo>
                    <a:pt x="4114799" y="6095"/>
                  </a:lnTo>
                  <a:lnTo>
                    <a:pt x="4120895" y="13715"/>
                  </a:lnTo>
                  <a:lnTo>
                    <a:pt x="4128515" y="13715"/>
                  </a:lnTo>
                  <a:lnTo>
                    <a:pt x="4128515" y="60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50" name="object 7"/>
          <p:cNvSpPr txBox="1"/>
          <p:nvPr/>
        </p:nvSpPr>
        <p:spPr>
          <a:xfrm>
            <a:off x="1722119" y="1380743"/>
            <a:ext cx="4114800" cy="370205"/>
          </a:xfrm>
          <a:prstGeom prst="rect"/>
        </p:spPr>
        <p:txBody>
          <a:bodyPr bIns="0" lIns="0" rIns="0" rtlCol="0" tIns="38100" vert="horz" wrap="square">
            <a:spAutoFit/>
          </a:bodyPr>
          <a:p>
            <a:pPr marL="45085">
              <a:lnSpc>
                <a:spcPct val="100000"/>
              </a:lnSpc>
              <a:spcBef>
                <a:spcPts val="300"/>
              </a:spcBef>
            </a:pPr>
            <a:r>
              <a:rPr dirty="0" sz="1600" spc="-235">
                <a:solidFill>
                  <a:srgbClr val="000099"/>
                </a:solidFill>
                <a:latin typeface="Microsoft Sans Serif"/>
                <a:cs typeface="Microsoft Sans Serif"/>
              </a:rPr>
              <a:t>K</a:t>
            </a:r>
            <a:r>
              <a:rPr dirty="0" sz="1600" spc="-95">
                <a:solidFill>
                  <a:srgbClr val="000099"/>
                </a:solidFill>
                <a:latin typeface="Microsoft Sans Serif"/>
                <a:cs typeface="Microsoft Sans Serif"/>
              </a:rPr>
              <a:t>o</a:t>
            </a:r>
            <a:r>
              <a:rPr dirty="0" sz="1600" spc="-270">
                <a:solidFill>
                  <a:srgbClr val="000099"/>
                </a:solidFill>
                <a:latin typeface="Microsoft Sans Serif"/>
                <a:cs typeface="Microsoft Sans Serif"/>
              </a:rPr>
              <a:t>m</a:t>
            </a:r>
            <a:r>
              <a:rPr dirty="0" sz="1600" spc="-15">
                <a:solidFill>
                  <a:srgbClr val="000099"/>
                </a:solidFill>
                <a:latin typeface="Microsoft Sans Serif"/>
                <a:cs typeface="Microsoft Sans Serif"/>
              </a:rPr>
              <a:t>p</a:t>
            </a:r>
            <a:r>
              <a:rPr dirty="0" sz="1600" spc="-95">
                <a:solidFill>
                  <a:srgbClr val="000099"/>
                </a:solidFill>
                <a:latin typeface="Microsoft Sans Serif"/>
                <a:cs typeface="Microsoft Sans Serif"/>
              </a:rPr>
              <a:t>e</a:t>
            </a:r>
            <a:r>
              <a:rPr dirty="0" sz="1600" spc="-40">
                <a:solidFill>
                  <a:srgbClr val="000099"/>
                </a:solidFill>
                <a:latin typeface="Microsoft Sans Serif"/>
                <a:cs typeface="Microsoft Sans Serif"/>
              </a:rPr>
              <a:t>t</a:t>
            </a:r>
            <a:r>
              <a:rPr dirty="0" sz="1600" spc="-70">
                <a:solidFill>
                  <a:srgbClr val="000099"/>
                </a:solidFill>
                <a:latin typeface="Microsoft Sans Serif"/>
                <a:cs typeface="Microsoft Sans Serif"/>
              </a:rPr>
              <a:t>e</a:t>
            </a:r>
            <a:r>
              <a:rPr dirty="0" sz="1600" spc="-200">
                <a:solidFill>
                  <a:srgbClr val="000099"/>
                </a:solidFill>
                <a:latin typeface="Microsoft Sans Serif"/>
                <a:cs typeface="Microsoft Sans Serif"/>
              </a:rPr>
              <a:t>n</a:t>
            </a:r>
            <a:r>
              <a:rPr dirty="0" sz="1600" spc="-275">
                <a:solidFill>
                  <a:srgbClr val="000099"/>
                </a:solidFill>
                <a:latin typeface="Microsoft Sans Serif"/>
                <a:cs typeface="Microsoft Sans Serif"/>
              </a:rPr>
              <a:t>s</a:t>
            </a:r>
            <a:r>
              <a:rPr dirty="0" sz="1600" spc="-15">
                <a:solidFill>
                  <a:srgbClr val="000099"/>
                </a:solidFill>
                <a:latin typeface="Microsoft Sans Serif"/>
                <a:cs typeface="Microsoft Sans Serif"/>
              </a:rPr>
              <a:t>i</a:t>
            </a:r>
            <a:r>
              <a:rPr dirty="0" sz="1600" spc="25">
                <a:solidFill>
                  <a:srgbClr val="000099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10">
                <a:solidFill>
                  <a:srgbClr val="000099"/>
                </a:solidFill>
                <a:latin typeface="Microsoft Sans Serif"/>
                <a:cs typeface="Microsoft Sans Serif"/>
              </a:rPr>
              <a:t>K</a:t>
            </a:r>
            <a:r>
              <a:rPr dirty="0" sz="1600" spc="-125">
                <a:solidFill>
                  <a:srgbClr val="000099"/>
                </a:solidFill>
                <a:latin typeface="Microsoft Sans Serif"/>
                <a:cs typeface="Microsoft Sans Serif"/>
              </a:rPr>
              <a:t>e</a:t>
            </a:r>
            <a:r>
              <a:rPr dirty="0" sz="1600" spc="-155">
                <a:solidFill>
                  <a:srgbClr val="000099"/>
                </a:solidFill>
                <a:latin typeface="Microsoft Sans Serif"/>
                <a:cs typeface="Microsoft Sans Serif"/>
              </a:rPr>
              <a:t>w</a:t>
            </a:r>
            <a:r>
              <a:rPr dirty="0" sz="1600" spc="-15">
                <a:solidFill>
                  <a:srgbClr val="000099"/>
                </a:solidFill>
                <a:latin typeface="Microsoft Sans Serif"/>
                <a:cs typeface="Microsoft Sans Serif"/>
              </a:rPr>
              <a:t>a</a:t>
            </a:r>
            <a:r>
              <a:rPr dirty="0" sz="1600" spc="-10">
                <a:solidFill>
                  <a:srgbClr val="000099"/>
                </a:solidFill>
                <a:latin typeface="Microsoft Sans Serif"/>
                <a:cs typeface="Microsoft Sans Serif"/>
              </a:rPr>
              <a:t>r</a:t>
            </a:r>
            <a:r>
              <a:rPr dirty="0" sz="1600" spc="-55">
                <a:solidFill>
                  <a:srgbClr val="000099"/>
                </a:solidFill>
                <a:latin typeface="Microsoft Sans Serif"/>
                <a:cs typeface="Microsoft Sans Serif"/>
              </a:rPr>
              <a:t>g</a:t>
            </a:r>
            <a:r>
              <a:rPr dirty="0" sz="1600" spc="-15">
                <a:solidFill>
                  <a:srgbClr val="000099"/>
                </a:solidFill>
                <a:latin typeface="Microsoft Sans Serif"/>
                <a:cs typeface="Microsoft Sans Serif"/>
              </a:rPr>
              <a:t>a</a:t>
            </a:r>
            <a:r>
              <a:rPr dirty="0" sz="1600" spc="-200">
                <a:solidFill>
                  <a:srgbClr val="000099"/>
                </a:solidFill>
                <a:latin typeface="Microsoft Sans Serif"/>
                <a:cs typeface="Microsoft Sans Serif"/>
              </a:rPr>
              <a:t>n</a:t>
            </a:r>
            <a:r>
              <a:rPr dirty="0" sz="1600" spc="-95">
                <a:solidFill>
                  <a:srgbClr val="000099"/>
                </a:solidFill>
                <a:latin typeface="Microsoft Sans Serif"/>
                <a:cs typeface="Microsoft Sans Serif"/>
              </a:rPr>
              <a:t>e</a:t>
            </a:r>
            <a:r>
              <a:rPr dirty="0" sz="1600" spc="-55">
                <a:solidFill>
                  <a:srgbClr val="000099"/>
                </a:solidFill>
                <a:latin typeface="Microsoft Sans Serif"/>
                <a:cs typeface="Microsoft Sans Serif"/>
              </a:rPr>
              <a:t>g</a:t>
            </a:r>
            <a:r>
              <a:rPr dirty="0" sz="1600" spc="-15">
                <a:solidFill>
                  <a:srgbClr val="000099"/>
                </a:solidFill>
                <a:latin typeface="Microsoft Sans Serif"/>
                <a:cs typeface="Microsoft Sans Serif"/>
              </a:rPr>
              <a:t>a</a:t>
            </a:r>
            <a:r>
              <a:rPr dirty="0" sz="1600" spc="-20">
                <a:solidFill>
                  <a:srgbClr val="000099"/>
                </a:solidFill>
                <a:latin typeface="Microsoft Sans Serif"/>
                <a:cs typeface="Microsoft Sans Serif"/>
              </a:rPr>
              <a:t>r</a:t>
            </a:r>
            <a:r>
              <a:rPr dirty="0" sz="1600" spc="-15">
                <a:solidFill>
                  <a:srgbClr val="000099"/>
                </a:solidFill>
                <a:latin typeface="Microsoft Sans Serif"/>
                <a:cs typeface="Microsoft Sans Serif"/>
              </a:rPr>
              <a:t>aa</a:t>
            </a:r>
            <a:r>
              <a:rPr dirty="0" sz="1600" spc="-195">
                <a:solidFill>
                  <a:srgbClr val="000099"/>
                </a:solidFill>
                <a:latin typeface="Microsoft Sans Serif"/>
                <a:cs typeface="Microsoft Sans Serif"/>
              </a:rPr>
              <a:t>n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91" name="object 8"/>
          <p:cNvGrpSpPr/>
          <p:nvPr/>
        </p:nvGrpSpPr>
        <p:grpSpPr>
          <a:xfrm>
            <a:off x="1601723" y="1869947"/>
            <a:ext cx="4357370" cy="2719070"/>
            <a:chOff x="1601723" y="1869947"/>
            <a:chExt cx="4357370" cy="2719070"/>
          </a:xfrm>
        </p:grpSpPr>
        <p:sp>
          <p:nvSpPr>
            <p:cNvPr id="1048651" name="object 9"/>
            <p:cNvSpPr/>
            <p:nvPr/>
          </p:nvSpPr>
          <p:spPr>
            <a:xfrm>
              <a:off x="1607819" y="1876043"/>
              <a:ext cx="4343400" cy="2705100"/>
            </a:xfrm>
            <a:custGeom>
              <a:avLst/>
              <a:ahLst/>
              <a:rect l="l" t="t" r="r" b="b"/>
              <a:pathLst>
                <a:path w="4343400" h="2705100">
                  <a:moveTo>
                    <a:pt x="4343399" y="0"/>
                  </a:moveTo>
                  <a:lnTo>
                    <a:pt x="0" y="0"/>
                  </a:lnTo>
                  <a:lnTo>
                    <a:pt x="0" y="2705099"/>
                  </a:lnTo>
                  <a:lnTo>
                    <a:pt x="4343399" y="2705099"/>
                  </a:lnTo>
                  <a:lnTo>
                    <a:pt x="4343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2" name="object 10"/>
            <p:cNvSpPr/>
            <p:nvPr/>
          </p:nvSpPr>
          <p:spPr>
            <a:xfrm>
              <a:off x="1601723" y="1869947"/>
              <a:ext cx="4357370" cy="2719070"/>
            </a:xfrm>
            <a:custGeom>
              <a:avLst/>
              <a:ahLst/>
              <a:rect l="l" t="t" r="r" b="b"/>
              <a:pathLst>
                <a:path w="4357370" h="2719070">
                  <a:moveTo>
                    <a:pt x="435406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2715767"/>
                  </a:lnTo>
                  <a:lnTo>
                    <a:pt x="3048" y="2718815"/>
                  </a:lnTo>
                  <a:lnTo>
                    <a:pt x="4354067" y="2718815"/>
                  </a:lnTo>
                  <a:lnTo>
                    <a:pt x="4357115" y="2715767"/>
                  </a:lnTo>
                  <a:lnTo>
                    <a:pt x="4357115" y="2711195"/>
                  </a:lnTo>
                  <a:lnTo>
                    <a:pt x="13715" y="2711195"/>
                  </a:lnTo>
                  <a:lnTo>
                    <a:pt x="6096" y="2705099"/>
                  </a:lnTo>
                  <a:lnTo>
                    <a:pt x="13715" y="2705099"/>
                  </a:lnTo>
                  <a:lnTo>
                    <a:pt x="13715" y="13716"/>
                  </a:lnTo>
                  <a:lnTo>
                    <a:pt x="6096" y="13716"/>
                  </a:lnTo>
                  <a:lnTo>
                    <a:pt x="13715" y="6096"/>
                  </a:lnTo>
                  <a:lnTo>
                    <a:pt x="4357115" y="6096"/>
                  </a:lnTo>
                  <a:lnTo>
                    <a:pt x="4357115" y="3048"/>
                  </a:lnTo>
                  <a:lnTo>
                    <a:pt x="4354067" y="0"/>
                  </a:lnTo>
                  <a:close/>
                </a:path>
                <a:path w="4357370" h="2719070">
                  <a:moveTo>
                    <a:pt x="13715" y="2705099"/>
                  </a:moveTo>
                  <a:lnTo>
                    <a:pt x="6096" y="2705099"/>
                  </a:lnTo>
                  <a:lnTo>
                    <a:pt x="13715" y="2711195"/>
                  </a:lnTo>
                  <a:lnTo>
                    <a:pt x="13715" y="2705099"/>
                  </a:lnTo>
                  <a:close/>
                </a:path>
                <a:path w="4357370" h="2719070">
                  <a:moveTo>
                    <a:pt x="4343399" y="2705099"/>
                  </a:moveTo>
                  <a:lnTo>
                    <a:pt x="13715" y="2705099"/>
                  </a:lnTo>
                  <a:lnTo>
                    <a:pt x="13715" y="2711195"/>
                  </a:lnTo>
                  <a:lnTo>
                    <a:pt x="4343399" y="2711195"/>
                  </a:lnTo>
                  <a:lnTo>
                    <a:pt x="4343399" y="2705099"/>
                  </a:lnTo>
                  <a:close/>
                </a:path>
                <a:path w="4357370" h="2719070">
                  <a:moveTo>
                    <a:pt x="4343399" y="6096"/>
                  </a:moveTo>
                  <a:lnTo>
                    <a:pt x="4343399" y="2711195"/>
                  </a:lnTo>
                  <a:lnTo>
                    <a:pt x="4349495" y="2705099"/>
                  </a:lnTo>
                  <a:lnTo>
                    <a:pt x="4357115" y="2705099"/>
                  </a:lnTo>
                  <a:lnTo>
                    <a:pt x="4357115" y="13716"/>
                  </a:lnTo>
                  <a:lnTo>
                    <a:pt x="4349495" y="13716"/>
                  </a:lnTo>
                  <a:lnTo>
                    <a:pt x="4343399" y="6096"/>
                  </a:lnTo>
                  <a:close/>
                </a:path>
                <a:path w="4357370" h="2719070">
                  <a:moveTo>
                    <a:pt x="4357115" y="2705099"/>
                  </a:moveTo>
                  <a:lnTo>
                    <a:pt x="4349495" y="2705099"/>
                  </a:lnTo>
                  <a:lnTo>
                    <a:pt x="4343399" y="2711195"/>
                  </a:lnTo>
                  <a:lnTo>
                    <a:pt x="4357115" y="2711195"/>
                  </a:lnTo>
                  <a:lnTo>
                    <a:pt x="4357115" y="2705099"/>
                  </a:lnTo>
                  <a:close/>
                </a:path>
                <a:path w="4357370" h="2719070">
                  <a:moveTo>
                    <a:pt x="13715" y="6096"/>
                  </a:moveTo>
                  <a:lnTo>
                    <a:pt x="6096" y="13716"/>
                  </a:lnTo>
                  <a:lnTo>
                    <a:pt x="13715" y="13716"/>
                  </a:lnTo>
                  <a:lnTo>
                    <a:pt x="13715" y="6096"/>
                  </a:lnTo>
                  <a:close/>
                </a:path>
                <a:path w="4357370" h="2719070">
                  <a:moveTo>
                    <a:pt x="4343399" y="6096"/>
                  </a:moveTo>
                  <a:lnTo>
                    <a:pt x="13715" y="6096"/>
                  </a:lnTo>
                  <a:lnTo>
                    <a:pt x="13715" y="13716"/>
                  </a:lnTo>
                  <a:lnTo>
                    <a:pt x="4343399" y="13716"/>
                  </a:lnTo>
                  <a:lnTo>
                    <a:pt x="4343399" y="6096"/>
                  </a:lnTo>
                  <a:close/>
                </a:path>
                <a:path w="4357370" h="2719070">
                  <a:moveTo>
                    <a:pt x="4357115" y="6096"/>
                  </a:moveTo>
                  <a:lnTo>
                    <a:pt x="4343399" y="6096"/>
                  </a:lnTo>
                  <a:lnTo>
                    <a:pt x="4349495" y="13716"/>
                  </a:lnTo>
                  <a:lnTo>
                    <a:pt x="4357115" y="13716"/>
                  </a:lnTo>
                  <a:lnTo>
                    <a:pt x="4357115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53" name="object 11"/>
          <p:cNvSpPr txBox="1"/>
          <p:nvPr/>
        </p:nvSpPr>
        <p:spPr>
          <a:xfrm>
            <a:off x="1493519" y="1304543"/>
            <a:ext cx="4570730" cy="3145829"/>
          </a:xfrm>
          <a:prstGeom prst="rect"/>
          <a:solidFill>
            <a:srgbClr val="FF0000"/>
          </a:solidFill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20040" marR="219710">
              <a:lnSpc>
                <a:spcPct val="100000"/>
              </a:lnSpc>
              <a:spcBef>
                <a:spcPts val="1150"/>
              </a:spcBef>
            </a:pPr>
            <a:r>
              <a:rPr b="1" dirty="0" sz="1400" spc="-85">
                <a:latin typeface="Arial"/>
                <a:cs typeface="Arial"/>
              </a:rPr>
              <a:t>Mengarah </a:t>
            </a:r>
            <a:r>
              <a:rPr b="1" dirty="0" sz="1400" spc="-90">
                <a:latin typeface="Arial"/>
                <a:cs typeface="Arial"/>
              </a:rPr>
              <a:t>kepada </a:t>
            </a:r>
            <a:r>
              <a:rPr b="1" dirty="0" sz="1400" spc="-75">
                <a:latin typeface="Arial"/>
                <a:cs typeface="Arial"/>
              </a:rPr>
              <a:t>tiga </a:t>
            </a:r>
            <a:r>
              <a:rPr b="1" dirty="0" sz="1400" spc="-120">
                <a:latin typeface="Arial"/>
                <a:cs typeface="Arial"/>
              </a:rPr>
              <a:t>komponen</a:t>
            </a:r>
            <a:r>
              <a:rPr b="1" dirty="0" sz="1400" spc="-114">
                <a:latin typeface="Arial"/>
                <a:cs typeface="Arial"/>
              </a:rPr>
              <a:t> </a:t>
            </a:r>
            <a:r>
              <a:rPr b="1" dirty="0" sz="1400" spc="-145">
                <a:latin typeface="Arial"/>
                <a:cs typeface="Arial"/>
              </a:rPr>
              <a:t>PKn</a:t>
            </a:r>
            <a:r>
              <a:rPr b="1" dirty="0" sz="1400" spc="-140">
                <a:latin typeface="Arial"/>
                <a:cs typeface="Arial"/>
              </a:rPr>
              <a:t> </a:t>
            </a:r>
            <a:r>
              <a:rPr b="1" dirty="0" sz="1400" spc="-80">
                <a:latin typeface="Arial"/>
                <a:cs typeface="Arial"/>
              </a:rPr>
              <a:t>yang </a:t>
            </a:r>
            <a:r>
              <a:rPr b="1" dirty="0" sz="1400" spc="-114">
                <a:latin typeface="Arial"/>
                <a:cs typeface="Arial"/>
              </a:rPr>
              <a:t>bermutu </a:t>
            </a:r>
            <a:r>
              <a:rPr b="1" dirty="0" sz="1400" spc="-110">
                <a:latin typeface="Arial"/>
                <a:cs typeface="Arial"/>
              </a:rPr>
              <a:t> </a:t>
            </a:r>
            <a:r>
              <a:rPr b="1" dirty="0" sz="1400" spc="-135">
                <a:latin typeface="Arial"/>
                <a:cs typeface="Arial"/>
              </a:rPr>
              <a:t>sepe</a:t>
            </a:r>
            <a:r>
              <a:rPr b="1" dirty="0" sz="1400" spc="-20">
                <a:latin typeface="Arial"/>
                <a:cs typeface="Arial"/>
              </a:rPr>
              <a:t>r</a:t>
            </a:r>
            <a:r>
              <a:rPr b="1" dirty="0" sz="1400" spc="-114">
                <a:latin typeface="Arial"/>
                <a:cs typeface="Arial"/>
              </a:rPr>
              <a:t>t</a:t>
            </a:r>
            <a:r>
              <a:rPr b="1" dirty="0" sz="1400" spc="-25">
                <a:latin typeface="Arial"/>
                <a:cs typeface="Arial"/>
              </a:rPr>
              <a:t>i</a:t>
            </a:r>
            <a:r>
              <a:rPr b="1" dirty="0" sz="1400" spc="-45">
                <a:latin typeface="Arial"/>
                <a:cs typeface="Arial"/>
              </a:rPr>
              <a:t> </a:t>
            </a:r>
            <a:r>
              <a:rPr b="1" dirty="0" sz="1400" spc="-100">
                <a:latin typeface="Arial"/>
                <a:cs typeface="Arial"/>
              </a:rPr>
              <a:t>d</a:t>
            </a:r>
            <a:r>
              <a:rPr b="1" dirty="0" sz="1400" spc="-55">
                <a:latin typeface="Arial"/>
                <a:cs typeface="Arial"/>
              </a:rPr>
              <a:t>i</a:t>
            </a:r>
            <a:r>
              <a:rPr b="1" dirty="0" sz="1400" spc="-40">
                <a:latin typeface="Arial"/>
                <a:cs typeface="Arial"/>
              </a:rPr>
              <a:t>a</a:t>
            </a:r>
            <a:r>
              <a:rPr b="1" dirty="0" sz="1400" spc="-35">
                <a:latin typeface="Arial"/>
                <a:cs typeface="Arial"/>
              </a:rPr>
              <a:t>j</a:t>
            </a:r>
            <a:r>
              <a:rPr b="1" dirty="0" sz="1400" spc="-95">
                <a:latin typeface="Arial"/>
                <a:cs typeface="Arial"/>
              </a:rPr>
              <a:t>uk</a:t>
            </a:r>
            <a:r>
              <a:rPr b="1" dirty="0" sz="1400" spc="-85">
                <a:latin typeface="Arial"/>
                <a:cs typeface="Arial"/>
              </a:rPr>
              <a:t>a</a:t>
            </a:r>
            <a:r>
              <a:rPr b="1" dirty="0" sz="1400" spc="-110">
                <a:latin typeface="Arial"/>
                <a:cs typeface="Arial"/>
              </a:rPr>
              <a:t>n</a:t>
            </a:r>
            <a:r>
              <a:rPr b="1" dirty="0" sz="1400" spc="-15">
                <a:latin typeface="Arial"/>
                <a:cs typeface="Arial"/>
              </a:rPr>
              <a:t> </a:t>
            </a:r>
            <a:r>
              <a:rPr b="1" dirty="0" sz="1400" spc="-100">
                <a:latin typeface="Arial"/>
                <a:cs typeface="Arial"/>
              </a:rPr>
              <a:t>o</a:t>
            </a:r>
            <a:r>
              <a:rPr b="1" dirty="0" sz="1400" spc="-55">
                <a:latin typeface="Arial"/>
                <a:cs typeface="Arial"/>
              </a:rPr>
              <a:t>l</a:t>
            </a:r>
            <a:r>
              <a:rPr b="1" dirty="0" sz="1400" spc="-110">
                <a:latin typeface="Arial"/>
                <a:cs typeface="Arial"/>
              </a:rPr>
              <a:t>eh</a:t>
            </a:r>
            <a:r>
              <a:rPr b="1" dirty="0" sz="1400" spc="-20">
                <a:latin typeface="Arial"/>
                <a:cs typeface="Arial"/>
              </a:rPr>
              <a:t> </a:t>
            </a:r>
            <a:r>
              <a:rPr b="1" dirty="0" sz="1400" i="1" spc="-200">
                <a:latin typeface="Arial"/>
                <a:cs typeface="Arial"/>
              </a:rPr>
              <a:t>C</a:t>
            </a:r>
            <a:r>
              <a:rPr b="1" dirty="0" sz="1400" i="1" spc="-185">
                <a:latin typeface="Arial"/>
                <a:cs typeface="Arial"/>
              </a:rPr>
              <a:t>en</a:t>
            </a:r>
            <a:r>
              <a:rPr b="1" dirty="0" sz="1400" i="1" spc="-75">
                <a:latin typeface="Arial"/>
                <a:cs typeface="Arial"/>
              </a:rPr>
              <a:t>t</a:t>
            </a:r>
            <a:r>
              <a:rPr b="1" dirty="0" sz="1400" i="1" spc="-110">
                <a:latin typeface="Arial"/>
                <a:cs typeface="Arial"/>
              </a:rPr>
              <a:t>r</a:t>
            </a:r>
            <a:r>
              <a:rPr b="1" dirty="0" sz="1400" i="1" spc="-110">
                <a:latin typeface="Arial"/>
                <a:cs typeface="Arial"/>
              </a:rPr>
              <a:t>e</a:t>
            </a:r>
            <a:r>
              <a:rPr b="1" dirty="0" sz="1400" i="1" spc="-45">
                <a:latin typeface="Arial"/>
                <a:cs typeface="Arial"/>
              </a:rPr>
              <a:t> </a:t>
            </a:r>
            <a:r>
              <a:rPr b="1" dirty="0" sz="1400" i="1" spc="-100">
                <a:latin typeface="Arial"/>
                <a:cs typeface="Arial"/>
              </a:rPr>
              <a:t>f</a:t>
            </a:r>
            <a:r>
              <a:rPr b="1" dirty="0" sz="1400" i="1" spc="-145">
                <a:latin typeface="Arial"/>
                <a:cs typeface="Arial"/>
              </a:rPr>
              <a:t>or</a:t>
            </a:r>
            <a:r>
              <a:rPr b="1" dirty="0" sz="1400" i="1" spc="-15">
                <a:latin typeface="Arial"/>
                <a:cs typeface="Arial"/>
              </a:rPr>
              <a:t> </a:t>
            </a:r>
            <a:r>
              <a:rPr b="1" dirty="0" sz="1400" i="1" spc="-200">
                <a:latin typeface="Arial"/>
                <a:cs typeface="Arial"/>
              </a:rPr>
              <a:t>C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140">
                <a:latin typeface="Arial"/>
                <a:cs typeface="Arial"/>
              </a:rPr>
              <a:t>v</a:t>
            </a:r>
            <a:r>
              <a:rPr b="1" dirty="0" sz="1400" i="1" spc="-75">
                <a:latin typeface="Arial"/>
                <a:cs typeface="Arial"/>
              </a:rPr>
              <a:t>i</a:t>
            </a:r>
            <a:r>
              <a:rPr b="1" dirty="0" sz="1400" i="1" spc="-180">
                <a:latin typeface="Arial"/>
                <a:cs typeface="Arial"/>
              </a:rPr>
              <a:t>c</a:t>
            </a:r>
            <a:r>
              <a:rPr b="1" dirty="0" sz="1400" i="1" spc="-10">
                <a:latin typeface="Arial"/>
                <a:cs typeface="Arial"/>
              </a:rPr>
              <a:t> </a:t>
            </a:r>
            <a:r>
              <a:rPr b="1" dirty="0" sz="1400" i="1" spc="-210">
                <a:latin typeface="Arial"/>
                <a:cs typeface="Arial"/>
              </a:rPr>
              <a:t>Educ</a:t>
            </a:r>
            <a:r>
              <a:rPr b="1" dirty="0" sz="1400" i="1" spc="-165">
                <a:latin typeface="Arial"/>
                <a:cs typeface="Arial"/>
              </a:rPr>
              <a:t>a</a:t>
            </a:r>
            <a:r>
              <a:rPr b="1" dirty="0" sz="1400" i="1" spc="-75">
                <a:latin typeface="Arial"/>
                <a:cs typeface="Arial"/>
              </a:rPr>
              <a:t>t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225">
                <a:latin typeface="Arial"/>
                <a:cs typeface="Arial"/>
              </a:rPr>
              <a:t>on</a:t>
            </a:r>
            <a:r>
              <a:rPr b="1" dirty="0" sz="1400" i="1" spc="-15">
                <a:latin typeface="Arial"/>
                <a:cs typeface="Arial"/>
              </a:rPr>
              <a:t> </a:t>
            </a:r>
            <a:r>
              <a:rPr b="1" dirty="0" sz="1400" i="1" spc="-35">
                <a:latin typeface="Arial"/>
                <a:cs typeface="Arial"/>
              </a:rPr>
              <a:t>(</a:t>
            </a:r>
            <a:r>
              <a:rPr b="1" dirty="0" sz="1400" i="1" spc="-200">
                <a:latin typeface="Arial"/>
                <a:cs typeface="Arial"/>
              </a:rPr>
              <a:t>CC</a:t>
            </a:r>
            <a:r>
              <a:rPr b="1" dirty="0" sz="1400" i="1" spc="-340">
                <a:latin typeface="Arial"/>
                <a:cs typeface="Arial"/>
              </a:rPr>
              <a:t>E</a:t>
            </a:r>
            <a:r>
              <a:rPr b="1" dirty="0" sz="1400" i="1" spc="-25">
                <a:latin typeface="Arial"/>
                <a:cs typeface="Arial"/>
              </a:rPr>
              <a:t>)  </a:t>
            </a:r>
            <a:r>
              <a:rPr b="1" dirty="0" sz="1400" spc="-80">
                <a:latin typeface="Arial"/>
                <a:cs typeface="Arial"/>
              </a:rPr>
              <a:t>pada</a:t>
            </a:r>
            <a:r>
              <a:rPr b="1" dirty="0" sz="1400" spc="-40">
                <a:latin typeface="Arial"/>
                <a:cs typeface="Arial"/>
              </a:rPr>
              <a:t> </a:t>
            </a:r>
            <a:r>
              <a:rPr b="1" dirty="0" sz="1400" spc="-100">
                <a:latin typeface="Arial"/>
                <a:cs typeface="Arial"/>
              </a:rPr>
              <a:t>tahun</a:t>
            </a:r>
            <a:r>
              <a:rPr b="1" dirty="0" sz="1400" spc="-20">
                <a:latin typeface="Arial"/>
                <a:cs typeface="Arial"/>
              </a:rPr>
              <a:t> </a:t>
            </a:r>
            <a:r>
              <a:rPr b="1" dirty="0" sz="1400" spc="-40">
                <a:latin typeface="Arial"/>
                <a:cs typeface="Arial"/>
              </a:rPr>
              <a:t>1999</a:t>
            </a:r>
            <a:r>
              <a:rPr b="1" dirty="0" sz="1400" spc="-20">
                <a:latin typeface="Arial"/>
                <a:cs typeface="Arial"/>
              </a:rPr>
              <a:t> </a:t>
            </a:r>
            <a:r>
              <a:rPr b="1" dirty="0" sz="1400" spc="-75">
                <a:latin typeface="Arial"/>
                <a:cs typeface="Arial"/>
              </a:rPr>
              <a:t>dalam</a:t>
            </a:r>
            <a:r>
              <a:rPr b="1" dirty="0" sz="1400" spc="-25">
                <a:latin typeface="Arial"/>
                <a:cs typeface="Arial"/>
              </a:rPr>
              <a:t> </a:t>
            </a:r>
            <a:r>
              <a:rPr b="1" dirty="0" sz="1400" i="1" spc="-130">
                <a:latin typeface="Arial"/>
                <a:cs typeface="Arial"/>
              </a:rPr>
              <a:t>National</a:t>
            </a:r>
            <a:r>
              <a:rPr b="1" dirty="0" sz="1400" i="1" spc="-20">
                <a:latin typeface="Arial"/>
                <a:cs typeface="Arial"/>
              </a:rPr>
              <a:t> </a:t>
            </a:r>
            <a:r>
              <a:rPr b="1" dirty="0" sz="1400" i="1" spc="-170">
                <a:latin typeface="Arial"/>
                <a:cs typeface="Arial"/>
              </a:rPr>
              <a:t>Standard</a:t>
            </a:r>
            <a:r>
              <a:rPr b="1" dirty="0" sz="1400" i="1" spc="-45">
                <a:latin typeface="Arial"/>
                <a:cs typeface="Arial"/>
              </a:rPr>
              <a:t> </a:t>
            </a:r>
            <a:r>
              <a:rPr b="1" dirty="0" sz="1400" i="1" spc="-130">
                <a:latin typeface="Arial"/>
                <a:cs typeface="Arial"/>
              </a:rPr>
              <a:t>for</a:t>
            </a:r>
            <a:r>
              <a:rPr b="1" dirty="0" sz="1400" i="1" spc="-25">
                <a:latin typeface="Arial"/>
                <a:cs typeface="Arial"/>
              </a:rPr>
              <a:t> </a:t>
            </a:r>
            <a:r>
              <a:rPr b="1" dirty="0" sz="1400" i="1" spc="-175">
                <a:latin typeface="Arial"/>
                <a:cs typeface="Arial"/>
              </a:rPr>
              <a:t>Civics</a:t>
            </a:r>
            <a:r>
              <a:rPr b="1" dirty="0" sz="1400" i="1" spc="-5">
                <a:latin typeface="Arial"/>
                <a:cs typeface="Arial"/>
              </a:rPr>
              <a:t> </a:t>
            </a:r>
            <a:r>
              <a:rPr b="1" dirty="0" sz="1400" i="1" spc="-185">
                <a:latin typeface="Arial"/>
                <a:cs typeface="Arial"/>
              </a:rPr>
              <a:t>and </a:t>
            </a:r>
            <a:r>
              <a:rPr b="1" dirty="0" sz="1400" i="1" spc="-375">
                <a:latin typeface="Arial"/>
                <a:cs typeface="Arial"/>
              </a:rPr>
              <a:t> </a:t>
            </a:r>
            <a:r>
              <a:rPr b="1" dirty="0" sz="1400" i="1" spc="-135">
                <a:latin typeface="Arial"/>
                <a:cs typeface="Arial"/>
              </a:rPr>
              <a:t>G</a:t>
            </a:r>
            <a:r>
              <a:rPr b="1" dirty="0" sz="1400" i="1" spc="-225">
                <a:latin typeface="Arial"/>
                <a:cs typeface="Arial"/>
              </a:rPr>
              <a:t>o</a:t>
            </a:r>
            <a:r>
              <a:rPr b="1" dirty="0" sz="1400" i="1" spc="-195">
                <a:latin typeface="Arial"/>
                <a:cs typeface="Arial"/>
              </a:rPr>
              <a:t>v</a:t>
            </a:r>
            <a:r>
              <a:rPr b="1" dirty="0" sz="1400" i="1" spc="-110">
                <a:latin typeface="Arial"/>
                <a:cs typeface="Arial"/>
              </a:rPr>
              <a:t>er</a:t>
            </a:r>
            <a:r>
              <a:rPr b="1" dirty="0" sz="1400" i="1" spc="-265">
                <a:latin typeface="Arial"/>
                <a:cs typeface="Arial"/>
              </a:rPr>
              <a:t>n</a:t>
            </a:r>
            <a:r>
              <a:rPr b="1" dirty="0" sz="1400" i="1" spc="-290">
                <a:latin typeface="Arial"/>
                <a:cs typeface="Arial"/>
              </a:rPr>
              <a:t>m</a:t>
            </a:r>
            <a:r>
              <a:rPr b="1" dirty="0" sz="1400" i="1" spc="-185">
                <a:latin typeface="Arial"/>
                <a:cs typeface="Arial"/>
              </a:rPr>
              <a:t>en</a:t>
            </a:r>
            <a:r>
              <a:rPr b="1" dirty="0" sz="1400" i="1" spc="-75">
                <a:latin typeface="Arial"/>
                <a:cs typeface="Arial"/>
              </a:rPr>
              <a:t>t</a:t>
            </a:r>
            <a:r>
              <a:rPr b="1" dirty="0" sz="1400" i="1" spc="-60">
                <a:latin typeface="Arial"/>
                <a:cs typeface="Arial"/>
              </a:rPr>
              <a:t> </a:t>
            </a:r>
            <a:r>
              <a:rPr b="1" dirty="0" sz="1400" spc="-45">
                <a:latin typeface="Arial"/>
                <a:cs typeface="Arial"/>
              </a:rPr>
              <a:t>y</a:t>
            </a:r>
            <a:r>
              <a:rPr b="1" dirty="0" sz="1400" spc="-40">
                <a:latin typeface="Arial"/>
                <a:cs typeface="Arial"/>
              </a:rPr>
              <a:t>a</a:t>
            </a:r>
            <a:r>
              <a:rPr b="1" dirty="0" sz="1400" spc="-120">
                <a:latin typeface="Arial"/>
                <a:cs typeface="Arial"/>
              </a:rPr>
              <a:t>n</a:t>
            </a:r>
            <a:r>
              <a:rPr b="1" dirty="0" sz="1400" spc="-114">
                <a:latin typeface="Arial"/>
                <a:cs typeface="Arial"/>
              </a:rPr>
              <a:t>g</a:t>
            </a:r>
            <a:r>
              <a:rPr b="1" dirty="0" sz="1400" spc="-30">
                <a:latin typeface="Arial"/>
                <a:cs typeface="Arial"/>
              </a:rPr>
              <a:t> </a:t>
            </a:r>
            <a:r>
              <a:rPr b="1" dirty="0" sz="1400" spc="-135">
                <a:latin typeface="Arial"/>
                <a:cs typeface="Arial"/>
              </a:rPr>
              <a:t>m</a:t>
            </a:r>
            <a:r>
              <a:rPr b="1" dirty="0" sz="1400" spc="-90">
                <a:latin typeface="Arial"/>
                <a:cs typeface="Arial"/>
              </a:rPr>
              <a:t>e</a:t>
            </a:r>
            <a:r>
              <a:rPr b="1" dirty="0" sz="1400" spc="-50">
                <a:latin typeface="Arial"/>
                <a:cs typeface="Arial"/>
              </a:rPr>
              <a:t>l</a:t>
            </a:r>
            <a:r>
              <a:rPr b="1" dirty="0" sz="1400" spc="-35">
                <a:latin typeface="Arial"/>
                <a:cs typeface="Arial"/>
              </a:rPr>
              <a:t>i</a:t>
            </a:r>
            <a:r>
              <a:rPr b="1" dirty="0" sz="1400" spc="-135">
                <a:latin typeface="Arial"/>
                <a:cs typeface="Arial"/>
              </a:rPr>
              <a:t>pu</a:t>
            </a:r>
            <a:r>
              <a:rPr b="1" dirty="0" sz="1400" spc="-80">
                <a:latin typeface="Arial"/>
                <a:cs typeface="Arial"/>
              </a:rPr>
              <a:t>t</a:t>
            </a:r>
            <a:r>
              <a:rPr b="1" dirty="0" sz="1400" spc="-30">
                <a:latin typeface="Arial"/>
                <a:cs typeface="Arial"/>
              </a:rPr>
              <a:t>i</a:t>
            </a:r>
            <a:r>
              <a:rPr b="1" dirty="0" sz="1400" spc="-105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indent="-160655" marL="320040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algn="l" pos="320040"/>
              </a:tabLst>
            </a:pPr>
            <a:r>
              <a:rPr b="1" dirty="0" sz="1400" spc="-254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eng</a:t>
            </a:r>
            <a:r>
              <a:rPr b="1" dirty="0" sz="1400" spc="-13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95">
                <a:solidFill>
                  <a:srgbClr val="FFFF00"/>
                </a:solidFill>
                <a:latin typeface="Arial"/>
                <a:cs typeface="Arial"/>
              </a:rPr>
              <a:t>hu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5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2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13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  <a:spcBef>
                <a:spcPts val="350"/>
              </a:spcBef>
            </a:pPr>
            <a:r>
              <a:rPr b="1" dirty="0" sz="1400" i="1" spc="-35">
                <a:latin typeface="Arial"/>
                <a:cs typeface="Arial"/>
              </a:rPr>
              <a:t>(</a:t>
            </a:r>
            <a:r>
              <a:rPr b="1" dirty="0" sz="1400" i="1" spc="-200">
                <a:latin typeface="Arial"/>
                <a:cs typeface="Arial"/>
              </a:rPr>
              <a:t>C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140">
                <a:latin typeface="Arial"/>
                <a:cs typeface="Arial"/>
              </a:rPr>
              <a:t>v</a:t>
            </a:r>
            <a:r>
              <a:rPr b="1" dirty="0" sz="1400" i="1" spc="-75">
                <a:latin typeface="Arial"/>
                <a:cs typeface="Arial"/>
              </a:rPr>
              <a:t>i</a:t>
            </a:r>
            <a:r>
              <a:rPr b="1" dirty="0" sz="1400" i="1" spc="-180">
                <a:latin typeface="Arial"/>
                <a:cs typeface="Arial"/>
              </a:rPr>
              <a:t>c</a:t>
            </a:r>
            <a:r>
              <a:rPr b="1" dirty="0" sz="1400" i="1" spc="-20">
                <a:latin typeface="Arial"/>
                <a:cs typeface="Arial"/>
              </a:rPr>
              <a:t> </a:t>
            </a:r>
            <a:r>
              <a:rPr b="1" dirty="0" sz="1400" i="1" spc="-200">
                <a:latin typeface="Arial"/>
                <a:cs typeface="Arial"/>
              </a:rPr>
              <a:t>K</a:t>
            </a:r>
            <a:r>
              <a:rPr b="1" dirty="0" sz="1400" i="1" spc="-265">
                <a:latin typeface="Arial"/>
                <a:cs typeface="Arial"/>
              </a:rPr>
              <a:t>n</a:t>
            </a:r>
            <a:r>
              <a:rPr b="1" dirty="0" sz="1400" i="1" spc="-225">
                <a:latin typeface="Arial"/>
                <a:cs typeface="Arial"/>
              </a:rPr>
              <a:t>o</a:t>
            </a:r>
            <a:r>
              <a:rPr b="1" dirty="0" sz="1400" i="1" spc="-50">
                <a:latin typeface="Arial"/>
                <a:cs typeface="Arial"/>
              </a:rPr>
              <a:t>w</a:t>
            </a:r>
            <a:r>
              <a:rPr b="1" dirty="0" sz="1400" i="1" spc="-105">
                <a:latin typeface="Arial"/>
                <a:cs typeface="Arial"/>
              </a:rPr>
              <a:t>l</a:t>
            </a:r>
            <a:r>
              <a:rPr b="1" dirty="0" sz="1400" i="1" spc="-155">
                <a:latin typeface="Arial"/>
                <a:cs typeface="Arial"/>
              </a:rPr>
              <a:t>ed</a:t>
            </a:r>
            <a:r>
              <a:rPr b="1" dirty="0" sz="1400" i="1" spc="-180">
                <a:latin typeface="Arial"/>
                <a:cs typeface="Arial"/>
              </a:rPr>
              <a:t>g</a:t>
            </a:r>
            <a:r>
              <a:rPr b="1" dirty="0" sz="1400" i="1" spc="-110">
                <a:latin typeface="Arial"/>
                <a:cs typeface="Arial"/>
              </a:rPr>
              <a:t>e</a:t>
            </a:r>
            <a:r>
              <a:rPr b="1" dirty="0" sz="1400" i="1" spc="-3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indent="-160655" marL="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algn="l" pos="320040"/>
              </a:tabLst>
            </a:pPr>
            <a:r>
              <a:rPr b="1" dirty="0" sz="1400" spc="-15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13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12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b="1" dirty="0" sz="1400" spc="-5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5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2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aa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  <a:spcBef>
                <a:spcPts val="350"/>
              </a:spcBef>
            </a:pPr>
            <a:r>
              <a:rPr b="1" dirty="0" sz="1400" i="1" spc="-35">
                <a:latin typeface="Arial"/>
                <a:cs typeface="Arial"/>
              </a:rPr>
              <a:t>(</a:t>
            </a:r>
            <a:r>
              <a:rPr b="1" dirty="0" sz="1400" i="1" spc="-200">
                <a:latin typeface="Arial"/>
                <a:cs typeface="Arial"/>
              </a:rPr>
              <a:t>C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140">
                <a:latin typeface="Arial"/>
                <a:cs typeface="Arial"/>
              </a:rPr>
              <a:t>v</a:t>
            </a:r>
            <a:r>
              <a:rPr b="1" dirty="0" sz="1400" i="1" spc="-75">
                <a:latin typeface="Arial"/>
                <a:cs typeface="Arial"/>
              </a:rPr>
              <a:t>i</a:t>
            </a:r>
            <a:r>
              <a:rPr b="1" dirty="0" sz="1400" i="1" spc="-180">
                <a:latin typeface="Arial"/>
                <a:cs typeface="Arial"/>
              </a:rPr>
              <a:t>c</a:t>
            </a:r>
            <a:r>
              <a:rPr b="1" dirty="0" sz="1400" i="1" spc="-20">
                <a:latin typeface="Arial"/>
                <a:cs typeface="Arial"/>
              </a:rPr>
              <a:t> </a:t>
            </a:r>
            <a:r>
              <a:rPr b="1" dirty="0" sz="1400" i="1" spc="-210">
                <a:latin typeface="Arial"/>
                <a:cs typeface="Arial"/>
              </a:rPr>
              <a:t>Ski</a:t>
            </a:r>
            <a:r>
              <a:rPr b="1" dirty="0" sz="1400" i="1" spc="-105">
                <a:latin typeface="Arial"/>
                <a:cs typeface="Arial"/>
              </a:rPr>
              <a:t>ll</a:t>
            </a:r>
            <a:r>
              <a:rPr b="1" dirty="0" sz="1400" i="1" spc="-340">
                <a:latin typeface="Arial"/>
                <a:cs typeface="Arial"/>
              </a:rPr>
              <a:t>s</a:t>
            </a:r>
            <a:r>
              <a:rPr b="1" dirty="0" sz="1400" i="1" spc="-3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indent="-160655" marL="320040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algn="l" pos="320040"/>
              </a:tabLst>
            </a:pPr>
            <a:r>
              <a:rPr b="1" dirty="0" sz="1400" spc="-16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3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b="1" dirty="0" sz="140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5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2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  <a:spcBef>
                <a:spcPts val="350"/>
              </a:spcBef>
            </a:pPr>
            <a:r>
              <a:rPr b="1" dirty="0" sz="1400" i="1" spc="-35">
                <a:latin typeface="Arial"/>
                <a:cs typeface="Arial"/>
              </a:rPr>
              <a:t>(</a:t>
            </a:r>
            <a:r>
              <a:rPr b="1" dirty="0" sz="1400" i="1" spc="-200">
                <a:latin typeface="Arial"/>
                <a:cs typeface="Arial"/>
              </a:rPr>
              <a:t>C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140">
                <a:latin typeface="Arial"/>
                <a:cs typeface="Arial"/>
              </a:rPr>
              <a:t>v</a:t>
            </a:r>
            <a:r>
              <a:rPr b="1" dirty="0" sz="1400" i="1" spc="-75">
                <a:latin typeface="Arial"/>
                <a:cs typeface="Arial"/>
              </a:rPr>
              <a:t>i</a:t>
            </a:r>
            <a:r>
              <a:rPr b="1" dirty="0" sz="1400" i="1" spc="-180">
                <a:latin typeface="Arial"/>
                <a:cs typeface="Arial"/>
              </a:rPr>
              <a:t>c</a:t>
            </a:r>
            <a:r>
              <a:rPr b="1" dirty="0" sz="1400" i="1" spc="-20">
                <a:latin typeface="Arial"/>
                <a:cs typeface="Arial"/>
              </a:rPr>
              <a:t> </a:t>
            </a:r>
            <a:r>
              <a:rPr b="1" dirty="0" sz="1400" i="1" spc="-200">
                <a:latin typeface="Arial"/>
                <a:cs typeface="Arial"/>
              </a:rPr>
              <a:t>D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340">
                <a:latin typeface="Arial"/>
                <a:cs typeface="Arial"/>
              </a:rPr>
              <a:t>s</a:t>
            </a:r>
            <a:r>
              <a:rPr b="1" dirty="0" sz="1400" i="1" spc="-235">
                <a:latin typeface="Arial"/>
                <a:cs typeface="Arial"/>
              </a:rPr>
              <a:t>pos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75">
                <a:latin typeface="Arial"/>
                <a:cs typeface="Arial"/>
              </a:rPr>
              <a:t>t</a:t>
            </a:r>
            <a:r>
              <a:rPr b="1" dirty="0" sz="1400" i="1" spc="-105">
                <a:latin typeface="Arial"/>
                <a:cs typeface="Arial"/>
              </a:rPr>
              <a:t>i</a:t>
            </a:r>
            <a:r>
              <a:rPr b="1" dirty="0" sz="1400" i="1" spc="-225">
                <a:latin typeface="Arial"/>
                <a:cs typeface="Arial"/>
              </a:rPr>
              <a:t>on</a:t>
            </a:r>
            <a:r>
              <a:rPr b="1" dirty="0" sz="1400" i="1" spc="120">
                <a:latin typeface="Arial"/>
                <a:cs typeface="Arial"/>
              </a:rPr>
              <a:t>/</a:t>
            </a:r>
            <a:r>
              <a:rPr b="1" dirty="0" sz="1400" i="1" spc="-285">
                <a:latin typeface="Arial"/>
                <a:cs typeface="Arial"/>
              </a:rPr>
              <a:t>T</a:t>
            </a:r>
            <a:r>
              <a:rPr b="1" dirty="0" sz="1400" i="1" spc="-100">
                <a:latin typeface="Arial"/>
                <a:cs typeface="Arial"/>
              </a:rPr>
              <a:t>r</a:t>
            </a:r>
            <a:r>
              <a:rPr b="1" dirty="0" sz="1400" i="1" spc="-140">
                <a:latin typeface="Arial"/>
                <a:cs typeface="Arial"/>
              </a:rPr>
              <a:t>a</a:t>
            </a:r>
            <a:r>
              <a:rPr b="1" dirty="0" sz="1400" i="1" spc="-75">
                <a:latin typeface="Arial"/>
                <a:cs typeface="Arial"/>
              </a:rPr>
              <a:t>i</a:t>
            </a:r>
            <a:r>
              <a:rPr b="1" dirty="0" sz="1400" i="1" spc="-75">
                <a:latin typeface="Arial"/>
                <a:cs typeface="Arial"/>
              </a:rPr>
              <a:t>t</a:t>
            </a:r>
            <a:r>
              <a:rPr b="1" dirty="0" sz="1400" i="1" spc="-340">
                <a:latin typeface="Arial"/>
                <a:cs typeface="Arial"/>
              </a:rPr>
              <a:t>s</a:t>
            </a:r>
            <a:r>
              <a:rPr b="1" dirty="0" sz="1400" i="1" spc="-3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97182" name="object 1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57571" y="3930396"/>
            <a:ext cx="509015" cy="515111"/>
          </a:xfrm>
          <a:prstGeom prst="rect"/>
        </p:spPr>
      </p:pic>
      <p:graphicFrame>
        <p:nvGraphicFramePr>
          <p:cNvPr id="4194310" name="object 13"/>
          <p:cNvGraphicFramePr>
            <a:graphicFrameLocks noGrp="1"/>
          </p:cNvGraphicFramePr>
          <p:nvPr/>
        </p:nvGraphicFramePr>
        <p:xfrm>
          <a:off x="1487423" y="5949695"/>
          <a:ext cx="4589145" cy="343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0"/>
                <a:gridCol w="4274820"/>
              </a:tblGrid>
              <a:tr h="640079">
                <a:tc gridSpan="2">
                  <a:txBody>
                    <a:bodyPr/>
                    <a:p>
                      <a:pPr marL="351790">
                        <a:lnSpc>
                          <a:spcPct val="100000"/>
                        </a:lnSpc>
                        <a:spcBef>
                          <a:spcPts val="1405"/>
                        </a:spcBef>
                        <a:tabLst>
                          <a:tab algn="l" pos="1024890"/>
                        </a:tabLst>
                      </a:pPr>
                      <a:r>
                        <a:rPr dirty="0" sz="2200" spc="-14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Civic	</a:t>
                      </a:r>
                      <a:r>
                        <a:rPr dirty="0" sz="2200" spc="-13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Knowledge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indent="-160020" marL="511809" marR="404495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512445"/>
                        </a:tabLst>
                      </a:pP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li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il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ng  </a:t>
                      </a:r>
                      <a:r>
                        <a:rPr dirty="0" sz="1450" spc="-120">
                          <a:latin typeface="Microsoft Sans Serif"/>
                          <a:cs typeface="Microsoft Sans Serif"/>
                        </a:rPr>
                        <a:t>harus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0">
                          <a:latin typeface="Microsoft Sans Serif"/>
                          <a:cs typeface="Microsoft Sans Serif"/>
                        </a:rPr>
                        <a:t>dikembangkan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dari</a:t>
                      </a:r>
                      <a:r>
                        <a:rPr dirty="0" sz="145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20">
                          <a:latin typeface="Microsoft Sans Serif"/>
                          <a:cs typeface="Microsoft Sans Serif"/>
                        </a:rPr>
                        <a:t>berbagai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45">
                          <a:latin typeface="Microsoft Sans Serif"/>
                          <a:cs typeface="Microsoft Sans Serif"/>
                        </a:rPr>
                        <a:t>teori,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20">
                          <a:latin typeface="Microsoft Sans Serif"/>
                          <a:cs typeface="Microsoft Sans Serif"/>
                        </a:rPr>
                        <a:t>konsep, </a:t>
                      </a:r>
                      <a:r>
                        <a:rPr dirty="0" sz="1450" spc="-3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eo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45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huku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l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160020" marL="511809" marR="227329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512445"/>
                        </a:tabLst>
                      </a:pPr>
                      <a:r>
                        <a:rPr dirty="0" sz="1450" spc="-114">
                          <a:latin typeface="Microsoft Sans Serif"/>
                          <a:cs typeface="Microsoft Sans Serif"/>
                        </a:rPr>
                        <a:t>Pengetahuan</a:t>
                      </a:r>
                      <a:r>
                        <a:rPr dirty="0" sz="1450" spc="-1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Kewarganegaraan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ini </a:t>
                      </a:r>
                      <a:r>
                        <a:rPr dirty="0" sz="1450" spc="-95">
                          <a:latin typeface="Microsoft Sans Serif"/>
                          <a:cs typeface="Microsoft Sans Serif"/>
                        </a:rPr>
                        <a:t>berhubungan </a:t>
                      </a:r>
                      <a:r>
                        <a:rPr dirty="0" sz="1450" spc="-9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e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3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ka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ndun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 spc="-3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/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p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3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y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n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g</a:t>
                      </a:r>
                      <a:r>
                        <a:rPr b="1" dirty="0" sz="1450" spc="-20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d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ke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t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a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hu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i</a:t>
                      </a:r>
                      <a:r>
                        <a:rPr b="1" dirty="0" sz="1450" spc="-15">
                          <a:latin typeface="Arial"/>
                          <a:cs typeface="Arial"/>
                        </a:rPr>
                        <a:t> </a:t>
                      </a:r>
                      <a:r>
                        <a:rPr b="1" dirty="0" sz="1450" spc="-5">
                          <a:latin typeface="Arial"/>
                          <a:cs typeface="Arial"/>
                        </a:rPr>
                        <a:t>o</a:t>
                      </a:r>
                      <a:r>
                        <a:rPr b="1" dirty="0" sz="1450" spc="-10">
                          <a:latin typeface="Arial"/>
                          <a:cs typeface="Arial"/>
                        </a:rPr>
                        <a:t>l</a:t>
                      </a:r>
                      <a:r>
                        <a:rPr b="1" dirty="0" sz="1450">
                          <a:latin typeface="Arial"/>
                          <a:cs typeface="Arial"/>
                        </a:rPr>
                        <a:t>eh  </a:t>
                      </a:r>
                      <a:r>
                        <a:rPr b="1" dirty="0" sz="1450" spc="-75">
                          <a:latin typeface="Arial"/>
                          <a:cs typeface="Arial"/>
                        </a:rPr>
                        <a:t>warganegara</a:t>
                      </a:r>
                      <a:r>
                        <a:rPr b="1" dirty="0" sz="14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-30">
                          <a:latin typeface="Microsoft Sans Serif"/>
                          <a:cs typeface="Microsoft Sans Serif"/>
                        </a:rPr>
                        <a:t>baik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itu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tentang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kehidupan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40">
                          <a:latin typeface="Microsoft Sans Serif"/>
                          <a:cs typeface="Microsoft Sans Serif"/>
                        </a:rPr>
                        <a:t>poliktik </a:t>
                      </a:r>
                      <a:r>
                        <a:rPr dirty="0" sz="145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45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ba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h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u 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dibentuk.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48654" name="object 14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3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17</a:t>
            </a:fld>
          </a:p>
        </p:txBody>
      </p:sp>
      <p:graphicFrame>
        <p:nvGraphicFramePr>
          <p:cNvPr id="4194311" name="object 2"/>
          <p:cNvGraphicFramePr>
            <a:graphicFrameLocks noGrp="1"/>
          </p:cNvGraphicFramePr>
          <p:nvPr/>
        </p:nvGraphicFramePr>
        <p:xfrm>
          <a:off x="1487423" y="1298447"/>
          <a:ext cx="4589145" cy="809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5"/>
                <a:gridCol w="4289425"/>
              </a:tblGrid>
              <a:tr h="640079">
                <a:tc gridSpan="2">
                  <a:txBody>
                    <a:bodyPr/>
                    <a:p>
                      <a:pPr marL="35179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22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ivi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2200" spc="1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22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kills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-160020" marL="230504" marR="758825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231140"/>
                        </a:tabLst>
                      </a:pPr>
                      <a:r>
                        <a:rPr dirty="0" sz="1450" spc="-50">
                          <a:latin typeface="Microsoft Sans Serif"/>
                          <a:cs typeface="Microsoft Sans Serif"/>
                        </a:rPr>
                        <a:t>Meliputi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ketrampilan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intelektual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14">
                          <a:latin typeface="Microsoft Sans Serif"/>
                          <a:cs typeface="Microsoft Sans Serif"/>
                        </a:rPr>
                        <a:t>(kemampuan </a:t>
                      </a:r>
                      <a:r>
                        <a:rPr dirty="0" sz="1450" spc="-3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30">
                          <a:latin typeface="Microsoft Sans Serif"/>
                          <a:cs typeface="Microsoft Sans Serif"/>
                        </a:rPr>
                        <a:t>berpikir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kritis </a:t>
                      </a:r>
                      <a:r>
                        <a:rPr dirty="0" sz="1450" spc="-40">
                          <a:latin typeface="Microsoft Sans Serif"/>
                          <a:cs typeface="Microsoft Sans Serif"/>
                        </a:rPr>
                        <a:t>terhadap </a:t>
                      </a:r>
                      <a:r>
                        <a:rPr dirty="0" sz="1450" spc="-125">
                          <a:latin typeface="Microsoft Sans Serif"/>
                          <a:cs typeface="Microsoft Sans Serif"/>
                        </a:rPr>
                        <a:t>isu-isu</a:t>
                      </a:r>
                      <a:r>
                        <a:rPr dirty="0" sz="1450" spc="-1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0">
                          <a:latin typeface="Microsoft Sans Serif"/>
                          <a:cs typeface="Microsoft Sans Serif"/>
                        </a:rPr>
                        <a:t>sosial</a:t>
                      </a:r>
                      <a:r>
                        <a:rPr dirty="0" sz="1450" spc="-9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dan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kenegaraan.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160020" marL="230504" marR="440690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231140"/>
                        </a:tabLst>
                      </a:pPr>
                      <a:r>
                        <a:rPr dirty="0" sz="1450" spc="-120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ketrampilan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45">
                          <a:latin typeface="Microsoft Sans Serif"/>
                          <a:cs typeface="Microsoft Sans Serif"/>
                        </a:rPr>
                        <a:t>berpartisipasi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dalam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kehidupan </a:t>
                      </a:r>
                      <a:r>
                        <a:rPr dirty="0" sz="1450" spc="-3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berbangsa</a:t>
                      </a:r>
                      <a:r>
                        <a:rPr dirty="0" sz="145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45">
                          <a:latin typeface="Microsoft Sans Serif"/>
                          <a:cs typeface="Microsoft Sans Serif"/>
                        </a:rPr>
                        <a:t>bernegara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3771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 marL="704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22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ivi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dirty="0" sz="2200" spc="1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22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isp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sit</a:t>
                      </a:r>
                      <a:r>
                        <a:rPr dirty="0" sz="22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2200" spc="1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dirty="0" sz="2200" spc="1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114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200" spc="-2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2200" spc="-5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ai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2200">
                          <a:solidFill>
                            <a:srgbClr val="775E54"/>
                          </a:solidFill>
                          <a:latin typeface="Microsoft Sans Serif"/>
                          <a:cs typeface="Microsoft Sans Serif"/>
                        </a:rPr>
                        <a:t>s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3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D804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93B5D1"/>
                    </a:solidFill>
                  </a:tcPr>
                </a:tc>
              </a:tr>
              <a:tr h="2673095">
                <a:tc gridSpan="2">
                  <a:txBody>
                    <a:bodyPr/>
                    <a:p>
                      <a:pPr indent="-160020" marL="511809" marR="38608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DD8046"/>
                        </a:buClr>
                        <a:buSzPct val="58620"/>
                        <a:buFont typeface="Wingdings"/>
                        <a:buChar char=""/>
                        <a:tabLst>
                          <a:tab algn="l" pos="512445"/>
                        </a:tabLst>
                      </a:pP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Warga </a:t>
                      </a:r>
                      <a:r>
                        <a:rPr dirty="0" sz="1450" spc="-55">
                          <a:latin typeface="Microsoft Sans Serif"/>
                          <a:cs typeface="Microsoft Sans Serif"/>
                        </a:rPr>
                        <a:t>negara </a:t>
                      </a:r>
                      <a:r>
                        <a:rPr dirty="0" sz="1450" spc="-50">
                          <a:latin typeface="Microsoft Sans Serif"/>
                          <a:cs typeface="Microsoft Sans Serif"/>
                        </a:rPr>
                        <a:t>diharapkan </a:t>
                      </a:r>
                      <a:r>
                        <a:rPr dirty="0" sz="1450" spc="-90">
                          <a:latin typeface="Microsoft Sans Serif"/>
                          <a:cs typeface="Microsoft Sans Serif"/>
                        </a:rPr>
                        <a:t>memiliki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dua </a:t>
                      </a:r>
                      <a:r>
                        <a:rPr dirty="0" sz="1450" spc="-40">
                          <a:latin typeface="Microsoft Sans Serif"/>
                          <a:cs typeface="Microsoft Sans Serif"/>
                        </a:rPr>
                        <a:t>karakter </a:t>
                      </a:r>
                      <a:r>
                        <a:rPr dirty="0" sz="1450" spc="-37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pokok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yaitu: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160020" marL="511809" marR="420370">
                        <a:lnSpc>
                          <a:spcPct val="100000"/>
                        </a:lnSpc>
                        <a:spcBef>
                          <a:spcPts val="350"/>
                        </a:spcBef>
                        <a:buAutoNum type="arabicParenR"/>
                        <a:tabLst>
                          <a:tab algn="l" pos="593090"/>
                        </a:tabLst>
                      </a:pPr>
                      <a:r>
                        <a:rPr dirty="0" sz="1450" spc="-50">
                          <a:latin typeface="Microsoft Sans Serif"/>
                          <a:cs typeface="Microsoft Sans Serif"/>
                        </a:rPr>
                        <a:t>Karakter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30">
                          <a:latin typeface="Microsoft Sans Serif"/>
                          <a:cs typeface="Microsoft Sans Serif"/>
                        </a:rPr>
                        <a:t>privat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tanggung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35">
                          <a:latin typeface="Microsoft Sans Serif"/>
                          <a:cs typeface="Microsoft Sans Serif"/>
                        </a:rPr>
                        <a:t>jawab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75">
                          <a:latin typeface="Microsoft Sans Serif"/>
                          <a:cs typeface="Microsoft Sans Serif"/>
                        </a:rPr>
                        <a:t>moral,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disiplin </a:t>
                      </a:r>
                      <a:r>
                        <a:rPr dirty="0" sz="1450" spc="-3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diri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145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penghargaan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40">
                          <a:latin typeface="Microsoft Sans Serif"/>
                          <a:cs typeface="Microsoft Sans Serif"/>
                        </a:rPr>
                        <a:t>terhadap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45">
                          <a:latin typeface="Microsoft Sans Serif"/>
                          <a:cs typeface="Microsoft Sans Serif"/>
                        </a:rPr>
                        <a:t>harkat</a:t>
                      </a:r>
                      <a:r>
                        <a:rPr dirty="0" sz="145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dan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35">
                          <a:latin typeface="Microsoft Sans Serif"/>
                          <a:cs typeface="Microsoft Sans Serif"/>
                        </a:rPr>
                        <a:t>martabat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25">
                          <a:latin typeface="Microsoft Sans Serif"/>
                          <a:cs typeface="Microsoft Sans Serif"/>
                        </a:rPr>
                        <a:t>manusia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indent="-160020" marL="511809" marR="516890">
                        <a:lnSpc>
                          <a:spcPct val="100000"/>
                        </a:lnSpc>
                        <a:spcBef>
                          <a:spcPts val="345"/>
                        </a:spcBef>
                        <a:buAutoNum type="arabicParenR"/>
                        <a:tabLst>
                          <a:tab algn="l" pos="593090"/>
                        </a:tabLst>
                      </a:pPr>
                      <a:r>
                        <a:rPr dirty="0" sz="1450" spc="-50">
                          <a:latin typeface="Microsoft Sans Serif"/>
                          <a:cs typeface="Microsoft Sans Serif"/>
                        </a:rPr>
                        <a:t>Karakter publik </a:t>
                      </a:r>
                      <a:r>
                        <a:rPr dirty="0" sz="1450" spc="-85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dirty="0" sz="1450" spc="-8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Keperdulian </a:t>
                      </a:r>
                      <a:r>
                        <a:rPr dirty="0" sz="1450" spc="-60">
                          <a:latin typeface="Microsoft Sans Serif"/>
                          <a:cs typeface="Microsoft Sans Serif"/>
                        </a:rPr>
                        <a:t>sebagai </a:t>
                      </a:r>
                      <a:r>
                        <a:rPr dirty="0" sz="1450" spc="-40">
                          <a:latin typeface="Microsoft Sans Serif"/>
                          <a:cs typeface="Microsoft Sans Serif"/>
                        </a:rPr>
                        <a:t>warga </a:t>
                      </a:r>
                      <a:r>
                        <a:rPr dirty="0" sz="145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15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45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25">
                          <a:latin typeface="Microsoft Sans Serif"/>
                          <a:cs typeface="Microsoft Sans Serif"/>
                        </a:rPr>
                        <a:t>k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pa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e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g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d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hk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t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u</a:t>
                      </a:r>
                      <a:r>
                        <a:rPr dirty="0" sz="1450" spc="-20">
                          <a:latin typeface="Microsoft Sans Serif"/>
                          <a:cs typeface="Microsoft Sans Serif"/>
                        </a:rPr>
                        <a:t>r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dirty="0" sz="145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dirty="0" sz="1450" spc="-5">
                          <a:latin typeface="Microsoft Sans Serif"/>
                          <a:cs typeface="Microsoft Sans Serif"/>
                        </a:rPr>
                        <a:t>n,  </a:t>
                      </a:r>
                      <a:r>
                        <a:rPr dirty="0" sz="1450" spc="-30">
                          <a:latin typeface="Microsoft Sans Serif"/>
                          <a:cs typeface="Microsoft Sans Serif"/>
                        </a:rPr>
                        <a:t>berpikir </a:t>
                      </a:r>
                      <a:r>
                        <a:rPr dirty="0" sz="1450" spc="-70">
                          <a:latin typeface="Microsoft Sans Serif"/>
                          <a:cs typeface="Microsoft Sans Serif"/>
                        </a:rPr>
                        <a:t>kritis,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dan </a:t>
                      </a:r>
                      <a:r>
                        <a:rPr dirty="0" sz="1450" spc="-95">
                          <a:latin typeface="Microsoft Sans Serif"/>
                          <a:cs typeface="Microsoft Sans Serif"/>
                        </a:rPr>
                        <a:t>berkemampuan</a:t>
                      </a:r>
                      <a:r>
                        <a:rPr dirty="0" sz="1450" spc="-9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100">
                          <a:latin typeface="Microsoft Sans Serif"/>
                          <a:cs typeface="Microsoft Sans Serif"/>
                        </a:rPr>
                        <a:t>mendengar, </a:t>
                      </a:r>
                      <a:r>
                        <a:rPr dirty="0" sz="1450" spc="-9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0">
                          <a:latin typeface="Microsoft Sans Serif"/>
                          <a:cs typeface="Microsoft Sans Serif"/>
                        </a:rPr>
                        <a:t>bernegosiasi</a:t>
                      </a:r>
                      <a:r>
                        <a:rPr dirty="0" sz="145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65">
                          <a:latin typeface="Microsoft Sans Serif"/>
                          <a:cs typeface="Microsoft Sans Serif"/>
                        </a:rPr>
                        <a:t>dan</a:t>
                      </a:r>
                      <a:r>
                        <a:rPr dirty="0" sz="14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50" spc="-80">
                          <a:latin typeface="Microsoft Sans Serif"/>
                          <a:cs typeface="Microsoft Sans Serif"/>
                        </a:rPr>
                        <a:t>berkompromi.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1493519" y="1944623"/>
            <a:ext cx="4572000" cy="114300"/>
            <a:chOff x="1493519" y="1944623"/>
            <a:chExt cx="4572000" cy="114300"/>
          </a:xfrm>
        </p:grpSpPr>
        <p:sp>
          <p:nvSpPr>
            <p:cNvPr id="1048656" name="object 3"/>
            <p:cNvSpPr/>
            <p:nvPr/>
          </p:nvSpPr>
          <p:spPr>
            <a:xfrm>
              <a:off x="1493507" y="1944623"/>
              <a:ext cx="266700" cy="114300"/>
            </a:xfrm>
            <a:custGeom>
              <a:avLst/>
              <a:ahLst/>
              <a:rect l="l" t="t" r="r" b="b"/>
              <a:pathLst>
                <a:path w="266700" h="114300">
                  <a:moveTo>
                    <a:pt x="2667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14300"/>
                  </a:lnTo>
                  <a:lnTo>
                    <a:pt x="266700" y="114300"/>
                  </a:lnTo>
                  <a:lnTo>
                    <a:pt x="266700" y="4572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7" name="object 4"/>
            <p:cNvSpPr/>
            <p:nvPr/>
          </p:nvSpPr>
          <p:spPr>
            <a:xfrm>
              <a:off x="1789163" y="1944623"/>
              <a:ext cx="4276725" cy="114300"/>
            </a:xfrm>
            <a:custGeom>
              <a:avLst/>
              <a:ahLst/>
              <a:rect l="l" t="t" r="r" b="b"/>
              <a:pathLst>
                <a:path w="4276725" h="114300">
                  <a:moveTo>
                    <a:pt x="4276344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114300"/>
                  </a:lnTo>
                  <a:lnTo>
                    <a:pt x="4276344" y="114300"/>
                  </a:lnTo>
                  <a:lnTo>
                    <a:pt x="4276344" y="45720"/>
                  </a:lnTo>
                  <a:lnTo>
                    <a:pt x="4276344" y="0"/>
                  </a:lnTo>
                  <a:close/>
                </a:path>
              </a:pathLst>
            </a:custGeom>
            <a:solidFill>
              <a:srgbClr val="93B5D1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95" name="object 5"/>
          <p:cNvGrpSpPr/>
          <p:nvPr/>
        </p:nvGrpSpPr>
        <p:grpSpPr>
          <a:xfrm>
            <a:off x="1677923" y="1374647"/>
            <a:ext cx="4128770" cy="356870"/>
            <a:chOff x="1677923" y="1374647"/>
            <a:chExt cx="4128770" cy="356870"/>
          </a:xfrm>
        </p:grpSpPr>
        <p:sp>
          <p:nvSpPr>
            <p:cNvPr id="1048658" name="object 6"/>
            <p:cNvSpPr/>
            <p:nvPr/>
          </p:nvSpPr>
          <p:spPr>
            <a:xfrm>
              <a:off x="1684019" y="1380743"/>
              <a:ext cx="4114800" cy="342900"/>
            </a:xfrm>
            <a:custGeom>
              <a:avLst/>
              <a:ahLst/>
              <a:rect l="l" t="t" r="r" b="b"/>
              <a:pathLst>
                <a:path w="4114800" h="342900">
                  <a:moveTo>
                    <a:pt x="411479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4114799" y="342899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9" name="object 7"/>
            <p:cNvSpPr/>
            <p:nvPr/>
          </p:nvSpPr>
          <p:spPr>
            <a:xfrm>
              <a:off x="1677923" y="1374647"/>
              <a:ext cx="4128770" cy="356870"/>
            </a:xfrm>
            <a:custGeom>
              <a:avLst/>
              <a:ahLst/>
              <a:rect l="l" t="t" r="r" b="b"/>
              <a:pathLst>
                <a:path w="4128770" h="356869">
                  <a:moveTo>
                    <a:pt x="4125467" y="0"/>
                  </a:moveTo>
                  <a:lnTo>
                    <a:pt x="3047" y="0"/>
                  </a:lnTo>
                  <a:lnTo>
                    <a:pt x="0" y="3047"/>
                  </a:lnTo>
                  <a:lnTo>
                    <a:pt x="0" y="353567"/>
                  </a:lnTo>
                  <a:lnTo>
                    <a:pt x="3047" y="356615"/>
                  </a:lnTo>
                  <a:lnTo>
                    <a:pt x="4125467" y="356615"/>
                  </a:lnTo>
                  <a:lnTo>
                    <a:pt x="4128515" y="353567"/>
                  </a:lnTo>
                  <a:lnTo>
                    <a:pt x="4128515" y="348995"/>
                  </a:lnTo>
                  <a:lnTo>
                    <a:pt x="13715" y="348995"/>
                  </a:lnTo>
                  <a:lnTo>
                    <a:pt x="6095" y="342899"/>
                  </a:lnTo>
                  <a:lnTo>
                    <a:pt x="13715" y="342899"/>
                  </a:lnTo>
                  <a:lnTo>
                    <a:pt x="13715" y="13715"/>
                  </a:lnTo>
                  <a:lnTo>
                    <a:pt x="6095" y="13715"/>
                  </a:lnTo>
                  <a:lnTo>
                    <a:pt x="13715" y="6095"/>
                  </a:lnTo>
                  <a:lnTo>
                    <a:pt x="4128515" y="6095"/>
                  </a:lnTo>
                  <a:lnTo>
                    <a:pt x="4128515" y="3047"/>
                  </a:lnTo>
                  <a:lnTo>
                    <a:pt x="4125467" y="0"/>
                  </a:lnTo>
                  <a:close/>
                </a:path>
                <a:path w="4128770" h="356869">
                  <a:moveTo>
                    <a:pt x="13715" y="342899"/>
                  </a:moveTo>
                  <a:lnTo>
                    <a:pt x="6095" y="342899"/>
                  </a:lnTo>
                  <a:lnTo>
                    <a:pt x="13715" y="348995"/>
                  </a:lnTo>
                  <a:lnTo>
                    <a:pt x="13715" y="342899"/>
                  </a:lnTo>
                  <a:close/>
                </a:path>
                <a:path w="4128770" h="356869">
                  <a:moveTo>
                    <a:pt x="4114799" y="342899"/>
                  </a:moveTo>
                  <a:lnTo>
                    <a:pt x="13715" y="342899"/>
                  </a:lnTo>
                  <a:lnTo>
                    <a:pt x="13715" y="348995"/>
                  </a:lnTo>
                  <a:lnTo>
                    <a:pt x="4114799" y="348995"/>
                  </a:lnTo>
                  <a:lnTo>
                    <a:pt x="4114799" y="342899"/>
                  </a:lnTo>
                  <a:close/>
                </a:path>
                <a:path w="4128770" h="356869">
                  <a:moveTo>
                    <a:pt x="4114799" y="6095"/>
                  </a:moveTo>
                  <a:lnTo>
                    <a:pt x="4114799" y="348995"/>
                  </a:lnTo>
                  <a:lnTo>
                    <a:pt x="4120895" y="342899"/>
                  </a:lnTo>
                  <a:lnTo>
                    <a:pt x="4128515" y="342899"/>
                  </a:lnTo>
                  <a:lnTo>
                    <a:pt x="4128515" y="13715"/>
                  </a:lnTo>
                  <a:lnTo>
                    <a:pt x="4120895" y="13715"/>
                  </a:lnTo>
                  <a:lnTo>
                    <a:pt x="4114799" y="6095"/>
                  </a:lnTo>
                  <a:close/>
                </a:path>
                <a:path w="4128770" h="356869">
                  <a:moveTo>
                    <a:pt x="4128515" y="342899"/>
                  </a:moveTo>
                  <a:lnTo>
                    <a:pt x="4120895" y="342899"/>
                  </a:lnTo>
                  <a:lnTo>
                    <a:pt x="4114799" y="348995"/>
                  </a:lnTo>
                  <a:lnTo>
                    <a:pt x="4128515" y="348995"/>
                  </a:lnTo>
                  <a:lnTo>
                    <a:pt x="4128515" y="342899"/>
                  </a:lnTo>
                  <a:close/>
                </a:path>
                <a:path w="4128770" h="356869">
                  <a:moveTo>
                    <a:pt x="13715" y="6095"/>
                  </a:moveTo>
                  <a:lnTo>
                    <a:pt x="6095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128770" h="356869">
                  <a:moveTo>
                    <a:pt x="41147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114799" y="13715"/>
                  </a:lnTo>
                  <a:lnTo>
                    <a:pt x="4114799" y="6095"/>
                  </a:lnTo>
                  <a:close/>
                </a:path>
                <a:path w="4128770" h="356869">
                  <a:moveTo>
                    <a:pt x="4128515" y="6095"/>
                  </a:moveTo>
                  <a:lnTo>
                    <a:pt x="4114799" y="6095"/>
                  </a:lnTo>
                  <a:lnTo>
                    <a:pt x="4120895" y="13715"/>
                  </a:lnTo>
                  <a:lnTo>
                    <a:pt x="4128515" y="13715"/>
                  </a:lnTo>
                  <a:lnTo>
                    <a:pt x="4128515" y="609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60" name="object 8"/>
          <p:cNvSpPr txBox="1"/>
          <p:nvPr/>
        </p:nvSpPr>
        <p:spPr>
          <a:xfrm>
            <a:off x="1684019" y="1380743"/>
            <a:ext cx="4114800" cy="370205"/>
          </a:xfrm>
          <a:prstGeom prst="rect"/>
        </p:spPr>
        <p:txBody>
          <a:bodyPr bIns="0" lIns="0" rIns="0" rtlCol="0" tIns="38100" vert="horz" wrap="square">
            <a:spAutoFit/>
          </a:bodyPr>
          <a:p>
            <a:pPr marL="45085">
              <a:lnSpc>
                <a:spcPct val="100000"/>
              </a:lnSpc>
              <a:spcBef>
                <a:spcPts val="300"/>
              </a:spcBef>
            </a:pPr>
            <a:r>
              <a:rPr dirty="0" sz="1600" spc="-285">
                <a:latin typeface="Microsoft Sans Serif"/>
                <a:cs typeface="Microsoft Sans Serif"/>
              </a:rPr>
              <a:t>T</a:t>
            </a:r>
            <a:r>
              <a:rPr dirty="0" sz="1600" spc="-200">
                <a:latin typeface="Microsoft Sans Serif"/>
                <a:cs typeface="Microsoft Sans Serif"/>
              </a:rPr>
              <a:t>U</a:t>
            </a:r>
            <a:r>
              <a:rPr dirty="0" sz="1600" spc="-15">
                <a:latin typeface="Microsoft Sans Serif"/>
                <a:cs typeface="Microsoft Sans Serif"/>
              </a:rPr>
              <a:t>G</a:t>
            </a:r>
            <a:r>
              <a:rPr dirty="0" sz="1600" spc="-110">
                <a:latin typeface="Microsoft Sans Serif"/>
                <a:cs typeface="Microsoft Sans Serif"/>
              </a:rPr>
              <a:t>A</a:t>
            </a:r>
            <a:r>
              <a:rPr dirty="0" sz="1600" spc="-270">
                <a:latin typeface="Microsoft Sans Serif"/>
                <a:cs typeface="Microsoft Sans Serif"/>
              </a:rPr>
              <a:t>S</a:t>
            </a:r>
            <a:r>
              <a:rPr dirty="0" sz="1600" spc="20">
                <a:latin typeface="Microsoft Sans Serif"/>
                <a:cs typeface="Microsoft Sans Serif"/>
              </a:rPr>
              <a:t> </a:t>
            </a:r>
            <a:r>
              <a:rPr dirty="0" sz="1600" spc="-270">
                <a:latin typeface="Microsoft Sans Serif"/>
                <a:cs typeface="Microsoft Sans Serif"/>
              </a:rPr>
              <a:t>P</a:t>
            </a:r>
            <a:r>
              <a:rPr dirty="0" sz="1600" spc="-195">
                <a:latin typeface="Microsoft Sans Serif"/>
                <a:cs typeface="Microsoft Sans Serif"/>
              </a:rPr>
              <a:t>K</a:t>
            </a:r>
            <a:r>
              <a:rPr dirty="0" sz="1600" spc="-195">
                <a:latin typeface="Microsoft Sans Serif"/>
                <a:cs typeface="Microsoft Sans Serif"/>
              </a:rPr>
              <a:t>n</a:t>
            </a:r>
            <a:r>
              <a:rPr dirty="0" sz="1600" spc="10">
                <a:latin typeface="Microsoft Sans Serif"/>
                <a:cs typeface="Microsoft Sans Serif"/>
              </a:rPr>
              <a:t> </a:t>
            </a:r>
            <a:r>
              <a:rPr dirty="0" sz="1600" spc="-395">
                <a:latin typeface="Microsoft Sans Serif"/>
                <a:cs typeface="Microsoft Sans Serif"/>
              </a:rPr>
              <a:t>P</a:t>
            </a:r>
            <a:r>
              <a:rPr dirty="0" sz="1600" spc="-110">
                <a:latin typeface="Microsoft Sans Serif"/>
                <a:cs typeface="Microsoft Sans Serif"/>
              </a:rPr>
              <a:t>A</a:t>
            </a:r>
            <a:r>
              <a:rPr dirty="0" sz="1600" spc="-360">
                <a:latin typeface="Microsoft Sans Serif"/>
                <a:cs typeface="Microsoft Sans Serif"/>
              </a:rPr>
              <a:t>R</a:t>
            </a:r>
            <a:r>
              <a:rPr dirty="0" sz="1600" spc="-110">
                <a:latin typeface="Microsoft Sans Serif"/>
                <a:cs typeface="Microsoft Sans Serif"/>
              </a:rPr>
              <a:t>A</a:t>
            </a:r>
            <a:r>
              <a:rPr dirty="0" sz="1600" spc="-200">
                <a:latin typeface="Microsoft Sans Serif"/>
                <a:cs typeface="Microsoft Sans Serif"/>
              </a:rPr>
              <a:t>D</a:t>
            </a:r>
            <a:r>
              <a:rPr dirty="0" sz="1600" spc="-100">
                <a:latin typeface="Microsoft Sans Serif"/>
                <a:cs typeface="Microsoft Sans Serif"/>
              </a:rPr>
              <a:t>I</a:t>
            </a:r>
            <a:r>
              <a:rPr dirty="0" sz="1600" spc="-15">
                <a:latin typeface="Microsoft Sans Serif"/>
                <a:cs typeface="Microsoft Sans Serif"/>
              </a:rPr>
              <a:t>G</a:t>
            </a:r>
            <a:r>
              <a:rPr dirty="0" sz="1600" spc="-105">
                <a:latin typeface="Microsoft Sans Serif"/>
                <a:cs typeface="Microsoft Sans Serif"/>
              </a:rPr>
              <a:t>M</a:t>
            </a:r>
            <a:r>
              <a:rPr dirty="0" sz="1600" spc="-105">
                <a:latin typeface="Microsoft Sans Serif"/>
                <a:cs typeface="Microsoft Sans Serif"/>
              </a:rPr>
              <a:t>A</a:t>
            </a:r>
            <a:r>
              <a:rPr dirty="0" sz="1600" spc="35">
                <a:latin typeface="Microsoft Sans Serif"/>
                <a:cs typeface="Microsoft Sans Serif"/>
              </a:rPr>
              <a:t> </a:t>
            </a:r>
            <a:r>
              <a:rPr dirty="0" sz="1600" spc="-300">
                <a:latin typeface="Microsoft Sans Serif"/>
                <a:cs typeface="Microsoft Sans Serif"/>
              </a:rPr>
              <a:t>B</a:t>
            </a:r>
            <a:r>
              <a:rPr dirty="0" sz="1600" spc="-110">
                <a:latin typeface="Microsoft Sans Serif"/>
                <a:cs typeface="Microsoft Sans Serif"/>
              </a:rPr>
              <a:t>A</a:t>
            </a:r>
            <a:r>
              <a:rPr dirty="0" sz="1600" spc="-360">
                <a:latin typeface="Microsoft Sans Serif"/>
                <a:cs typeface="Microsoft Sans Serif"/>
              </a:rPr>
              <a:t>R</a:t>
            </a:r>
            <a:r>
              <a:rPr dirty="0" sz="1600" spc="-195">
                <a:latin typeface="Microsoft Sans Serif"/>
                <a:cs typeface="Microsoft Sans Serif"/>
              </a:rPr>
              <a:t>U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96" name="object 9"/>
          <p:cNvGrpSpPr/>
          <p:nvPr/>
        </p:nvGrpSpPr>
        <p:grpSpPr>
          <a:xfrm>
            <a:off x="1563623" y="1984247"/>
            <a:ext cx="4395470" cy="2490470"/>
            <a:chOff x="1563623" y="1984247"/>
            <a:chExt cx="4395470" cy="2490470"/>
          </a:xfrm>
        </p:grpSpPr>
        <p:sp>
          <p:nvSpPr>
            <p:cNvPr id="1048661" name="object 10"/>
            <p:cNvSpPr/>
            <p:nvPr/>
          </p:nvSpPr>
          <p:spPr>
            <a:xfrm>
              <a:off x="1569719" y="1990343"/>
              <a:ext cx="4381500" cy="2476500"/>
            </a:xfrm>
            <a:custGeom>
              <a:avLst/>
              <a:ahLst/>
              <a:rect l="l" t="t" r="r" b="b"/>
              <a:pathLst>
                <a:path w="4381500" h="2476500">
                  <a:moveTo>
                    <a:pt x="4381499" y="0"/>
                  </a:moveTo>
                  <a:lnTo>
                    <a:pt x="0" y="0"/>
                  </a:lnTo>
                  <a:lnTo>
                    <a:pt x="0" y="2476499"/>
                  </a:lnTo>
                  <a:lnTo>
                    <a:pt x="4381499" y="2476499"/>
                  </a:lnTo>
                  <a:lnTo>
                    <a:pt x="4381499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2" name="object 11"/>
            <p:cNvSpPr/>
            <p:nvPr/>
          </p:nvSpPr>
          <p:spPr>
            <a:xfrm>
              <a:off x="1563623" y="1984247"/>
              <a:ext cx="4395470" cy="2490470"/>
            </a:xfrm>
            <a:custGeom>
              <a:avLst/>
              <a:ahLst/>
              <a:rect l="l" t="t" r="r" b="b"/>
              <a:pathLst>
                <a:path w="4395470" h="2490470">
                  <a:moveTo>
                    <a:pt x="439216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2487167"/>
                  </a:lnTo>
                  <a:lnTo>
                    <a:pt x="3048" y="2490215"/>
                  </a:lnTo>
                  <a:lnTo>
                    <a:pt x="4392167" y="2490215"/>
                  </a:lnTo>
                  <a:lnTo>
                    <a:pt x="4395215" y="2487167"/>
                  </a:lnTo>
                  <a:lnTo>
                    <a:pt x="4395215" y="2482595"/>
                  </a:lnTo>
                  <a:lnTo>
                    <a:pt x="13715" y="2482595"/>
                  </a:lnTo>
                  <a:lnTo>
                    <a:pt x="6096" y="2476499"/>
                  </a:lnTo>
                  <a:lnTo>
                    <a:pt x="13715" y="2476499"/>
                  </a:lnTo>
                  <a:lnTo>
                    <a:pt x="13715" y="13715"/>
                  </a:lnTo>
                  <a:lnTo>
                    <a:pt x="6096" y="13715"/>
                  </a:lnTo>
                  <a:lnTo>
                    <a:pt x="13715" y="6095"/>
                  </a:lnTo>
                  <a:lnTo>
                    <a:pt x="4395215" y="6095"/>
                  </a:lnTo>
                  <a:lnTo>
                    <a:pt x="4395215" y="3048"/>
                  </a:lnTo>
                  <a:lnTo>
                    <a:pt x="4392167" y="0"/>
                  </a:lnTo>
                  <a:close/>
                </a:path>
                <a:path w="4395470" h="2490470">
                  <a:moveTo>
                    <a:pt x="13715" y="2476499"/>
                  </a:moveTo>
                  <a:lnTo>
                    <a:pt x="6096" y="2476499"/>
                  </a:lnTo>
                  <a:lnTo>
                    <a:pt x="13715" y="2482595"/>
                  </a:lnTo>
                  <a:lnTo>
                    <a:pt x="13715" y="2476499"/>
                  </a:lnTo>
                  <a:close/>
                </a:path>
                <a:path w="4395470" h="2490470">
                  <a:moveTo>
                    <a:pt x="4381499" y="2476499"/>
                  </a:moveTo>
                  <a:lnTo>
                    <a:pt x="13715" y="2476499"/>
                  </a:lnTo>
                  <a:lnTo>
                    <a:pt x="13715" y="2482595"/>
                  </a:lnTo>
                  <a:lnTo>
                    <a:pt x="4381499" y="2482595"/>
                  </a:lnTo>
                  <a:lnTo>
                    <a:pt x="4381499" y="2476499"/>
                  </a:lnTo>
                  <a:close/>
                </a:path>
                <a:path w="4395470" h="2490470">
                  <a:moveTo>
                    <a:pt x="4381499" y="6095"/>
                  </a:moveTo>
                  <a:lnTo>
                    <a:pt x="4381499" y="2482595"/>
                  </a:lnTo>
                  <a:lnTo>
                    <a:pt x="4387595" y="2476499"/>
                  </a:lnTo>
                  <a:lnTo>
                    <a:pt x="4395215" y="2476499"/>
                  </a:lnTo>
                  <a:lnTo>
                    <a:pt x="4395215" y="13715"/>
                  </a:lnTo>
                  <a:lnTo>
                    <a:pt x="4387595" y="13715"/>
                  </a:lnTo>
                  <a:lnTo>
                    <a:pt x="4381499" y="6095"/>
                  </a:lnTo>
                  <a:close/>
                </a:path>
                <a:path w="4395470" h="2490470">
                  <a:moveTo>
                    <a:pt x="4395215" y="2476499"/>
                  </a:moveTo>
                  <a:lnTo>
                    <a:pt x="4387595" y="2476499"/>
                  </a:lnTo>
                  <a:lnTo>
                    <a:pt x="4381499" y="2482595"/>
                  </a:lnTo>
                  <a:lnTo>
                    <a:pt x="4395215" y="2482595"/>
                  </a:lnTo>
                  <a:lnTo>
                    <a:pt x="4395215" y="2476499"/>
                  </a:lnTo>
                  <a:close/>
                </a:path>
                <a:path w="4395470" h="2490470">
                  <a:moveTo>
                    <a:pt x="13715" y="6095"/>
                  </a:moveTo>
                  <a:lnTo>
                    <a:pt x="6096" y="13715"/>
                  </a:lnTo>
                  <a:lnTo>
                    <a:pt x="13715" y="13715"/>
                  </a:lnTo>
                  <a:lnTo>
                    <a:pt x="13715" y="6095"/>
                  </a:lnTo>
                  <a:close/>
                </a:path>
                <a:path w="4395470" h="2490470">
                  <a:moveTo>
                    <a:pt x="4381499" y="6095"/>
                  </a:moveTo>
                  <a:lnTo>
                    <a:pt x="13715" y="6095"/>
                  </a:lnTo>
                  <a:lnTo>
                    <a:pt x="13715" y="13715"/>
                  </a:lnTo>
                  <a:lnTo>
                    <a:pt x="4381499" y="13715"/>
                  </a:lnTo>
                  <a:lnTo>
                    <a:pt x="4381499" y="6095"/>
                  </a:lnTo>
                  <a:close/>
                </a:path>
                <a:path w="4395470" h="2490470">
                  <a:moveTo>
                    <a:pt x="4395215" y="6095"/>
                  </a:moveTo>
                  <a:lnTo>
                    <a:pt x="4381499" y="6095"/>
                  </a:lnTo>
                  <a:lnTo>
                    <a:pt x="4387595" y="13715"/>
                  </a:lnTo>
                  <a:lnTo>
                    <a:pt x="4395215" y="13715"/>
                  </a:lnTo>
                  <a:lnTo>
                    <a:pt x="4395215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63" name="object 12"/>
          <p:cNvSpPr txBox="1"/>
          <p:nvPr/>
        </p:nvSpPr>
        <p:spPr>
          <a:xfrm>
            <a:off x="1493519" y="1304543"/>
            <a:ext cx="4570730" cy="3023680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281940" marR="374650">
              <a:lnSpc>
                <a:spcPct val="90000"/>
              </a:lnSpc>
            </a:pPr>
            <a:r>
              <a:rPr dirty="0" sz="1450" spc="-315">
                <a:solidFill>
                  <a:srgbClr val="FFFF00"/>
                </a:solidFill>
                <a:latin typeface="Microsoft Sans Serif"/>
                <a:cs typeface="Microsoft Sans Serif"/>
              </a:rPr>
              <a:t>T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u</a:t>
            </a:r>
            <a:r>
              <a:rPr dirty="0" sz="1450" spc="-114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245">
                <a:solidFill>
                  <a:srgbClr val="FFFF00"/>
                </a:solidFill>
                <a:latin typeface="Microsoft Sans Serif"/>
                <a:cs typeface="Microsoft Sans Serif"/>
              </a:rPr>
              <a:t>s</a:t>
            </a:r>
            <a:r>
              <a:rPr dirty="0" sz="1450" spc="-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240">
                <a:solidFill>
                  <a:srgbClr val="FFFF00"/>
                </a:solidFill>
                <a:latin typeface="Microsoft Sans Serif"/>
                <a:cs typeface="Microsoft Sans Serif"/>
              </a:rPr>
              <a:t>P</a:t>
            </a:r>
            <a:r>
              <a:rPr dirty="0" sz="1450" spc="-170">
                <a:solidFill>
                  <a:srgbClr val="FFFF00"/>
                </a:solidFill>
                <a:latin typeface="Microsoft Sans Serif"/>
                <a:cs typeface="Microsoft Sans Serif"/>
              </a:rPr>
              <a:t>K</a:t>
            </a:r>
            <a:r>
              <a:rPr dirty="0" sz="1450" spc="-17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pa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r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ad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240">
                <a:solidFill>
                  <a:srgbClr val="FFFF00"/>
                </a:solidFill>
                <a:latin typeface="Microsoft Sans Serif"/>
                <a:cs typeface="Microsoft Sans Serif"/>
              </a:rPr>
              <a:t>m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ba</a:t>
            </a:r>
            <a:r>
              <a:rPr dirty="0" sz="1450" spc="20">
                <a:solidFill>
                  <a:srgbClr val="FFFF00"/>
                </a:solidFill>
                <a:latin typeface="Microsoft Sans Serif"/>
                <a:cs typeface="Microsoft Sans Serif"/>
              </a:rPr>
              <a:t>r</a:t>
            </a:r>
            <a:r>
              <a:rPr dirty="0" sz="1450" spc="-175">
                <a:solidFill>
                  <a:srgbClr val="FFFF00"/>
                </a:solidFill>
                <a:latin typeface="Microsoft Sans Serif"/>
                <a:cs typeface="Microsoft Sans Serif"/>
              </a:rPr>
              <a:t>u</a:t>
            </a:r>
            <a:r>
              <a:rPr dirty="0" sz="1450" spc="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ada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l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175">
                <a:solidFill>
                  <a:srgbClr val="FFFF00"/>
                </a:solidFill>
                <a:latin typeface="Microsoft Sans Serif"/>
                <a:cs typeface="Microsoft Sans Serif"/>
              </a:rPr>
              <a:t>h</a:t>
            </a:r>
            <a:r>
              <a:rPr dirty="0" sz="1450" spc="-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240">
                <a:solidFill>
                  <a:srgbClr val="FFFF00"/>
                </a:solidFill>
                <a:latin typeface="Microsoft Sans Serif"/>
                <a:cs typeface="Microsoft Sans Serif"/>
              </a:rPr>
              <a:t>m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114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240">
                <a:solidFill>
                  <a:srgbClr val="FFFF00"/>
                </a:solidFill>
                <a:latin typeface="Microsoft Sans Serif"/>
                <a:cs typeface="Microsoft Sans Serif"/>
              </a:rPr>
              <a:t>m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ba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50">
                <a:solidFill>
                  <a:srgbClr val="FFFF00"/>
                </a:solidFill>
                <a:latin typeface="Microsoft Sans Serif"/>
                <a:cs typeface="Microsoft Sans Serif"/>
              </a:rPr>
              <a:t>k</a:t>
            </a:r>
            <a:r>
              <a:rPr dirty="0" sz="1450" spc="-5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114">
                <a:solidFill>
                  <a:srgbClr val="FFFF00"/>
                </a:solidFill>
                <a:latin typeface="Microsoft Sans Serif"/>
                <a:cs typeface="Microsoft Sans Serif"/>
              </a:rPr>
              <a:t>n 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p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d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d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50">
                <a:solidFill>
                  <a:srgbClr val="FFFF00"/>
                </a:solidFill>
                <a:latin typeface="Microsoft Sans Serif"/>
                <a:cs typeface="Microsoft Sans Serif"/>
              </a:rPr>
              <a:t>k</a:t>
            </a:r>
            <a:r>
              <a:rPr dirty="0" sz="1450" spc="-5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17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3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d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240">
                <a:solidFill>
                  <a:srgbClr val="FFFF00"/>
                </a:solidFill>
                <a:latin typeface="Microsoft Sans Serif"/>
                <a:cs typeface="Microsoft Sans Serif"/>
              </a:rPr>
              <a:t>m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o</a:t>
            </a:r>
            <a:r>
              <a:rPr dirty="0" sz="1450" spc="-60">
                <a:solidFill>
                  <a:srgbClr val="FFFF00"/>
                </a:solidFill>
                <a:latin typeface="Microsoft Sans Serif"/>
                <a:cs typeface="Microsoft Sans Serif"/>
              </a:rPr>
              <a:t>k</a:t>
            </a:r>
            <a:r>
              <a:rPr dirty="0" sz="1450" spc="-60">
                <a:solidFill>
                  <a:srgbClr val="FFFF00"/>
                </a:solidFill>
                <a:latin typeface="Microsoft Sans Serif"/>
                <a:cs typeface="Microsoft Sans Serif"/>
              </a:rPr>
              <a:t>r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250">
                <a:solidFill>
                  <a:srgbClr val="FFFF00"/>
                </a:solidFill>
                <a:latin typeface="Microsoft Sans Serif"/>
                <a:cs typeface="Microsoft Sans Serif"/>
              </a:rPr>
              <a:t>s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5">
                <a:solidFill>
                  <a:srgbClr val="FFFF00"/>
                </a:solidFill>
                <a:latin typeface="Microsoft Sans Serif"/>
                <a:cs typeface="Microsoft Sans Serif"/>
              </a:rPr>
              <a:t>y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240">
                <a:solidFill>
                  <a:srgbClr val="FFFF00"/>
                </a:solidFill>
                <a:latin typeface="Microsoft Sans Serif"/>
                <a:cs typeface="Microsoft Sans Serif"/>
              </a:rPr>
              <a:t>m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114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240">
                <a:solidFill>
                  <a:srgbClr val="FFFF00"/>
                </a:solidFill>
                <a:latin typeface="Microsoft Sans Serif"/>
                <a:cs typeface="Microsoft Sans Serif"/>
              </a:rPr>
              <a:t>m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ba</a:t>
            </a:r>
            <a:r>
              <a:rPr dirty="0" sz="1450" spc="-17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2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t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35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75">
                <a:solidFill>
                  <a:srgbClr val="FFFF00"/>
                </a:solidFill>
                <a:latin typeface="Microsoft Sans Serif"/>
                <a:cs typeface="Microsoft Sans Serif"/>
              </a:rPr>
              <a:t>f</a:t>
            </a:r>
            <a:r>
              <a:rPr dirty="0" sz="1450" spc="-125">
                <a:solidFill>
                  <a:srgbClr val="FFFF00"/>
                </a:solidFill>
                <a:latin typeface="Microsoft Sans Serif"/>
                <a:cs typeface="Microsoft Sans Serif"/>
              </a:rPr>
              <a:t>un</a:t>
            </a:r>
            <a:r>
              <a:rPr dirty="0" sz="1450" spc="-120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250">
                <a:solidFill>
                  <a:srgbClr val="FFFF00"/>
                </a:solidFill>
                <a:latin typeface="Microsoft Sans Serif"/>
                <a:cs typeface="Microsoft Sans Serif"/>
              </a:rPr>
              <a:t>s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 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p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o</a:t>
            </a:r>
            <a:r>
              <a:rPr dirty="0" sz="1450" spc="-105">
                <a:solidFill>
                  <a:srgbClr val="FFFF00"/>
                </a:solidFill>
                <a:latin typeface="Microsoft Sans Serif"/>
                <a:cs typeface="Microsoft Sans Serif"/>
              </a:rPr>
              <a:t>k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o</a:t>
            </a:r>
            <a:r>
              <a:rPr dirty="0" sz="1450" spc="-120">
                <a:solidFill>
                  <a:srgbClr val="FFFF00"/>
                </a:solidFill>
                <a:latin typeface="Microsoft Sans Serif"/>
                <a:cs typeface="Microsoft Sans Serif"/>
              </a:rPr>
              <a:t>k</a:t>
            </a:r>
            <a:r>
              <a:rPr dirty="0" sz="1450" spc="-65">
                <a:solidFill>
                  <a:srgbClr val="FFFF00"/>
                </a:solidFill>
                <a:latin typeface="Microsoft Sans Serif"/>
                <a:cs typeface="Microsoft Sans Serif"/>
              </a:rPr>
              <a:t>,</a:t>
            </a:r>
            <a:r>
              <a:rPr dirty="0" sz="1450" spc="-2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5">
                <a:solidFill>
                  <a:srgbClr val="FFFF00"/>
                </a:solidFill>
                <a:latin typeface="Microsoft Sans Serif"/>
                <a:cs typeface="Microsoft Sans Serif"/>
              </a:rPr>
              <a:t>y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t</a:t>
            </a:r>
            <a:r>
              <a:rPr dirty="0" sz="1450" spc="-135">
                <a:solidFill>
                  <a:srgbClr val="FFFF00"/>
                </a:solidFill>
                <a:latin typeface="Microsoft Sans Serif"/>
                <a:cs typeface="Microsoft Sans Serif"/>
              </a:rPr>
              <a:t>u:</a:t>
            </a:r>
            <a:endParaRPr sz="1450">
              <a:latin typeface="Microsoft Sans Serif"/>
              <a:cs typeface="Microsoft Sans Serif"/>
            </a:endParaRPr>
          </a:p>
          <a:p>
            <a:pPr indent="-160020" marL="281940" marR="584835">
              <a:lnSpc>
                <a:spcPts val="1570"/>
              </a:lnSpc>
              <a:spcBef>
                <a:spcPts val="370"/>
              </a:spcBef>
              <a:buClr>
                <a:srgbClr val="DD8046"/>
              </a:buClr>
              <a:buSzPct val="58620"/>
              <a:buFont typeface="Wingdings"/>
              <a:buChar char=""/>
              <a:tabLst>
                <a:tab algn="l" pos="281940"/>
              </a:tabLst>
            </a:pP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Mengembangkan</a:t>
            </a:r>
            <a:r>
              <a:rPr dirty="0" sz="1450" spc="-3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kecerdasan</a:t>
            </a:r>
            <a:r>
              <a:rPr dirty="0" sz="1450" spc="-3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40">
                <a:solidFill>
                  <a:srgbClr val="FFFF00"/>
                </a:solidFill>
                <a:latin typeface="Microsoft Sans Serif"/>
                <a:cs typeface="Microsoft Sans Serif"/>
              </a:rPr>
              <a:t>warga</a:t>
            </a:r>
            <a:r>
              <a:rPr dirty="0" sz="1450" spc="-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5">
                <a:solidFill>
                  <a:srgbClr val="FFFF00"/>
                </a:solidFill>
                <a:latin typeface="Microsoft Sans Serif"/>
                <a:cs typeface="Microsoft Sans Serif"/>
              </a:rPr>
              <a:t>negara</a:t>
            </a:r>
            <a:r>
              <a:rPr dirty="0" sz="1450" spc="3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i="1" spc="-75">
                <a:solidFill>
                  <a:srgbClr val="FFFF00"/>
                </a:solidFill>
                <a:latin typeface="Arial"/>
                <a:cs typeface="Arial"/>
              </a:rPr>
              <a:t>(civic </a:t>
            </a:r>
            <a:r>
              <a:rPr dirty="0" sz="1450" i="1" spc="-3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50" i="1" spc="-105">
                <a:solidFill>
                  <a:srgbClr val="FFFF00"/>
                </a:solidFill>
                <a:latin typeface="Arial"/>
                <a:cs typeface="Arial"/>
              </a:rPr>
              <a:t>intelegence)</a:t>
            </a:r>
            <a:endParaRPr sz="1450">
              <a:latin typeface="Arial"/>
              <a:cs typeface="Arial"/>
            </a:endParaRPr>
          </a:p>
          <a:p>
            <a:pPr indent="-160655" marL="281940">
              <a:lnSpc>
                <a:spcPct val="100000"/>
              </a:lnSpc>
              <a:spcBef>
                <a:spcPts val="150"/>
              </a:spcBef>
              <a:buClr>
                <a:srgbClr val="DD8046"/>
              </a:buClr>
              <a:buSzPct val="58620"/>
              <a:buFont typeface="Wingdings"/>
              <a:buChar char=""/>
              <a:tabLst>
                <a:tab algn="l" pos="281940"/>
              </a:tabLst>
            </a:pP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Membina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60">
                <a:solidFill>
                  <a:srgbClr val="FFFF00"/>
                </a:solidFill>
                <a:latin typeface="Microsoft Sans Serif"/>
                <a:cs typeface="Microsoft Sans Serif"/>
              </a:rPr>
              <a:t>tanggungjawab</a:t>
            </a:r>
            <a:r>
              <a:rPr dirty="0" sz="1450" spc="-2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40">
                <a:solidFill>
                  <a:srgbClr val="FFFF00"/>
                </a:solidFill>
                <a:latin typeface="Microsoft Sans Serif"/>
                <a:cs typeface="Microsoft Sans Serif"/>
              </a:rPr>
              <a:t>warga</a:t>
            </a:r>
            <a:r>
              <a:rPr dirty="0" sz="145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55">
                <a:solidFill>
                  <a:srgbClr val="FFFF00"/>
                </a:solidFill>
                <a:latin typeface="Microsoft Sans Serif"/>
                <a:cs typeface="Microsoft Sans Serif"/>
              </a:rPr>
              <a:t>negara</a:t>
            </a:r>
            <a:endParaRPr sz="1450">
              <a:latin typeface="Microsoft Sans Serif"/>
              <a:cs typeface="Microsoft Sans Serif"/>
            </a:endParaRPr>
          </a:p>
          <a:p>
            <a:pPr marL="222250">
              <a:lnSpc>
                <a:spcPct val="100000"/>
              </a:lnSpc>
              <a:spcBef>
                <a:spcPts val="180"/>
              </a:spcBef>
            </a:pPr>
            <a:r>
              <a:rPr dirty="0" sz="1450" i="1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1450" i="1" spc="-17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7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1450" i="1" spc="-3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17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1450" i="1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450" i="1" spc="-215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dirty="0" sz="1450" i="1" spc="-80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dirty="0" sz="1450" i="1" spc="-175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1450" i="1" spc="-25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8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ili</a:t>
            </a:r>
            <a:r>
              <a:rPr dirty="0" sz="1450" i="1" spc="-1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1450" i="1" spc="-95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1450" i="1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  <a:p>
            <a:pPr indent="-160655" marL="2819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8620"/>
              <a:buFont typeface="Wingdings"/>
              <a:buChar char=""/>
              <a:tabLst>
                <a:tab algn="l" pos="281940"/>
              </a:tabLst>
            </a:pP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M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d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o</a:t>
            </a:r>
            <a:r>
              <a:rPr dirty="0" sz="1450" spc="-30">
                <a:solidFill>
                  <a:srgbClr val="FFFF00"/>
                </a:solidFill>
                <a:latin typeface="Microsoft Sans Serif"/>
                <a:cs typeface="Microsoft Sans Serif"/>
              </a:rPr>
              <a:t>r</a:t>
            </a:r>
            <a:r>
              <a:rPr dirty="0" sz="1450" spc="-80">
                <a:solidFill>
                  <a:srgbClr val="FFFF00"/>
                </a:solidFill>
                <a:latin typeface="Microsoft Sans Serif"/>
                <a:cs typeface="Microsoft Sans Serif"/>
              </a:rPr>
              <a:t>o</a:t>
            </a:r>
            <a:r>
              <a:rPr dirty="0" sz="1450" spc="-9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90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2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pa</a:t>
            </a:r>
            <a:r>
              <a:rPr dirty="0" sz="1450" spc="20">
                <a:solidFill>
                  <a:srgbClr val="FFFF00"/>
                </a:solidFill>
                <a:latin typeface="Microsoft Sans Serif"/>
                <a:cs typeface="Microsoft Sans Serif"/>
              </a:rPr>
              <a:t>r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t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250">
                <a:solidFill>
                  <a:srgbClr val="FFFF00"/>
                </a:solidFill>
                <a:latin typeface="Microsoft Sans Serif"/>
                <a:cs typeface="Microsoft Sans Serif"/>
              </a:rPr>
              <a:t>s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pa</a:t>
            </a:r>
            <a:r>
              <a:rPr dirty="0" sz="1450" spc="-250">
                <a:solidFill>
                  <a:srgbClr val="FFFF00"/>
                </a:solidFill>
                <a:latin typeface="Microsoft Sans Serif"/>
                <a:cs typeface="Microsoft Sans Serif"/>
              </a:rPr>
              <a:t>s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i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40">
                <a:solidFill>
                  <a:srgbClr val="FFFF00"/>
                </a:solidFill>
                <a:latin typeface="Microsoft Sans Serif"/>
                <a:cs typeface="Microsoft Sans Serif"/>
              </a:rPr>
              <a:t>w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5">
                <a:solidFill>
                  <a:srgbClr val="FFFF00"/>
                </a:solidFill>
                <a:latin typeface="Microsoft Sans Serif"/>
                <a:cs typeface="Microsoft Sans Serif"/>
              </a:rPr>
              <a:t>r</a:t>
            </a:r>
            <a:r>
              <a:rPr dirty="0" sz="1450" spc="-35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5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dirty="0" sz="1450" spc="-135">
                <a:solidFill>
                  <a:srgbClr val="FFFF00"/>
                </a:solidFill>
                <a:latin typeface="Microsoft Sans Serif"/>
                <a:cs typeface="Microsoft Sans Serif"/>
              </a:rPr>
              <a:t>n</a:t>
            </a:r>
            <a:r>
              <a:rPr dirty="0" sz="1450" spc="-130">
                <a:solidFill>
                  <a:srgbClr val="FFFF00"/>
                </a:solidFill>
                <a:latin typeface="Microsoft Sans Serif"/>
                <a:cs typeface="Microsoft Sans Serif"/>
              </a:rPr>
              <a:t>e</a:t>
            </a:r>
            <a:r>
              <a:rPr dirty="0" sz="1450" spc="-35">
                <a:solidFill>
                  <a:srgbClr val="FFFF00"/>
                </a:solidFill>
                <a:latin typeface="Microsoft Sans Serif"/>
                <a:cs typeface="Microsoft Sans Serif"/>
              </a:rPr>
              <a:t>g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r>
              <a:rPr dirty="0" sz="1450" spc="-15">
                <a:solidFill>
                  <a:srgbClr val="FFFF00"/>
                </a:solidFill>
                <a:latin typeface="Microsoft Sans Serif"/>
                <a:cs typeface="Microsoft Sans Serif"/>
              </a:rPr>
              <a:t>r</a:t>
            </a:r>
            <a:r>
              <a:rPr dirty="0" sz="1450" spc="-10">
                <a:solidFill>
                  <a:srgbClr val="FFFF00"/>
                </a:solidFill>
                <a:latin typeface="Microsoft Sans Serif"/>
                <a:cs typeface="Microsoft Sans Serif"/>
              </a:rPr>
              <a:t>a</a:t>
            </a:r>
            <a:endParaRPr sz="1450">
              <a:latin typeface="Microsoft Sans Serif"/>
              <a:cs typeface="Microsoft Sans Serif"/>
            </a:endParaRPr>
          </a:p>
          <a:p>
            <a:pPr marL="222250">
              <a:lnSpc>
                <a:spcPct val="100000"/>
              </a:lnSpc>
              <a:spcBef>
                <a:spcPts val="165"/>
              </a:spcBef>
            </a:pPr>
            <a:r>
              <a:rPr dirty="0" sz="1450" i="1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1450" i="1" spc="-17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7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1450" i="1" spc="-3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17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1450" i="1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450" i="1" spc="-80">
                <a:solidFill>
                  <a:srgbClr val="FFFF00"/>
                </a:solidFill>
                <a:latin typeface="Arial"/>
                <a:cs typeface="Arial"/>
              </a:rPr>
              <a:t>pa</a:t>
            </a:r>
            <a:r>
              <a:rPr dirty="0" sz="1450" i="1" spc="-3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450" i="1" spc="-1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17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8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1450" i="1" spc="-6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450" i="1" spc="-1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1450" i="1" spc="-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450" i="1" spc="-95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450" i="1" spc="-175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1450" i="1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97" name="object 13"/>
          <p:cNvGrpSpPr/>
          <p:nvPr/>
        </p:nvGrpSpPr>
        <p:grpSpPr>
          <a:xfrm>
            <a:off x="1493519" y="6025895"/>
            <a:ext cx="4572000" cy="684530"/>
            <a:chOff x="1493519" y="6025895"/>
            <a:chExt cx="4572000" cy="684530"/>
          </a:xfrm>
        </p:grpSpPr>
        <p:sp>
          <p:nvSpPr>
            <p:cNvPr id="1048664" name="object 14"/>
            <p:cNvSpPr/>
            <p:nvPr/>
          </p:nvSpPr>
          <p:spPr>
            <a:xfrm>
              <a:off x="1493519" y="6595871"/>
              <a:ext cx="76200" cy="114300"/>
            </a:xfrm>
            <a:custGeom>
              <a:avLst/>
              <a:ahLst/>
              <a:rect l="l" t="t" r="r" b="b"/>
              <a:pathLst>
                <a:path w="76200" h="114300">
                  <a:moveTo>
                    <a:pt x="0" y="114299"/>
                  </a:moveTo>
                  <a:lnTo>
                    <a:pt x="76200" y="114299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114299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5" name="object 15"/>
            <p:cNvSpPr/>
            <p:nvPr/>
          </p:nvSpPr>
          <p:spPr>
            <a:xfrm>
              <a:off x="5913119" y="6595871"/>
              <a:ext cx="152400" cy="114300"/>
            </a:xfrm>
            <a:custGeom>
              <a:avLst/>
              <a:ahLst/>
              <a:rect l="l" t="t" r="r" b="b"/>
              <a:pathLst>
                <a:path w="152400" h="114300">
                  <a:moveTo>
                    <a:pt x="0" y="114299"/>
                  </a:moveTo>
                  <a:lnTo>
                    <a:pt x="152399" y="114299"/>
                  </a:lnTo>
                  <a:lnTo>
                    <a:pt x="152399" y="0"/>
                  </a:lnTo>
                  <a:lnTo>
                    <a:pt x="0" y="0"/>
                  </a:lnTo>
                  <a:lnTo>
                    <a:pt x="0" y="114299"/>
                  </a:lnTo>
                  <a:close/>
                </a:path>
              </a:pathLst>
            </a:custGeom>
            <a:solidFill>
              <a:srgbClr val="93B5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6" name="object 16"/>
            <p:cNvSpPr/>
            <p:nvPr/>
          </p:nvSpPr>
          <p:spPr>
            <a:xfrm>
              <a:off x="1569719" y="6031991"/>
              <a:ext cx="1219200" cy="266700"/>
            </a:xfrm>
            <a:custGeom>
              <a:avLst/>
              <a:ahLst/>
              <a:rect l="l" t="t" r="r" b="b"/>
              <a:pathLst>
                <a:path w="1219200" h="266700">
                  <a:moveTo>
                    <a:pt x="1219199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219199" y="266700"/>
                  </a:lnTo>
                  <a:lnTo>
                    <a:pt x="1219199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7" name="object 17"/>
            <p:cNvSpPr/>
            <p:nvPr/>
          </p:nvSpPr>
          <p:spPr>
            <a:xfrm>
              <a:off x="1563623" y="6025895"/>
              <a:ext cx="1233170" cy="280670"/>
            </a:xfrm>
            <a:custGeom>
              <a:avLst/>
              <a:ahLst/>
              <a:rect l="l" t="t" r="r" b="b"/>
              <a:pathLst>
                <a:path w="1233170" h="280670">
                  <a:moveTo>
                    <a:pt x="122986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277368"/>
                  </a:lnTo>
                  <a:lnTo>
                    <a:pt x="3048" y="280416"/>
                  </a:lnTo>
                  <a:lnTo>
                    <a:pt x="1229867" y="280416"/>
                  </a:lnTo>
                  <a:lnTo>
                    <a:pt x="1232915" y="277368"/>
                  </a:lnTo>
                  <a:lnTo>
                    <a:pt x="1232915" y="272796"/>
                  </a:lnTo>
                  <a:lnTo>
                    <a:pt x="13715" y="272796"/>
                  </a:lnTo>
                  <a:lnTo>
                    <a:pt x="6096" y="266700"/>
                  </a:lnTo>
                  <a:lnTo>
                    <a:pt x="13715" y="266700"/>
                  </a:lnTo>
                  <a:lnTo>
                    <a:pt x="13715" y="13716"/>
                  </a:lnTo>
                  <a:lnTo>
                    <a:pt x="6096" y="13716"/>
                  </a:lnTo>
                  <a:lnTo>
                    <a:pt x="13715" y="6096"/>
                  </a:lnTo>
                  <a:lnTo>
                    <a:pt x="1232915" y="6096"/>
                  </a:lnTo>
                  <a:lnTo>
                    <a:pt x="1232915" y="3048"/>
                  </a:lnTo>
                  <a:lnTo>
                    <a:pt x="1229867" y="0"/>
                  </a:lnTo>
                  <a:close/>
                </a:path>
                <a:path w="1233170" h="280670">
                  <a:moveTo>
                    <a:pt x="13715" y="266700"/>
                  </a:moveTo>
                  <a:lnTo>
                    <a:pt x="6096" y="266700"/>
                  </a:lnTo>
                  <a:lnTo>
                    <a:pt x="13715" y="272796"/>
                  </a:lnTo>
                  <a:lnTo>
                    <a:pt x="13715" y="266700"/>
                  </a:lnTo>
                  <a:close/>
                </a:path>
                <a:path w="1233170" h="280670">
                  <a:moveTo>
                    <a:pt x="1219199" y="266700"/>
                  </a:moveTo>
                  <a:lnTo>
                    <a:pt x="13715" y="266700"/>
                  </a:lnTo>
                  <a:lnTo>
                    <a:pt x="13715" y="272796"/>
                  </a:lnTo>
                  <a:lnTo>
                    <a:pt x="1219199" y="272796"/>
                  </a:lnTo>
                  <a:lnTo>
                    <a:pt x="1219199" y="266700"/>
                  </a:lnTo>
                  <a:close/>
                </a:path>
                <a:path w="1233170" h="280670">
                  <a:moveTo>
                    <a:pt x="1219199" y="6096"/>
                  </a:moveTo>
                  <a:lnTo>
                    <a:pt x="1219199" y="272796"/>
                  </a:lnTo>
                  <a:lnTo>
                    <a:pt x="1225295" y="266700"/>
                  </a:lnTo>
                  <a:lnTo>
                    <a:pt x="1232915" y="266700"/>
                  </a:lnTo>
                  <a:lnTo>
                    <a:pt x="1232915" y="13716"/>
                  </a:lnTo>
                  <a:lnTo>
                    <a:pt x="1225295" y="13716"/>
                  </a:lnTo>
                  <a:lnTo>
                    <a:pt x="1219199" y="6096"/>
                  </a:lnTo>
                  <a:close/>
                </a:path>
                <a:path w="1233170" h="280670">
                  <a:moveTo>
                    <a:pt x="1232915" y="266700"/>
                  </a:moveTo>
                  <a:lnTo>
                    <a:pt x="1225295" y="266700"/>
                  </a:lnTo>
                  <a:lnTo>
                    <a:pt x="1219199" y="272796"/>
                  </a:lnTo>
                  <a:lnTo>
                    <a:pt x="1232915" y="272796"/>
                  </a:lnTo>
                  <a:lnTo>
                    <a:pt x="1232915" y="266700"/>
                  </a:lnTo>
                  <a:close/>
                </a:path>
                <a:path w="1233170" h="280670">
                  <a:moveTo>
                    <a:pt x="13715" y="6096"/>
                  </a:moveTo>
                  <a:lnTo>
                    <a:pt x="6096" y="13716"/>
                  </a:lnTo>
                  <a:lnTo>
                    <a:pt x="13715" y="13716"/>
                  </a:lnTo>
                  <a:lnTo>
                    <a:pt x="13715" y="6096"/>
                  </a:lnTo>
                  <a:close/>
                </a:path>
                <a:path w="1233170" h="280670">
                  <a:moveTo>
                    <a:pt x="1219199" y="6096"/>
                  </a:moveTo>
                  <a:lnTo>
                    <a:pt x="13715" y="6096"/>
                  </a:lnTo>
                  <a:lnTo>
                    <a:pt x="13715" y="13716"/>
                  </a:lnTo>
                  <a:lnTo>
                    <a:pt x="1219199" y="13716"/>
                  </a:lnTo>
                  <a:lnTo>
                    <a:pt x="1219199" y="6096"/>
                  </a:lnTo>
                  <a:close/>
                </a:path>
                <a:path w="1233170" h="280670">
                  <a:moveTo>
                    <a:pt x="1232915" y="6096"/>
                  </a:moveTo>
                  <a:lnTo>
                    <a:pt x="1219199" y="6096"/>
                  </a:lnTo>
                  <a:lnTo>
                    <a:pt x="1225295" y="13716"/>
                  </a:lnTo>
                  <a:lnTo>
                    <a:pt x="1232915" y="13716"/>
                  </a:lnTo>
                  <a:lnTo>
                    <a:pt x="1232915" y="609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68" name="object 18"/>
          <p:cNvSpPr txBox="1"/>
          <p:nvPr/>
        </p:nvSpPr>
        <p:spPr>
          <a:xfrm>
            <a:off x="1569719" y="6031991"/>
            <a:ext cx="1219200" cy="29248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45085">
              <a:lnSpc>
                <a:spcPct val="100000"/>
              </a:lnSpc>
              <a:spcBef>
                <a:spcPts val="130"/>
              </a:spcBef>
            </a:pPr>
            <a:r>
              <a:rPr dirty="0" sz="1400" spc="-130">
                <a:latin typeface="Microsoft Sans Serif"/>
                <a:cs typeface="Microsoft Sans Serif"/>
              </a:rPr>
              <a:t>L</a:t>
            </a:r>
            <a:r>
              <a:rPr dirty="0" sz="1400" spc="-125">
                <a:latin typeface="Microsoft Sans Serif"/>
                <a:cs typeface="Microsoft Sans Serif"/>
              </a:rPr>
              <a:t>a</a:t>
            </a:r>
            <a:r>
              <a:rPr dirty="0" sz="1400" spc="-170">
                <a:latin typeface="Microsoft Sans Serif"/>
                <a:cs typeface="Microsoft Sans Serif"/>
              </a:rPr>
              <a:t>n</a:t>
            </a:r>
            <a:r>
              <a:rPr dirty="0" sz="1400" spc="-15">
                <a:latin typeface="Microsoft Sans Serif"/>
                <a:cs typeface="Microsoft Sans Serif"/>
              </a:rPr>
              <a:t>j</a:t>
            </a:r>
            <a:r>
              <a:rPr dirty="0" sz="1400" spc="-170">
                <a:latin typeface="Microsoft Sans Serif"/>
                <a:cs typeface="Microsoft Sans Serif"/>
              </a:rPr>
              <a:t>u</a:t>
            </a:r>
            <a:r>
              <a:rPr dirty="0" sz="1400" spc="-10">
                <a:latin typeface="Microsoft Sans Serif"/>
                <a:cs typeface="Microsoft Sans Serif"/>
              </a:rPr>
              <a:t>t</a:t>
            </a:r>
            <a:r>
              <a:rPr dirty="0" sz="1400" spc="-5">
                <a:latin typeface="Microsoft Sans Serif"/>
                <a:cs typeface="Microsoft Sans Serif"/>
              </a:rPr>
              <a:t>a</a:t>
            </a:r>
            <a:r>
              <a:rPr dirty="0" sz="1400" spc="-165">
                <a:latin typeface="Microsoft Sans Serif"/>
                <a:cs typeface="Microsoft Sans Serif"/>
              </a:rPr>
              <a:t>n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610">
                <a:latin typeface="Microsoft Sans Serif"/>
                <a:cs typeface="Microsoft Sans Serif"/>
              </a:rPr>
              <a:t>…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8" name="object 19"/>
          <p:cNvGrpSpPr/>
          <p:nvPr/>
        </p:nvGrpSpPr>
        <p:grpSpPr>
          <a:xfrm>
            <a:off x="1563623" y="6368795"/>
            <a:ext cx="4357370" cy="2299970"/>
            <a:chOff x="1563623" y="6368795"/>
            <a:chExt cx="4357370" cy="2299970"/>
          </a:xfrm>
        </p:grpSpPr>
        <p:sp>
          <p:nvSpPr>
            <p:cNvPr id="1048669" name="object 20"/>
            <p:cNvSpPr/>
            <p:nvPr/>
          </p:nvSpPr>
          <p:spPr>
            <a:xfrm>
              <a:off x="1569719" y="6374891"/>
              <a:ext cx="4343400" cy="2286000"/>
            </a:xfrm>
            <a:custGeom>
              <a:avLst/>
              <a:ahLst/>
              <a:rect l="l" t="t" r="r" b="b"/>
              <a:pathLst>
                <a:path w="4343400" h="2286000">
                  <a:moveTo>
                    <a:pt x="4343399" y="0"/>
                  </a:moveTo>
                  <a:lnTo>
                    <a:pt x="0" y="0"/>
                  </a:lnTo>
                  <a:lnTo>
                    <a:pt x="0" y="2285999"/>
                  </a:lnTo>
                  <a:lnTo>
                    <a:pt x="4343399" y="2285999"/>
                  </a:lnTo>
                  <a:lnTo>
                    <a:pt x="4343399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0" name="object 21"/>
            <p:cNvSpPr/>
            <p:nvPr/>
          </p:nvSpPr>
          <p:spPr>
            <a:xfrm>
              <a:off x="1563623" y="6368795"/>
              <a:ext cx="4357370" cy="2299970"/>
            </a:xfrm>
            <a:custGeom>
              <a:avLst/>
              <a:ahLst/>
              <a:rect l="l" t="t" r="r" b="b"/>
              <a:pathLst>
                <a:path w="4357370" h="2299970">
                  <a:moveTo>
                    <a:pt x="435406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2296667"/>
                  </a:lnTo>
                  <a:lnTo>
                    <a:pt x="3048" y="2299715"/>
                  </a:lnTo>
                  <a:lnTo>
                    <a:pt x="4354067" y="2299715"/>
                  </a:lnTo>
                  <a:lnTo>
                    <a:pt x="4357115" y="2296667"/>
                  </a:lnTo>
                  <a:lnTo>
                    <a:pt x="4357115" y="2292095"/>
                  </a:lnTo>
                  <a:lnTo>
                    <a:pt x="13715" y="2292095"/>
                  </a:lnTo>
                  <a:lnTo>
                    <a:pt x="6096" y="2285999"/>
                  </a:lnTo>
                  <a:lnTo>
                    <a:pt x="13715" y="2285999"/>
                  </a:lnTo>
                  <a:lnTo>
                    <a:pt x="13715" y="13716"/>
                  </a:lnTo>
                  <a:lnTo>
                    <a:pt x="6096" y="13716"/>
                  </a:lnTo>
                  <a:lnTo>
                    <a:pt x="13715" y="6096"/>
                  </a:lnTo>
                  <a:lnTo>
                    <a:pt x="4357115" y="6096"/>
                  </a:lnTo>
                  <a:lnTo>
                    <a:pt x="4357115" y="3048"/>
                  </a:lnTo>
                  <a:lnTo>
                    <a:pt x="4354067" y="0"/>
                  </a:lnTo>
                  <a:close/>
                </a:path>
                <a:path w="4357370" h="2299970">
                  <a:moveTo>
                    <a:pt x="13715" y="2285999"/>
                  </a:moveTo>
                  <a:lnTo>
                    <a:pt x="6096" y="2285999"/>
                  </a:lnTo>
                  <a:lnTo>
                    <a:pt x="13715" y="2292095"/>
                  </a:lnTo>
                  <a:lnTo>
                    <a:pt x="13715" y="2285999"/>
                  </a:lnTo>
                  <a:close/>
                </a:path>
                <a:path w="4357370" h="2299970">
                  <a:moveTo>
                    <a:pt x="4343399" y="2285999"/>
                  </a:moveTo>
                  <a:lnTo>
                    <a:pt x="13715" y="2285999"/>
                  </a:lnTo>
                  <a:lnTo>
                    <a:pt x="13715" y="2292095"/>
                  </a:lnTo>
                  <a:lnTo>
                    <a:pt x="4343399" y="2292095"/>
                  </a:lnTo>
                  <a:lnTo>
                    <a:pt x="4343399" y="2285999"/>
                  </a:lnTo>
                  <a:close/>
                </a:path>
                <a:path w="4357370" h="2299970">
                  <a:moveTo>
                    <a:pt x="4343399" y="6096"/>
                  </a:moveTo>
                  <a:lnTo>
                    <a:pt x="4343399" y="2292095"/>
                  </a:lnTo>
                  <a:lnTo>
                    <a:pt x="4349495" y="2285999"/>
                  </a:lnTo>
                  <a:lnTo>
                    <a:pt x="4357115" y="2285999"/>
                  </a:lnTo>
                  <a:lnTo>
                    <a:pt x="4357115" y="13716"/>
                  </a:lnTo>
                  <a:lnTo>
                    <a:pt x="4349495" y="13716"/>
                  </a:lnTo>
                  <a:lnTo>
                    <a:pt x="4343399" y="6096"/>
                  </a:lnTo>
                  <a:close/>
                </a:path>
                <a:path w="4357370" h="2299970">
                  <a:moveTo>
                    <a:pt x="4357115" y="2285999"/>
                  </a:moveTo>
                  <a:lnTo>
                    <a:pt x="4349495" y="2285999"/>
                  </a:lnTo>
                  <a:lnTo>
                    <a:pt x="4343399" y="2292095"/>
                  </a:lnTo>
                  <a:lnTo>
                    <a:pt x="4357115" y="2292095"/>
                  </a:lnTo>
                  <a:lnTo>
                    <a:pt x="4357115" y="2285999"/>
                  </a:lnTo>
                  <a:close/>
                </a:path>
                <a:path w="4357370" h="2299970">
                  <a:moveTo>
                    <a:pt x="13715" y="6096"/>
                  </a:moveTo>
                  <a:lnTo>
                    <a:pt x="6096" y="13716"/>
                  </a:lnTo>
                  <a:lnTo>
                    <a:pt x="13715" y="13716"/>
                  </a:lnTo>
                  <a:lnTo>
                    <a:pt x="13715" y="6096"/>
                  </a:lnTo>
                  <a:close/>
                </a:path>
                <a:path w="4357370" h="2299970">
                  <a:moveTo>
                    <a:pt x="4343399" y="6096"/>
                  </a:moveTo>
                  <a:lnTo>
                    <a:pt x="13715" y="6096"/>
                  </a:lnTo>
                  <a:lnTo>
                    <a:pt x="13715" y="13716"/>
                  </a:lnTo>
                  <a:lnTo>
                    <a:pt x="4343399" y="13716"/>
                  </a:lnTo>
                  <a:lnTo>
                    <a:pt x="4343399" y="6096"/>
                  </a:lnTo>
                  <a:close/>
                </a:path>
                <a:path w="4357370" h="2299970">
                  <a:moveTo>
                    <a:pt x="4357115" y="6096"/>
                  </a:moveTo>
                  <a:lnTo>
                    <a:pt x="4343399" y="6096"/>
                  </a:lnTo>
                  <a:lnTo>
                    <a:pt x="4349495" y="13716"/>
                  </a:lnTo>
                  <a:lnTo>
                    <a:pt x="4357115" y="13716"/>
                  </a:lnTo>
                  <a:lnTo>
                    <a:pt x="4357115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71" name="object 22"/>
          <p:cNvSpPr txBox="1"/>
          <p:nvPr/>
        </p:nvSpPr>
        <p:spPr>
          <a:xfrm>
            <a:off x="1499615" y="6374383"/>
            <a:ext cx="4558665" cy="2021052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160020" marL="275590" marR="278765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algn="l" pos="276225"/>
              </a:tabLst>
            </a:pPr>
            <a:r>
              <a:rPr b="1" dirty="0" sz="1400" spc="-15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16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165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2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45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hend</a:t>
            </a:r>
            <a:r>
              <a:rPr b="1" dirty="0" sz="1400" spc="-9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k  </a:t>
            </a:r>
            <a:r>
              <a:rPr b="1" dirty="0" sz="1400" spc="-95">
                <a:solidFill>
                  <a:srgbClr val="FFFF00"/>
                </a:solidFill>
                <a:latin typeface="Arial"/>
                <a:cs typeface="Arial"/>
              </a:rPr>
              <a:t>dikembangkan 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untuk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membentuk 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warga 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negara </a:t>
            </a:r>
            <a:r>
              <a:rPr b="1" dirty="0" sz="1400" spc="-80">
                <a:solidFill>
                  <a:srgbClr val="FFFF00"/>
                </a:solidFill>
                <a:latin typeface="Arial"/>
                <a:cs typeface="Arial"/>
              </a:rPr>
              <a:t>yang </a:t>
            </a:r>
            <a:r>
              <a:rPr b="1" dirty="0" sz="1400" spc="-3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baik</a:t>
            </a:r>
            <a:r>
              <a:rPr b="1" dirty="0" sz="1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bukan</a:t>
            </a:r>
            <a:r>
              <a:rPr b="1" dirty="0" sz="1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hanya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dalam</a:t>
            </a:r>
            <a:r>
              <a:rPr b="1" dirty="0" sz="14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dimensi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rasional</a:t>
            </a:r>
            <a:r>
              <a:rPr b="1" dirty="0" sz="1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65">
                <a:solidFill>
                  <a:srgbClr val="FFFF00"/>
                </a:solidFill>
                <a:latin typeface="Arial"/>
                <a:cs typeface="Arial"/>
              </a:rPr>
              <a:t>saja, </a:t>
            </a:r>
            <a:r>
              <a:rPr b="1" dirty="0" sz="140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b="1" dirty="0" sz="1400" spc="-9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95">
                <a:solidFill>
                  <a:srgbClr val="FFFF00"/>
                </a:solidFill>
                <a:latin typeface="Arial"/>
                <a:cs typeface="Arial"/>
              </a:rPr>
              <a:t>nk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b="1" dirty="0" sz="1400" spc="-5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ensi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b="1" dirty="0" sz="1400" spc="-25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em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os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95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3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b="1" dirty="0" sz="1400" spc="-25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70">
                <a:solidFill>
                  <a:srgbClr val="FFFF00"/>
                </a:solidFill>
                <a:latin typeface="Arial"/>
                <a:cs typeface="Arial"/>
              </a:rPr>
              <a:t>n  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sosial</a:t>
            </a:r>
            <a:endParaRPr sz="1400">
              <a:latin typeface="Arial"/>
              <a:cs typeface="Arial"/>
            </a:endParaRPr>
          </a:p>
          <a:p>
            <a:pPr indent="-160020" marL="275590" marR="231775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algn="l" pos="276225"/>
              </a:tabLst>
            </a:pPr>
            <a:r>
              <a:rPr b="1" dirty="0" sz="1400" spc="-125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b="1" dirty="0" sz="1400" spc="-145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eng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em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90">
                <a:solidFill>
                  <a:srgbClr val="FFFF00"/>
                </a:solidFill>
                <a:latin typeface="Arial"/>
                <a:cs typeface="Arial"/>
              </a:rPr>
              <a:t>sy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b="1" dirty="0" sz="1400" spc="-155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b="1" dirty="0" sz="1400" spc="-130">
                <a:solidFill>
                  <a:srgbClr val="FFFF00"/>
                </a:solidFill>
                <a:latin typeface="Arial"/>
                <a:cs typeface="Arial"/>
              </a:rPr>
              <a:t>ok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s  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b="1" dirty="0" sz="1400" spc="-9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5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b="1" dirty="0" sz="1400" spc="-4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60">
                <a:solidFill>
                  <a:srgbClr val="FFFF00"/>
                </a:solidFill>
                <a:latin typeface="Arial"/>
                <a:cs typeface="Arial"/>
              </a:rPr>
              <a:t>PK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b="1" dirty="0" sz="1400" spc="-5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130">
                <a:solidFill>
                  <a:srgbClr val="FFFF00"/>
                </a:solidFill>
                <a:latin typeface="Arial"/>
                <a:cs typeface="Arial"/>
              </a:rPr>
              <a:t>pe</a:t>
            </a:r>
            <a:r>
              <a:rPr b="1" dirty="0" sz="1400" spc="-6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3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b="1" dirty="0" sz="1400" spc="-95">
                <a:solidFill>
                  <a:srgbClr val="FFFF00"/>
                </a:solidFill>
                <a:latin typeface="Arial"/>
                <a:cs typeface="Arial"/>
              </a:rPr>
              <a:t>uk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su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85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b="1" dirty="0" sz="1400" spc="-12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10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9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b="1" dirty="0" sz="1400" spc="-2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b="1" dirty="0" sz="1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b="1" dirty="0" sz="1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pendek</a:t>
            </a:r>
            <a:r>
              <a:rPr b="1" dirty="0" sz="1400" spc="-7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4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70">
                <a:solidFill>
                  <a:srgbClr val="FFFF00"/>
                </a:solidFill>
                <a:latin typeface="Arial"/>
                <a:cs typeface="Arial"/>
              </a:rPr>
              <a:t>n  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pembelajaran </a:t>
            </a:r>
            <a:r>
              <a:rPr b="1" dirty="0" sz="1400" spc="-135">
                <a:solidFill>
                  <a:srgbClr val="FFFF00"/>
                </a:solidFill>
                <a:latin typeface="Arial"/>
                <a:cs typeface="Arial"/>
              </a:rPr>
              <a:t>khusus</a:t>
            </a:r>
            <a:r>
              <a:rPr b="1" dirty="0" sz="1400" spc="-1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80">
                <a:solidFill>
                  <a:srgbClr val="FFFF00"/>
                </a:solidFill>
                <a:latin typeface="Arial"/>
                <a:cs typeface="Arial"/>
              </a:rPr>
              <a:t>yang 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sesuai</a:t>
            </a:r>
            <a:r>
              <a:rPr b="1" dirty="0" sz="1400" spc="-105">
                <a:solidFill>
                  <a:srgbClr val="FFFF00"/>
                </a:solidFill>
                <a:latin typeface="Arial"/>
                <a:cs typeface="Arial"/>
              </a:rPr>
              <a:t> dengan </a:t>
            </a:r>
            <a:r>
              <a:rPr b="1" dirty="0" sz="1400" spc="-80">
                <a:solidFill>
                  <a:srgbClr val="FFFF00"/>
                </a:solidFill>
                <a:latin typeface="Arial"/>
                <a:cs typeface="Arial"/>
              </a:rPr>
              <a:t>paradigma 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85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b="1" dirty="0" sz="1400" spc="-7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b="1" dirty="0" sz="14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400" spc="-160">
                <a:solidFill>
                  <a:srgbClr val="FFFF00"/>
                </a:solidFill>
                <a:latin typeface="Arial"/>
                <a:cs typeface="Arial"/>
              </a:rPr>
              <a:t>PK</a:t>
            </a:r>
            <a:r>
              <a:rPr b="1" dirty="0" sz="1400" spc="-11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8672" name="object 23"/>
          <p:cNvSpPr/>
          <p:nvPr/>
        </p:nvSpPr>
        <p:spPr>
          <a:xfrm>
            <a:off x="1493519" y="5955791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73" name="object 24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object 2"/>
          <p:cNvSpPr/>
          <p:nvPr/>
        </p:nvSpPr>
        <p:spPr>
          <a:xfrm>
            <a:off x="1493519" y="1944623"/>
            <a:ext cx="114300" cy="114300"/>
          </a:xfrm>
          <a:custGeom>
            <a:avLst/>
            <a:ahLst/>
            <a:rect l="l" t="t" r="r" b="b"/>
            <a:pathLst>
              <a:path w="114300" h="1143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DD8046"/>
          </a:solidFill>
        </p:spPr>
        <p:txBody>
          <a:bodyPr bIns="0" lIns="0" rIns="0" rtlCol="0" tIns="0" wrap="square"/>
          <a:p/>
        </p:txBody>
      </p:sp>
      <p:sp>
        <p:nvSpPr>
          <p:cNvPr id="1048675" name="object 3"/>
          <p:cNvSpPr/>
          <p:nvPr/>
        </p:nvSpPr>
        <p:spPr>
          <a:xfrm>
            <a:off x="5913119" y="1944623"/>
            <a:ext cx="152400" cy="114300"/>
          </a:xfrm>
          <a:custGeom>
            <a:avLst/>
            <a:ahLst/>
            <a:rect l="l" t="t" r="r" b="b"/>
            <a:pathLst>
              <a:path w="152400" h="114300">
                <a:moveTo>
                  <a:pt x="0" y="114300"/>
                </a:moveTo>
                <a:lnTo>
                  <a:pt x="152399" y="114300"/>
                </a:lnTo>
                <a:lnTo>
                  <a:pt x="152399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93B5D1"/>
          </a:solidFill>
        </p:spPr>
        <p:txBody>
          <a:bodyPr bIns="0" lIns="0" rIns="0" rtlCol="0" tIns="0" wrap="square"/>
          <a:p/>
        </p:txBody>
      </p:sp>
      <p:grpSp>
        <p:nvGrpSpPr>
          <p:cNvPr id="100" name="object 4"/>
          <p:cNvGrpSpPr/>
          <p:nvPr/>
        </p:nvGrpSpPr>
        <p:grpSpPr>
          <a:xfrm>
            <a:off x="2554223" y="1304543"/>
            <a:ext cx="2146300" cy="502920"/>
            <a:chOff x="2554223" y="1304543"/>
            <a:chExt cx="2146300" cy="502920"/>
          </a:xfrm>
        </p:grpSpPr>
        <p:sp>
          <p:nvSpPr>
            <p:cNvPr id="1048676" name="object 5"/>
            <p:cNvSpPr/>
            <p:nvPr/>
          </p:nvSpPr>
          <p:spPr>
            <a:xfrm>
              <a:off x="2560319" y="1304543"/>
              <a:ext cx="2132330" cy="495300"/>
            </a:xfrm>
            <a:custGeom>
              <a:avLst/>
              <a:ahLst/>
              <a:rect l="l" t="t" r="r" b="b"/>
              <a:pathLst>
                <a:path w="2132329" h="495300">
                  <a:moveTo>
                    <a:pt x="2132075" y="0"/>
                  </a:moveTo>
                  <a:lnTo>
                    <a:pt x="0" y="0"/>
                  </a:lnTo>
                  <a:lnTo>
                    <a:pt x="0" y="495299"/>
                  </a:lnTo>
                  <a:lnTo>
                    <a:pt x="2132075" y="495299"/>
                  </a:lnTo>
                  <a:lnTo>
                    <a:pt x="2132075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7" name="object 6"/>
            <p:cNvSpPr/>
            <p:nvPr/>
          </p:nvSpPr>
          <p:spPr>
            <a:xfrm>
              <a:off x="2554223" y="1304543"/>
              <a:ext cx="2146300" cy="502920"/>
            </a:xfrm>
            <a:custGeom>
              <a:avLst/>
              <a:ahLst/>
              <a:rect l="l" t="t" r="r" b="b"/>
              <a:pathLst>
                <a:path w="2146300" h="502919">
                  <a:moveTo>
                    <a:pt x="13715" y="0"/>
                  </a:moveTo>
                  <a:lnTo>
                    <a:pt x="0" y="0"/>
                  </a:lnTo>
                  <a:lnTo>
                    <a:pt x="0" y="499871"/>
                  </a:lnTo>
                  <a:lnTo>
                    <a:pt x="3047" y="502919"/>
                  </a:lnTo>
                  <a:lnTo>
                    <a:pt x="2142743" y="502919"/>
                  </a:lnTo>
                  <a:lnTo>
                    <a:pt x="2145791" y="499871"/>
                  </a:lnTo>
                  <a:lnTo>
                    <a:pt x="2145791" y="495299"/>
                  </a:lnTo>
                  <a:lnTo>
                    <a:pt x="13715" y="495299"/>
                  </a:lnTo>
                  <a:lnTo>
                    <a:pt x="6095" y="489203"/>
                  </a:lnTo>
                  <a:lnTo>
                    <a:pt x="13715" y="489203"/>
                  </a:lnTo>
                  <a:lnTo>
                    <a:pt x="13715" y="7620"/>
                  </a:lnTo>
                  <a:lnTo>
                    <a:pt x="6095" y="7620"/>
                  </a:lnTo>
                  <a:lnTo>
                    <a:pt x="13715" y="0"/>
                  </a:lnTo>
                  <a:close/>
                </a:path>
                <a:path w="2146300" h="502919">
                  <a:moveTo>
                    <a:pt x="13715" y="489203"/>
                  </a:moveTo>
                  <a:lnTo>
                    <a:pt x="6095" y="489203"/>
                  </a:lnTo>
                  <a:lnTo>
                    <a:pt x="13715" y="495299"/>
                  </a:lnTo>
                  <a:lnTo>
                    <a:pt x="13715" y="489203"/>
                  </a:lnTo>
                  <a:close/>
                </a:path>
                <a:path w="2146300" h="502919">
                  <a:moveTo>
                    <a:pt x="2132075" y="489203"/>
                  </a:moveTo>
                  <a:lnTo>
                    <a:pt x="13715" y="489203"/>
                  </a:lnTo>
                  <a:lnTo>
                    <a:pt x="13715" y="495299"/>
                  </a:lnTo>
                  <a:lnTo>
                    <a:pt x="2132075" y="495299"/>
                  </a:lnTo>
                  <a:lnTo>
                    <a:pt x="2132075" y="489203"/>
                  </a:lnTo>
                  <a:close/>
                </a:path>
                <a:path w="2146300" h="502919">
                  <a:moveTo>
                    <a:pt x="2132075" y="0"/>
                  </a:moveTo>
                  <a:lnTo>
                    <a:pt x="2132075" y="495299"/>
                  </a:lnTo>
                  <a:lnTo>
                    <a:pt x="2138171" y="489203"/>
                  </a:lnTo>
                  <a:lnTo>
                    <a:pt x="2145791" y="489203"/>
                  </a:lnTo>
                  <a:lnTo>
                    <a:pt x="2145791" y="7620"/>
                  </a:lnTo>
                  <a:lnTo>
                    <a:pt x="2138171" y="7620"/>
                  </a:lnTo>
                  <a:lnTo>
                    <a:pt x="2132075" y="0"/>
                  </a:lnTo>
                  <a:close/>
                </a:path>
                <a:path w="2146300" h="502919">
                  <a:moveTo>
                    <a:pt x="2145791" y="489203"/>
                  </a:moveTo>
                  <a:lnTo>
                    <a:pt x="2138171" y="489203"/>
                  </a:lnTo>
                  <a:lnTo>
                    <a:pt x="2132075" y="495299"/>
                  </a:lnTo>
                  <a:lnTo>
                    <a:pt x="2145791" y="495299"/>
                  </a:lnTo>
                  <a:lnTo>
                    <a:pt x="2145791" y="489203"/>
                  </a:lnTo>
                  <a:close/>
                </a:path>
                <a:path w="2146300" h="502919">
                  <a:moveTo>
                    <a:pt x="13715" y="0"/>
                  </a:moveTo>
                  <a:lnTo>
                    <a:pt x="6095" y="7620"/>
                  </a:lnTo>
                  <a:lnTo>
                    <a:pt x="13715" y="7620"/>
                  </a:lnTo>
                  <a:lnTo>
                    <a:pt x="13715" y="0"/>
                  </a:lnTo>
                  <a:close/>
                </a:path>
                <a:path w="2146300" h="502919">
                  <a:moveTo>
                    <a:pt x="2132075" y="0"/>
                  </a:moveTo>
                  <a:lnTo>
                    <a:pt x="13715" y="0"/>
                  </a:lnTo>
                  <a:lnTo>
                    <a:pt x="13715" y="7620"/>
                  </a:lnTo>
                  <a:lnTo>
                    <a:pt x="2132075" y="7620"/>
                  </a:lnTo>
                  <a:lnTo>
                    <a:pt x="2132075" y="0"/>
                  </a:lnTo>
                  <a:close/>
                </a:path>
                <a:path w="2146300" h="502919">
                  <a:moveTo>
                    <a:pt x="2145791" y="0"/>
                  </a:moveTo>
                  <a:lnTo>
                    <a:pt x="2132075" y="0"/>
                  </a:lnTo>
                  <a:lnTo>
                    <a:pt x="2138171" y="7620"/>
                  </a:lnTo>
                  <a:lnTo>
                    <a:pt x="2145791" y="7620"/>
                  </a:lnTo>
                  <a:lnTo>
                    <a:pt x="21457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78" name="object 7"/>
          <p:cNvSpPr txBox="1"/>
          <p:nvPr/>
        </p:nvSpPr>
        <p:spPr>
          <a:xfrm>
            <a:off x="2560319" y="1304543"/>
            <a:ext cx="2132330" cy="533146"/>
          </a:xfrm>
          <a:prstGeom prst="rect"/>
        </p:spPr>
        <p:txBody>
          <a:bodyPr bIns="0" lIns="0" rIns="0" rtlCol="0" tIns="15875" vert="horz" wrap="square">
            <a:spAutoFit/>
          </a:bodyPr>
          <a:p>
            <a:pPr marL="45720" marR="497205">
              <a:lnSpc>
                <a:spcPct val="100000"/>
              </a:lnSpc>
              <a:spcBef>
                <a:spcPts val="125"/>
              </a:spcBef>
            </a:pPr>
            <a:r>
              <a:rPr dirty="0" sz="1450" spc="-220">
                <a:latin typeface="Microsoft Sans Serif"/>
                <a:cs typeface="Microsoft Sans Serif"/>
              </a:rPr>
              <a:t>TU</a:t>
            </a:r>
            <a:r>
              <a:rPr dirty="0" sz="1450" spc="-160">
                <a:latin typeface="Microsoft Sans Serif"/>
                <a:cs typeface="Microsoft Sans Serif"/>
              </a:rPr>
              <a:t>J</a:t>
            </a:r>
            <a:r>
              <a:rPr dirty="0" sz="1450" spc="-114">
                <a:latin typeface="Microsoft Sans Serif"/>
                <a:cs typeface="Microsoft Sans Serif"/>
              </a:rPr>
              <a:t>UAN</a:t>
            </a:r>
            <a:r>
              <a:rPr dirty="0" sz="1450" spc="-15">
                <a:latin typeface="Microsoft Sans Serif"/>
                <a:cs typeface="Microsoft Sans Serif"/>
              </a:rPr>
              <a:t> </a:t>
            </a:r>
            <a:r>
              <a:rPr dirty="0" sz="1450" spc="-240">
                <a:latin typeface="Microsoft Sans Serif"/>
                <a:cs typeface="Microsoft Sans Serif"/>
              </a:rPr>
              <a:t>P</a:t>
            </a:r>
            <a:r>
              <a:rPr dirty="0" sz="1450" spc="-170">
                <a:latin typeface="Microsoft Sans Serif"/>
                <a:cs typeface="Microsoft Sans Serif"/>
              </a:rPr>
              <a:t>K</a:t>
            </a:r>
            <a:r>
              <a:rPr dirty="0" sz="1450" spc="-80">
                <a:latin typeface="Microsoft Sans Serif"/>
                <a:cs typeface="Microsoft Sans Serif"/>
              </a:rPr>
              <a:t>N</a:t>
            </a:r>
            <a:r>
              <a:rPr dirty="0" sz="1450" spc="5">
                <a:latin typeface="Microsoft Sans Serif"/>
                <a:cs typeface="Microsoft Sans Serif"/>
              </a:rPr>
              <a:t> </a:t>
            </a:r>
            <a:r>
              <a:rPr dirty="0" sz="1450" spc="-10">
                <a:latin typeface="Microsoft Sans Serif"/>
                <a:cs typeface="Microsoft Sans Serif"/>
              </a:rPr>
              <a:t>d</a:t>
            </a:r>
            <a:r>
              <a:rPr dirty="0" sz="1450" spc="-80">
                <a:latin typeface="Microsoft Sans Serif"/>
                <a:cs typeface="Microsoft Sans Serif"/>
              </a:rPr>
              <a:t>e</a:t>
            </a:r>
            <a:r>
              <a:rPr dirty="0" sz="1450" spc="-95">
                <a:latin typeface="Microsoft Sans Serif"/>
                <a:cs typeface="Microsoft Sans Serif"/>
              </a:rPr>
              <a:t>n</a:t>
            </a:r>
            <a:r>
              <a:rPr dirty="0" sz="1450" spc="-114">
                <a:latin typeface="Microsoft Sans Serif"/>
                <a:cs typeface="Microsoft Sans Serif"/>
              </a:rPr>
              <a:t>g</a:t>
            </a:r>
            <a:r>
              <a:rPr dirty="0" sz="1450" spc="-10">
                <a:latin typeface="Microsoft Sans Serif"/>
                <a:cs typeface="Microsoft Sans Serif"/>
              </a:rPr>
              <a:t>a</a:t>
            </a:r>
            <a:r>
              <a:rPr dirty="0" sz="1450" spc="-114">
                <a:latin typeface="Microsoft Sans Serif"/>
                <a:cs typeface="Microsoft Sans Serif"/>
              </a:rPr>
              <a:t>n  </a:t>
            </a:r>
            <a:r>
              <a:rPr dirty="0" sz="1450" spc="-325">
                <a:latin typeface="Microsoft Sans Serif"/>
                <a:cs typeface="Microsoft Sans Serif"/>
              </a:rPr>
              <a:t>P</a:t>
            </a:r>
            <a:r>
              <a:rPr dirty="0" sz="1450" spc="-10">
                <a:latin typeface="Microsoft Sans Serif"/>
                <a:cs typeface="Microsoft Sans Serif"/>
              </a:rPr>
              <a:t>a</a:t>
            </a:r>
            <a:r>
              <a:rPr dirty="0" sz="1450" spc="-15">
                <a:latin typeface="Microsoft Sans Serif"/>
                <a:cs typeface="Microsoft Sans Serif"/>
              </a:rPr>
              <a:t>r</a:t>
            </a:r>
            <a:r>
              <a:rPr dirty="0" sz="1450" spc="-10">
                <a:latin typeface="Microsoft Sans Serif"/>
                <a:cs typeface="Microsoft Sans Serif"/>
              </a:rPr>
              <a:t>ad</a:t>
            </a:r>
            <a:r>
              <a:rPr dirty="0" sz="1450" spc="-15">
                <a:latin typeface="Microsoft Sans Serif"/>
                <a:cs typeface="Microsoft Sans Serif"/>
              </a:rPr>
              <a:t>i</a:t>
            </a:r>
            <a:r>
              <a:rPr dirty="0" sz="1450" spc="-10">
                <a:latin typeface="Microsoft Sans Serif"/>
                <a:cs typeface="Microsoft Sans Serif"/>
              </a:rPr>
              <a:t>g</a:t>
            </a:r>
            <a:r>
              <a:rPr dirty="0" sz="1450" spc="-240">
                <a:latin typeface="Microsoft Sans Serif"/>
                <a:cs typeface="Microsoft Sans Serif"/>
              </a:rPr>
              <a:t>m</a:t>
            </a:r>
            <a:r>
              <a:rPr dirty="0" sz="1450" spc="-10">
                <a:latin typeface="Microsoft Sans Serif"/>
                <a:cs typeface="Microsoft Sans Serif"/>
              </a:rPr>
              <a:t>a</a:t>
            </a:r>
            <a:r>
              <a:rPr dirty="0" sz="1450" spc="-25">
                <a:latin typeface="Microsoft Sans Serif"/>
                <a:cs typeface="Microsoft Sans Serif"/>
              </a:rPr>
              <a:t> </a:t>
            </a:r>
            <a:r>
              <a:rPr dirty="0" sz="1450" spc="-240">
                <a:latin typeface="Microsoft Sans Serif"/>
                <a:cs typeface="Microsoft Sans Serif"/>
              </a:rPr>
              <a:t>B</a:t>
            </a:r>
            <a:r>
              <a:rPr dirty="0" sz="1450" spc="-10">
                <a:latin typeface="Microsoft Sans Serif"/>
                <a:cs typeface="Microsoft Sans Serif"/>
              </a:rPr>
              <a:t>a</a:t>
            </a:r>
            <a:r>
              <a:rPr dirty="0" sz="1450" spc="20">
                <a:latin typeface="Microsoft Sans Serif"/>
                <a:cs typeface="Microsoft Sans Serif"/>
              </a:rPr>
              <a:t>r</a:t>
            </a:r>
            <a:r>
              <a:rPr dirty="0" sz="1450" spc="-175">
                <a:latin typeface="Microsoft Sans Serif"/>
                <a:cs typeface="Microsoft Sans Serif"/>
              </a:rPr>
              <a:t>u</a:t>
            </a:r>
            <a:endParaRPr sz="1450">
              <a:latin typeface="Microsoft Sans Serif"/>
              <a:cs typeface="Microsoft Sans Serif"/>
            </a:endParaRPr>
          </a:p>
        </p:txBody>
      </p:sp>
      <p:grpSp>
        <p:nvGrpSpPr>
          <p:cNvPr id="101" name="object 8"/>
          <p:cNvGrpSpPr/>
          <p:nvPr/>
        </p:nvGrpSpPr>
        <p:grpSpPr>
          <a:xfrm>
            <a:off x="1601723" y="1831847"/>
            <a:ext cx="4319270" cy="2566670"/>
            <a:chOff x="1601723" y="1831847"/>
            <a:chExt cx="4319270" cy="2566670"/>
          </a:xfrm>
        </p:grpSpPr>
        <p:sp>
          <p:nvSpPr>
            <p:cNvPr id="1048679" name="object 9"/>
            <p:cNvSpPr/>
            <p:nvPr/>
          </p:nvSpPr>
          <p:spPr>
            <a:xfrm>
              <a:off x="1607819" y="1837943"/>
              <a:ext cx="4305300" cy="2552700"/>
            </a:xfrm>
            <a:custGeom>
              <a:avLst/>
              <a:ahLst/>
              <a:rect l="l" t="t" r="r" b="b"/>
              <a:pathLst>
                <a:path w="4305300" h="2552700">
                  <a:moveTo>
                    <a:pt x="4305299" y="0"/>
                  </a:moveTo>
                  <a:lnTo>
                    <a:pt x="0" y="0"/>
                  </a:lnTo>
                  <a:lnTo>
                    <a:pt x="0" y="2552699"/>
                  </a:lnTo>
                  <a:lnTo>
                    <a:pt x="4305299" y="2552699"/>
                  </a:lnTo>
                  <a:lnTo>
                    <a:pt x="43052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0" name="object 10"/>
            <p:cNvSpPr/>
            <p:nvPr/>
          </p:nvSpPr>
          <p:spPr>
            <a:xfrm>
              <a:off x="1601723" y="1831847"/>
              <a:ext cx="4319270" cy="2566670"/>
            </a:xfrm>
            <a:custGeom>
              <a:avLst/>
              <a:ahLst/>
              <a:rect l="l" t="t" r="r" b="b"/>
              <a:pathLst>
                <a:path w="4319270" h="2566670">
                  <a:moveTo>
                    <a:pt x="431596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2563367"/>
                  </a:lnTo>
                  <a:lnTo>
                    <a:pt x="3048" y="2566415"/>
                  </a:lnTo>
                  <a:lnTo>
                    <a:pt x="4315967" y="2566415"/>
                  </a:lnTo>
                  <a:lnTo>
                    <a:pt x="4319015" y="2563367"/>
                  </a:lnTo>
                  <a:lnTo>
                    <a:pt x="4319015" y="2558795"/>
                  </a:lnTo>
                  <a:lnTo>
                    <a:pt x="13715" y="2558795"/>
                  </a:lnTo>
                  <a:lnTo>
                    <a:pt x="6096" y="2552699"/>
                  </a:lnTo>
                  <a:lnTo>
                    <a:pt x="13715" y="2552699"/>
                  </a:lnTo>
                  <a:lnTo>
                    <a:pt x="13715" y="13716"/>
                  </a:lnTo>
                  <a:lnTo>
                    <a:pt x="6096" y="13716"/>
                  </a:lnTo>
                  <a:lnTo>
                    <a:pt x="13715" y="6096"/>
                  </a:lnTo>
                  <a:lnTo>
                    <a:pt x="4319015" y="6096"/>
                  </a:lnTo>
                  <a:lnTo>
                    <a:pt x="4319015" y="3048"/>
                  </a:lnTo>
                  <a:lnTo>
                    <a:pt x="4315967" y="0"/>
                  </a:lnTo>
                  <a:close/>
                </a:path>
                <a:path w="4319270" h="2566670">
                  <a:moveTo>
                    <a:pt x="13715" y="2552699"/>
                  </a:moveTo>
                  <a:lnTo>
                    <a:pt x="6096" y="2552699"/>
                  </a:lnTo>
                  <a:lnTo>
                    <a:pt x="13715" y="2558795"/>
                  </a:lnTo>
                  <a:lnTo>
                    <a:pt x="13715" y="2552699"/>
                  </a:lnTo>
                  <a:close/>
                </a:path>
                <a:path w="4319270" h="2566670">
                  <a:moveTo>
                    <a:pt x="4305299" y="2552699"/>
                  </a:moveTo>
                  <a:lnTo>
                    <a:pt x="13715" y="2552699"/>
                  </a:lnTo>
                  <a:lnTo>
                    <a:pt x="13715" y="2558795"/>
                  </a:lnTo>
                  <a:lnTo>
                    <a:pt x="4305299" y="2558795"/>
                  </a:lnTo>
                  <a:lnTo>
                    <a:pt x="4305299" y="2552699"/>
                  </a:lnTo>
                  <a:close/>
                </a:path>
                <a:path w="4319270" h="2566670">
                  <a:moveTo>
                    <a:pt x="4305299" y="6096"/>
                  </a:moveTo>
                  <a:lnTo>
                    <a:pt x="4305299" y="2558795"/>
                  </a:lnTo>
                  <a:lnTo>
                    <a:pt x="4311395" y="2552699"/>
                  </a:lnTo>
                  <a:lnTo>
                    <a:pt x="4319015" y="2552699"/>
                  </a:lnTo>
                  <a:lnTo>
                    <a:pt x="4319015" y="13716"/>
                  </a:lnTo>
                  <a:lnTo>
                    <a:pt x="4311395" y="13716"/>
                  </a:lnTo>
                  <a:lnTo>
                    <a:pt x="4305299" y="6096"/>
                  </a:lnTo>
                  <a:close/>
                </a:path>
                <a:path w="4319270" h="2566670">
                  <a:moveTo>
                    <a:pt x="4319015" y="2552699"/>
                  </a:moveTo>
                  <a:lnTo>
                    <a:pt x="4311395" y="2552699"/>
                  </a:lnTo>
                  <a:lnTo>
                    <a:pt x="4305299" y="2558795"/>
                  </a:lnTo>
                  <a:lnTo>
                    <a:pt x="4319015" y="2558795"/>
                  </a:lnTo>
                  <a:lnTo>
                    <a:pt x="4319015" y="2552699"/>
                  </a:lnTo>
                  <a:close/>
                </a:path>
                <a:path w="4319270" h="2566670">
                  <a:moveTo>
                    <a:pt x="13715" y="6096"/>
                  </a:moveTo>
                  <a:lnTo>
                    <a:pt x="6096" y="13716"/>
                  </a:lnTo>
                  <a:lnTo>
                    <a:pt x="13715" y="13716"/>
                  </a:lnTo>
                  <a:lnTo>
                    <a:pt x="13715" y="6096"/>
                  </a:lnTo>
                  <a:close/>
                </a:path>
                <a:path w="4319270" h="2566670">
                  <a:moveTo>
                    <a:pt x="4305299" y="6096"/>
                  </a:moveTo>
                  <a:lnTo>
                    <a:pt x="13715" y="6096"/>
                  </a:lnTo>
                  <a:lnTo>
                    <a:pt x="13715" y="13716"/>
                  </a:lnTo>
                  <a:lnTo>
                    <a:pt x="4305299" y="13716"/>
                  </a:lnTo>
                  <a:lnTo>
                    <a:pt x="4305299" y="6096"/>
                  </a:lnTo>
                  <a:close/>
                </a:path>
                <a:path w="4319270" h="2566670">
                  <a:moveTo>
                    <a:pt x="4319015" y="6096"/>
                  </a:moveTo>
                  <a:lnTo>
                    <a:pt x="4305299" y="6096"/>
                  </a:lnTo>
                  <a:lnTo>
                    <a:pt x="4311395" y="13716"/>
                  </a:lnTo>
                  <a:lnTo>
                    <a:pt x="4319015" y="13716"/>
                  </a:lnTo>
                  <a:lnTo>
                    <a:pt x="4319015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81" name="object 11"/>
          <p:cNvSpPr txBox="1"/>
          <p:nvPr/>
        </p:nvSpPr>
        <p:spPr>
          <a:xfrm>
            <a:off x="1653539" y="1837965"/>
            <a:ext cx="448945" cy="637222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1775"/>
              </a:lnSpc>
              <a:tabLst>
                <a:tab algn="l" pos="304165"/>
              </a:tabLst>
            </a:pPr>
            <a:r>
              <a:rPr dirty="0" sz="90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900">
                <a:solidFill>
                  <a:srgbClr val="DD8046"/>
                </a:solidFill>
                <a:latin typeface="Times New Roman"/>
                <a:cs typeface="Times New Roman"/>
              </a:rPr>
              <a:t>	</a:t>
            </a:r>
            <a:r>
              <a:rPr dirty="0" sz="1500" spc="-840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819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48682" name="object 12"/>
          <p:cNvSpPr txBox="1"/>
          <p:nvPr/>
        </p:nvSpPr>
        <p:spPr>
          <a:xfrm>
            <a:off x="1493519" y="1304543"/>
            <a:ext cx="4570730" cy="3921506"/>
          </a:xfrm>
          <a:prstGeom prst="rect"/>
          <a:solidFill>
            <a:srgbClr val="FF0000"/>
          </a:solidFill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indent="145415" marL="464184" marR="398145">
              <a:lnSpc>
                <a:spcPts val="1620"/>
              </a:lnSpc>
            </a:pP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25">
                <a:solidFill>
                  <a:srgbClr val="FFFF00"/>
                </a:solidFill>
                <a:latin typeface="Trebuchet MS"/>
                <a:cs typeface="Trebuchet MS"/>
              </a:rPr>
              <a:t>pi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90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19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c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9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16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5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305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5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35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l</a:t>
            </a:r>
            <a:r>
              <a:rPr dirty="0" sz="1500" spc="-305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d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19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f</a:t>
            </a:r>
            <a:r>
              <a:rPr dirty="0" sz="1500" spc="-19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d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l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375">
                <a:solidFill>
                  <a:srgbClr val="FFFF00"/>
                </a:solidFill>
                <a:latin typeface="Trebuchet MS"/>
                <a:cs typeface="Trebuchet MS"/>
              </a:rPr>
              <a:t>m</a:t>
            </a:r>
            <a:r>
              <a:rPr dirty="0" sz="1500" spc="-19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365">
                <a:solidFill>
                  <a:srgbClr val="FFFF00"/>
                </a:solidFill>
                <a:latin typeface="Trebuchet MS"/>
                <a:cs typeface="Trebuchet MS"/>
              </a:rPr>
              <a:t>m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gg</a:t>
            </a:r>
            <a:r>
              <a:rPr dirty="0" sz="1500" spc="-21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190">
                <a:solidFill>
                  <a:srgbClr val="FFFF00"/>
                </a:solidFill>
                <a:latin typeface="Trebuchet MS"/>
                <a:cs typeface="Trebuchet MS"/>
              </a:rPr>
              <a:t>pi  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35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u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330">
                <a:solidFill>
                  <a:srgbClr val="FFFF00"/>
                </a:solidFill>
                <a:latin typeface="Trebuchet MS"/>
                <a:cs typeface="Trebuchet MS"/>
              </a:rPr>
              <a:t>w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9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10">
                <a:solidFill>
                  <a:srgbClr val="FFFF00"/>
                </a:solidFill>
                <a:latin typeface="Trebuchet MS"/>
                <a:cs typeface="Trebuchet MS"/>
              </a:rPr>
              <a:t>g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210">
                <a:solidFill>
                  <a:srgbClr val="FFFF00"/>
                </a:solidFill>
                <a:latin typeface="Trebuchet MS"/>
                <a:cs typeface="Trebuchet MS"/>
              </a:rPr>
              <a:t>g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9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aa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305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endParaRPr sz="1500">
              <a:latin typeface="Trebuchet MS"/>
              <a:cs typeface="Trebuchet MS"/>
            </a:endParaRPr>
          </a:p>
          <a:p>
            <a:pPr indent="-304800" marL="464184" marR="544195">
              <a:lnSpc>
                <a:spcPts val="1620"/>
              </a:lnSpc>
              <a:spcBef>
                <a:spcPts val="34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algn="l" pos="464184"/>
                <a:tab algn="l" pos="464820"/>
              </a:tabLst>
            </a:pP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p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9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6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p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6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165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c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9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365">
                <a:solidFill>
                  <a:srgbClr val="FFFF00"/>
                </a:solidFill>
                <a:latin typeface="Trebuchet MS"/>
                <a:cs typeface="Trebuchet MS"/>
              </a:rPr>
              <a:t>m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u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u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d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ggu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190">
                <a:solidFill>
                  <a:srgbClr val="FFFF00"/>
                </a:solidFill>
                <a:latin typeface="Trebuchet MS"/>
                <a:cs typeface="Trebuchet MS"/>
              </a:rPr>
              <a:t>g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90">
                <a:solidFill>
                  <a:srgbClr val="FFFF00"/>
                </a:solidFill>
                <a:latin typeface="Trebuchet MS"/>
                <a:cs typeface="Trebuchet MS"/>
              </a:rPr>
              <a:t>j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355">
                <a:solidFill>
                  <a:srgbClr val="FFFF00"/>
                </a:solidFill>
                <a:latin typeface="Trebuchet MS"/>
                <a:cs typeface="Trebuchet MS"/>
              </a:rPr>
              <a:t>w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7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305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d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180">
                <a:solidFill>
                  <a:srgbClr val="FFFF00"/>
                </a:solidFill>
                <a:latin typeface="Trebuchet MS"/>
                <a:cs typeface="Trebuchet MS"/>
              </a:rPr>
              <a:t>n  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bertindak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secara</a:t>
            </a:r>
            <a:r>
              <a:rPr dirty="0" sz="1500" spc="-21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cerdas</a:t>
            </a:r>
            <a:r>
              <a:rPr dirty="0" sz="1500" spc="-15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dalam</a:t>
            </a:r>
            <a:r>
              <a:rPr dirty="0" sz="1500" spc="-21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25">
                <a:solidFill>
                  <a:srgbClr val="FFFF00"/>
                </a:solidFill>
                <a:latin typeface="Trebuchet MS"/>
                <a:cs typeface="Trebuchet MS"/>
              </a:rPr>
              <a:t>kegiatan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bermasyarakat, 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g</a:t>
            </a:r>
            <a:r>
              <a:rPr dirty="0" sz="1500" spc="-6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305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r>
              <a:rPr dirty="0" sz="1500" spc="-17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d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65">
                <a:solidFill>
                  <a:srgbClr val="FFFF00"/>
                </a:solidFill>
                <a:latin typeface="Trebuchet MS"/>
                <a:cs typeface="Trebuchet MS"/>
              </a:rPr>
              <a:t>b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9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210">
                <a:solidFill>
                  <a:srgbClr val="FFFF00"/>
                </a:solidFill>
                <a:latin typeface="Trebuchet MS"/>
                <a:cs typeface="Trebuchet MS"/>
              </a:rPr>
              <a:t>g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9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305">
                <a:solidFill>
                  <a:srgbClr val="FFFF00"/>
                </a:solidFill>
                <a:latin typeface="Trebuchet MS"/>
                <a:cs typeface="Trebuchet MS"/>
              </a:rPr>
              <a:t>,</a:t>
            </a:r>
            <a:endParaRPr sz="1500">
              <a:latin typeface="Trebuchet MS"/>
              <a:cs typeface="Trebuchet MS"/>
            </a:endParaRPr>
          </a:p>
          <a:p>
            <a:pPr algn="just" indent="-304800" marL="464184" marR="197485">
              <a:lnSpc>
                <a:spcPts val="1620"/>
              </a:lnSpc>
              <a:spcBef>
                <a:spcPts val="36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algn="l" pos="464820"/>
              </a:tabLst>
            </a:pP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berkembang </a:t>
            </a:r>
            <a:r>
              <a:rPr dirty="0" sz="1500" spc="-175">
                <a:solidFill>
                  <a:srgbClr val="FFFF00"/>
                </a:solidFill>
                <a:latin typeface="Trebuchet MS"/>
                <a:cs typeface="Trebuchet MS"/>
              </a:rPr>
              <a:t>secara 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positif 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dan 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demokratis 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untuk </a:t>
            </a:r>
            <a:r>
              <a:rPr dirty="0" sz="1500" spc="-275">
                <a:solidFill>
                  <a:srgbClr val="FFFF00"/>
                </a:solidFill>
                <a:latin typeface="Trebuchet MS"/>
                <a:cs typeface="Trebuchet MS"/>
              </a:rPr>
              <a:t>membentuk 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diri </a:t>
            </a:r>
            <a:r>
              <a:rPr dirty="0" sz="1500" spc="-16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berdasarkan 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pada 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karakter-karakter 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masyarakat 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Indonesia 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agar </a:t>
            </a:r>
            <a:r>
              <a:rPr dirty="0" sz="1500" spc="-18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40">
                <a:solidFill>
                  <a:srgbClr val="FFFF00"/>
                </a:solidFill>
                <a:latin typeface="Trebuchet MS"/>
                <a:cs typeface="Trebuchet MS"/>
              </a:rPr>
              <a:t>dapat</a:t>
            </a:r>
            <a:r>
              <a:rPr dirty="0" sz="1500" spc="-17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hidup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 bersama</a:t>
            </a:r>
            <a:r>
              <a:rPr dirty="0" sz="1500" spc="-16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dengan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195">
                <a:solidFill>
                  <a:srgbClr val="FFFF00"/>
                </a:solidFill>
                <a:latin typeface="Trebuchet MS"/>
                <a:cs typeface="Trebuchet MS"/>
              </a:rPr>
              <a:t>bangsa-bangsa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lainnya.</a:t>
            </a:r>
            <a:endParaRPr sz="1500">
              <a:latin typeface="Trebuchet MS"/>
              <a:cs typeface="Trebuchet MS"/>
            </a:endParaRPr>
          </a:p>
          <a:p>
            <a:pPr indent="-304800" marL="464184" marR="234315">
              <a:lnSpc>
                <a:spcPts val="1620"/>
              </a:lnSpc>
              <a:spcBef>
                <a:spcPts val="35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algn="l" pos="464184"/>
                <a:tab algn="l" pos="464820"/>
              </a:tabLst>
            </a:pPr>
            <a:r>
              <a:rPr dirty="0" sz="1500" spc="-195">
                <a:solidFill>
                  <a:srgbClr val="FFFF00"/>
                </a:solidFill>
                <a:latin typeface="Trebuchet MS"/>
                <a:cs typeface="Trebuchet MS"/>
              </a:rPr>
              <a:t>berinteraksi </a:t>
            </a:r>
            <a:r>
              <a:rPr dirty="0" sz="1500" spc="-240">
                <a:solidFill>
                  <a:srgbClr val="FFFF00"/>
                </a:solidFill>
                <a:latin typeface="Trebuchet MS"/>
                <a:cs typeface="Trebuchet MS"/>
              </a:rPr>
              <a:t>dengan </a:t>
            </a:r>
            <a:r>
              <a:rPr dirty="0" sz="1500" spc="-195">
                <a:solidFill>
                  <a:srgbClr val="FFFF00"/>
                </a:solidFill>
                <a:latin typeface="Trebuchet MS"/>
                <a:cs typeface="Trebuchet MS"/>
              </a:rPr>
              <a:t>bangsa-bangsa 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lain 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dalam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percaturan </a:t>
            </a:r>
            <a:r>
              <a:rPr dirty="0" sz="1500" spc="-235">
                <a:solidFill>
                  <a:srgbClr val="FFFF00"/>
                </a:solidFill>
                <a:latin typeface="Trebuchet MS"/>
                <a:cs typeface="Trebuchet MS"/>
              </a:rPr>
              <a:t>dunia </a:t>
            </a:r>
            <a:r>
              <a:rPr dirty="0" sz="1500" spc="-44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175">
                <a:solidFill>
                  <a:srgbClr val="FFFF00"/>
                </a:solidFill>
                <a:latin typeface="Trebuchet MS"/>
                <a:cs typeface="Trebuchet MS"/>
              </a:rPr>
              <a:t>secara 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langsung 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atau </a:t>
            </a:r>
            <a:r>
              <a:rPr dirty="0" sz="1500" spc="-225">
                <a:solidFill>
                  <a:srgbClr val="FFFF00"/>
                </a:solidFill>
                <a:latin typeface="Trebuchet MS"/>
                <a:cs typeface="Trebuchet MS"/>
              </a:rPr>
              <a:t>tidak 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langsung 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dengan</a:t>
            </a:r>
            <a:r>
              <a:rPr dirty="0" sz="1500" spc="-24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60">
                <a:solidFill>
                  <a:srgbClr val="FFFF00"/>
                </a:solidFill>
                <a:latin typeface="Trebuchet MS"/>
                <a:cs typeface="Trebuchet MS"/>
              </a:rPr>
              <a:t>memanfaatkan 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15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35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l</a:t>
            </a:r>
            <a:r>
              <a:rPr dirty="0" sz="1500" spc="-235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g</a:t>
            </a:r>
            <a:r>
              <a:rPr dirty="0" sz="1500" spc="-165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200">
                <a:solidFill>
                  <a:srgbClr val="FFFF00"/>
                </a:solidFill>
                <a:latin typeface="Trebuchet MS"/>
                <a:cs typeface="Trebuchet MS"/>
              </a:rPr>
              <a:t>f</a:t>
            </a:r>
            <a:r>
              <a:rPr dirty="0" sz="1500" spc="-235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r>
              <a:rPr dirty="0" sz="1500" spc="-85">
                <a:solidFill>
                  <a:srgbClr val="FFFF00"/>
                </a:solidFill>
                <a:latin typeface="Trebuchet MS"/>
                <a:cs typeface="Trebuchet MS"/>
              </a:rPr>
              <a:t>r</a:t>
            </a:r>
            <a:r>
              <a:rPr dirty="0" sz="1500" spc="-365">
                <a:solidFill>
                  <a:srgbClr val="FFFF00"/>
                </a:solidFill>
                <a:latin typeface="Trebuchet MS"/>
                <a:cs typeface="Trebuchet MS"/>
              </a:rPr>
              <a:t>m</a:t>
            </a:r>
            <a:r>
              <a:rPr dirty="0" sz="1500" spc="-245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6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165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04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d</a:t>
            </a:r>
            <a:r>
              <a:rPr dirty="0" sz="1500" spc="-220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254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dirty="0" sz="1500" spc="-185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r>
              <a:rPr dirty="0" sz="1500" spc="-235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r>
              <a:rPr dirty="0" sz="1500" spc="-365">
                <a:solidFill>
                  <a:srgbClr val="FFFF00"/>
                </a:solidFill>
                <a:latin typeface="Trebuchet MS"/>
                <a:cs typeface="Trebuchet MS"/>
              </a:rPr>
              <a:t>m</a:t>
            </a:r>
            <a:r>
              <a:rPr dirty="0" sz="1500" spc="-250">
                <a:solidFill>
                  <a:srgbClr val="FFFF00"/>
                </a:solidFill>
                <a:latin typeface="Trebuchet MS"/>
                <a:cs typeface="Trebuchet MS"/>
              </a:rPr>
              <a:t>un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270">
                <a:solidFill>
                  <a:srgbClr val="FFFF00"/>
                </a:solidFill>
                <a:latin typeface="Trebuchet MS"/>
                <a:cs typeface="Trebuchet MS"/>
              </a:rPr>
              <a:t>k</a:t>
            </a:r>
            <a:r>
              <a:rPr dirty="0" sz="1500" spc="-229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500" spc="-5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dirty="0" sz="1500" spc="-17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dirty="0" sz="1500" spc="-305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2097183" name="object 1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732788" y="1563624"/>
            <a:ext cx="347471" cy="429767"/>
          </a:xfrm>
          <a:prstGeom prst="rect"/>
        </p:spPr>
      </p:pic>
      <p:grpSp>
        <p:nvGrpSpPr>
          <p:cNvPr id="102" name="object 14"/>
          <p:cNvGrpSpPr/>
          <p:nvPr/>
        </p:nvGrpSpPr>
        <p:grpSpPr>
          <a:xfrm>
            <a:off x="1493519" y="5955791"/>
            <a:ext cx="4572000" cy="3429000"/>
            <a:chOff x="1493519" y="5955791"/>
            <a:chExt cx="4572000" cy="3429000"/>
          </a:xfrm>
        </p:grpSpPr>
        <p:sp>
          <p:nvSpPr>
            <p:cNvPr id="1048683" name="object 15"/>
            <p:cNvSpPr/>
            <p:nvPr/>
          </p:nvSpPr>
          <p:spPr>
            <a:xfrm>
              <a:off x="1493519" y="5955791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4" name="object 16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5" name="object 17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6" name="object 18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7" name="object 19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8" name="object 20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89" name="object 21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0" name="object 22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1" name="object 23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2" name="object 24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3" name="object 25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4" name="object 26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5" name="object 27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6" name="object 28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7" name="object 29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8" name="object 30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99" name="object 31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0" name="object 32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1" name="object 33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2" name="object 34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3" name="object 35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4" name="object 36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5" name="object 37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6" name="object 38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7" name="object 39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8" name="object 40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09" name="object 41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0" name="object 42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1" name="object 43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2" name="object 44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3" name="object 45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4" name="object 46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5" name="object 47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6" name="object 48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7" name="object 49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8" name="object 50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9" name="object 51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0" name="object 52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1" name="object 53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2" name="object 54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3" name="object 55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4" name="object 56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5" name="object 57"/>
            <p:cNvSpPr/>
            <p:nvPr/>
          </p:nvSpPr>
          <p:spPr>
            <a:xfrm>
              <a:off x="1645919" y="6120383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49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41709" y="14731"/>
                  </a:move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52185" y="401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41709" y="14731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1959" y="39903"/>
                  </a:moveTo>
                  <a:lnTo>
                    <a:pt x="4251959" y="40131"/>
                  </a:lnTo>
                  <a:lnTo>
                    <a:pt x="4252185" y="40131"/>
                  </a:lnTo>
                  <a:lnTo>
                    <a:pt x="4251959" y="39903"/>
                  </a:lnTo>
                  <a:close/>
                </a:path>
                <a:path w="4267200" h="3088640">
                  <a:moveTo>
                    <a:pt x="4251959" y="27431"/>
                  </a:moveTo>
                  <a:lnTo>
                    <a:pt x="4239691" y="27431"/>
                  </a:lnTo>
                  <a:lnTo>
                    <a:pt x="4251959" y="39903"/>
                  </a:lnTo>
                  <a:lnTo>
                    <a:pt x="4251959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39691" y="27431"/>
                  </a:lnTo>
                  <a:lnTo>
                    <a:pt x="4239767" y="14731"/>
                  </a:lnTo>
                  <a:lnTo>
                    <a:pt x="4241709" y="14731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6" name="object 58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7" name="object 59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8" name="object 60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9" name="object 61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0" name="object 62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1" name="object 63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2" name="object 64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3" name="object 65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4" name="object 66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5" name="object 67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6" name="object 68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7" name="object 69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8" name="object 70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9" name="object 71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0" name="object 72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1" name="object 73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2" name="object 74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3" name="object 75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4" name="object 76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5" name="object 77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6" name="object 78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7" name="object 79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8" name="object 80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9" name="object 81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0" name="object 82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1" name="object 83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2" name="object 84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3" name="object 85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4" name="object 86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5" name="object 87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6" name="object 88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7" name="object 89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8" name="object 90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9" name="object 91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0" name="object 92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1" name="object 93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2" name="object 94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3" name="object 95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4" name="object 96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5" name="object 97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6" name="object 98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7" name="object 99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1"/>
                  </a:lnTo>
                  <a:lnTo>
                    <a:pt x="10668" y="47243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3"/>
                  </a:lnTo>
                  <a:lnTo>
                    <a:pt x="36194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1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7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7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7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4" y="16763"/>
                  </a:moveTo>
                  <a:lnTo>
                    <a:pt x="33528" y="16763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4" y="16763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2147" y="6095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8287" y="3078479"/>
                  </a:lnTo>
                  <a:lnTo>
                    <a:pt x="18287" y="3083966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18287" y="3078479"/>
                  </a:moveTo>
                  <a:lnTo>
                    <a:pt x="14369" y="3078479"/>
                  </a:lnTo>
                  <a:lnTo>
                    <a:pt x="18287" y="3083966"/>
                  </a:lnTo>
                  <a:lnTo>
                    <a:pt x="18287" y="3078479"/>
                  </a:lnTo>
                  <a:close/>
                </a:path>
                <a:path w="4273550" h="3106420">
                  <a:moveTo>
                    <a:pt x="4256531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6531" y="3081832"/>
                  </a:lnTo>
                  <a:lnTo>
                    <a:pt x="4256531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6531" y="3078479"/>
                  </a:lnTo>
                  <a:lnTo>
                    <a:pt x="4256531" y="3081832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8" name="object 100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69" name="object 101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0" name="object 102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1" name="object 103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2" name="object 104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3" name="object 105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4" name="object 106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5" name="object 107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6" name="object 108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7" name="object 109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8" name="object 110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79" name="object 111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0" name="object 112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1" name="object 113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2" name="object 114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3" name="object 115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4" name="object 116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5" name="object 117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6" name="object 118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7" name="object 119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8" name="object 120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89" name="object 121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0" name="object 122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1" name="object 123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2" name="object 124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3" name="object 125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4" name="object 126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5" name="object 127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6" name="object 128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7" name="object 129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8" name="object 130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9" name="object 131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0" name="object 132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1" name="object 133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2" name="object 134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3" name="object 135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4" name="object 136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5" name="object 137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6" name="object 138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7" name="object 139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8" name="object 140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09" name="object 141"/>
            <p:cNvSpPr/>
            <p:nvPr/>
          </p:nvSpPr>
          <p:spPr>
            <a:xfrm>
              <a:off x="1645919" y="6120383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49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0" name="object 142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1" name="object 143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2" name="object 144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3" name="object 145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4" name="object 146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5" name="object 147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6" name="object 148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7" name="object 149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8" name="object 150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9" name="object 151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0" name="object 152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1" name="object 153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2" name="object 154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3" name="object 155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4" name="object 156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5" name="object 157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6" name="object 158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7" name="object 159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8" name="object 160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29" name="object 161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0" name="object 162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1" name="object 163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2" name="object 164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3" name="object 165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4" name="object 166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5" name="object 167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6" name="object 168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7" name="object 169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8" name="object 170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39" name="object 171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0" name="object 172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1" name="object 173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2" name="object 174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3" name="object 175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4" name="object 176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5" name="object 177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6" name="object 178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7" name="object 179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8" name="object 180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49" name="object 181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50" name="object 182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51" name="object 183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5"/>
                  </a:lnTo>
                  <a:lnTo>
                    <a:pt x="4261103" y="44195"/>
                  </a:lnTo>
                  <a:lnTo>
                    <a:pt x="4264151" y="50291"/>
                  </a:lnTo>
                  <a:lnTo>
                    <a:pt x="4265675" y="56387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7"/>
                  </a:lnTo>
                  <a:lnTo>
                    <a:pt x="9143" y="50291"/>
                  </a:lnTo>
                  <a:lnTo>
                    <a:pt x="12192" y="44195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3"/>
                  </a:lnTo>
                  <a:lnTo>
                    <a:pt x="36195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4234814" y="7619"/>
                  </a:lnTo>
                  <a:lnTo>
                    <a:pt x="4232147" y="6095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36195" y="16763"/>
                  </a:moveTo>
                  <a:lnTo>
                    <a:pt x="33528" y="16763"/>
                  </a:lnTo>
                  <a:lnTo>
                    <a:pt x="33528" y="18287"/>
                  </a:lnTo>
                  <a:lnTo>
                    <a:pt x="36195" y="16763"/>
                  </a:lnTo>
                  <a:close/>
                </a:path>
                <a:path w="4273550" h="3106420">
                  <a:moveTo>
                    <a:pt x="4234814" y="7619"/>
                  </a:move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9767" y="18287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4814" y="761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4" name="object 18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03831" y="6180327"/>
              <a:ext cx="4154423" cy="1549400"/>
            </a:xfrm>
            <a:prstGeom prst="rect"/>
          </p:spPr>
        </p:pic>
      </p:grpSp>
      <p:sp>
        <p:nvSpPr>
          <p:cNvPr id="1048852" name="object 185"/>
          <p:cNvSpPr txBox="1"/>
          <p:nvPr/>
        </p:nvSpPr>
        <p:spPr>
          <a:xfrm>
            <a:off x="1493519" y="5955791"/>
            <a:ext cx="4570730" cy="230447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indent="435609" marL="1576705" marR="470534">
              <a:lnSpc>
                <a:spcPct val="100000"/>
              </a:lnSpc>
            </a:pPr>
            <a:r>
              <a:rPr b="1" dirty="0" sz="1200" spc="-5">
                <a:solidFill>
                  <a:srgbClr val="CC0000"/>
                </a:solidFill>
                <a:latin typeface="Verdana"/>
                <a:cs typeface="Verdana"/>
              </a:rPr>
              <a:t>Konsep, Nilai, </a:t>
            </a:r>
            <a:r>
              <a:rPr b="1" dirty="0" sz="1200">
                <a:solidFill>
                  <a:srgbClr val="CC0000"/>
                </a:solidFill>
                <a:latin typeface="Verdana"/>
                <a:cs typeface="Verdana"/>
              </a:rPr>
              <a:t>Moral </a:t>
            </a:r>
            <a:r>
              <a:rPr b="1" dirty="0" sz="1200" spc="-5">
                <a:solidFill>
                  <a:srgbClr val="CC0000"/>
                </a:solidFill>
                <a:latin typeface="Verdana"/>
                <a:cs typeface="Verdana"/>
              </a:rPr>
              <a:t>dan </a:t>
            </a:r>
            <a:r>
              <a:rPr b="1" dirty="0" sz="1200" spc="-40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b="1" dirty="0" sz="1200">
                <a:solidFill>
                  <a:srgbClr val="CC0000"/>
                </a:solidFill>
                <a:latin typeface="Verdana"/>
                <a:cs typeface="Verdana"/>
              </a:rPr>
              <a:t>Norma</a:t>
            </a:r>
            <a:r>
              <a:rPr b="1" dirty="0" sz="1200" spc="-4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b="1" dirty="0" sz="1200" spc="-5">
                <a:solidFill>
                  <a:srgbClr val="CC0000"/>
                </a:solidFill>
                <a:latin typeface="Verdana"/>
                <a:cs typeface="Verdana"/>
              </a:rPr>
              <a:t>dalam</a:t>
            </a:r>
            <a:r>
              <a:rPr b="1" dirty="0" sz="1200" spc="-2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b="1" dirty="0" sz="1200" spc="-5">
                <a:solidFill>
                  <a:srgbClr val="CC0000"/>
                </a:solidFill>
                <a:latin typeface="Verdana"/>
                <a:cs typeface="Verdana"/>
              </a:rPr>
              <a:t>Pelajaran</a:t>
            </a:r>
            <a:r>
              <a:rPr b="1" dirty="0" sz="1200" spc="-25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b="1" dirty="0" sz="1200" spc="-5">
                <a:solidFill>
                  <a:srgbClr val="CC0000"/>
                </a:solidFill>
                <a:latin typeface="Verdana"/>
                <a:cs typeface="Verdana"/>
              </a:rPr>
              <a:t>PPKn</a:t>
            </a:r>
            <a:endParaRPr sz="1200">
              <a:latin typeface="Verdana"/>
              <a:cs typeface="Verdana"/>
            </a:endParaRPr>
          </a:p>
          <a:p>
            <a:pPr algn="r" marR="470534">
              <a:lnSpc>
                <a:spcPct val="100000"/>
              </a:lnSpc>
            </a:pPr>
            <a:r>
              <a:rPr b="1" dirty="0" sz="1200" spc="-5">
                <a:solidFill>
                  <a:srgbClr val="CC0000"/>
                </a:solidFill>
                <a:latin typeface="Verdana"/>
                <a:cs typeface="Verdana"/>
              </a:rPr>
              <a:t>SD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48853" name="object 18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object 4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048588" name="object 2"/>
          <p:cNvSpPr txBox="1"/>
          <p:nvPr/>
        </p:nvSpPr>
        <p:spPr>
          <a:xfrm>
            <a:off x="1493519" y="1304543"/>
            <a:ext cx="4570730" cy="361911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3175" vert="horz" wrap="square">
            <a:spAutoFit/>
          </a:bodyPr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indent="-172720" marL="446405" marR="419734">
              <a:lnSpc>
                <a:spcPct val="100000"/>
              </a:lnSpc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2.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Menilai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berbagai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norma</a:t>
            </a:r>
            <a:r>
              <a:rPr dirty="0" sz="16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dalam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kehidupan, </a:t>
            </a:r>
            <a:r>
              <a:rPr dirty="0" sz="1600" spc="-3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dengan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indikator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2720" marL="446405" marR="474345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Membuat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contoh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sangsi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pelanggaran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norma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yang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berlaku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sekolah.</a:t>
            </a:r>
            <a:endParaRPr sz="1600">
              <a:latin typeface="Calibri"/>
              <a:cs typeface="Calibri"/>
            </a:endParaRPr>
          </a:p>
          <a:p>
            <a:pPr indent="-172720" marL="446405" marR="320040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3.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Merumuskan</a:t>
            </a:r>
            <a:r>
              <a:rPr dirty="0" sz="16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prinsip-prinsip</a:t>
            </a:r>
            <a:r>
              <a:rPr dirty="0" sz="1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demokrasi</a:t>
            </a:r>
            <a:r>
              <a:rPr dirty="0" sz="16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dan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peraturan</a:t>
            </a:r>
            <a:r>
              <a:rPr dirty="0" sz="1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pusat</a:t>
            </a:r>
            <a:r>
              <a:rPr dirty="0" sz="16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daerah.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384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Indikator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380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>
                <a:latin typeface="Calibri"/>
                <a:cs typeface="Calibri"/>
              </a:rPr>
              <a:t>A.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menelaah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prinsipribnsip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demokrasi.</a:t>
            </a:r>
            <a:endParaRPr sz="1600">
              <a:latin typeface="Calibri"/>
              <a:cs typeface="Calibri"/>
            </a:endParaRPr>
          </a:p>
          <a:p>
            <a:pPr indent="-172720" marL="446405" marR="538480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mengkategorikan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peraturan-peraturan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tingkat pusat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daerah.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589" name="object 3"/>
          <p:cNvSpPr txBox="1"/>
          <p:nvPr/>
        </p:nvSpPr>
        <p:spPr>
          <a:xfrm>
            <a:off x="1493519" y="5955791"/>
            <a:ext cx="4570730" cy="324910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127000" vert="horz" wrap="square">
            <a:spAutoFit/>
          </a:bodyPr>
          <a:p>
            <a:pPr indent="-172720" marL="446405" marR="462915">
              <a:lnSpc>
                <a:spcPts val="1730"/>
              </a:lnSpc>
              <a:spcBef>
                <a:spcPts val="1000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4.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Mempertahankan</a:t>
            </a:r>
            <a:r>
              <a:rPr dirty="0" sz="16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Pancasila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sebagai</a:t>
            </a:r>
            <a:r>
              <a:rPr dirty="0" sz="1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dasar </a:t>
            </a:r>
            <a:r>
              <a:rPr dirty="0" sz="1600" spc="-3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negara.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16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Indikator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2720" marL="446405" marR="536575">
              <a:lnSpc>
                <a:spcPts val="1730"/>
              </a:lnSpc>
              <a:spcBef>
                <a:spcPts val="409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>
                <a:latin typeface="Calibri"/>
                <a:cs typeface="Calibri"/>
              </a:rPr>
              <a:t>A.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mengemukakan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sejarah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terbentuknya 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pancasila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sbg pandangan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hidup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sejarah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pancasila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sebagai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dasar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negara.</a:t>
            </a:r>
            <a:endParaRPr sz="1600">
              <a:latin typeface="Calibri"/>
              <a:cs typeface="Calibri"/>
            </a:endParaRPr>
          </a:p>
          <a:p>
            <a:pPr indent="-172720" marL="446405" marR="418465">
              <a:lnSpc>
                <a:spcPts val="1730"/>
              </a:lnSpc>
              <a:spcBef>
                <a:spcPts val="37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menyimpulkan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nilai-nilai </a:t>
            </a:r>
            <a:r>
              <a:rPr dirty="0" sz="1600" spc="-10">
                <a:latin typeface="Calibri"/>
                <a:cs typeface="Calibri"/>
              </a:rPr>
              <a:t>Pancasila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sebagai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idiologi </a:t>
            </a:r>
            <a:r>
              <a:rPr dirty="0" sz="1600" spc="-15">
                <a:latin typeface="Calibri"/>
                <a:cs typeface="Calibri"/>
              </a:rPr>
              <a:t>negara.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16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5.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Merumuskan</a:t>
            </a:r>
            <a:r>
              <a:rPr dirty="0" sz="16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nilai-nilai Nasionalisme.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19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Indikator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190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>
                <a:latin typeface="Calibri"/>
                <a:cs typeface="Calibri"/>
              </a:rPr>
              <a:t>A.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menganalisis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pentingnya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keutuhan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NKRI.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object 2"/>
          <p:cNvGrpSpPr/>
          <p:nvPr/>
        </p:nvGrpSpPr>
        <p:grpSpPr>
          <a:xfrm>
            <a:off x="1493519" y="1304543"/>
            <a:ext cx="4572000" cy="3429000"/>
            <a:chOff x="1493519" y="1304543"/>
            <a:chExt cx="4572000" cy="3429000"/>
          </a:xfrm>
        </p:grpSpPr>
        <p:sp>
          <p:nvSpPr>
            <p:cNvPr id="1048854" name="object 3"/>
            <p:cNvSpPr/>
            <p:nvPr/>
          </p:nvSpPr>
          <p:spPr>
            <a:xfrm>
              <a:off x="1493519" y="1304543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55" name="object 4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56" name="object 5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57" name="object 6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58" name="object 7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59" name="object 8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0" name="object 9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1" name="object 10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2" name="object 11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3" name="object 12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4" name="object 13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5" name="object 14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6" name="object 15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7" name="object 16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8" name="object 17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69" name="object 18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0" name="object 19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1" name="object 20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2" name="object 21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3" name="object 22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4" name="object 23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5" name="object 24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6" name="object 25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7" name="object 26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8" name="object 27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79" name="object 28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0" name="object 29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1" name="object 30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2" name="object 31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3" name="object 32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4" name="object 33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5" name="object 34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6" name="object 35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7" name="object 36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8" name="object 37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89" name="object 38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0" name="object 39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1" name="object 40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2" name="object 41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3" name="object 42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4" name="object 43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5" name="object 44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6" name="object 45"/>
            <p:cNvSpPr/>
            <p:nvPr/>
          </p:nvSpPr>
          <p:spPr>
            <a:xfrm>
              <a:off x="1645919" y="1469135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50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15383" y="14731"/>
                  </a:ln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61103" y="40131"/>
                  </a:lnTo>
                  <a:lnTo>
                    <a:pt x="4261103" y="528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3483" y="27431"/>
                  </a:moveTo>
                  <a:lnTo>
                    <a:pt x="4251959" y="27431"/>
                  </a:lnTo>
                  <a:lnTo>
                    <a:pt x="4251959" y="40131"/>
                  </a:lnTo>
                  <a:lnTo>
                    <a:pt x="4253483" y="40131"/>
                  </a:lnTo>
                  <a:lnTo>
                    <a:pt x="4253483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41291" y="14731"/>
                  </a:moveTo>
                  <a:lnTo>
                    <a:pt x="4239767" y="14731"/>
                  </a:lnTo>
                  <a:lnTo>
                    <a:pt x="4239767" y="27431"/>
                  </a:lnTo>
                  <a:lnTo>
                    <a:pt x="4241291" y="27431"/>
                  </a:lnTo>
                  <a:lnTo>
                    <a:pt x="4241291" y="14731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18287" y="3075431"/>
                  </a:moveTo>
                  <a:lnTo>
                    <a:pt x="16763" y="3075431"/>
                  </a:lnTo>
                  <a:lnTo>
                    <a:pt x="16763" y="3077356"/>
                  </a:lnTo>
                  <a:lnTo>
                    <a:pt x="18287" y="3079629"/>
                  </a:lnTo>
                  <a:lnTo>
                    <a:pt x="18287" y="30754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7" name="object 46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8" name="object 47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99" name="object 48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0" name="object 49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1" name="object 50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2" name="object 51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3" name="object 52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4" name="object 53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5" name="object 54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6" name="object 55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7" name="object 56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8" name="object 57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09" name="object 58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0" name="object 59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1" name="object 60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2" name="object 61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3" name="object 62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4" name="object 63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5" name="object 64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6" name="object 65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7" name="object 66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8" name="object 67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19" name="object 68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0" name="object 69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1" name="object 70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2" name="object 71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3" name="object 72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4" name="object 73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5" name="object 74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6" name="object 75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7" name="object 76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8" name="object 77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29" name="object 78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0" name="object 79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1" name="object 80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2" name="object 81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3" name="object 82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4" name="object 83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5" name="object 84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6" name="object 85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7" name="object 86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8" name="object 87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2"/>
                  </a:lnTo>
                  <a:lnTo>
                    <a:pt x="10668" y="47244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2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8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8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8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2147" y="6096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4369" y="3078479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21336" y="3078479"/>
                  </a:moveTo>
                  <a:lnTo>
                    <a:pt x="19812" y="3078479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21336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39" name="object 88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0" name="object 89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1" name="object 90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2" name="object 91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3" name="object 92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4" name="object 93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5" name="object 94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6" name="object 95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7" name="object 96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8" name="object 97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49" name="object 98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0" name="object 99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1" name="object 100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2" name="object 101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3" name="object 102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4" name="object 103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5" name="object 104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6" name="object 105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7" name="object 106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8" name="object 107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59" name="object 108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0" name="object 109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1" name="object 110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2" name="object 111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3" name="object 112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4" name="object 113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5" name="object 114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6" name="object 115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7" name="object 116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8" name="object 117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69" name="object 118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0" name="object 119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1" name="object 120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2" name="object 121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3" name="object 122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4" name="object 123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5" name="object 124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6" name="object 125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7" name="object 126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8" name="object 127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79" name="object 128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0" name="object 129"/>
            <p:cNvSpPr/>
            <p:nvPr/>
          </p:nvSpPr>
          <p:spPr>
            <a:xfrm>
              <a:off x="1645919" y="1469135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50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1" name="object 130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2" name="object 131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3" name="object 132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4" name="object 133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5" name="object 134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6" name="object 135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7" name="object 136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8" name="object 137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89" name="object 138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0" name="object 139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1" name="object 140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2" name="object 141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3" name="object 142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4" name="object 143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5" name="object 144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6" name="object 145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7" name="object 146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8" name="object 147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999" name="object 148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0" name="object 149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1" name="object 150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2" name="object 151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3" name="object 152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4" name="object 153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5" name="object 154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6" name="object 155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7" name="object 156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8" name="object 157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09" name="object 158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0" name="object 159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1" name="object 160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2" name="object 161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3" name="object 162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4" name="object 163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5" name="object 164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6" name="object 165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7" name="object 166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8" name="object 167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9" name="object 168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0" name="object 169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1" name="object 170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2" name="object 171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6"/>
                  </a:lnTo>
                  <a:lnTo>
                    <a:pt x="4261103" y="44196"/>
                  </a:lnTo>
                  <a:lnTo>
                    <a:pt x="4264151" y="50292"/>
                  </a:lnTo>
                  <a:lnTo>
                    <a:pt x="4265675" y="56388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8"/>
                  </a:lnTo>
                  <a:lnTo>
                    <a:pt x="9143" y="50292"/>
                  </a:lnTo>
                  <a:lnTo>
                    <a:pt x="12192" y="44196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4234814" y="7620"/>
                  </a:lnTo>
                  <a:lnTo>
                    <a:pt x="4232147" y="6096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8288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4234814" y="7620"/>
                  </a:move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9767" y="18288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4814" y="7620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5" name="object 172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1522475"/>
              <a:ext cx="4154423" cy="2744723"/>
            </a:xfrm>
            <a:prstGeom prst="rect"/>
          </p:spPr>
        </p:pic>
      </p:grpSp>
      <p:sp>
        <p:nvSpPr>
          <p:cNvPr id="1049023" name="object 173"/>
          <p:cNvSpPr txBox="1"/>
          <p:nvPr/>
        </p:nvSpPr>
        <p:spPr>
          <a:xfrm>
            <a:off x="1493519" y="1304543"/>
            <a:ext cx="4570730" cy="206108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indent="-132715" marL="474980" marR="269240">
              <a:lnSpc>
                <a:spcPts val="1080"/>
              </a:lnSpc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475615"/>
              </a:tabLst>
            </a:pPr>
            <a:r>
              <a:rPr dirty="0" sz="1000" spc="-10">
                <a:latin typeface="Verdana"/>
                <a:cs typeface="Verdana"/>
              </a:rPr>
              <a:t>Pengertian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konsep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menurut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Banks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(1977:85)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adalah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“suatu </a:t>
            </a:r>
            <a:r>
              <a:rPr dirty="0" sz="1000" spc="-34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kata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atau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pernyataan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yang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bernuansa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abstrak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yang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dapat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digunakan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untuk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mengelompokkan</a:t>
            </a:r>
            <a:r>
              <a:rPr dirty="0" sz="1000" spc="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benda,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ide,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atau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5">
                <a:latin typeface="Verdana"/>
                <a:cs typeface="Verdana"/>
              </a:rPr>
              <a:t>peristiwa”.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F7E08"/>
              </a:buClr>
              <a:buFont typeface="Segoe UI Symbol"/>
              <a:buChar char="⚫"/>
            </a:pPr>
            <a:endParaRPr sz="1100">
              <a:latin typeface="Verdana"/>
              <a:cs typeface="Verdana"/>
            </a:endParaRPr>
          </a:p>
          <a:p>
            <a:pPr indent="-132715" marL="474980" marR="633095">
              <a:lnSpc>
                <a:spcPts val="1080"/>
              </a:lnSpc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475615"/>
              </a:tabLst>
            </a:pPr>
            <a:r>
              <a:rPr dirty="0" sz="1000" spc="-5">
                <a:latin typeface="Verdana"/>
                <a:cs typeface="Verdana"/>
              </a:rPr>
              <a:t>Contoh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Persatuan,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demokrasi,</a:t>
            </a:r>
            <a:r>
              <a:rPr dirty="0" sz="1000" spc="3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keluarga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masyarakat,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negara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dll.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7E08"/>
              </a:buClr>
              <a:buFont typeface="Segoe UI Symbol"/>
              <a:buChar char="⚫"/>
            </a:pPr>
            <a:endParaRPr sz="1100">
              <a:latin typeface="Verdana"/>
              <a:cs typeface="Verdana"/>
            </a:endParaRPr>
          </a:p>
          <a:p>
            <a:pPr indent="-132715" marL="474980" marR="500380">
              <a:lnSpc>
                <a:spcPts val="1080"/>
              </a:lnSpc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475615"/>
              </a:tabLst>
            </a:pPr>
            <a:r>
              <a:rPr dirty="0" sz="1000" spc="-5">
                <a:latin typeface="Verdana"/>
                <a:cs typeface="Verdana"/>
              </a:rPr>
              <a:t>Setiap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konsep</a:t>
            </a:r>
            <a:r>
              <a:rPr dirty="0" sz="1000" spc="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memiliki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nama,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contoh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positif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contoh </a:t>
            </a:r>
            <a:r>
              <a:rPr dirty="0" sz="1000" spc="-34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negatif,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ciri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atau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atribut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 aturan.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05" name="object 174"/>
          <p:cNvGrpSpPr/>
          <p:nvPr/>
        </p:nvGrpSpPr>
        <p:grpSpPr>
          <a:xfrm>
            <a:off x="2636519" y="1534667"/>
            <a:ext cx="1234440" cy="358140"/>
            <a:chOff x="2636519" y="1534667"/>
            <a:chExt cx="1234440" cy="358140"/>
          </a:xfrm>
        </p:grpSpPr>
        <p:pic>
          <p:nvPicPr>
            <p:cNvPr id="2097186" name="object 17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636519" y="1534667"/>
              <a:ext cx="213360" cy="281940"/>
            </a:xfrm>
            <a:prstGeom prst="rect"/>
          </p:spPr>
        </p:pic>
        <p:pic>
          <p:nvPicPr>
            <p:cNvPr id="2097187" name="object 17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2868167" y="1610867"/>
              <a:ext cx="185928" cy="205740"/>
            </a:xfrm>
            <a:prstGeom prst="rect"/>
          </p:spPr>
        </p:pic>
        <p:pic>
          <p:nvPicPr>
            <p:cNvPr id="2097188" name="object 17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089147" y="1610867"/>
              <a:ext cx="166115" cy="205740"/>
            </a:xfrm>
            <a:prstGeom prst="rect"/>
          </p:spPr>
        </p:pic>
        <p:pic>
          <p:nvPicPr>
            <p:cNvPr id="2097189" name="object 178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3291839" y="1610867"/>
              <a:ext cx="160020" cy="205740"/>
            </a:xfrm>
            <a:prstGeom prst="rect"/>
          </p:spPr>
        </p:pic>
        <p:pic>
          <p:nvPicPr>
            <p:cNvPr id="2097190" name="object 179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3479291" y="1610867"/>
              <a:ext cx="176784" cy="205740"/>
            </a:xfrm>
            <a:prstGeom prst="rect"/>
          </p:spPr>
        </p:pic>
        <p:pic>
          <p:nvPicPr>
            <p:cNvPr id="2097191" name="object 180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3688079" y="1610867"/>
              <a:ext cx="182879" cy="281939"/>
            </a:xfrm>
            <a:prstGeom prst="rect"/>
          </p:spPr>
        </p:pic>
        <p:pic>
          <p:nvPicPr>
            <p:cNvPr id="2097192" name="object 181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2636519" y="1534667"/>
              <a:ext cx="213360" cy="281940"/>
            </a:xfrm>
            <a:prstGeom prst="rect"/>
          </p:spPr>
        </p:pic>
        <p:pic>
          <p:nvPicPr>
            <p:cNvPr id="2097193" name="object 182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2868167" y="1610867"/>
              <a:ext cx="185928" cy="205740"/>
            </a:xfrm>
            <a:prstGeom prst="rect"/>
          </p:spPr>
        </p:pic>
        <p:pic>
          <p:nvPicPr>
            <p:cNvPr id="2097194" name="object 183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3089147" y="1610867"/>
              <a:ext cx="166115" cy="205740"/>
            </a:xfrm>
            <a:prstGeom prst="rect"/>
          </p:spPr>
        </p:pic>
        <p:pic>
          <p:nvPicPr>
            <p:cNvPr id="2097195" name="object 184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3291839" y="1610867"/>
              <a:ext cx="160020" cy="205740"/>
            </a:xfrm>
            <a:prstGeom prst="rect"/>
          </p:spPr>
        </p:pic>
        <p:pic>
          <p:nvPicPr>
            <p:cNvPr id="2097196" name="object 185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3479291" y="1610867"/>
              <a:ext cx="176784" cy="205740"/>
            </a:xfrm>
            <a:prstGeom prst="rect"/>
          </p:spPr>
        </p:pic>
        <p:pic>
          <p:nvPicPr>
            <p:cNvPr id="2097197" name="object 186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3688079" y="1610867"/>
              <a:ext cx="182879" cy="281939"/>
            </a:xfrm>
            <a:prstGeom prst="rect"/>
          </p:spPr>
        </p:pic>
      </p:grpSp>
      <p:grpSp>
        <p:nvGrpSpPr>
          <p:cNvPr id="106" name="object 187"/>
          <p:cNvGrpSpPr/>
          <p:nvPr/>
        </p:nvGrpSpPr>
        <p:grpSpPr>
          <a:xfrm>
            <a:off x="1493519" y="5955791"/>
            <a:ext cx="4572000" cy="3429000"/>
            <a:chOff x="1493519" y="5955791"/>
            <a:chExt cx="4572000" cy="3429000"/>
          </a:xfrm>
        </p:grpSpPr>
        <p:sp>
          <p:nvSpPr>
            <p:cNvPr id="1049024" name="object 188"/>
            <p:cNvSpPr/>
            <p:nvPr/>
          </p:nvSpPr>
          <p:spPr>
            <a:xfrm>
              <a:off x="1493519" y="5955791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5" name="object 189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6" name="object 190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7" name="object 191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8" name="object 192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29" name="object 193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0" name="object 194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1" name="object 195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2" name="object 196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3" name="object 197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4" name="object 198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5" name="object 199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6" name="object 200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7" name="object 201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8" name="object 202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39" name="object 203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0" name="object 204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1" name="object 205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2" name="object 206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3" name="object 207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4" name="object 208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5" name="object 209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6" name="object 210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7" name="object 211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8" name="object 212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49" name="object 213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0" name="object 214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1" name="object 215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2" name="object 216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3" name="object 217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4" name="object 218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5" name="object 219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6" name="object 220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7" name="object 221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8" name="object 222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59" name="object 223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0" name="object 224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1" name="object 225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2" name="object 226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3" name="object 227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4" name="object 228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5" name="object 229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6" name="object 230"/>
            <p:cNvSpPr/>
            <p:nvPr/>
          </p:nvSpPr>
          <p:spPr>
            <a:xfrm>
              <a:off x="1645919" y="6120383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49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41709" y="14731"/>
                  </a:move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52185" y="401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41709" y="14731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1959" y="39903"/>
                  </a:moveTo>
                  <a:lnTo>
                    <a:pt x="4251959" y="40131"/>
                  </a:lnTo>
                  <a:lnTo>
                    <a:pt x="4252185" y="40131"/>
                  </a:lnTo>
                  <a:lnTo>
                    <a:pt x="4251959" y="39903"/>
                  </a:lnTo>
                  <a:close/>
                </a:path>
                <a:path w="4267200" h="3088640">
                  <a:moveTo>
                    <a:pt x="4251959" y="27431"/>
                  </a:moveTo>
                  <a:lnTo>
                    <a:pt x="4239691" y="27431"/>
                  </a:lnTo>
                  <a:lnTo>
                    <a:pt x="4251959" y="39903"/>
                  </a:lnTo>
                  <a:lnTo>
                    <a:pt x="4251959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39691" y="27431"/>
                  </a:lnTo>
                  <a:lnTo>
                    <a:pt x="4239767" y="14731"/>
                  </a:lnTo>
                  <a:lnTo>
                    <a:pt x="4241709" y="14731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7" name="object 231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8" name="object 232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69" name="object 233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0" name="object 234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1" name="object 235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2" name="object 236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3" name="object 237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4" name="object 238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5" name="object 239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6" name="object 240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7" name="object 241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8" name="object 242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79" name="object 243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0" name="object 244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1" name="object 245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2" name="object 246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3" name="object 247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4" name="object 248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5" name="object 249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6" name="object 250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7" name="object 251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8" name="object 252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89" name="object 253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0" name="object 254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1" name="object 255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2" name="object 256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3" name="object 257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4" name="object 258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5" name="object 259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6" name="object 260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7" name="object 261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8" name="object 262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99" name="object 263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0" name="object 264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1" name="object 265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2" name="object 266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3" name="object 267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4" name="object 268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5" name="object 269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6" name="object 270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7" name="object 271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8" name="object 272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1"/>
                  </a:lnTo>
                  <a:lnTo>
                    <a:pt x="10668" y="47243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3"/>
                  </a:lnTo>
                  <a:lnTo>
                    <a:pt x="36194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1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7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7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7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4" y="16763"/>
                  </a:moveTo>
                  <a:lnTo>
                    <a:pt x="33528" y="16763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4" y="16763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2147" y="6095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8287" y="3078479"/>
                  </a:lnTo>
                  <a:lnTo>
                    <a:pt x="18287" y="3083966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18287" y="3078479"/>
                  </a:moveTo>
                  <a:lnTo>
                    <a:pt x="14369" y="3078479"/>
                  </a:lnTo>
                  <a:lnTo>
                    <a:pt x="18287" y="3083966"/>
                  </a:lnTo>
                  <a:lnTo>
                    <a:pt x="18287" y="3078479"/>
                  </a:lnTo>
                  <a:close/>
                </a:path>
                <a:path w="4273550" h="3106420">
                  <a:moveTo>
                    <a:pt x="4256531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6531" y="3081832"/>
                  </a:lnTo>
                  <a:lnTo>
                    <a:pt x="4256531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6531" y="3078479"/>
                  </a:lnTo>
                  <a:lnTo>
                    <a:pt x="4256531" y="3081832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09" name="object 273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0" name="object 274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1" name="object 275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2" name="object 276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3" name="object 277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4" name="object 278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5" name="object 279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6" name="object 280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7" name="object 281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8" name="object 282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19" name="object 283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0" name="object 284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1" name="object 285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2" name="object 286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3" name="object 287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4" name="object 288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5" name="object 289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6" name="object 290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7" name="object 291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8" name="object 292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29" name="object 293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0" name="object 294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1" name="object 295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2" name="object 296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3" name="object 297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4" name="object 298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5" name="object 299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6" name="object 300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7" name="object 301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8" name="object 302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39" name="object 303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0" name="object 304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1" name="object 305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2" name="object 306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3" name="object 307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4" name="object 308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5" name="object 309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6" name="object 310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7" name="object 311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8" name="object 312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49" name="object 313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0" name="object 314"/>
            <p:cNvSpPr/>
            <p:nvPr/>
          </p:nvSpPr>
          <p:spPr>
            <a:xfrm>
              <a:off x="1645919" y="6120383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49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1" name="object 315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2" name="object 316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3" name="object 317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4" name="object 318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5" name="object 319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6" name="object 320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7" name="object 321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8" name="object 322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59" name="object 323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0" name="object 324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1" name="object 325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2" name="object 326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3" name="object 327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4" name="object 328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5" name="object 329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6" name="object 330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7" name="object 331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8" name="object 332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69" name="object 333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0" name="object 334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1" name="object 335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2" name="object 336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3" name="object 337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4" name="object 338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5" name="object 339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6" name="object 340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7" name="object 341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8" name="object 342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79" name="object 343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0" name="object 344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1" name="object 345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2" name="object 346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3" name="object 347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4" name="object 348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5" name="object 349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6" name="object 350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7" name="object 351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8" name="object 352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89" name="object 353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90" name="object 354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91" name="object 355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92" name="object 356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5"/>
                  </a:lnTo>
                  <a:lnTo>
                    <a:pt x="4261103" y="44195"/>
                  </a:lnTo>
                  <a:lnTo>
                    <a:pt x="4264151" y="50291"/>
                  </a:lnTo>
                  <a:lnTo>
                    <a:pt x="4265675" y="56387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7"/>
                  </a:lnTo>
                  <a:lnTo>
                    <a:pt x="9143" y="50291"/>
                  </a:lnTo>
                  <a:lnTo>
                    <a:pt x="12192" y="44195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3"/>
                  </a:lnTo>
                  <a:lnTo>
                    <a:pt x="36195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4234814" y="7619"/>
                  </a:lnTo>
                  <a:lnTo>
                    <a:pt x="4232147" y="6095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36195" y="16763"/>
                  </a:moveTo>
                  <a:lnTo>
                    <a:pt x="33528" y="16763"/>
                  </a:lnTo>
                  <a:lnTo>
                    <a:pt x="33528" y="18287"/>
                  </a:lnTo>
                  <a:lnTo>
                    <a:pt x="36195" y="16763"/>
                  </a:lnTo>
                  <a:close/>
                </a:path>
                <a:path w="4273550" h="3106420">
                  <a:moveTo>
                    <a:pt x="4234814" y="7619"/>
                  </a:move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9767" y="18287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4814" y="761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98" name="object 357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6173723"/>
              <a:ext cx="4154423" cy="2744723"/>
            </a:xfrm>
            <a:prstGeom prst="rect"/>
          </p:spPr>
        </p:pic>
      </p:grpSp>
      <p:sp>
        <p:nvSpPr>
          <p:cNvPr id="1049193" name="object 358"/>
          <p:cNvSpPr txBox="1"/>
          <p:nvPr/>
        </p:nvSpPr>
        <p:spPr>
          <a:xfrm>
            <a:off x="1722882" y="6947153"/>
            <a:ext cx="4114800" cy="2209800"/>
          </a:xfrm>
          <a:prstGeom prst="rect"/>
          <a:solidFill>
            <a:srgbClr val="FFFFFF"/>
          </a:solidFill>
          <a:ln w="13716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 indent="-68580" marL="112395">
              <a:lnSpc>
                <a:spcPts val="1375"/>
              </a:lnSpc>
              <a:buClr>
                <a:srgbClr val="313131"/>
              </a:buClr>
              <a:buSzPct val="105000"/>
              <a:buFont typeface="Wingdings"/>
              <a:buChar char=""/>
              <a:tabLst>
                <a:tab algn="l" pos="113030"/>
              </a:tabLst>
            </a:pPr>
            <a:r>
              <a:rPr dirty="0" sz="1000" spc="35">
                <a:latin typeface="Tahoma"/>
                <a:cs typeface="Tahoma"/>
              </a:rPr>
              <a:t>Na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2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70">
                <a:latin typeface="Tahoma"/>
                <a:cs typeface="Tahoma"/>
              </a:rPr>
              <a:t>K</a:t>
            </a:r>
            <a:r>
              <a:rPr dirty="0" sz="1000" spc="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n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-10">
                <a:latin typeface="Tahoma"/>
                <a:cs typeface="Tahoma"/>
              </a:rPr>
              <a:t>i</a:t>
            </a:r>
            <a:endParaRPr sz="1000">
              <a:latin typeface="Tahoma"/>
              <a:cs typeface="Tahoma"/>
            </a:endParaRPr>
          </a:p>
          <a:p>
            <a:pPr indent="-113030" marL="113030" marR="147320">
              <a:lnSpc>
                <a:spcPts val="1440"/>
              </a:lnSpc>
              <a:spcBef>
                <a:spcPts val="55"/>
              </a:spcBef>
              <a:buClr>
                <a:srgbClr val="313131"/>
              </a:buClr>
              <a:buSzPct val="105000"/>
              <a:buFont typeface="Wingdings"/>
              <a:buChar char=""/>
              <a:tabLst>
                <a:tab algn="l" pos="113030"/>
              </a:tabLst>
            </a:pPr>
            <a:r>
              <a:rPr dirty="0" sz="1000" spc="5">
                <a:latin typeface="Tahoma"/>
                <a:cs typeface="Tahoma"/>
              </a:rPr>
              <a:t>Contoh </a:t>
            </a:r>
            <a:r>
              <a:rPr dirty="0" sz="1000">
                <a:latin typeface="Tahoma"/>
                <a:cs typeface="Tahoma"/>
              </a:rPr>
              <a:t>Positif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: </a:t>
            </a:r>
            <a:r>
              <a:rPr dirty="0" sz="1000" spc="10">
                <a:latin typeface="Tahoma"/>
                <a:cs typeface="Tahoma"/>
              </a:rPr>
              <a:t>Adanya </a:t>
            </a:r>
            <a:r>
              <a:rPr dirty="0" sz="1000" spc="-5">
                <a:latin typeface="Tahoma"/>
                <a:cs typeface="Tahoma"/>
              </a:rPr>
              <a:t>keikutsertaan </a:t>
            </a:r>
            <a:r>
              <a:rPr dirty="0" sz="1000" spc="-10">
                <a:latin typeface="Tahoma"/>
                <a:cs typeface="Tahoma"/>
              </a:rPr>
              <a:t>rakyat </a:t>
            </a:r>
            <a:r>
              <a:rPr dirty="0" sz="1000" spc="-5">
                <a:latin typeface="Tahoma"/>
                <a:cs typeface="Tahoma"/>
              </a:rPr>
              <a:t>(demos) </a:t>
            </a:r>
            <a:r>
              <a:rPr dirty="0" sz="1000">
                <a:latin typeface="Tahoma"/>
                <a:cs typeface="Tahoma"/>
              </a:rPr>
              <a:t>dalam 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penentuan </a:t>
            </a:r>
            <a:r>
              <a:rPr dirty="0" sz="1000">
                <a:latin typeface="Tahoma"/>
                <a:cs typeface="Tahoma"/>
              </a:rPr>
              <a:t>kebijakan </a:t>
            </a:r>
            <a:r>
              <a:rPr dirty="0" sz="1000" spc="-5">
                <a:latin typeface="Tahoma"/>
                <a:cs typeface="Tahoma"/>
              </a:rPr>
              <a:t>atau </a:t>
            </a:r>
            <a:r>
              <a:rPr dirty="0" sz="1000" spc="15">
                <a:latin typeface="Tahoma"/>
                <a:cs typeface="Tahoma"/>
              </a:rPr>
              <a:t>proses </a:t>
            </a:r>
            <a:r>
              <a:rPr dirty="0" sz="1000" spc="-5">
                <a:latin typeface="Tahoma"/>
                <a:cs typeface="Tahoma"/>
              </a:rPr>
              <a:t>pemerintahan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(cratein)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baik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secara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langsung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atau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tidak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langsung.</a:t>
            </a:r>
            <a:endParaRPr sz="1000">
              <a:latin typeface="Tahoma"/>
              <a:cs typeface="Tahoma"/>
            </a:endParaRPr>
          </a:p>
          <a:p>
            <a:pPr indent="-113030" marL="113030" marR="194310">
              <a:lnSpc>
                <a:spcPts val="1440"/>
              </a:lnSpc>
              <a:buClr>
                <a:srgbClr val="313131"/>
              </a:buClr>
              <a:buSzPct val="105000"/>
              <a:buFont typeface="Wingdings"/>
              <a:buChar char=""/>
              <a:tabLst>
                <a:tab algn="l" pos="113030"/>
              </a:tabLst>
            </a:pPr>
            <a:r>
              <a:rPr dirty="0" sz="1000" spc="5">
                <a:latin typeface="Tahoma"/>
                <a:cs typeface="Tahoma"/>
              </a:rPr>
              <a:t>Contoh </a:t>
            </a:r>
            <a:r>
              <a:rPr dirty="0" sz="1000" spc="-5">
                <a:latin typeface="Tahoma"/>
                <a:cs typeface="Tahoma"/>
              </a:rPr>
              <a:t>Negatif </a:t>
            </a:r>
            <a:r>
              <a:rPr dirty="0" sz="1000" spc="-80">
                <a:latin typeface="Tahoma"/>
                <a:cs typeface="Tahoma"/>
              </a:rPr>
              <a:t>: </a:t>
            </a:r>
            <a:r>
              <a:rPr dirty="0" sz="1000" spc="15">
                <a:latin typeface="Tahoma"/>
                <a:cs typeface="Tahoma"/>
              </a:rPr>
              <a:t>Negara </a:t>
            </a:r>
            <a:r>
              <a:rPr dirty="0" sz="1000">
                <a:latin typeface="Tahoma"/>
                <a:cs typeface="Tahoma"/>
              </a:rPr>
              <a:t>dengan </a:t>
            </a:r>
            <a:r>
              <a:rPr dirty="0" sz="1000" spc="5">
                <a:latin typeface="Tahoma"/>
                <a:cs typeface="Tahoma"/>
              </a:rPr>
              <a:t>sistem </a:t>
            </a:r>
            <a:r>
              <a:rPr dirty="0" sz="1000" spc="-5">
                <a:latin typeface="Tahoma"/>
                <a:cs typeface="Tahoma"/>
              </a:rPr>
              <a:t>pemerintahan yang bersifat </a:t>
            </a:r>
            <a:r>
              <a:rPr dirty="0" sz="1000" spc="-3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diktator/totaliter.</a:t>
            </a:r>
            <a:endParaRPr sz="1000">
              <a:latin typeface="Tahoma"/>
              <a:cs typeface="Tahoma"/>
            </a:endParaRPr>
          </a:p>
          <a:p>
            <a:pPr indent="-68580" marL="112395">
              <a:lnSpc>
                <a:spcPct val="100000"/>
              </a:lnSpc>
              <a:spcBef>
                <a:spcPts val="5"/>
              </a:spcBef>
              <a:buClr>
                <a:srgbClr val="313131"/>
              </a:buClr>
              <a:buSzPct val="105000"/>
              <a:buFont typeface="Wingdings"/>
              <a:buChar char=""/>
              <a:tabLst>
                <a:tab algn="l" pos="113030"/>
                <a:tab algn="l" pos="995044"/>
              </a:tabLst>
            </a:pPr>
            <a:r>
              <a:rPr dirty="0" sz="1000" spc="75">
                <a:latin typeface="Tahoma"/>
                <a:cs typeface="Tahoma"/>
              </a:rPr>
              <a:t>C</a:t>
            </a:r>
            <a:r>
              <a:rPr dirty="0" sz="1000" spc="20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-</a:t>
            </a:r>
            <a:r>
              <a:rPr dirty="0" sz="1000" spc="40">
                <a:latin typeface="Tahoma"/>
                <a:cs typeface="Tahoma"/>
              </a:rPr>
              <a:t>c</a:t>
            </a:r>
            <a:r>
              <a:rPr dirty="0" sz="1000" spc="-20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-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n</a:t>
            </a:r>
            <a:r>
              <a:rPr dirty="0" sz="1000" spc="-5">
                <a:latin typeface="Tahoma"/>
                <a:cs typeface="Tahoma"/>
              </a:rPr>
              <a:t>g</a:t>
            </a:r>
            <a:r>
              <a:rPr dirty="0" sz="1000" spc="-10">
                <a:latin typeface="Tahoma"/>
                <a:cs typeface="Tahoma"/>
              </a:rPr>
              <a:t>h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">
                <a:latin typeface="Tahoma"/>
                <a:cs typeface="Tahoma"/>
              </a:rPr>
              <a:t>g</a:t>
            </a:r>
            <a:r>
              <a:rPr dirty="0" sz="1000" spc="20">
                <a:latin typeface="Tahoma"/>
                <a:cs typeface="Tahoma"/>
              </a:rPr>
              <a:t>aa</a:t>
            </a:r>
            <a:r>
              <a:rPr dirty="0" sz="1000" spc="-5">
                <a:latin typeface="Tahoma"/>
                <a:cs typeface="Tahoma"/>
              </a:rPr>
              <a:t>n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h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h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k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nu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indent="-76835" lvl="1" marL="1132840">
              <a:lnSpc>
                <a:spcPct val="100000"/>
              </a:lnSpc>
              <a:spcBef>
                <a:spcPts val="209"/>
              </a:spcBef>
              <a:buChar char="-"/>
              <a:tabLst>
                <a:tab algn="l" pos="1133475"/>
              </a:tabLst>
            </a:pPr>
            <a:r>
              <a:rPr dirty="0" sz="1000" spc="5">
                <a:latin typeface="Tahoma"/>
                <a:cs typeface="Tahoma"/>
              </a:rPr>
              <a:t>adanya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lembaga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perwakilan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rakyat.</a:t>
            </a:r>
            <a:endParaRPr sz="1000">
              <a:latin typeface="Tahoma"/>
              <a:cs typeface="Tahoma"/>
            </a:endParaRPr>
          </a:p>
          <a:p>
            <a:pPr indent="-76835" lvl="1" marL="1132840">
              <a:lnSpc>
                <a:spcPct val="100000"/>
              </a:lnSpc>
              <a:spcBef>
                <a:spcPts val="240"/>
              </a:spcBef>
              <a:buChar char="-"/>
              <a:tabLst>
                <a:tab algn="l" pos="1133475"/>
              </a:tabLst>
            </a:pPr>
            <a:r>
              <a:rPr dirty="0" sz="1000" spc="5">
                <a:latin typeface="Tahoma"/>
                <a:cs typeface="Tahoma"/>
              </a:rPr>
              <a:t>adanya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pemilihan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umum.</a:t>
            </a:r>
            <a:endParaRPr sz="1000">
              <a:latin typeface="Tahoma"/>
              <a:cs typeface="Tahoma"/>
            </a:endParaRPr>
          </a:p>
          <a:p>
            <a:pPr indent="-76835" lvl="1" marL="1132840">
              <a:lnSpc>
                <a:spcPct val="100000"/>
              </a:lnSpc>
              <a:spcBef>
                <a:spcPts val="240"/>
              </a:spcBef>
              <a:buChar char="-"/>
              <a:tabLst>
                <a:tab algn="l" pos="1133475"/>
              </a:tabLst>
            </a:pPr>
            <a:r>
              <a:rPr dirty="0" sz="1000" spc="5">
                <a:latin typeface="Tahoma"/>
                <a:cs typeface="Tahoma"/>
              </a:rPr>
              <a:t>adanya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pendidikan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politik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bagi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warganegara.</a:t>
            </a:r>
            <a:endParaRPr sz="1000">
              <a:latin typeface="Tahoma"/>
              <a:cs typeface="Tahoma"/>
            </a:endParaRPr>
          </a:p>
          <a:p>
            <a:pPr indent="-113030" marL="113030" marR="449580">
              <a:lnSpc>
                <a:spcPts val="1440"/>
              </a:lnSpc>
              <a:spcBef>
                <a:spcPts val="85"/>
              </a:spcBef>
              <a:buClr>
                <a:srgbClr val="313131"/>
              </a:buClr>
              <a:buSzPct val="105000"/>
              <a:buFont typeface="Wingdings"/>
              <a:buChar char=""/>
              <a:tabLst>
                <a:tab algn="l" pos="113030"/>
                <a:tab algn="l" pos="1007744"/>
              </a:tabLst>
            </a:pPr>
            <a:r>
              <a:rPr dirty="0" sz="1000" spc="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tu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n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00">
                <a:latin typeface="Tahoma"/>
                <a:cs typeface="Tahoma"/>
              </a:rPr>
              <a:t>S</a:t>
            </a:r>
            <a:r>
              <a:rPr dirty="0" sz="1000" spc="-10">
                <a:latin typeface="Tahoma"/>
                <a:cs typeface="Tahoma"/>
              </a:rPr>
              <a:t>u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-5">
                <a:latin typeface="Tahoma"/>
                <a:cs typeface="Tahoma"/>
              </a:rPr>
              <a:t>b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u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ta</a:t>
            </a:r>
            <a:r>
              <a:rPr dirty="0" sz="1000" spc="-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h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-30">
                <a:latin typeface="Tahoma"/>
                <a:cs typeface="Tahoma"/>
              </a:rPr>
              <a:t>y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85">
                <a:latin typeface="Tahoma"/>
                <a:cs typeface="Tahoma"/>
              </a:rPr>
              <a:t>J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-30">
                <a:latin typeface="Tahoma"/>
                <a:cs typeface="Tahoma"/>
              </a:rPr>
              <a:t>y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60">
                <a:latin typeface="Tahoma"/>
                <a:cs typeface="Tahoma"/>
              </a:rPr>
              <a:t>t  </a:t>
            </a:r>
            <a:r>
              <a:rPr dirty="0" sz="1000" spc="5">
                <a:latin typeface="Tahoma"/>
                <a:cs typeface="Tahoma"/>
              </a:rPr>
              <a:t>adalah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subyek.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07" name="object 359"/>
          <p:cNvGrpSpPr/>
          <p:nvPr/>
        </p:nvGrpSpPr>
        <p:grpSpPr>
          <a:xfrm>
            <a:off x="1487423" y="5949695"/>
            <a:ext cx="4582795" cy="3439795"/>
            <a:chOff x="1487423" y="5949695"/>
            <a:chExt cx="4582795" cy="3439795"/>
          </a:xfrm>
        </p:grpSpPr>
        <p:pic>
          <p:nvPicPr>
            <p:cNvPr id="2097199" name="object 360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2217419" y="6223507"/>
              <a:ext cx="198119" cy="386079"/>
            </a:xfrm>
            <a:prstGeom prst="rect"/>
          </p:spPr>
        </p:pic>
        <p:pic>
          <p:nvPicPr>
            <p:cNvPr id="2097200" name="object 361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3179063" y="6223507"/>
              <a:ext cx="187451" cy="386079"/>
            </a:xfrm>
            <a:prstGeom prst="rect"/>
          </p:spPr>
        </p:pic>
        <p:pic>
          <p:nvPicPr>
            <p:cNvPr id="2097201" name="object 362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3930395" y="6222491"/>
              <a:ext cx="85343" cy="51815"/>
            </a:xfrm>
            <a:prstGeom prst="rect"/>
          </p:spPr>
        </p:pic>
        <p:pic>
          <p:nvPicPr>
            <p:cNvPr id="2097202" name="object 363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2441447" y="6289293"/>
              <a:ext cx="188976" cy="326389"/>
            </a:xfrm>
            <a:prstGeom prst="rect"/>
          </p:spPr>
        </p:pic>
        <p:pic>
          <p:nvPicPr>
            <p:cNvPr id="2097203" name="object 364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2653283" y="6288277"/>
              <a:ext cx="291084" cy="321310"/>
            </a:xfrm>
            <a:prstGeom prst="rect"/>
          </p:spPr>
        </p:pic>
        <p:pic>
          <p:nvPicPr>
            <p:cNvPr id="2097204" name="object 365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2968751" y="6289293"/>
              <a:ext cx="187451" cy="326389"/>
            </a:xfrm>
            <a:prstGeom prst="rect"/>
          </p:spPr>
        </p:pic>
        <p:pic>
          <p:nvPicPr>
            <p:cNvPr id="2097205" name="object 366"/>
            <p:cNvPicPr>
              <a:picLocks/>
            </p:cNvPicPr>
            <p:nvPr/>
          </p:nvPicPr>
          <p:blipFill>
            <a:blip xmlns:r="http://schemas.openxmlformats.org/officeDocument/2006/relationships" r:embed="rId20" cstate="print"/>
            <a:stretch>
              <a:fillRect/>
            </a:stretch>
          </p:blipFill>
          <p:spPr>
            <a:xfrm>
              <a:off x="3378707" y="6288277"/>
              <a:ext cx="131064" cy="321310"/>
            </a:xfrm>
            <a:prstGeom prst="rect"/>
          </p:spPr>
        </p:pic>
        <p:pic>
          <p:nvPicPr>
            <p:cNvPr id="2097206" name="object 367"/>
            <p:cNvPicPr>
              <a:picLocks/>
            </p:cNvPicPr>
            <p:nvPr/>
          </p:nvPicPr>
          <p:blipFill>
            <a:blip xmlns:r="http://schemas.openxmlformats.org/officeDocument/2006/relationships" r:embed="rId21" cstate="print"/>
            <a:stretch>
              <a:fillRect/>
            </a:stretch>
          </p:blipFill>
          <p:spPr>
            <a:xfrm>
              <a:off x="3523487" y="6289293"/>
              <a:ext cx="185927" cy="326389"/>
            </a:xfrm>
            <a:prstGeom prst="rect"/>
          </p:spPr>
        </p:pic>
        <p:pic>
          <p:nvPicPr>
            <p:cNvPr id="2097207" name="object 368"/>
            <p:cNvPicPr>
              <a:picLocks/>
            </p:cNvPicPr>
            <p:nvPr/>
          </p:nvPicPr>
          <p:blipFill>
            <a:blip xmlns:r="http://schemas.openxmlformats.org/officeDocument/2006/relationships" r:embed="rId22" cstate="print"/>
            <a:stretch>
              <a:fillRect/>
            </a:stretch>
          </p:blipFill>
          <p:spPr>
            <a:xfrm>
              <a:off x="3730751" y="6222491"/>
              <a:ext cx="284987" cy="393191"/>
            </a:xfrm>
            <a:prstGeom prst="rect"/>
          </p:spPr>
        </p:pic>
        <p:pic>
          <p:nvPicPr>
            <p:cNvPr id="2097208" name="object 369"/>
            <p:cNvPicPr>
              <a:picLocks/>
            </p:cNvPicPr>
            <p:nvPr/>
          </p:nvPicPr>
          <p:blipFill>
            <a:blip xmlns:r="http://schemas.openxmlformats.org/officeDocument/2006/relationships" r:embed="rId23" cstate="print"/>
            <a:stretch>
              <a:fillRect/>
            </a:stretch>
          </p:blipFill>
          <p:spPr>
            <a:xfrm>
              <a:off x="2217419" y="6223507"/>
              <a:ext cx="198119" cy="386079"/>
            </a:xfrm>
            <a:prstGeom prst="rect"/>
          </p:spPr>
        </p:pic>
        <p:pic>
          <p:nvPicPr>
            <p:cNvPr id="2097209" name="object 370"/>
            <p:cNvPicPr>
              <a:picLocks/>
            </p:cNvPicPr>
            <p:nvPr/>
          </p:nvPicPr>
          <p:blipFill>
            <a:blip xmlns:r="http://schemas.openxmlformats.org/officeDocument/2006/relationships" r:embed="rId24" cstate="print"/>
            <a:stretch>
              <a:fillRect/>
            </a:stretch>
          </p:blipFill>
          <p:spPr>
            <a:xfrm>
              <a:off x="3179063" y="6223507"/>
              <a:ext cx="187451" cy="386079"/>
            </a:xfrm>
            <a:prstGeom prst="rect"/>
          </p:spPr>
        </p:pic>
        <p:pic>
          <p:nvPicPr>
            <p:cNvPr id="2097210" name="object 371"/>
            <p:cNvPicPr>
              <a:picLocks/>
            </p:cNvPicPr>
            <p:nvPr/>
          </p:nvPicPr>
          <p:blipFill>
            <a:blip xmlns:r="http://schemas.openxmlformats.org/officeDocument/2006/relationships" r:embed="rId25" cstate="print"/>
            <a:stretch>
              <a:fillRect/>
            </a:stretch>
          </p:blipFill>
          <p:spPr>
            <a:xfrm>
              <a:off x="2441447" y="6289293"/>
              <a:ext cx="188976" cy="326389"/>
            </a:xfrm>
            <a:prstGeom prst="rect"/>
          </p:spPr>
        </p:pic>
        <p:pic>
          <p:nvPicPr>
            <p:cNvPr id="2097211" name="object 372"/>
            <p:cNvPicPr>
              <a:picLocks/>
            </p:cNvPicPr>
            <p:nvPr/>
          </p:nvPicPr>
          <p:blipFill>
            <a:blip xmlns:r="http://schemas.openxmlformats.org/officeDocument/2006/relationships" r:embed="rId26" cstate="print"/>
            <a:stretch>
              <a:fillRect/>
            </a:stretch>
          </p:blipFill>
          <p:spPr>
            <a:xfrm>
              <a:off x="2653283" y="6288277"/>
              <a:ext cx="291084" cy="321310"/>
            </a:xfrm>
            <a:prstGeom prst="rect"/>
          </p:spPr>
        </p:pic>
        <p:pic>
          <p:nvPicPr>
            <p:cNvPr id="2097212" name="object 373"/>
            <p:cNvPicPr>
              <a:picLocks/>
            </p:cNvPicPr>
            <p:nvPr/>
          </p:nvPicPr>
          <p:blipFill>
            <a:blip xmlns:r="http://schemas.openxmlformats.org/officeDocument/2006/relationships" r:embed="rId27" cstate="print"/>
            <a:stretch>
              <a:fillRect/>
            </a:stretch>
          </p:blipFill>
          <p:spPr>
            <a:xfrm>
              <a:off x="2968751" y="6289293"/>
              <a:ext cx="187451" cy="326389"/>
            </a:xfrm>
            <a:prstGeom prst="rect"/>
          </p:spPr>
        </p:pic>
        <p:pic>
          <p:nvPicPr>
            <p:cNvPr id="2097213" name="object 374"/>
            <p:cNvPicPr>
              <a:picLocks/>
            </p:cNvPicPr>
            <p:nvPr/>
          </p:nvPicPr>
          <p:blipFill>
            <a:blip xmlns:r="http://schemas.openxmlformats.org/officeDocument/2006/relationships" r:embed="rId28" cstate="print"/>
            <a:stretch>
              <a:fillRect/>
            </a:stretch>
          </p:blipFill>
          <p:spPr>
            <a:xfrm>
              <a:off x="3378707" y="6288277"/>
              <a:ext cx="131064" cy="321310"/>
            </a:xfrm>
            <a:prstGeom prst="rect"/>
          </p:spPr>
        </p:pic>
        <p:pic>
          <p:nvPicPr>
            <p:cNvPr id="2097214" name="object 375"/>
            <p:cNvPicPr>
              <a:picLocks/>
            </p:cNvPicPr>
            <p:nvPr/>
          </p:nvPicPr>
          <p:blipFill>
            <a:blip xmlns:r="http://schemas.openxmlformats.org/officeDocument/2006/relationships" r:embed="rId29" cstate="print"/>
            <a:stretch>
              <a:fillRect/>
            </a:stretch>
          </p:blipFill>
          <p:spPr>
            <a:xfrm>
              <a:off x="3523487" y="6289293"/>
              <a:ext cx="185927" cy="326389"/>
            </a:xfrm>
            <a:prstGeom prst="rect"/>
          </p:spPr>
        </p:pic>
        <p:pic>
          <p:nvPicPr>
            <p:cNvPr id="2097215" name="object 376"/>
            <p:cNvPicPr>
              <a:picLocks/>
            </p:cNvPicPr>
            <p:nvPr/>
          </p:nvPicPr>
          <p:blipFill>
            <a:blip xmlns:r="http://schemas.openxmlformats.org/officeDocument/2006/relationships" r:embed="rId30" cstate="print"/>
            <a:stretch>
              <a:fillRect/>
            </a:stretch>
          </p:blipFill>
          <p:spPr>
            <a:xfrm>
              <a:off x="3730751" y="6289293"/>
              <a:ext cx="179832" cy="326389"/>
            </a:xfrm>
            <a:prstGeom prst="rect"/>
          </p:spPr>
        </p:pic>
        <p:pic>
          <p:nvPicPr>
            <p:cNvPr id="2097216" name="object 377"/>
            <p:cNvPicPr>
              <a:picLocks/>
            </p:cNvPicPr>
            <p:nvPr/>
          </p:nvPicPr>
          <p:blipFill>
            <a:blip xmlns:r="http://schemas.openxmlformats.org/officeDocument/2006/relationships" r:embed="rId31" cstate="print"/>
            <a:stretch>
              <a:fillRect/>
            </a:stretch>
          </p:blipFill>
          <p:spPr>
            <a:xfrm>
              <a:off x="3930395" y="6293357"/>
              <a:ext cx="85343" cy="316229"/>
            </a:xfrm>
            <a:prstGeom prst="rect"/>
          </p:spPr>
        </p:pic>
        <p:sp>
          <p:nvSpPr>
            <p:cNvPr id="1049194" name="object 378"/>
            <p:cNvSpPr/>
            <p:nvPr/>
          </p:nvSpPr>
          <p:spPr>
            <a:xfrm>
              <a:off x="1493519" y="5955791"/>
              <a:ext cx="4570730" cy="3427729"/>
            </a:xfrm>
            <a:custGeom>
              <a:avLst/>
              <a:ahLst/>
              <a:rect l="l" t="t" r="r" b="b"/>
              <a:pathLst>
                <a:path w="4570730" h="3427729">
                  <a:moveTo>
                    <a:pt x="0" y="3427475"/>
                  </a:moveTo>
                  <a:lnTo>
                    <a:pt x="4570475" y="3427475"/>
                  </a:lnTo>
                  <a:lnTo>
                    <a:pt x="457047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9195" name="object 379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object 2"/>
          <p:cNvGrpSpPr/>
          <p:nvPr/>
        </p:nvGrpSpPr>
        <p:grpSpPr>
          <a:xfrm>
            <a:off x="1493519" y="1304543"/>
            <a:ext cx="4572000" cy="3429000"/>
            <a:chOff x="1493519" y="1304543"/>
            <a:chExt cx="4572000" cy="3429000"/>
          </a:xfrm>
        </p:grpSpPr>
        <p:sp>
          <p:nvSpPr>
            <p:cNvPr id="1049196" name="object 3"/>
            <p:cNvSpPr/>
            <p:nvPr/>
          </p:nvSpPr>
          <p:spPr>
            <a:xfrm>
              <a:off x="1493519" y="1304543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97" name="object 4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98" name="object 5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199" name="object 6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0" name="object 7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1" name="object 8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2" name="object 9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3" name="object 10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4" name="object 11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5" name="object 12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6" name="object 13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7" name="object 14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8" name="object 15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09" name="object 16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0" name="object 17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1" name="object 18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2" name="object 19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3" name="object 20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4" name="object 21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5" name="object 22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6" name="object 23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7" name="object 24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8" name="object 25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19" name="object 26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0" name="object 27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1" name="object 28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2" name="object 29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3" name="object 30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4" name="object 31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5" name="object 32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6" name="object 33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7" name="object 34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8" name="object 35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29" name="object 36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0" name="object 37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1" name="object 38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2" name="object 39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3" name="object 40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4" name="object 41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5" name="object 42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6" name="object 43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7" name="object 44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8" name="object 45"/>
            <p:cNvSpPr/>
            <p:nvPr/>
          </p:nvSpPr>
          <p:spPr>
            <a:xfrm>
              <a:off x="1645919" y="1469135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50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15383" y="14731"/>
                  </a:ln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61103" y="40131"/>
                  </a:lnTo>
                  <a:lnTo>
                    <a:pt x="4261103" y="528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3483" y="27431"/>
                  </a:moveTo>
                  <a:lnTo>
                    <a:pt x="4251959" y="27431"/>
                  </a:lnTo>
                  <a:lnTo>
                    <a:pt x="4251959" y="40131"/>
                  </a:lnTo>
                  <a:lnTo>
                    <a:pt x="4253483" y="40131"/>
                  </a:lnTo>
                  <a:lnTo>
                    <a:pt x="4253483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41291" y="14731"/>
                  </a:moveTo>
                  <a:lnTo>
                    <a:pt x="4239767" y="14731"/>
                  </a:lnTo>
                  <a:lnTo>
                    <a:pt x="4239767" y="27431"/>
                  </a:lnTo>
                  <a:lnTo>
                    <a:pt x="4241291" y="27431"/>
                  </a:lnTo>
                  <a:lnTo>
                    <a:pt x="4241291" y="14731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18287" y="3075431"/>
                  </a:moveTo>
                  <a:lnTo>
                    <a:pt x="16763" y="3075431"/>
                  </a:lnTo>
                  <a:lnTo>
                    <a:pt x="16763" y="3077356"/>
                  </a:lnTo>
                  <a:lnTo>
                    <a:pt x="18287" y="3079629"/>
                  </a:lnTo>
                  <a:lnTo>
                    <a:pt x="18287" y="30754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39" name="object 46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0" name="object 47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1" name="object 48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2" name="object 49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3" name="object 50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4" name="object 51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5" name="object 52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6" name="object 53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7" name="object 54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8" name="object 55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49" name="object 56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0" name="object 57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1" name="object 58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2" name="object 59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3" name="object 60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4" name="object 61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5" name="object 62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6" name="object 63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7" name="object 64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8" name="object 65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59" name="object 66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0" name="object 67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1" name="object 68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2" name="object 69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3" name="object 70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4" name="object 71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5" name="object 72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6" name="object 73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7" name="object 74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8" name="object 75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69" name="object 76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0" name="object 77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1" name="object 78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2" name="object 79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3" name="object 80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4" name="object 81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5" name="object 82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6" name="object 83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7" name="object 84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8" name="object 85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79" name="object 86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0" name="object 87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2"/>
                  </a:lnTo>
                  <a:lnTo>
                    <a:pt x="10668" y="47244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2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8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8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8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2147" y="6096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4369" y="3078479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21336" y="3078479"/>
                  </a:moveTo>
                  <a:lnTo>
                    <a:pt x="19812" y="3078479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21336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1" name="object 88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2" name="object 89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3" name="object 90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4" name="object 91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5" name="object 92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6" name="object 93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7" name="object 94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8" name="object 95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89" name="object 96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0" name="object 97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1" name="object 98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2" name="object 99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3" name="object 100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4" name="object 101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5" name="object 102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6" name="object 103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7" name="object 104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8" name="object 105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299" name="object 106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0" name="object 107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1" name="object 108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2" name="object 109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3" name="object 110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4" name="object 111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5" name="object 112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6" name="object 113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7" name="object 114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8" name="object 115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09" name="object 116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0" name="object 117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1" name="object 118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2" name="object 119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3" name="object 120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4" name="object 121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5" name="object 122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6" name="object 123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7" name="object 124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8" name="object 125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19" name="object 126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0" name="object 127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1" name="object 128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2" name="object 129"/>
            <p:cNvSpPr/>
            <p:nvPr/>
          </p:nvSpPr>
          <p:spPr>
            <a:xfrm>
              <a:off x="1645919" y="1469135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50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3" name="object 130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4" name="object 131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5" name="object 132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6" name="object 133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7" name="object 134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8" name="object 135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29" name="object 136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0" name="object 137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1" name="object 138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2" name="object 139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3" name="object 140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4" name="object 141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5" name="object 142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6" name="object 143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7" name="object 144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8" name="object 145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39" name="object 146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0" name="object 147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1" name="object 148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2" name="object 149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3" name="object 150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4" name="object 151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5" name="object 152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6" name="object 153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7" name="object 154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8" name="object 155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49" name="object 156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0" name="object 157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1" name="object 158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2" name="object 159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3" name="object 160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4" name="object 161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5" name="object 162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6" name="object 163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7" name="object 164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8" name="object 165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59" name="object 166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0" name="object 167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1" name="object 168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2" name="object 169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3" name="object 170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4" name="object 171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6"/>
                  </a:lnTo>
                  <a:lnTo>
                    <a:pt x="4261103" y="44196"/>
                  </a:lnTo>
                  <a:lnTo>
                    <a:pt x="4264151" y="50292"/>
                  </a:lnTo>
                  <a:lnTo>
                    <a:pt x="4265675" y="56388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8"/>
                  </a:lnTo>
                  <a:lnTo>
                    <a:pt x="9143" y="50292"/>
                  </a:lnTo>
                  <a:lnTo>
                    <a:pt x="12192" y="44196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4234814" y="7620"/>
                  </a:lnTo>
                  <a:lnTo>
                    <a:pt x="4232147" y="6096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8288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4234814" y="7620"/>
                  </a:move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9767" y="18288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4814" y="7620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7" name="object 172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1522475"/>
              <a:ext cx="4154423" cy="2744723"/>
            </a:xfrm>
            <a:prstGeom prst="rect"/>
          </p:spPr>
        </p:pic>
      </p:grpSp>
      <p:sp>
        <p:nvSpPr>
          <p:cNvPr id="1049365" name="object 173"/>
          <p:cNvSpPr txBox="1"/>
          <p:nvPr/>
        </p:nvSpPr>
        <p:spPr>
          <a:xfrm>
            <a:off x="1493519" y="1304543"/>
            <a:ext cx="4570730" cy="342772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173990" vert="horz" wrap="square">
            <a:spAutoFit/>
          </a:bodyPr>
          <a:p>
            <a:pPr marL="273685">
              <a:lnSpc>
                <a:spcPct val="100000"/>
              </a:lnSpc>
              <a:spcBef>
                <a:spcPts val="1370"/>
              </a:spcBef>
            </a:pPr>
            <a:r>
              <a:rPr b="1" dirty="0" sz="1450" spc="-5">
                <a:solidFill>
                  <a:srgbClr val="FF8C3D"/>
                </a:solidFill>
                <a:latin typeface="Verdana"/>
                <a:cs typeface="Verdana"/>
              </a:rPr>
              <a:t>Lanjutan</a:t>
            </a:r>
            <a:r>
              <a:rPr b="1" dirty="0" sz="1450" spc="-60">
                <a:solidFill>
                  <a:srgbClr val="FF8C3D"/>
                </a:solidFill>
                <a:latin typeface="Verdana"/>
                <a:cs typeface="Verdana"/>
              </a:rPr>
              <a:t> </a:t>
            </a:r>
            <a:r>
              <a:rPr b="1" dirty="0" sz="1450" spc="-5">
                <a:solidFill>
                  <a:srgbClr val="FF8C3D"/>
                </a:solidFill>
                <a:latin typeface="Verdana"/>
                <a:cs typeface="Verdana"/>
              </a:rPr>
              <a:t>konsep</a:t>
            </a:r>
            <a:endParaRPr sz="1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Verdana"/>
              <a:cs typeface="Verdana"/>
            </a:endParaRPr>
          </a:p>
          <a:p>
            <a:pPr indent="-304800" marL="624840" marR="647700">
              <a:lnSpc>
                <a:spcPct val="100000"/>
              </a:lnSpc>
              <a:buClr>
                <a:srgbClr val="EF7E08"/>
              </a:buClr>
              <a:buSzPct val="78571"/>
              <a:buFont typeface="Segoe UI Symbol"/>
              <a:buChar char="⚫"/>
              <a:tabLst>
                <a:tab algn="l" pos="624205"/>
                <a:tab algn="l" pos="624840"/>
              </a:tabLst>
            </a:pPr>
            <a:r>
              <a:rPr dirty="0" sz="1400" spc="-5">
                <a:latin typeface="Verdana"/>
                <a:cs typeface="Verdana"/>
              </a:rPr>
              <a:t>Ada </a:t>
            </a:r>
            <a:r>
              <a:rPr dirty="0" sz="1400">
                <a:latin typeface="Verdana"/>
                <a:cs typeface="Verdana"/>
              </a:rPr>
              <a:t>tiga </a:t>
            </a:r>
            <a:r>
              <a:rPr dirty="0" sz="1400" spc="-5">
                <a:latin typeface="Verdana"/>
                <a:cs typeface="Verdana"/>
              </a:rPr>
              <a:t>macam konsep </a:t>
            </a:r>
            <a:r>
              <a:rPr dirty="0" sz="1400">
                <a:latin typeface="Verdana"/>
                <a:cs typeface="Verdana"/>
              </a:rPr>
              <a:t>ditinjau </a:t>
            </a:r>
            <a:r>
              <a:rPr dirty="0" sz="1400" spc="-5">
                <a:latin typeface="Verdana"/>
                <a:cs typeface="Verdana"/>
              </a:rPr>
              <a:t>dari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sudut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sifatnya,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yaitu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indent="-304800" marL="624840" marR="688340">
              <a:lnSpc>
                <a:spcPts val="1670"/>
              </a:lnSpc>
              <a:spcBef>
                <a:spcPts val="185"/>
              </a:spcBef>
              <a:buClr>
                <a:srgbClr val="EF7E08"/>
              </a:buClr>
              <a:buSzPct val="78571"/>
              <a:buAutoNum type="arabicPeriod"/>
              <a:tabLst>
                <a:tab algn="l" pos="624205"/>
                <a:tab algn="l" pos="624840"/>
              </a:tabLst>
            </a:pPr>
            <a:r>
              <a:rPr dirty="0" sz="1400" spc="-10">
                <a:latin typeface="Verdana"/>
                <a:cs typeface="Verdana"/>
              </a:rPr>
              <a:t>Konsep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Teramati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►yang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bersifat konkrit,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contoh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manusia.</a:t>
            </a:r>
            <a:endParaRPr sz="1400">
              <a:latin typeface="Times New Roman"/>
              <a:cs typeface="Times New Roman"/>
            </a:endParaRPr>
          </a:p>
          <a:p>
            <a:pPr indent="-304800" marL="624840" marR="519430">
              <a:lnSpc>
                <a:spcPct val="100000"/>
              </a:lnSpc>
              <a:spcBef>
                <a:spcPts val="100"/>
              </a:spcBef>
              <a:buClr>
                <a:srgbClr val="EF7E08"/>
              </a:buClr>
              <a:buSzPct val="78571"/>
              <a:buAutoNum type="arabicPeriod"/>
              <a:tabLst>
                <a:tab algn="l" pos="624205"/>
                <a:tab algn="l" pos="624840"/>
              </a:tabLst>
            </a:pPr>
            <a:r>
              <a:rPr dirty="0" sz="1400" spc="-50">
                <a:latin typeface="Verdana"/>
                <a:cs typeface="Verdana"/>
              </a:rPr>
              <a:t>K</a:t>
            </a:r>
            <a:r>
              <a:rPr dirty="0" sz="1400" spc="-5">
                <a:latin typeface="Verdana"/>
                <a:cs typeface="Verdana"/>
              </a:rPr>
              <a:t>ons</a:t>
            </a:r>
            <a:r>
              <a:rPr dirty="0" sz="1400">
                <a:latin typeface="Verdana"/>
                <a:cs typeface="Verdana"/>
              </a:rPr>
              <a:t>ep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170">
                <a:latin typeface="Verdana"/>
                <a:cs typeface="Verdana"/>
              </a:rPr>
              <a:t>T</a:t>
            </a:r>
            <a:r>
              <a:rPr dirty="0" sz="1400">
                <a:latin typeface="Verdana"/>
                <a:cs typeface="Verdana"/>
              </a:rPr>
              <a:t>e</a:t>
            </a:r>
            <a:r>
              <a:rPr dirty="0" sz="1400" spc="-5">
                <a:latin typeface="Verdana"/>
                <a:cs typeface="Verdana"/>
              </a:rPr>
              <a:t>r</a:t>
            </a:r>
            <a:r>
              <a:rPr dirty="0" sz="1400" spc="-15">
                <a:latin typeface="Verdana"/>
                <a:cs typeface="Verdana"/>
              </a:rPr>
              <a:t>s</a:t>
            </a:r>
            <a:r>
              <a:rPr dirty="0" sz="1400" spc="5">
                <a:latin typeface="Verdana"/>
                <a:cs typeface="Verdana"/>
              </a:rPr>
              <a:t>i</a:t>
            </a:r>
            <a:r>
              <a:rPr dirty="0" sz="1400">
                <a:latin typeface="Verdana"/>
                <a:cs typeface="Verdana"/>
              </a:rPr>
              <a:t>m</a:t>
            </a:r>
            <a:r>
              <a:rPr dirty="0" sz="1400" spc="-5">
                <a:latin typeface="Verdana"/>
                <a:cs typeface="Verdana"/>
              </a:rPr>
              <a:t>p</a:t>
            </a:r>
            <a:r>
              <a:rPr dirty="0" sz="1400" spc="-15">
                <a:latin typeface="Verdana"/>
                <a:cs typeface="Verdana"/>
              </a:rPr>
              <a:t>u</a:t>
            </a:r>
            <a:r>
              <a:rPr dirty="0" sz="1400">
                <a:latin typeface="Verdana"/>
                <a:cs typeface="Verdana"/>
              </a:rPr>
              <a:t>l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►</a:t>
            </a:r>
            <a:r>
              <a:rPr dirty="0" sz="1400" spc="-10">
                <a:latin typeface="Times New Roman"/>
                <a:cs typeface="Times New Roman"/>
              </a:rPr>
              <a:t>h</a:t>
            </a:r>
            <a:r>
              <a:rPr dirty="0" sz="1400" spc="-5">
                <a:latin typeface="Times New Roman"/>
                <a:cs typeface="Times New Roman"/>
              </a:rPr>
              <a:t>ar</a:t>
            </a:r>
            <a:r>
              <a:rPr dirty="0" sz="1400" spc="-10">
                <a:latin typeface="Times New Roman"/>
                <a:cs typeface="Times New Roman"/>
              </a:rPr>
              <a:t>u</a:t>
            </a:r>
            <a:r>
              <a:rPr dirty="0" sz="1400">
                <a:latin typeface="Times New Roman"/>
                <a:cs typeface="Times New Roman"/>
              </a:rPr>
              <a:t>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di</a:t>
            </a:r>
            <a:r>
              <a:rPr dirty="0" sz="1400" spc="5">
                <a:latin typeface="Times New Roman"/>
                <a:cs typeface="Times New Roman"/>
              </a:rPr>
              <a:t>s</a:t>
            </a:r>
            <a:r>
              <a:rPr dirty="0" sz="1400">
                <a:latin typeface="Times New Roman"/>
                <a:cs typeface="Times New Roman"/>
              </a:rPr>
              <a:t>i</a:t>
            </a:r>
            <a:r>
              <a:rPr dirty="0" sz="1400" spc="-25">
                <a:latin typeface="Times New Roman"/>
                <a:cs typeface="Times New Roman"/>
              </a:rPr>
              <a:t>m</a:t>
            </a:r>
            <a:r>
              <a:rPr dirty="0" sz="1400" spc="5">
                <a:latin typeface="Times New Roman"/>
                <a:cs typeface="Times New Roman"/>
              </a:rPr>
              <a:t>p</a:t>
            </a:r>
            <a:r>
              <a:rPr dirty="0" sz="1400" spc="-10">
                <a:latin typeface="Times New Roman"/>
                <a:cs typeface="Times New Roman"/>
              </a:rPr>
              <a:t>ul</a:t>
            </a:r>
            <a:r>
              <a:rPr dirty="0" sz="1400" spc="5">
                <a:latin typeface="Times New Roman"/>
                <a:cs typeface="Times New Roman"/>
              </a:rPr>
              <a:t>k</a:t>
            </a:r>
            <a:r>
              <a:rPr dirty="0" sz="1400" spc="-15">
                <a:latin typeface="Times New Roman"/>
                <a:cs typeface="Times New Roman"/>
              </a:rPr>
              <a:t>a</a:t>
            </a:r>
            <a:r>
              <a:rPr dirty="0" sz="1400">
                <a:latin typeface="Times New Roman"/>
                <a:cs typeface="Times New Roman"/>
              </a:rPr>
              <a:t>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</a:t>
            </a:r>
            <a:r>
              <a:rPr dirty="0" sz="1400" spc="-5">
                <a:latin typeface="Times New Roman"/>
                <a:cs typeface="Times New Roman"/>
              </a:rPr>
              <a:t>ari  </a:t>
            </a:r>
            <a:r>
              <a:rPr dirty="0" sz="1400">
                <a:latin typeface="Times New Roman"/>
                <a:cs typeface="Times New Roman"/>
              </a:rPr>
              <a:t>ciri-ciri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yang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ada.</a:t>
            </a:r>
            <a:endParaRPr sz="1400">
              <a:latin typeface="Times New Roman"/>
              <a:cs typeface="Times New Roman"/>
            </a:endParaRPr>
          </a:p>
          <a:p>
            <a:pPr indent="-304800" marL="624840" marR="445770">
              <a:lnSpc>
                <a:spcPts val="1670"/>
              </a:lnSpc>
              <a:spcBef>
                <a:spcPts val="220"/>
              </a:spcBef>
              <a:buClr>
                <a:srgbClr val="EF7E08"/>
              </a:buClr>
              <a:buSzPct val="78571"/>
              <a:buAutoNum type="arabicPeriod"/>
              <a:tabLst>
                <a:tab algn="l" pos="624205"/>
                <a:tab algn="l" pos="624840"/>
              </a:tabLst>
            </a:pPr>
            <a:r>
              <a:rPr dirty="0" sz="1400" spc="-10">
                <a:latin typeface="Verdana"/>
                <a:cs typeface="Verdana"/>
              </a:rPr>
              <a:t>Konsep</a:t>
            </a:r>
            <a:r>
              <a:rPr dirty="0" sz="1400" spc="-5">
                <a:latin typeface="Verdana"/>
                <a:cs typeface="Verdana"/>
              </a:rPr>
              <a:t> Ideal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►harus disimpulkan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lebih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kauh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dari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perilaku.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0" name="object 174"/>
          <p:cNvGrpSpPr/>
          <p:nvPr/>
        </p:nvGrpSpPr>
        <p:grpSpPr>
          <a:xfrm>
            <a:off x="1493519" y="5955791"/>
            <a:ext cx="4572000" cy="3429000"/>
            <a:chOff x="1493519" y="5955791"/>
            <a:chExt cx="4572000" cy="3429000"/>
          </a:xfrm>
        </p:grpSpPr>
        <p:sp>
          <p:nvSpPr>
            <p:cNvPr id="1049366" name="object 175"/>
            <p:cNvSpPr/>
            <p:nvPr/>
          </p:nvSpPr>
          <p:spPr>
            <a:xfrm>
              <a:off x="1493519" y="5955791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7" name="object 176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8" name="object 177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69" name="object 178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0" name="object 179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1" name="object 180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2" name="object 181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3" name="object 182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4" name="object 183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5" name="object 184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6" name="object 185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7" name="object 186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8" name="object 187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79" name="object 188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0" name="object 189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1" name="object 190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2" name="object 191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3" name="object 192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4" name="object 193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5" name="object 194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6" name="object 195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7" name="object 196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8" name="object 197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89" name="object 198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0" name="object 199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1" name="object 200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2" name="object 201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3" name="object 202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4" name="object 203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5" name="object 204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6" name="object 205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7" name="object 206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8" name="object 207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399" name="object 208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0" name="object 209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1" name="object 210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2" name="object 211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3" name="object 212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4" name="object 213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5" name="object 214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6" name="object 215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7" name="object 216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8" name="object 217"/>
            <p:cNvSpPr/>
            <p:nvPr/>
          </p:nvSpPr>
          <p:spPr>
            <a:xfrm>
              <a:off x="1645919" y="6120383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49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41709" y="14731"/>
                  </a:move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52185" y="401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41709" y="14731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1959" y="39903"/>
                  </a:moveTo>
                  <a:lnTo>
                    <a:pt x="4251959" y="40131"/>
                  </a:lnTo>
                  <a:lnTo>
                    <a:pt x="4252185" y="40131"/>
                  </a:lnTo>
                  <a:lnTo>
                    <a:pt x="4251959" y="39903"/>
                  </a:lnTo>
                  <a:close/>
                </a:path>
                <a:path w="4267200" h="3088640">
                  <a:moveTo>
                    <a:pt x="4251959" y="27431"/>
                  </a:moveTo>
                  <a:lnTo>
                    <a:pt x="4239691" y="27431"/>
                  </a:lnTo>
                  <a:lnTo>
                    <a:pt x="4251959" y="39903"/>
                  </a:lnTo>
                  <a:lnTo>
                    <a:pt x="4251959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39691" y="27431"/>
                  </a:lnTo>
                  <a:lnTo>
                    <a:pt x="4239767" y="14731"/>
                  </a:lnTo>
                  <a:lnTo>
                    <a:pt x="4241709" y="14731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09" name="object 218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0" name="object 219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1" name="object 220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2" name="object 221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3" name="object 222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4" name="object 223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5" name="object 224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6" name="object 225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7" name="object 226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8" name="object 227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19" name="object 228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0" name="object 229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1" name="object 230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2" name="object 231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3" name="object 232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4" name="object 233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5" name="object 234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6" name="object 235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7" name="object 236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8" name="object 237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29" name="object 238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0" name="object 239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1" name="object 240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2" name="object 241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3" name="object 242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4" name="object 243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5" name="object 244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6" name="object 245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7" name="object 246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8" name="object 247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39" name="object 248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0" name="object 249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1" name="object 250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2" name="object 251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3" name="object 252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4" name="object 253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5" name="object 254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6" name="object 255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7" name="object 256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8" name="object 257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49" name="object 258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0" name="object 259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1"/>
                  </a:lnTo>
                  <a:lnTo>
                    <a:pt x="10668" y="47243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3"/>
                  </a:lnTo>
                  <a:lnTo>
                    <a:pt x="36194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1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7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7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7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4" y="16763"/>
                  </a:moveTo>
                  <a:lnTo>
                    <a:pt x="33528" y="16763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4" y="16763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2147" y="6095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8287" y="3078479"/>
                  </a:lnTo>
                  <a:lnTo>
                    <a:pt x="18287" y="3083966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18287" y="3078479"/>
                  </a:moveTo>
                  <a:lnTo>
                    <a:pt x="14369" y="3078479"/>
                  </a:lnTo>
                  <a:lnTo>
                    <a:pt x="18287" y="3083966"/>
                  </a:lnTo>
                  <a:lnTo>
                    <a:pt x="18287" y="3078479"/>
                  </a:lnTo>
                  <a:close/>
                </a:path>
                <a:path w="4273550" h="3106420">
                  <a:moveTo>
                    <a:pt x="4256531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6531" y="3081832"/>
                  </a:lnTo>
                  <a:lnTo>
                    <a:pt x="4256531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6531" y="3078479"/>
                  </a:lnTo>
                  <a:lnTo>
                    <a:pt x="4256531" y="3081832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1" name="object 260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2" name="object 261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3" name="object 262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4" name="object 263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5" name="object 264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6" name="object 265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7" name="object 266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8" name="object 267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59" name="object 268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0" name="object 269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1" name="object 270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2" name="object 271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3" name="object 272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4" name="object 273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5" name="object 274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6" name="object 275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7" name="object 276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8" name="object 277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69" name="object 278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0" name="object 279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1" name="object 280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2" name="object 281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3" name="object 282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4" name="object 283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5" name="object 284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6" name="object 285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7" name="object 286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8" name="object 287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79" name="object 288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0" name="object 289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1" name="object 290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2" name="object 291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3" name="object 292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4" name="object 293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5" name="object 294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6" name="object 295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7" name="object 296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8" name="object 297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89" name="object 298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0" name="object 299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1" name="object 300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2" name="object 301"/>
            <p:cNvSpPr/>
            <p:nvPr/>
          </p:nvSpPr>
          <p:spPr>
            <a:xfrm>
              <a:off x="1645919" y="6120383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49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3" name="object 302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4" name="object 303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5" name="object 304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6" name="object 305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7" name="object 306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8" name="object 307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499" name="object 308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0" name="object 309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1" name="object 310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2" name="object 311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3" name="object 312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4" name="object 313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5" name="object 314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6" name="object 315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7" name="object 316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8" name="object 317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09" name="object 318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0" name="object 319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1" name="object 320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2" name="object 321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3" name="object 322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4" name="object 323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5" name="object 324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6" name="object 325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7" name="object 326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8" name="object 327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19" name="object 328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0" name="object 329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1" name="object 330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2" name="object 331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3" name="object 332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4" name="object 333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5" name="object 334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6" name="object 335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7" name="object 336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8" name="object 337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29" name="object 338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30" name="object 339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31" name="object 340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32" name="object 341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33" name="object 342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34" name="object 343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5"/>
                  </a:lnTo>
                  <a:lnTo>
                    <a:pt x="4261103" y="44195"/>
                  </a:lnTo>
                  <a:lnTo>
                    <a:pt x="4264151" y="50291"/>
                  </a:lnTo>
                  <a:lnTo>
                    <a:pt x="4265675" y="56387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7"/>
                  </a:lnTo>
                  <a:lnTo>
                    <a:pt x="9143" y="50291"/>
                  </a:lnTo>
                  <a:lnTo>
                    <a:pt x="12192" y="44195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3"/>
                  </a:lnTo>
                  <a:lnTo>
                    <a:pt x="36195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4234814" y="7619"/>
                  </a:lnTo>
                  <a:lnTo>
                    <a:pt x="4232147" y="6095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36195" y="16763"/>
                  </a:moveTo>
                  <a:lnTo>
                    <a:pt x="33528" y="16763"/>
                  </a:lnTo>
                  <a:lnTo>
                    <a:pt x="33528" y="18287"/>
                  </a:lnTo>
                  <a:lnTo>
                    <a:pt x="36195" y="16763"/>
                  </a:lnTo>
                  <a:close/>
                </a:path>
                <a:path w="4273550" h="3106420">
                  <a:moveTo>
                    <a:pt x="4234814" y="7619"/>
                  </a:move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9767" y="18287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4814" y="761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8" name="object 34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6173723"/>
              <a:ext cx="4154423" cy="2744723"/>
            </a:xfrm>
            <a:prstGeom prst="rect"/>
          </p:spPr>
        </p:pic>
      </p:grpSp>
      <p:sp>
        <p:nvSpPr>
          <p:cNvPr id="1049535" name="object 345"/>
          <p:cNvSpPr txBox="1"/>
          <p:nvPr/>
        </p:nvSpPr>
        <p:spPr>
          <a:xfrm>
            <a:off x="1493519" y="5955791"/>
            <a:ext cx="4570730" cy="342772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635" vert="horz" wrap="square">
            <a:spAutoFit/>
          </a:bodyPr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96215">
              <a:lnSpc>
                <a:spcPct val="100000"/>
              </a:lnSpc>
            </a:pPr>
            <a:r>
              <a:rPr b="1" dirty="0" sz="1000" spc="-10">
                <a:solidFill>
                  <a:srgbClr val="FF8C3D"/>
                </a:solidFill>
                <a:latin typeface="Verdana"/>
                <a:cs typeface="Verdana"/>
              </a:rPr>
              <a:t>ANALISI</a:t>
            </a:r>
            <a:r>
              <a:rPr b="1" dirty="0" sz="1000">
                <a:solidFill>
                  <a:srgbClr val="FF8C3D"/>
                </a:solidFill>
                <a:latin typeface="Verdana"/>
                <a:cs typeface="Verdana"/>
              </a:rPr>
              <a:t> </a:t>
            </a:r>
            <a:r>
              <a:rPr b="1" dirty="0" sz="1000" spc="-10">
                <a:solidFill>
                  <a:srgbClr val="FF8C3D"/>
                </a:solidFill>
                <a:latin typeface="Verdana"/>
                <a:cs typeface="Verdana"/>
              </a:rPr>
              <a:t>Konsep</a:t>
            </a:r>
            <a:r>
              <a:rPr b="1" dirty="0" sz="1000" spc="340">
                <a:solidFill>
                  <a:srgbClr val="FF8C3D"/>
                </a:solidFill>
                <a:latin typeface="Verdana"/>
                <a:cs typeface="Verdana"/>
              </a:rPr>
              <a:t> </a:t>
            </a:r>
            <a:r>
              <a:rPr b="1" dirty="0" sz="1000" spc="-5">
                <a:solidFill>
                  <a:srgbClr val="FF8C3D"/>
                </a:solidFill>
                <a:latin typeface="Verdana"/>
                <a:cs typeface="Verdana"/>
              </a:rPr>
              <a:t>PKn </a:t>
            </a:r>
            <a:r>
              <a:rPr b="1" dirty="0" sz="1000" spc="-10">
                <a:solidFill>
                  <a:srgbClr val="FF8C3D"/>
                </a:solidFill>
                <a:latin typeface="Verdana"/>
                <a:cs typeface="Verdana"/>
              </a:rPr>
              <a:t>SD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Verdana"/>
              <a:cs typeface="Verdana"/>
            </a:endParaRPr>
          </a:p>
          <a:p>
            <a:pPr marL="205740">
              <a:lnSpc>
                <a:spcPct val="100000"/>
              </a:lnSpc>
            </a:pPr>
            <a:r>
              <a:rPr dirty="0" sz="1000" spc="-5">
                <a:latin typeface="Verdana"/>
                <a:cs typeface="Verdana"/>
              </a:rPr>
              <a:t>.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15">
                <a:latin typeface="Verdana"/>
                <a:cs typeface="Verdana"/>
              </a:rPr>
              <a:t>Pokok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bahasan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Ketertiban</a:t>
            </a:r>
            <a:endParaRPr sz="1000">
              <a:latin typeface="Verdana"/>
              <a:cs typeface="Verdana"/>
            </a:endParaRPr>
          </a:p>
          <a:p>
            <a:pPr indent="-228600" marL="434340">
              <a:lnSpc>
                <a:spcPct val="100000"/>
              </a:lnSpc>
              <a:spcBef>
                <a:spcPts val="145"/>
              </a:spcBef>
              <a:buClr>
                <a:srgbClr val="EF7E08"/>
              </a:buClr>
              <a:buSzPct val="80000"/>
              <a:buAutoNum type="arabicPeriod"/>
              <a:tabLst>
                <a:tab algn="l" pos="434340"/>
              </a:tabLst>
            </a:pPr>
            <a:r>
              <a:rPr dirty="0" sz="1000" spc="-15">
                <a:latin typeface="Verdana"/>
                <a:cs typeface="Verdana"/>
              </a:rPr>
              <a:t>Konsep</a:t>
            </a:r>
            <a:r>
              <a:rPr dirty="0" sz="1000" spc="-4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endParaRPr sz="1000">
              <a:latin typeface="Verdana"/>
              <a:cs typeface="Verdana"/>
            </a:endParaRPr>
          </a:p>
          <a:p>
            <a:pPr indent="-175260" lvl="1" marL="608965">
              <a:lnSpc>
                <a:spcPct val="100000"/>
              </a:lnSpc>
              <a:spcBef>
                <a:spcPts val="155"/>
              </a:spcBef>
              <a:buAutoNum type="alphaUcPeriod"/>
              <a:tabLst>
                <a:tab algn="l" pos="609600"/>
              </a:tabLst>
            </a:pPr>
            <a:r>
              <a:rPr dirty="0" sz="1000" spc="-5">
                <a:latin typeface="Verdana"/>
                <a:cs typeface="Verdana"/>
              </a:rPr>
              <a:t>What :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Ketertiban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merupakan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suatu</a:t>
            </a:r>
            <a:r>
              <a:rPr dirty="0" sz="1000" spc="-10">
                <a:latin typeface="Verdana"/>
                <a:cs typeface="Verdana"/>
              </a:rPr>
              <a:t> keadaan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yang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25">
                <a:latin typeface="Verdana"/>
                <a:cs typeface="Verdana"/>
              </a:rPr>
              <a:t>teratur.</a:t>
            </a:r>
            <a:endParaRPr sz="1000">
              <a:latin typeface="Verdana"/>
              <a:cs typeface="Verdana"/>
            </a:endParaRPr>
          </a:p>
          <a:p>
            <a:pPr indent="-175260" lvl="1" marL="608965">
              <a:lnSpc>
                <a:spcPct val="100000"/>
              </a:lnSpc>
              <a:spcBef>
                <a:spcPts val="145"/>
              </a:spcBef>
              <a:buAutoNum type="alphaUcPeriod"/>
              <a:tabLst>
                <a:tab algn="l" pos="609600"/>
              </a:tabLst>
            </a:pPr>
            <a:r>
              <a:rPr dirty="0" sz="1000" spc="-10">
                <a:latin typeface="Verdana"/>
                <a:cs typeface="Verdana"/>
              </a:rPr>
              <a:t>When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Setiap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waktu</a:t>
            </a:r>
            <a:endParaRPr sz="1000">
              <a:latin typeface="Verdana"/>
              <a:cs typeface="Verdana"/>
            </a:endParaRPr>
          </a:p>
          <a:p>
            <a:pPr indent="-178435" lvl="1" marL="612140">
              <a:lnSpc>
                <a:spcPct val="100000"/>
              </a:lnSpc>
              <a:spcBef>
                <a:spcPts val="155"/>
              </a:spcBef>
              <a:buAutoNum type="alphaUcPeriod"/>
              <a:tabLst>
                <a:tab algn="l" pos="612775"/>
              </a:tabLst>
            </a:pPr>
            <a:r>
              <a:rPr dirty="0" sz="1000" spc="-10">
                <a:latin typeface="Verdana"/>
                <a:cs typeface="Verdana"/>
              </a:rPr>
              <a:t>Where</a:t>
            </a:r>
            <a:r>
              <a:rPr dirty="0" sz="1000" spc="-5">
                <a:latin typeface="Verdana"/>
                <a:cs typeface="Verdana"/>
              </a:rPr>
              <a:t> :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Rumah,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Masyarakat,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Sekolah</a:t>
            </a:r>
            <a:endParaRPr sz="1000">
              <a:latin typeface="Verdana"/>
              <a:cs typeface="Verdana"/>
            </a:endParaRPr>
          </a:p>
          <a:p>
            <a:pPr indent="-617220" lvl="1" marL="617220" marR="294005">
              <a:lnSpc>
                <a:spcPts val="1360"/>
              </a:lnSpc>
              <a:spcBef>
                <a:spcPts val="55"/>
              </a:spcBef>
              <a:buAutoNum type="alphaUcPeriod"/>
              <a:tabLst>
                <a:tab algn="l" pos="617220"/>
              </a:tabLst>
            </a:pPr>
            <a:r>
              <a:rPr dirty="0" sz="1000" spc="-5">
                <a:latin typeface="Verdana"/>
                <a:cs typeface="Verdana"/>
              </a:rPr>
              <a:t>Who : Semua,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Anak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–anak,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Dewasa,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Tua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(seumur</a:t>
            </a:r>
            <a:r>
              <a:rPr dirty="0" sz="1000">
                <a:latin typeface="Verdana"/>
                <a:cs typeface="Verdana"/>
              </a:rPr>
              <a:t> hidup)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15">
                <a:latin typeface="Verdana"/>
                <a:cs typeface="Verdana"/>
              </a:rPr>
              <a:t>Rakyat,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pemerintah,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(semua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elemen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bangsa)</a:t>
            </a:r>
            <a:endParaRPr sz="1000">
              <a:latin typeface="Verdana"/>
              <a:cs typeface="Verdana"/>
            </a:endParaRPr>
          </a:p>
          <a:p>
            <a:pPr indent="-603885" lvl="1" marL="603885" marR="210185">
              <a:lnSpc>
                <a:spcPct val="100000"/>
              </a:lnSpc>
              <a:spcBef>
                <a:spcPts val="70"/>
              </a:spcBef>
              <a:buAutoNum type="alphaUcPeriod"/>
              <a:tabLst>
                <a:tab algn="l" pos="603885"/>
              </a:tabLst>
            </a:pPr>
            <a:r>
              <a:rPr dirty="0" sz="1000" spc="-10">
                <a:latin typeface="Verdana"/>
                <a:cs typeface="Verdana"/>
              </a:rPr>
              <a:t>How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Mematuhi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semua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aturan,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baik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yang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berupa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perintah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atau</a:t>
            </a:r>
            <a:r>
              <a:rPr dirty="0" sz="1000" spc="3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larangan</a:t>
            </a:r>
            <a:endParaRPr sz="1000">
              <a:latin typeface="Verdana"/>
              <a:cs typeface="Verdana"/>
            </a:endParaRPr>
          </a:p>
          <a:p>
            <a:pPr indent="-132715" marL="337820">
              <a:lnSpc>
                <a:spcPct val="100000"/>
              </a:lnSpc>
              <a:spcBef>
                <a:spcPts val="155"/>
              </a:spcBef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338455"/>
              </a:tabLst>
            </a:pPr>
            <a:r>
              <a:rPr dirty="0" sz="1000" spc="-5">
                <a:latin typeface="Verdana"/>
                <a:cs typeface="Verdana"/>
              </a:rPr>
              <a:t>Contoh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tertib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di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rumah,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dijalan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dimasyarakat.</a:t>
            </a:r>
            <a:endParaRPr sz="1000">
              <a:latin typeface="Verdana"/>
              <a:cs typeface="Verdana"/>
            </a:endParaRPr>
          </a:p>
          <a:p>
            <a:pPr indent="-132715" marL="337820" marR="351790">
              <a:lnSpc>
                <a:spcPct val="100000"/>
              </a:lnSpc>
              <a:spcBef>
                <a:spcPts val="145"/>
              </a:spcBef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338455"/>
              </a:tabLst>
            </a:pPr>
            <a:r>
              <a:rPr dirty="0" sz="1000" spc="-5">
                <a:latin typeface="Verdana"/>
                <a:cs typeface="Verdana"/>
              </a:rPr>
              <a:t>Ciri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Adanya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kesadaran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akan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pentingnya </a:t>
            </a:r>
            <a:r>
              <a:rPr dirty="0" sz="1000" spc="-5">
                <a:latin typeface="Verdana"/>
                <a:cs typeface="Verdana"/>
              </a:rPr>
              <a:t>aturan,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kepedulian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pada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kepentingan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perorangan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 bersama.</a:t>
            </a:r>
            <a:endParaRPr sz="1000">
              <a:latin typeface="Verdana"/>
              <a:cs typeface="Verdana"/>
            </a:endParaRPr>
          </a:p>
          <a:p>
            <a:pPr indent="-132715" marL="337820" marR="241935">
              <a:lnSpc>
                <a:spcPct val="100000"/>
              </a:lnSpc>
              <a:spcBef>
                <a:spcPts val="155"/>
              </a:spcBef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338455"/>
              </a:tabLst>
            </a:pPr>
            <a:r>
              <a:rPr dirty="0" sz="1000" spc="-10">
                <a:latin typeface="Verdana"/>
                <a:cs typeface="Verdana"/>
              </a:rPr>
              <a:t>Aturan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: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Keadaan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yang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tertib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merupakan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hasil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dari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kepedulian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bersama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terhadap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kepentingan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bersama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tata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tertib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sebagai </a:t>
            </a:r>
            <a:r>
              <a:rPr dirty="0" sz="1000" spc="-10">
                <a:latin typeface="Verdana"/>
                <a:cs typeface="Verdana"/>
              </a:rPr>
              <a:t>sarana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yang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harus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dipatuhi.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49536" name="object 34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/>
          <p:cNvGrpSpPr/>
          <p:nvPr/>
        </p:nvGrpSpPr>
        <p:grpSpPr>
          <a:xfrm>
            <a:off x="1493519" y="1304543"/>
            <a:ext cx="4572000" cy="3429000"/>
            <a:chOff x="1493519" y="1304543"/>
            <a:chExt cx="4572000" cy="3429000"/>
          </a:xfrm>
        </p:grpSpPr>
        <p:sp>
          <p:nvSpPr>
            <p:cNvPr id="1049537" name="object 3"/>
            <p:cNvSpPr/>
            <p:nvPr/>
          </p:nvSpPr>
          <p:spPr>
            <a:xfrm>
              <a:off x="1493519" y="1304543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38" name="object 4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39" name="object 5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0" name="object 6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1" name="object 7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2" name="object 8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3" name="object 9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4" name="object 10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5" name="object 11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6" name="object 12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7" name="object 13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8" name="object 14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49" name="object 15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0" name="object 16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1" name="object 17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2" name="object 18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3" name="object 19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4" name="object 20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5" name="object 21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6" name="object 22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7" name="object 23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8" name="object 24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59" name="object 25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0" name="object 26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1" name="object 27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2" name="object 28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3" name="object 29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4" name="object 30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5" name="object 31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6" name="object 32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7" name="object 33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8" name="object 34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69" name="object 35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0" name="object 36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1" name="object 37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2" name="object 38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3" name="object 39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4" name="object 40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5" name="object 41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6" name="object 42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7" name="object 43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8" name="object 44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79" name="object 45"/>
            <p:cNvSpPr/>
            <p:nvPr/>
          </p:nvSpPr>
          <p:spPr>
            <a:xfrm>
              <a:off x="1645919" y="1469135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50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15383" y="14731"/>
                  </a:ln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61103" y="40131"/>
                  </a:lnTo>
                  <a:lnTo>
                    <a:pt x="4261103" y="528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3483" y="27431"/>
                  </a:moveTo>
                  <a:lnTo>
                    <a:pt x="4251959" y="27431"/>
                  </a:lnTo>
                  <a:lnTo>
                    <a:pt x="4251959" y="40131"/>
                  </a:lnTo>
                  <a:lnTo>
                    <a:pt x="4253483" y="40131"/>
                  </a:lnTo>
                  <a:lnTo>
                    <a:pt x="4253483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41291" y="14731"/>
                  </a:moveTo>
                  <a:lnTo>
                    <a:pt x="4239767" y="14731"/>
                  </a:lnTo>
                  <a:lnTo>
                    <a:pt x="4239767" y="27431"/>
                  </a:lnTo>
                  <a:lnTo>
                    <a:pt x="4241291" y="27431"/>
                  </a:lnTo>
                  <a:lnTo>
                    <a:pt x="4241291" y="14731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18287" y="3075431"/>
                  </a:moveTo>
                  <a:lnTo>
                    <a:pt x="16763" y="3075431"/>
                  </a:lnTo>
                  <a:lnTo>
                    <a:pt x="16763" y="3077356"/>
                  </a:lnTo>
                  <a:lnTo>
                    <a:pt x="18287" y="3079629"/>
                  </a:lnTo>
                  <a:lnTo>
                    <a:pt x="18287" y="30754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0" name="object 46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1" name="object 47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2" name="object 48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3" name="object 49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4" name="object 50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5" name="object 51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6" name="object 52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7" name="object 53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8" name="object 54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89" name="object 55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0" name="object 56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1" name="object 57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2" name="object 58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3" name="object 59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4" name="object 60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5" name="object 61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6" name="object 62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7" name="object 63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8" name="object 64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599" name="object 65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0" name="object 66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1" name="object 67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2" name="object 68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3" name="object 69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4" name="object 70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5" name="object 71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6" name="object 72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7" name="object 73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8" name="object 74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09" name="object 75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0" name="object 76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1" name="object 77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2" name="object 78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3" name="object 79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4" name="object 80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5" name="object 81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6" name="object 82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7" name="object 83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8" name="object 84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19" name="object 85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0" name="object 86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1" name="object 87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2"/>
                  </a:lnTo>
                  <a:lnTo>
                    <a:pt x="10668" y="47244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2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8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8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8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2147" y="6096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4369" y="3078479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21336" y="3078479"/>
                  </a:moveTo>
                  <a:lnTo>
                    <a:pt x="19812" y="3078479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21336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2" name="object 88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3" name="object 89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4" name="object 90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5" name="object 91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6" name="object 92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7" name="object 93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8" name="object 94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29" name="object 95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0" name="object 96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1" name="object 97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2" name="object 98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3" name="object 99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4" name="object 100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5" name="object 101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6" name="object 102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7" name="object 103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8" name="object 104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39" name="object 105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0" name="object 106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1" name="object 107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2" name="object 108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3" name="object 109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4" name="object 110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5" name="object 111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6" name="object 112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7" name="object 113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8" name="object 114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49" name="object 115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0" name="object 116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1" name="object 117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2" name="object 118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3" name="object 119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4" name="object 120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5" name="object 121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6" name="object 122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7" name="object 123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8" name="object 124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59" name="object 125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0" name="object 126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1" name="object 127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2" name="object 128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3" name="object 129"/>
            <p:cNvSpPr/>
            <p:nvPr/>
          </p:nvSpPr>
          <p:spPr>
            <a:xfrm>
              <a:off x="1645919" y="1469135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50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4" name="object 130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5" name="object 131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6" name="object 132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7" name="object 133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8" name="object 134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69" name="object 135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0" name="object 136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1" name="object 137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2" name="object 138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3" name="object 139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4" name="object 140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5" name="object 141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6" name="object 142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7" name="object 143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8" name="object 144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79" name="object 145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0" name="object 146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1" name="object 147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2" name="object 148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3" name="object 149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4" name="object 150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5" name="object 151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6" name="object 152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7" name="object 153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8" name="object 154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89" name="object 155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0" name="object 156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1" name="object 157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2" name="object 158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3" name="object 159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4" name="object 160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5" name="object 161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6" name="object 162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7" name="object 163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8" name="object 164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699" name="object 165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00" name="object 166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01" name="object 167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02" name="object 168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03" name="object 169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04" name="object 170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05" name="object 171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6"/>
                  </a:lnTo>
                  <a:lnTo>
                    <a:pt x="4261103" y="44196"/>
                  </a:lnTo>
                  <a:lnTo>
                    <a:pt x="4264151" y="50292"/>
                  </a:lnTo>
                  <a:lnTo>
                    <a:pt x="4265675" y="56388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8"/>
                  </a:lnTo>
                  <a:lnTo>
                    <a:pt x="9143" y="50292"/>
                  </a:lnTo>
                  <a:lnTo>
                    <a:pt x="12192" y="44196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4234814" y="7620"/>
                  </a:lnTo>
                  <a:lnTo>
                    <a:pt x="4232147" y="6096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8288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4234814" y="7620"/>
                  </a:move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9767" y="18288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4814" y="7620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9" name="object 172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1522475"/>
              <a:ext cx="4154423" cy="2744723"/>
            </a:xfrm>
            <a:prstGeom prst="rect"/>
          </p:spPr>
        </p:pic>
        <p:sp>
          <p:nvSpPr>
            <p:cNvPr id="1049706" name="object 173"/>
            <p:cNvSpPr/>
            <p:nvPr/>
          </p:nvSpPr>
          <p:spPr>
            <a:xfrm>
              <a:off x="1607819" y="1990343"/>
              <a:ext cx="4343400" cy="2324100"/>
            </a:xfrm>
            <a:custGeom>
              <a:avLst/>
              <a:ahLst/>
              <a:rect l="l" t="t" r="r" b="b"/>
              <a:pathLst>
                <a:path w="4343400" h="2324100">
                  <a:moveTo>
                    <a:pt x="3956303" y="0"/>
                  </a:moveTo>
                  <a:lnTo>
                    <a:pt x="388619" y="0"/>
                  </a:lnTo>
                  <a:lnTo>
                    <a:pt x="339822" y="3023"/>
                  </a:lnTo>
                  <a:lnTo>
                    <a:pt x="292847" y="11853"/>
                  </a:lnTo>
                  <a:lnTo>
                    <a:pt x="248057" y="26127"/>
                  </a:lnTo>
                  <a:lnTo>
                    <a:pt x="205814" y="45482"/>
                  </a:lnTo>
                  <a:lnTo>
                    <a:pt x="166481" y="69558"/>
                  </a:lnTo>
                  <a:lnTo>
                    <a:pt x="130419" y="97991"/>
                  </a:lnTo>
                  <a:lnTo>
                    <a:pt x="97991" y="130419"/>
                  </a:lnTo>
                  <a:lnTo>
                    <a:pt x="69558" y="166481"/>
                  </a:lnTo>
                  <a:lnTo>
                    <a:pt x="45482" y="205814"/>
                  </a:lnTo>
                  <a:lnTo>
                    <a:pt x="26127" y="248057"/>
                  </a:lnTo>
                  <a:lnTo>
                    <a:pt x="11853" y="292847"/>
                  </a:lnTo>
                  <a:lnTo>
                    <a:pt x="3023" y="339822"/>
                  </a:lnTo>
                  <a:lnTo>
                    <a:pt x="0" y="388620"/>
                  </a:lnTo>
                  <a:lnTo>
                    <a:pt x="0" y="1937003"/>
                  </a:lnTo>
                  <a:lnTo>
                    <a:pt x="3023" y="1985776"/>
                  </a:lnTo>
                  <a:lnTo>
                    <a:pt x="11853" y="2032679"/>
                  </a:lnTo>
                  <a:lnTo>
                    <a:pt x="26127" y="2077360"/>
                  </a:lnTo>
                  <a:lnTo>
                    <a:pt x="45482" y="2119464"/>
                  </a:lnTo>
                  <a:lnTo>
                    <a:pt x="69558" y="2158639"/>
                  </a:lnTo>
                  <a:lnTo>
                    <a:pt x="97991" y="2194530"/>
                  </a:lnTo>
                  <a:lnTo>
                    <a:pt x="130419" y="2226783"/>
                  </a:lnTo>
                  <a:lnTo>
                    <a:pt x="166481" y="2255044"/>
                  </a:lnTo>
                  <a:lnTo>
                    <a:pt x="205814" y="2278961"/>
                  </a:lnTo>
                  <a:lnTo>
                    <a:pt x="248057" y="2298178"/>
                  </a:lnTo>
                  <a:lnTo>
                    <a:pt x="292847" y="2312343"/>
                  </a:lnTo>
                  <a:lnTo>
                    <a:pt x="339822" y="2321101"/>
                  </a:lnTo>
                  <a:lnTo>
                    <a:pt x="388619" y="2324099"/>
                  </a:lnTo>
                  <a:lnTo>
                    <a:pt x="3956303" y="2324099"/>
                  </a:lnTo>
                  <a:lnTo>
                    <a:pt x="4005076" y="2321101"/>
                  </a:lnTo>
                  <a:lnTo>
                    <a:pt x="4051979" y="2312343"/>
                  </a:lnTo>
                  <a:lnTo>
                    <a:pt x="4096660" y="2298178"/>
                  </a:lnTo>
                  <a:lnTo>
                    <a:pt x="4138764" y="2278961"/>
                  </a:lnTo>
                  <a:lnTo>
                    <a:pt x="4177939" y="2255044"/>
                  </a:lnTo>
                  <a:lnTo>
                    <a:pt x="4213830" y="2226783"/>
                  </a:lnTo>
                  <a:lnTo>
                    <a:pt x="4246083" y="2194530"/>
                  </a:lnTo>
                  <a:lnTo>
                    <a:pt x="4274344" y="2158639"/>
                  </a:lnTo>
                  <a:lnTo>
                    <a:pt x="4298261" y="2119464"/>
                  </a:lnTo>
                  <a:lnTo>
                    <a:pt x="4317478" y="2077360"/>
                  </a:lnTo>
                  <a:lnTo>
                    <a:pt x="4331643" y="2032679"/>
                  </a:lnTo>
                  <a:lnTo>
                    <a:pt x="4340401" y="1985776"/>
                  </a:lnTo>
                  <a:lnTo>
                    <a:pt x="4343399" y="1937003"/>
                  </a:lnTo>
                  <a:lnTo>
                    <a:pt x="4343399" y="388620"/>
                  </a:lnTo>
                  <a:lnTo>
                    <a:pt x="4340401" y="339822"/>
                  </a:lnTo>
                  <a:lnTo>
                    <a:pt x="4331643" y="292847"/>
                  </a:lnTo>
                  <a:lnTo>
                    <a:pt x="4317478" y="248057"/>
                  </a:lnTo>
                  <a:lnTo>
                    <a:pt x="4298261" y="205814"/>
                  </a:lnTo>
                  <a:lnTo>
                    <a:pt x="4274344" y="166481"/>
                  </a:lnTo>
                  <a:lnTo>
                    <a:pt x="4246083" y="130419"/>
                  </a:lnTo>
                  <a:lnTo>
                    <a:pt x="4213830" y="97991"/>
                  </a:lnTo>
                  <a:lnTo>
                    <a:pt x="4177939" y="69558"/>
                  </a:lnTo>
                  <a:lnTo>
                    <a:pt x="4138764" y="45482"/>
                  </a:lnTo>
                  <a:lnTo>
                    <a:pt x="4096660" y="26127"/>
                  </a:lnTo>
                  <a:lnTo>
                    <a:pt x="4051979" y="11853"/>
                  </a:lnTo>
                  <a:lnTo>
                    <a:pt x="4005076" y="3023"/>
                  </a:lnTo>
                  <a:lnTo>
                    <a:pt x="3956303" y="0"/>
                  </a:lnTo>
                  <a:close/>
                </a:path>
              </a:pathLst>
            </a:custGeom>
            <a:solidFill>
              <a:srgbClr val="EF7E0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07" name="object 174"/>
            <p:cNvSpPr/>
            <p:nvPr/>
          </p:nvSpPr>
          <p:spPr>
            <a:xfrm>
              <a:off x="1604771" y="1987295"/>
              <a:ext cx="4351020" cy="2331720"/>
            </a:xfrm>
            <a:custGeom>
              <a:avLst/>
              <a:ahLst/>
              <a:rect l="l" t="t" r="r" b="b"/>
              <a:pathLst>
                <a:path w="4351020" h="2331720">
                  <a:moveTo>
                    <a:pt x="3959351" y="0"/>
                  </a:moveTo>
                  <a:lnTo>
                    <a:pt x="391667" y="0"/>
                  </a:lnTo>
                  <a:lnTo>
                    <a:pt x="350519" y="3047"/>
                  </a:lnTo>
                  <a:lnTo>
                    <a:pt x="332231" y="4571"/>
                  </a:lnTo>
                  <a:lnTo>
                    <a:pt x="312419" y="9143"/>
                  </a:lnTo>
                  <a:lnTo>
                    <a:pt x="294131" y="12191"/>
                  </a:lnTo>
                  <a:lnTo>
                    <a:pt x="257555" y="24383"/>
                  </a:lnTo>
                  <a:lnTo>
                    <a:pt x="205740" y="47243"/>
                  </a:lnTo>
                  <a:lnTo>
                    <a:pt x="172211" y="67055"/>
                  </a:lnTo>
                  <a:lnTo>
                    <a:pt x="143255" y="89915"/>
                  </a:lnTo>
                  <a:lnTo>
                    <a:pt x="128015" y="102107"/>
                  </a:lnTo>
                  <a:lnTo>
                    <a:pt x="114299" y="114299"/>
                  </a:lnTo>
                  <a:lnTo>
                    <a:pt x="102108" y="128015"/>
                  </a:lnTo>
                  <a:lnTo>
                    <a:pt x="89915" y="143255"/>
                  </a:lnTo>
                  <a:lnTo>
                    <a:pt x="77723" y="156971"/>
                  </a:lnTo>
                  <a:lnTo>
                    <a:pt x="67055" y="172211"/>
                  </a:lnTo>
                  <a:lnTo>
                    <a:pt x="57911" y="188975"/>
                  </a:lnTo>
                  <a:lnTo>
                    <a:pt x="47243" y="204215"/>
                  </a:lnTo>
                  <a:lnTo>
                    <a:pt x="39623" y="222503"/>
                  </a:lnTo>
                  <a:lnTo>
                    <a:pt x="32003" y="239267"/>
                  </a:lnTo>
                  <a:lnTo>
                    <a:pt x="24384" y="257555"/>
                  </a:lnTo>
                  <a:lnTo>
                    <a:pt x="18287" y="274319"/>
                  </a:lnTo>
                  <a:lnTo>
                    <a:pt x="12191" y="294131"/>
                  </a:lnTo>
                  <a:lnTo>
                    <a:pt x="9143" y="312419"/>
                  </a:lnTo>
                  <a:lnTo>
                    <a:pt x="4571" y="332231"/>
                  </a:lnTo>
                  <a:lnTo>
                    <a:pt x="2930" y="352043"/>
                  </a:lnTo>
                  <a:lnTo>
                    <a:pt x="1415" y="371855"/>
                  </a:lnTo>
                  <a:lnTo>
                    <a:pt x="0" y="391667"/>
                  </a:lnTo>
                  <a:lnTo>
                    <a:pt x="0" y="1940051"/>
                  </a:lnTo>
                  <a:lnTo>
                    <a:pt x="1632" y="1961387"/>
                  </a:lnTo>
                  <a:lnTo>
                    <a:pt x="3047" y="1981199"/>
                  </a:lnTo>
                  <a:lnTo>
                    <a:pt x="4571" y="1999487"/>
                  </a:lnTo>
                  <a:lnTo>
                    <a:pt x="9143" y="2019299"/>
                  </a:lnTo>
                  <a:lnTo>
                    <a:pt x="12191" y="2037587"/>
                  </a:lnTo>
                  <a:lnTo>
                    <a:pt x="24384" y="2074163"/>
                  </a:lnTo>
                  <a:lnTo>
                    <a:pt x="47243" y="2125979"/>
                  </a:lnTo>
                  <a:lnTo>
                    <a:pt x="67055" y="2159507"/>
                  </a:lnTo>
                  <a:lnTo>
                    <a:pt x="89915" y="2188463"/>
                  </a:lnTo>
                  <a:lnTo>
                    <a:pt x="102108" y="2203703"/>
                  </a:lnTo>
                  <a:lnTo>
                    <a:pt x="128015" y="2229611"/>
                  </a:lnTo>
                  <a:lnTo>
                    <a:pt x="143255" y="2241803"/>
                  </a:lnTo>
                  <a:lnTo>
                    <a:pt x="156972" y="2253995"/>
                  </a:lnTo>
                  <a:lnTo>
                    <a:pt x="172211" y="2264663"/>
                  </a:lnTo>
                  <a:lnTo>
                    <a:pt x="188975" y="2273807"/>
                  </a:lnTo>
                  <a:lnTo>
                    <a:pt x="204215" y="2284475"/>
                  </a:lnTo>
                  <a:lnTo>
                    <a:pt x="222503" y="2292095"/>
                  </a:lnTo>
                  <a:lnTo>
                    <a:pt x="239267" y="2299715"/>
                  </a:lnTo>
                  <a:lnTo>
                    <a:pt x="257555" y="2307335"/>
                  </a:lnTo>
                  <a:lnTo>
                    <a:pt x="274319" y="2313431"/>
                  </a:lnTo>
                  <a:lnTo>
                    <a:pt x="294131" y="2318003"/>
                  </a:lnTo>
                  <a:lnTo>
                    <a:pt x="312419" y="2322575"/>
                  </a:lnTo>
                  <a:lnTo>
                    <a:pt x="332231" y="2327147"/>
                  </a:lnTo>
                  <a:lnTo>
                    <a:pt x="391667" y="2331719"/>
                  </a:lnTo>
                  <a:lnTo>
                    <a:pt x="3959351" y="2331719"/>
                  </a:lnTo>
                  <a:lnTo>
                    <a:pt x="4018787" y="2327147"/>
                  </a:lnTo>
                  <a:lnTo>
                    <a:pt x="4031995" y="2324099"/>
                  </a:lnTo>
                  <a:lnTo>
                    <a:pt x="371855" y="2324099"/>
                  </a:lnTo>
                  <a:lnTo>
                    <a:pt x="352043" y="2322575"/>
                  </a:lnTo>
                  <a:lnTo>
                    <a:pt x="313943" y="2316479"/>
                  </a:lnTo>
                  <a:lnTo>
                    <a:pt x="259079" y="2301239"/>
                  </a:lnTo>
                  <a:lnTo>
                    <a:pt x="208787" y="2278379"/>
                  </a:lnTo>
                  <a:lnTo>
                    <a:pt x="192023" y="2269235"/>
                  </a:lnTo>
                  <a:lnTo>
                    <a:pt x="146303" y="2237231"/>
                  </a:lnTo>
                  <a:lnTo>
                    <a:pt x="94487" y="2185415"/>
                  </a:lnTo>
                  <a:lnTo>
                    <a:pt x="62484" y="2139695"/>
                  </a:lnTo>
                  <a:lnTo>
                    <a:pt x="36575" y="2090927"/>
                  </a:lnTo>
                  <a:lnTo>
                    <a:pt x="18287" y="2036063"/>
                  </a:lnTo>
                  <a:lnTo>
                    <a:pt x="15239" y="2017775"/>
                  </a:lnTo>
                  <a:lnTo>
                    <a:pt x="10667" y="1999487"/>
                  </a:lnTo>
                  <a:lnTo>
                    <a:pt x="7737" y="1961387"/>
                  </a:lnTo>
                  <a:lnTo>
                    <a:pt x="7737" y="370331"/>
                  </a:lnTo>
                  <a:lnTo>
                    <a:pt x="10667" y="332231"/>
                  </a:lnTo>
                  <a:lnTo>
                    <a:pt x="15239" y="313943"/>
                  </a:lnTo>
                  <a:lnTo>
                    <a:pt x="18287" y="295655"/>
                  </a:lnTo>
                  <a:lnTo>
                    <a:pt x="30479" y="259079"/>
                  </a:lnTo>
                  <a:lnTo>
                    <a:pt x="36575" y="242315"/>
                  </a:lnTo>
                  <a:lnTo>
                    <a:pt x="44196" y="224027"/>
                  </a:lnTo>
                  <a:lnTo>
                    <a:pt x="53340" y="208787"/>
                  </a:lnTo>
                  <a:lnTo>
                    <a:pt x="62484" y="192023"/>
                  </a:lnTo>
                  <a:lnTo>
                    <a:pt x="94487" y="146303"/>
                  </a:lnTo>
                  <a:lnTo>
                    <a:pt x="146303" y="94487"/>
                  </a:lnTo>
                  <a:lnTo>
                    <a:pt x="192023" y="62483"/>
                  </a:lnTo>
                  <a:lnTo>
                    <a:pt x="240791" y="36575"/>
                  </a:lnTo>
                  <a:lnTo>
                    <a:pt x="295655" y="18287"/>
                  </a:lnTo>
                  <a:lnTo>
                    <a:pt x="313943" y="15239"/>
                  </a:lnTo>
                  <a:lnTo>
                    <a:pt x="332231" y="10667"/>
                  </a:lnTo>
                  <a:lnTo>
                    <a:pt x="371855" y="7619"/>
                  </a:lnTo>
                  <a:lnTo>
                    <a:pt x="4031995" y="7619"/>
                  </a:lnTo>
                  <a:lnTo>
                    <a:pt x="4018787" y="4571"/>
                  </a:lnTo>
                  <a:lnTo>
                    <a:pt x="3959351" y="0"/>
                  </a:lnTo>
                  <a:close/>
                </a:path>
                <a:path w="4351020" h="2331720">
                  <a:moveTo>
                    <a:pt x="4031995" y="7619"/>
                  </a:moveTo>
                  <a:lnTo>
                    <a:pt x="3979163" y="7619"/>
                  </a:lnTo>
                  <a:lnTo>
                    <a:pt x="4018787" y="10667"/>
                  </a:lnTo>
                  <a:lnTo>
                    <a:pt x="4037075" y="15239"/>
                  </a:lnTo>
                  <a:lnTo>
                    <a:pt x="4091939" y="30479"/>
                  </a:lnTo>
                  <a:lnTo>
                    <a:pt x="4142231" y="53339"/>
                  </a:lnTo>
                  <a:lnTo>
                    <a:pt x="4158995" y="62483"/>
                  </a:lnTo>
                  <a:lnTo>
                    <a:pt x="4204715" y="94487"/>
                  </a:lnTo>
                  <a:lnTo>
                    <a:pt x="4256531" y="146303"/>
                  </a:lnTo>
                  <a:lnTo>
                    <a:pt x="4288535" y="192023"/>
                  </a:lnTo>
                  <a:lnTo>
                    <a:pt x="4314443" y="240791"/>
                  </a:lnTo>
                  <a:lnTo>
                    <a:pt x="4326635" y="277367"/>
                  </a:lnTo>
                  <a:lnTo>
                    <a:pt x="4338827" y="332231"/>
                  </a:lnTo>
                  <a:lnTo>
                    <a:pt x="4343282" y="370331"/>
                  </a:lnTo>
                  <a:lnTo>
                    <a:pt x="4343282" y="1961387"/>
                  </a:lnTo>
                  <a:lnTo>
                    <a:pt x="4338827" y="1999487"/>
                  </a:lnTo>
                  <a:lnTo>
                    <a:pt x="4326635" y="2054351"/>
                  </a:lnTo>
                  <a:lnTo>
                    <a:pt x="4306823" y="2107691"/>
                  </a:lnTo>
                  <a:lnTo>
                    <a:pt x="4297679" y="2122931"/>
                  </a:lnTo>
                  <a:lnTo>
                    <a:pt x="4288535" y="2139695"/>
                  </a:lnTo>
                  <a:lnTo>
                    <a:pt x="4256531" y="2185415"/>
                  </a:lnTo>
                  <a:lnTo>
                    <a:pt x="4204715" y="2237231"/>
                  </a:lnTo>
                  <a:lnTo>
                    <a:pt x="4158995" y="2269235"/>
                  </a:lnTo>
                  <a:lnTo>
                    <a:pt x="4110227" y="2295143"/>
                  </a:lnTo>
                  <a:lnTo>
                    <a:pt x="4073651" y="2307335"/>
                  </a:lnTo>
                  <a:lnTo>
                    <a:pt x="4018787" y="2319527"/>
                  </a:lnTo>
                  <a:lnTo>
                    <a:pt x="3979163" y="2324099"/>
                  </a:lnTo>
                  <a:lnTo>
                    <a:pt x="4031995" y="2324099"/>
                  </a:lnTo>
                  <a:lnTo>
                    <a:pt x="4075175" y="2313431"/>
                  </a:lnTo>
                  <a:lnTo>
                    <a:pt x="4111751" y="2299715"/>
                  </a:lnTo>
                  <a:lnTo>
                    <a:pt x="4162043" y="2273807"/>
                  </a:lnTo>
                  <a:lnTo>
                    <a:pt x="4178807" y="2264663"/>
                  </a:lnTo>
                  <a:lnTo>
                    <a:pt x="4194047" y="2253995"/>
                  </a:lnTo>
                  <a:lnTo>
                    <a:pt x="4207763" y="2241803"/>
                  </a:lnTo>
                  <a:lnTo>
                    <a:pt x="4223003" y="2229611"/>
                  </a:lnTo>
                  <a:lnTo>
                    <a:pt x="4248911" y="2203703"/>
                  </a:lnTo>
                  <a:lnTo>
                    <a:pt x="4261103" y="2188463"/>
                  </a:lnTo>
                  <a:lnTo>
                    <a:pt x="4273295" y="2174747"/>
                  </a:lnTo>
                  <a:lnTo>
                    <a:pt x="4283963" y="2159507"/>
                  </a:lnTo>
                  <a:lnTo>
                    <a:pt x="4293107" y="2142743"/>
                  </a:lnTo>
                  <a:lnTo>
                    <a:pt x="4303775" y="2127503"/>
                  </a:lnTo>
                  <a:lnTo>
                    <a:pt x="4311395" y="2109215"/>
                  </a:lnTo>
                  <a:lnTo>
                    <a:pt x="4319015" y="2092451"/>
                  </a:lnTo>
                  <a:lnTo>
                    <a:pt x="4326635" y="2074163"/>
                  </a:lnTo>
                  <a:lnTo>
                    <a:pt x="4332731" y="2057399"/>
                  </a:lnTo>
                  <a:lnTo>
                    <a:pt x="4337303" y="2037587"/>
                  </a:lnTo>
                  <a:lnTo>
                    <a:pt x="4341875" y="2019299"/>
                  </a:lnTo>
                  <a:lnTo>
                    <a:pt x="4346447" y="1999487"/>
                  </a:lnTo>
                  <a:lnTo>
                    <a:pt x="4348089" y="1979675"/>
                  </a:lnTo>
                  <a:lnTo>
                    <a:pt x="4349604" y="1959863"/>
                  </a:lnTo>
                  <a:lnTo>
                    <a:pt x="4351019" y="1940051"/>
                  </a:lnTo>
                  <a:lnTo>
                    <a:pt x="4351019" y="391667"/>
                  </a:lnTo>
                  <a:lnTo>
                    <a:pt x="4349387" y="370331"/>
                  </a:lnTo>
                  <a:lnTo>
                    <a:pt x="4347971" y="350519"/>
                  </a:lnTo>
                  <a:lnTo>
                    <a:pt x="4341875" y="312419"/>
                  </a:lnTo>
                  <a:lnTo>
                    <a:pt x="4326635" y="257555"/>
                  </a:lnTo>
                  <a:lnTo>
                    <a:pt x="4303775" y="205739"/>
                  </a:lnTo>
                  <a:lnTo>
                    <a:pt x="4293107" y="188975"/>
                  </a:lnTo>
                  <a:lnTo>
                    <a:pt x="4283963" y="172211"/>
                  </a:lnTo>
                  <a:lnTo>
                    <a:pt x="4273295" y="156971"/>
                  </a:lnTo>
                  <a:lnTo>
                    <a:pt x="4261103" y="143255"/>
                  </a:lnTo>
                  <a:lnTo>
                    <a:pt x="4248911" y="128015"/>
                  </a:lnTo>
                  <a:lnTo>
                    <a:pt x="4236719" y="114299"/>
                  </a:lnTo>
                  <a:lnTo>
                    <a:pt x="4223003" y="102107"/>
                  </a:lnTo>
                  <a:lnTo>
                    <a:pt x="4207763" y="89915"/>
                  </a:lnTo>
                  <a:lnTo>
                    <a:pt x="4194047" y="77723"/>
                  </a:lnTo>
                  <a:lnTo>
                    <a:pt x="4178807" y="67055"/>
                  </a:lnTo>
                  <a:lnTo>
                    <a:pt x="4162043" y="57911"/>
                  </a:lnTo>
                  <a:lnTo>
                    <a:pt x="4146803" y="47243"/>
                  </a:lnTo>
                  <a:lnTo>
                    <a:pt x="4128515" y="39623"/>
                  </a:lnTo>
                  <a:lnTo>
                    <a:pt x="4111751" y="32003"/>
                  </a:lnTo>
                  <a:lnTo>
                    <a:pt x="4093463" y="24383"/>
                  </a:lnTo>
                  <a:lnTo>
                    <a:pt x="4076699" y="18287"/>
                  </a:lnTo>
                  <a:lnTo>
                    <a:pt x="4056887" y="12191"/>
                  </a:lnTo>
                  <a:lnTo>
                    <a:pt x="4038599" y="9143"/>
                  </a:lnTo>
                  <a:lnTo>
                    <a:pt x="4031995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9708" name="object 175"/>
          <p:cNvSpPr txBox="1"/>
          <p:nvPr/>
        </p:nvSpPr>
        <p:spPr>
          <a:xfrm>
            <a:off x="1493519" y="1304543"/>
            <a:ext cx="4570730" cy="1862710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73685">
              <a:lnSpc>
                <a:spcPct val="100000"/>
              </a:lnSpc>
              <a:spcBef>
                <a:spcPts val="710"/>
              </a:spcBef>
            </a:pPr>
            <a:r>
              <a:rPr b="1" dirty="0" sz="950" spc="-5">
                <a:solidFill>
                  <a:srgbClr val="FF8C3D"/>
                </a:solidFill>
                <a:latin typeface="Verdana"/>
                <a:cs typeface="Verdana"/>
              </a:rPr>
              <a:t>Menangani Konsep,</a:t>
            </a:r>
            <a:r>
              <a:rPr b="1" dirty="0" sz="950">
                <a:solidFill>
                  <a:srgbClr val="FF8C3D"/>
                </a:solidFill>
                <a:latin typeface="Verdana"/>
                <a:cs typeface="Verdana"/>
              </a:rPr>
              <a:t> </a:t>
            </a:r>
            <a:r>
              <a:rPr b="1" dirty="0" sz="950" spc="-5">
                <a:solidFill>
                  <a:srgbClr val="FF8C3D"/>
                </a:solidFill>
                <a:latin typeface="Verdana"/>
                <a:cs typeface="Verdana"/>
              </a:rPr>
              <a:t>Nilai,</a:t>
            </a:r>
            <a:r>
              <a:rPr b="1" dirty="0" sz="950" spc="-10">
                <a:solidFill>
                  <a:srgbClr val="FF8C3D"/>
                </a:solidFill>
                <a:latin typeface="Verdana"/>
                <a:cs typeface="Verdana"/>
              </a:rPr>
              <a:t> </a:t>
            </a:r>
            <a:r>
              <a:rPr b="1" dirty="0" sz="950" spc="-5">
                <a:solidFill>
                  <a:srgbClr val="FF8C3D"/>
                </a:solidFill>
                <a:latin typeface="Verdana"/>
                <a:cs typeface="Verdana"/>
              </a:rPr>
              <a:t>Norma</a:t>
            </a:r>
            <a:r>
              <a:rPr b="1" dirty="0" sz="950">
                <a:solidFill>
                  <a:srgbClr val="FF8C3D"/>
                </a:solidFill>
                <a:latin typeface="Verdana"/>
                <a:cs typeface="Verdana"/>
              </a:rPr>
              <a:t> </a:t>
            </a:r>
            <a:r>
              <a:rPr b="1" dirty="0" sz="950" spc="-5">
                <a:solidFill>
                  <a:srgbClr val="FF8C3D"/>
                </a:solidFill>
                <a:latin typeface="Verdana"/>
                <a:cs typeface="Verdana"/>
              </a:rPr>
              <a:t>dan Moral</a:t>
            </a:r>
            <a:endParaRPr sz="9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Verdana"/>
              <a:cs typeface="Verdana"/>
            </a:endParaRPr>
          </a:p>
          <a:p>
            <a:pPr marL="273050" marR="572135">
              <a:lnSpc>
                <a:spcPct val="100000"/>
              </a:lnSpc>
            </a:pPr>
            <a:r>
              <a:rPr dirty="0" sz="700" spc="-15">
                <a:latin typeface="Verdana"/>
                <a:cs typeface="Verdana"/>
              </a:rPr>
              <a:t>Konsep,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nilai,</a:t>
            </a:r>
            <a:r>
              <a:rPr dirty="0" sz="700" spc="4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moral</a:t>
            </a:r>
            <a:r>
              <a:rPr dirty="0" sz="700" spc="2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dan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norma</a:t>
            </a:r>
            <a:r>
              <a:rPr dirty="0" sz="700" spc="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merupakan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domein</a:t>
            </a:r>
            <a:r>
              <a:rPr dirty="0" sz="700" spc="3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utama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subyek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(subyek</a:t>
            </a:r>
            <a:r>
              <a:rPr dirty="0" sz="700" spc="3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matter) </a:t>
            </a:r>
            <a:r>
              <a:rPr dirty="0" sz="700" spc="-229">
                <a:latin typeface="Verdana"/>
                <a:cs typeface="Verdana"/>
              </a:rPr>
              <a:t> </a:t>
            </a:r>
            <a:r>
              <a:rPr dirty="0" sz="700" spc="-15">
                <a:latin typeface="Verdana"/>
                <a:cs typeface="Verdana"/>
              </a:rPr>
              <a:t>Yang </a:t>
            </a:r>
            <a:r>
              <a:rPr dirty="0" sz="700" spc="-10">
                <a:latin typeface="Verdana"/>
                <a:cs typeface="Verdana"/>
              </a:rPr>
              <a:t>dimaksud</a:t>
            </a:r>
            <a:r>
              <a:rPr dirty="0" sz="700" spc="3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materi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subyek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adalah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:</a:t>
            </a:r>
            <a:endParaRPr sz="700">
              <a:latin typeface="Verdana"/>
              <a:cs typeface="Verdana"/>
            </a:endParaRPr>
          </a:p>
          <a:p>
            <a:pPr indent="-229235" marL="501650">
              <a:lnSpc>
                <a:spcPct val="100000"/>
              </a:lnSpc>
              <a:buAutoNum type="arabicPeriod"/>
              <a:tabLst>
                <a:tab algn="l" pos="501650"/>
                <a:tab algn="l" pos="502284"/>
              </a:tabLst>
            </a:pPr>
            <a:r>
              <a:rPr dirty="0" sz="700" spc="-5">
                <a:latin typeface="Verdana"/>
                <a:cs typeface="Verdana"/>
              </a:rPr>
              <a:t>Sasaran</a:t>
            </a:r>
            <a:r>
              <a:rPr dirty="0" sz="700" spc="-10">
                <a:latin typeface="Verdana"/>
                <a:cs typeface="Verdana"/>
              </a:rPr>
              <a:t> pembelajaran</a:t>
            </a:r>
            <a:r>
              <a:rPr dirty="0" sz="700" spc="4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yang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harus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dicapai</a:t>
            </a:r>
            <a:r>
              <a:rPr dirty="0" sz="700" spc="4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(intention).</a:t>
            </a:r>
            <a:endParaRPr sz="700">
              <a:latin typeface="Verdana"/>
              <a:cs typeface="Verdana"/>
            </a:endParaRPr>
          </a:p>
          <a:p>
            <a:pPr marL="520065" marR="609600">
              <a:lnSpc>
                <a:spcPct val="100000"/>
              </a:lnSpc>
            </a:pPr>
            <a:r>
              <a:rPr dirty="0" sz="700" spc="-5">
                <a:latin typeface="Verdana"/>
                <a:cs typeface="Verdana"/>
              </a:rPr>
              <a:t>Hal </a:t>
            </a:r>
            <a:r>
              <a:rPr dirty="0" sz="700" spc="-10">
                <a:latin typeface="Verdana"/>
                <a:cs typeface="Verdana"/>
              </a:rPr>
              <a:t>ini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merujuk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pada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kualitas</a:t>
            </a:r>
            <a:r>
              <a:rPr dirty="0" sz="700" spc="3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pribadi</a:t>
            </a:r>
            <a:r>
              <a:rPr dirty="0" sz="700" spc="3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ideal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yang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ada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dalam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pikiran</a:t>
            </a:r>
            <a:r>
              <a:rPr dirty="0" sz="700" spc="5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guru atau </a:t>
            </a:r>
            <a:r>
              <a:rPr dirty="0" sz="700" spc="-229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Pengembang</a:t>
            </a:r>
            <a:r>
              <a:rPr dirty="0" sz="700" spc="2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kurikulum</a:t>
            </a:r>
            <a:r>
              <a:rPr dirty="0" sz="700" spc="4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dan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perencana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pembelajaran</a:t>
            </a:r>
            <a:r>
              <a:rPr dirty="0" sz="700" spc="4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yang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tertuang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dalam </a:t>
            </a:r>
            <a:r>
              <a:rPr dirty="0" sz="700" spc="-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Rencana</a:t>
            </a:r>
            <a:r>
              <a:rPr dirty="0" sz="700" spc="-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pembelajaran</a:t>
            </a:r>
            <a:r>
              <a:rPr dirty="0" sz="700" spc="4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dan buku</a:t>
            </a:r>
            <a:r>
              <a:rPr dirty="0" sz="700" spc="2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pelajaran.(bersifat</a:t>
            </a:r>
            <a:r>
              <a:rPr dirty="0" sz="700" spc="4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eksternal)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Verdana"/>
              <a:cs typeface="Verdana"/>
            </a:endParaRPr>
          </a:p>
          <a:p>
            <a:pPr indent="-247015" marL="520065" marR="618490">
              <a:lnSpc>
                <a:spcPct val="100000"/>
              </a:lnSpc>
              <a:buAutoNum type="arabicPeriod"/>
              <a:tabLst>
                <a:tab algn="l" pos="515620"/>
                <a:tab algn="l" pos="516255"/>
              </a:tabLst>
            </a:pPr>
            <a:r>
              <a:rPr dirty="0" sz="700" spc="-10">
                <a:latin typeface="Verdana"/>
                <a:cs typeface="Verdana"/>
              </a:rPr>
              <a:t>Kualitas</a:t>
            </a:r>
            <a:r>
              <a:rPr dirty="0" sz="700" spc="3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hasil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belajar</a:t>
            </a:r>
            <a:r>
              <a:rPr dirty="0" sz="700" spc="3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yang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terbentuk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dalam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diri</a:t>
            </a:r>
            <a:r>
              <a:rPr dirty="0" sz="700" spc="25">
                <a:latin typeface="Verdana"/>
                <a:cs typeface="Verdana"/>
              </a:rPr>
              <a:t> </a:t>
            </a:r>
            <a:r>
              <a:rPr dirty="0" sz="700" spc="-15">
                <a:latin typeface="Verdana"/>
                <a:cs typeface="Verdana"/>
              </a:rPr>
              <a:t>siswa</a:t>
            </a:r>
            <a:r>
              <a:rPr dirty="0" sz="700" spc="4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sebagai</a:t>
            </a:r>
            <a:r>
              <a:rPr dirty="0" sz="700" spc="3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dampak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nyata </a:t>
            </a:r>
            <a:r>
              <a:rPr dirty="0" sz="700" spc="-229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Pembelajaran</a:t>
            </a:r>
            <a:r>
              <a:rPr dirty="0" sz="700" spc="3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(reality)</a:t>
            </a:r>
            <a:r>
              <a:rPr dirty="0" sz="700" spc="2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sebagaimana</a:t>
            </a:r>
            <a:r>
              <a:rPr dirty="0" sz="700" spc="4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tampak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dan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atau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tersimpul</a:t>
            </a:r>
            <a:r>
              <a:rPr dirty="0" sz="700" spc="2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dalam </a:t>
            </a:r>
            <a:r>
              <a:rPr dirty="0" sz="700" spc="-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Pemikiran</a:t>
            </a:r>
            <a:r>
              <a:rPr dirty="0" sz="700" spc="2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Perkataan,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penampilan</a:t>
            </a:r>
            <a:r>
              <a:rPr dirty="0" sz="700" spc="3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dan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perbuatan.</a:t>
            </a:r>
            <a:endParaRPr sz="700">
              <a:latin typeface="Verdana"/>
              <a:cs typeface="Verdana"/>
            </a:endParaRPr>
          </a:p>
          <a:p>
            <a:pPr marL="520065" marR="712470">
              <a:lnSpc>
                <a:spcPct val="100000"/>
              </a:lnSpc>
            </a:pPr>
            <a:r>
              <a:rPr dirty="0" sz="700" spc="-5">
                <a:latin typeface="Verdana"/>
                <a:cs typeface="Verdana"/>
              </a:rPr>
              <a:t>Hal </a:t>
            </a:r>
            <a:r>
              <a:rPr dirty="0" sz="700" spc="-10">
                <a:latin typeface="Verdana"/>
                <a:cs typeface="Verdana"/>
              </a:rPr>
              <a:t>ini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merujuk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pada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kualitas</a:t>
            </a:r>
            <a:r>
              <a:rPr dirty="0" sz="700" spc="3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pribadi</a:t>
            </a:r>
            <a:r>
              <a:rPr dirty="0" sz="700" spc="3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nyata</a:t>
            </a:r>
            <a:r>
              <a:rPr dirty="0" sz="70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yang</a:t>
            </a:r>
            <a:r>
              <a:rPr dirty="0" sz="700" spc="5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terbentuk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5">
                <a:latin typeface="Verdana"/>
                <a:cs typeface="Verdana"/>
              </a:rPr>
              <a:t>pada</a:t>
            </a:r>
            <a:r>
              <a:rPr dirty="0" sz="700" spc="10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diri</a:t>
            </a:r>
            <a:r>
              <a:rPr dirty="0" sz="700" spc="20">
                <a:latin typeface="Verdana"/>
                <a:cs typeface="Verdana"/>
              </a:rPr>
              <a:t> </a:t>
            </a:r>
            <a:r>
              <a:rPr dirty="0" sz="700" spc="-15">
                <a:latin typeface="Verdana"/>
                <a:cs typeface="Verdana"/>
              </a:rPr>
              <a:t>siswa </a:t>
            </a:r>
            <a:r>
              <a:rPr dirty="0" sz="700" spc="-229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(bersifat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sz="700" spc="-10">
                <a:latin typeface="Verdana"/>
                <a:cs typeface="Verdana"/>
              </a:rPr>
              <a:t>internal).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113" name="object 176"/>
          <p:cNvGrpSpPr/>
          <p:nvPr/>
        </p:nvGrpSpPr>
        <p:grpSpPr>
          <a:xfrm>
            <a:off x="1493519" y="5955791"/>
            <a:ext cx="4572000" cy="3429000"/>
            <a:chOff x="1493519" y="5955791"/>
            <a:chExt cx="4572000" cy="3429000"/>
          </a:xfrm>
        </p:grpSpPr>
        <p:sp>
          <p:nvSpPr>
            <p:cNvPr id="1049709" name="object 177"/>
            <p:cNvSpPr/>
            <p:nvPr/>
          </p:nvSpPr>
          <p:spPr>
            <a:xfrm>
              <a:off x="1493519" y="5955791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0" name="object 178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1" name="object 179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2" name="object 180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3" name="object 181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4" name="object 182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5" name="object 183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6" name="object 184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7" name="object 185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8" name="object 186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19" name="object 187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0" name="object 188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1" name="object 189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2" name="object 190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3" name="object 191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4" name="object 192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5" name="object 193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6" name="object 194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7" name="object 195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8" name="object 196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29" name="object 197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0" name="object 198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1" name="object 199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2" name="object 200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3" name="object 201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4" name="object 202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5" name="object 203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6" name="object 204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7" name="object 205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8" name="object 206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39" name="object 207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0" name="object 208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1" name="object 209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2" name="object 210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3" name="object 211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4" name="object 212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5" name="object 213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6" name="object 214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7" name="object 215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8" name="object 216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49" name="object 217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0" name="object 218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1" name="object 219"/>
            <p:cNvSpPr/>
            <p:nvPr/>
          </p:nvSpPr>
          <p:spPr>
            <a:xfrm>
              <a:off x="1645919" y="6120383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49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41709" y="14731"/>
                  </a:move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52185" y="401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41709" y="14731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1959" y="39903"/>
                  </a:moveTo>
                  <a:lnTo>
                    <a:pt x="4251959" y="40131"/>
                  </a:lnTo>
                  <a:lnTo>
                    <a:pt x="4252185" y="40131"/>
                  </a:lnTo>
                  <a:lnTo>
                    <a:pt x="4251959" y="39903"/>
                  </a:lnTo>
                  <a:close/>
                </a:path>
                <a:path w="4267200" h="3088640">
                  <a:moveTo>
                    <a:pt x="4251959" y="27431"/>
                  </a:moveTo>
                  <a:lnTo>
                    <a:pt x="4239691" y="27431"/>
                  </a:lnTo>
                  <a:lnTo>
                    <a:pt x="4251959" y="39903"/>
                  </a:lnTo>
                  <a:lnTo>
                    <a:pt x="4251959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39691" y="27431"/>
                  </a:lnTo>
                  <a:lnTo>
                    <a:pt x="4239767" y="14731"/>
                  </a:lnTo>
                  <a:lnTo>
                    <a:pt x="4241709" y="14731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2" name="object 220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3" name="object 221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4" name="object 222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5" name="object 223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6" name="object 224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7" name="object 225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8" name="object 226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59" name="object 227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0" name="object 228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1" name="object 229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2" name="object 230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3" name="object 231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4" name="object 232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5" name="object 233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6" name="object 234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7" name="object 235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8" name="object 236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69" name="object 237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0" name="object 238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1" name="object 239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2" name="object 240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3" name="object 241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4" name="object 242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5" name="object 243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6" name="object 244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7" name="object 245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8" name="object 246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79" name="object 247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0" name="object 248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1" name="object 249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2" name="object 250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3" name="object 251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4" name="object 252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5" name="object 253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6" name="object 254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7" name="object 255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8" name="object 256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89" name="object 257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0" name="object 258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1" name="object 259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2" name="object 260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3" name="object 261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1"/>
                  </a:lnTo>
                  <a:lnTo>
                    <a:pt x="10668" y="47243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3"/>
                  </a:lnTo>
                  <a:lnTo>
                    <a:pt x="36194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1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7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7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7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4" y="16763"/>
                  </a:moveTo>
                  <a:lnTo>
                    <a:pt x="33528" y="16763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4" y="16763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2147" y="6095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8287" y="3078479"/>
                  </a:lnTo>
                  <a:lnTo>
                    <a:pt x="18287" y="3083966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18287" y="3078479"/>
                  </a:moveTo>
                  <a:lnTo>
                    <a:pt x="14369" y="3078479"/>
                  </a:lnTo>
                  <a:lnTo>
                    <a:pt x="18287" y="3083966"/>
                  </a:lnTo>
                  <a:lnTo>
                    <a:pt x="18287" y="3078479"/>
                  </a:lnTo>
                  <a:close/>
                </a:path>
                <a:path w="4273550" h="3106420">
                  <a:moveTo>
                    <a:pt x="4256531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6531" y="3081832"/>
                  </a:lnTo>
                  <a:lnTo>
                    <a:pt x="4256531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6531" y="3078479"/>
                  </a:lnTo>
                  <a:lnTo>
                    <a:pt x="4256531" y="3081832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4" name="object 262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5" name="object 263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6" name="object 264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7" name="object 265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8" name="object 266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799" name="object 267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0" name="object 268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1" name="object 269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2" name="object 270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3" name="object 271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4" name="object 272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5" name="object 273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6" name="object 274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7" name="object 275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8" name="object 276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09" name="object 277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0" name="object 278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1" name="object 279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2" name="object 280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3" name="object 281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4" name="object 282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5" name="object 283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6" name="object 284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7" name="object 285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8" name="object 286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19" name="object 287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0" name="object 288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1" name="object 289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2" name="object 290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3" name="object 291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4" name="object 292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5" name="object 293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6" name="object 294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7" name="object 295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8" name="object 296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29" name="object 297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0" name="object 298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1" name="object 299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2" name="object 300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3" name="object 301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4" name="object 302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5" name="object 303"/>
            <p:cNvSpPr/>
            <p:nvPr/>
          </p:nvSpPr>
          <p:spPr>
            <a:xfrm>
              <a:off x="1645919" y="6120383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49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6" name="object 304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7" name="object 305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8" name="object 306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39" name="object 307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0" name="object 308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1" name="object 309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2" name="object 310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3" name="object 311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4" name="object 312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5" name="object 313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6" name="object 314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7" name="object 315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8" name="object 316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49" name="object 317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0" name="object 318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1" name="object 319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2" name="object 320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3" name="object 321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4" name="object 322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5" name="object 323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6" name="object 324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7" name="object 325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8" name="object 326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59" name="object 327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0" name="object 328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1" name="object 329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2" name="object 330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3" name="object 331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4" name="object 332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5" name="object 333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6" name="object 334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7" name="object 335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8" name="object 336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69" name="object 337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0" name="object 338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1" name="object 339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2" name="object 340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3" name="object 341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4" name="object 342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5" name="object 343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6" name="object 344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77" name="object 345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5"/>
                  </a:lnTo>
                  <a:lnTo>
                    <a:pt x="4261103" y="44195"/>
                  </a:lnTo>
                  <a:lnTo>
                    <a:pt x="4264151" y="50291"/>
                  </a:lnTo>
                  <a:lnTo>
                    <a:pt x="4265675" y="56387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7"/>
                  </a:lnTo>
                  <a:lnTo>
                    <a:pt x="9143" y="50291"/>
                  </a:lnTo>
                  <a:lnTo>
                    <a:pt x="12192" y="44195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3"/>
                  </a:lnTo>
                  <a:lnTo>
                    <a:pt x="36195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4234814" y="7619"/>
                  </a:lnTo>
                  <a:lnTo>
                    <a:pt x="4232147" y="6095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36195" y="16763"/>
                  </a:moveTo>
                  <a:lnTo>
                    <a:pt x="33528" y="16763"/>
                  </a:lnTo>
                  <a:lnTo>
                    <a:pt x="33528" y="18287"/>
                  </a:lnTo>
                  <a:lnTo>
                    <a:pt x="36195" y="16763"/>
                  </a:lnTo>
                  <a:close/>
                </a:path>
                <a:path w="4273550" h="3106420">
                  <a:moveTo>
                    <a:pt x="4234814" y="7619"/>
                  </a:move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9767" y="18287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4814" y="761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0" name="object 346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03831" y="6173723"/>
              <a:ext cx="4154423" cy="2744723"/>
            </a:xfrm>
            <a:prstGeom prst="rect"/>
          </p:spPr>
        </p:pic>
      </p:grpSp>
      <p:sp>
        <p:nvSpPr>
          <p:cNvPr id="1049878" name="object 347"/>
          <p:cNvSpPr txBox="1"/>
          <p:nvPr/>
        </p:nvSpPr>
        <p:spPr>
          <a:xfrm>
            <a:off x="1493519" y="5955791"/>
            <a:ext cx="4570730" cy="2152496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3175" vert="horz" wrap="square">
            <a:spAutoFit/>
          </a:bodyPr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indent="-132715" marL="452120" marR="446405">
              <a:lnSpc>
                <a:spcPct val="100000"/>
              </a:lnSpc>
              <a:buClr>
                <a:srgbClr val="EF7E08"/>
              </a:buClr>
              <a:buSzPct val="80769"/>
              <a:buFont typeface="Segoe UI Symbol"/>
              <a:buChar char="⚫"/>
              <a:tabLst>
                <a:tab algn="l" pos="452755"/>
              </a:tabLst>
            </a:pPr>
            <a:r>
              <a:rPr dirty="0" sz="1300" spc="-15">
                <a:latin typeface="Verdana"/>
                <a:cs typeface="Verdana"/>
              </a:rPr>
              <a:t>Kemampuan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dasar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terkait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konsep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adalah 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pemahaman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siswa</a:t>
            </a:r>
            <a:r>
              <a:rPr dirty="0" sz="1300" spc="-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mengenai</a:t>
            </a:r>
            <a:r>
              <a:rPr dirty="0" sz="1300" spc="4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nama,</a:t>
            </a:r>
            <a:r>
              <a:rPr dirty="0" sz="1300" spc="1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contoh,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ciri,</a:t>
            </a:r>
            <a:r>
              <a:rPr dirty="0" sz="1300" spc="-1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dan sifat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dari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setiap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konsep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yang </a:t>
            </a:r>
            <a:r>
              <a:rPr dirty="0" sz="1300" spc="-5">
                <a:latin typeface="Verdana"/>
                <a:cs typeface="Verdana"/>
              </a:rPr>
              <a:t> dipelajari.</a:t>
            </a:r>
            <a:endParaRPr sz="1300">
              <a:latin typeface="Verdana"/>
              <a:cs typeface="Verdana"/>
            </a:endParaRPr>
          </a:p>
          <a:p>
            <a:pPr indent="-132715" marL="452120" marR="513080">
              <a:lnSpc>
                <a:spcPct val="100000"/>
              </a:lnSpc>
              <a:spcBef>
                <a:spcPts val="145"/>
              </a:spcBef>
              <a:buClr>
                <a:srgbClr val="EF7E08"/>
              </a:buClr>
              <a:buSzPct val="80769"/>
              <a:buFont typeface="Segoe UI Symbol"/>
              <a:buChar char="⚫"/>
              <a:tabLst>
                <a:tab algn="l" pos="452755"/>
              </a:tabLst>
            </a:pPr>
            <a:r>
              <a:rPr dirty="0" sz="1300" spc="-5">
                <a:latin typeface="Verdana"/>
                <a:cs typeface="Verdana"/>
              </a:rPr>
              <a:t>Contoh</a:t>
            </a:r>
            <a:r>
              <a:rPr dirty="0" sz="1300" spc="-2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:</a:t>
            </a:r>
            <a:r>
              <a:rPr dirty="0" sz="1300" spc="-10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Konsep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kasih </a:t>
            </a:r>
            <a:r>
              <a:rPr dirty="0" sz="1300" spc="-10">
                <a:latin typeface="Verdana"/>
                <a:cs typeface="Verdana"/>
              </a:rPr>
              <a:t>sayang,</a:t>
            </a:r>
            <a:r>
              <a:rPr dirty="0" sz="1300" spc="2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siswa harus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memahami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pengertiannya,</a:t>
            </a:r>
            <a:r>
              <a:rPr dirty="0" sz="1300" spc="4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alasannya, </a:t>
            </a:r>
            <a:r>
              <a:rPr dirty="0" sz="1300" spc="-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contohnya,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dan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sifatnya </a:t>
            </a:r>
            <a:r>
              <a:rPr dirty="0" sz="1300" spc="-5">
                <a:latin typeface="Verdana"/>
                <a:cs typeface="Verdana"/>
              </a:rPr>
              <a:t>kasih </a:t>
            </a:r>
            <a:r>
              <a:rPr dirty="0" sz="1300" spc="-10">
                <a:latin typeface="Verdana"/>
                <a:cs typeface="Verdana"/>
              </a:rPr>
              <a:t>sayang.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Verdana"/>
              <a:cs typeface="Verdana"/>
            </a:endParaRPr>
          </a:p>
          <a:p>
            <a:pPr indent="-132715" marL="452120" marR="324485">
              <a:lnSpc>
                <a:spcPct val="100400"/>
              </a:lnSpc>
              <a:spcBef>
                <a:spcPts val="5"/>
              </a:spcBef>
            </a:pPr>
            <a:r>
              <a:rPr dirty="0" sz="1300" spc="-5">
                <a:latin typeface="Times New Roman"/>
                <a:cs typeface="Times New Roman"/>
              </a:rPr>
              <a:t>☻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Verdana"/>
                <a:cs typeface="Verdana"/>
              </a:rPr>
              <a:t>Kemampuan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dasar nilai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adalah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penghargaan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siswa </a:t>
            </a:r>
            <a:r>
              <a:rPr dirty="0" sz="1300" spc="-5">
                <a:latin typeface="Verdana"/>
                <a:cs typeface="Verdana"/>
              </a:rPr>
              <a:t>terhadap</a:t>
            </a:r>
            <a:r>
              <a:rPr dirty="0" sz="1300" spc="3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suatu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nilai,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dalam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pengertian </a:t>
            </a:r>
            <a:r>
              <a:rPr dirty="0" sz="1300" spc="-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kemanfaatannya</a:t>
            </a:r>
            <a:r>
              <a:rPr dirty="0" sz="1300" spc="1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nilai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bagi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diri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sendiri</a:t>
            </a:r>
            <a:r>
              <a:rPr dirty="0" sz="1300" spc="1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dan 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orang</a:t>
            </a:r>
            <a:r>
              <a:rPr dirty="0" sz="1300" spc="-5">
                <a:latin typeface="Verdana"/>
                <a:cs typeface="Verdana"/>
              </a:rPr>
              <a:t> lain.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Misalnya</a:t>
            </a:r>
            <a:r>
              <a:rPr dirty="0" sz="1300" spc="-1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manfaat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kasih</a:t>
            </a:r>
            <a:r>
              <a:rPr dirty="0" sz="1300" spc="-10">
                <a:latin typeface="Verdana"/>
                <a:cs typeface="Verdana"/>
              </a:rPr>
              <a:t> sayang </a:t>
            </a:r>
            <a:r>
              <a:rPr dirty="0" sz="1300" spc="-5">
                <a:latin typeface="Verdana"/>
                <a:cs typeface="Verdana"/>
              </a:rPr>
              <a:t> untuk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diri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sendiri</a:t>
            </a:r>
            <a:r>
              <a:rPr dirty="0" sz="1300" spc="1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dan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orang</a:t>
            </a:r>
            <a:r>
              <a:rPr dirty="0" sz="1300" spc="1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lain.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49879" name="object 348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object 2"/>
          <p:cNvGrpSpPr/>
          <p:nvPr/>
        </p:nvGrpSpPr>
        <p:grpSpPr>
          <a:xfrm>
            <a:off x="1493519" y="1304543"/>
            <a:ext cx="4572000" cy="3429000"/>
            <a:chOff x="1493519" y="1304543"/>
            <a:chExt cx="4572000" cy="3429000"/>
          </a:xfrm>
        </p:grpSpPr>
        <p:sp>
          <p:nvSpPr>
            <p:cNvPr id="1049880" name="object 3"/>
            <p:cNvSpPr/>
            <p:nvPr/>
          </p:nvSpPr>
          <p:spPr>
            <a:xfrm>
              <a:off x="1493519" y="1304543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1" name="object 4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2" name="object 5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3" name="object 6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4" name="object 7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5" name="object 8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6" name="object 9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7" name="object 10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8" name="object 11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89" name="object 12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0" name="object 13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1" name="object 14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2" name="object 15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3" name="object 16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4" name="object 17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5" name="object 18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6" name="object 19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7" name="object 20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8" name="object 21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899" name="object 22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0" name="object 23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1" name="object 24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2" name="object 25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3" name="object 26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4" name="object 27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5" name="object 28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6" name="object 29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7" name="object 30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8" name="object 31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09" name="object 32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0" name="object 33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1" name="object 34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2" name="object 35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3" name="object 36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4" name="object 37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5" name="object 38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6" name="object 39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7" name="object 40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8" name="object 41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19" name="object 42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0" name="object 43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1" name="object 44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2" name="object 45"/>
            <p:cNvSpPr/>
            <p:nvPr/>
          </p:nvSpPr>
          <p:spPr>
            <a:xfrm>
              <a:off x="1645919" y="1469135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50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15383" y="14731"/>
                  </a:ln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61103" y="40131"/>
                  </a:lnTo>
                  <a:lnTo>
                    <a:pt x="4261103" y="528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3483" y="27431"/>
                  </a:moveTo>
                  <a:lnTo>
                    <a:pt x="4251959" y="27431"/>
                  </a:lnTo>
                  <a:lnTo>
                    <a:pt x="4251959" y="40131"/>
                  </a:lnTo>
                  <a:lnTo>
                    <a:pt x="4253483" y="40131"/>
                  </a:lnTo>
                  <a:lnTo>
                    <a:pt x="4253483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41291" y="14731"/>
                  </a:moveTo>
                  <a:lnTo>
                    <a:pt x="4239767" y="14731"/>
                  </a:lnTo>
                  <a:lnTo>
                    <a:pt x="4239767" y="27431"/>
                  </a:lnTo>
                  <a:lnTo>
                    <a:pt x="4241291" y="27431"/>
                  </a:lnTo>
                  <a:lnTo>
                    <a:pt x="4241291" y="14731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18287" y="3075431"/>
                  </a:moveTo>
                  <a:lnTo>
                    <a:pt x="16763" y="3075431"/>
                  </a:lnTo>
                  <a:lnTo>
                    <a:pt x="16763" y="3077356"/>
                  </a:lnTo>
                  <a:lnTo>
                    <a:pt x="18287" y="3079629"/>
                  </a:lnTo>
                  <a:lnTo>
                    <a:pt x="18287" y="30754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3" name="object 46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4" name="object 47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5" name="object 48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6" name="object 49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7" name="object 50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8" name="object 51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29" name="object 52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0" name="object 53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1" name="object 54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2" name="object 55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3" name="object 56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4" name="object 57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5" name="object 58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6" name="object 59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7" name="object 60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8" name="object 61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39" name="object 62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0" name="object 63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1" name="object 64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2" name="object 65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3" name="object 66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4" name="object 67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5" name="object 68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6" name="object 69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7" name="object 70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8" name="object 71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49" name="object 72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0" name="object 73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1" name="object 74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2" name="object 75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3" name="object 76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4" name="object 77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5" name="object 78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6" name="object 79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7" name="object 80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8" name="object 81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59" name="object 82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0" name="object 83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1" name="object 84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2" name="object 85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3" name="object 86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4" name="object 87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2"/>
                  </a:lnTo>
                  <a:lnTo>
                    <a:pt x="10668" y="47244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2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8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8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8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2147" y="6096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4369" y="3078479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21336" y="3078479"/>
                  </a:moveTo>
                  <a:lnTo>
                    <a:pt x="19812" y="3078479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21336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5" name="object 88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6" name="object 89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7" name="object 90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8" name="object 91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69" name="object 92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0" name="object 93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1" name="object 94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2" name="object 95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3" name="object 96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4" name="object 97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5" name="object 98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6" name="object 99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7" name="object 100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8" name="object 101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79" name="object 102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0" name="object 103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1" name="object 104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2" name="object 105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3" name="object 106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4" name="object 107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5" name="object 108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6" name="object 109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7" name="object 110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8" name="object 111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89" name="object 112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0" name="object 113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1" name="object 114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2" name="object 115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3" name="object 116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4" name="object 117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5" name="object 118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6" name="object 119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7" name="object 120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8" name="object 121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49999" name="object 122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0" name="object 123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1" name="object 124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2" name="object 125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3" name="object 126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4" name="object 127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5" name="object 128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6" name="object 129"/>
            <p:cNvSpPr/>
            <p:nvPr/>
          </p:nvSpPr>
          <p:spPr>
            <a:xfrm>
              <a:off x="1645919" y="1469135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50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7" name="object 130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8" name="object 131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09" name="object 132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0" name="object 133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1" name="object 134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2" name="object 135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3" name="object 136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4" name="object 137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5" name="object 138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6" name="object 139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7" name="object 140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8" name="object 141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19" name="object 142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0" name="object 143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1" name="object 144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2" name="object 145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3" name="object 146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4" name="object 147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5" name="object 148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6" name="object 149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7" name="object 150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8" name="object 151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29" name="object 152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0" name="object 153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1" name="object 154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2" name="object 155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3" name="object 156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4" name="object 157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5" name="object 158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6" name="object 159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7" name="object 160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8" name="object 161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39" name="object 162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0" name="object 163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1" name="object 164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2" name="object 165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3" name="object 166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4" name="object 167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5" name="object 168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6" name="object 169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7" name="object 170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48" name="object 171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6"/>
                  </a:lnTo>
                  <a:lnTo>
                    <a:pt x="4261103" y="44196"/>
                  </a:lnTo>
                  <a:lnTo>
                    <a:pt x="4264151" y="50292"/>
                  </a:lnTo>
                  <a:lnTo>
                    <a:pt x="4265675" y="56388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8"/>
                  </a:lnTo>
                  <a:lnTo>
                    <a:pt x="9143" y="50292"/>
                  </a:lnTo>
                  <a:lnTo>
                    <a:pt x="12192" y="44196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4234814" y="7620"/>
                  </a:lnTo>
                  <a:lnTo>
                    <a:pt x="4232147" y="6096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8288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4234814" y="7620"/>
                  </a:move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9767" y="18288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4814" y="7620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1" name="object 172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1522475"/>
              <a:ext cx="4154423" cy="2744723"/>
            </a:xfrm>
            <a:prstGeom prst="rect"/>
          </p:spPr>
        </p:pic>
      </p:grpSp>
      <p:sp>
        <p:nvSpPr>
          <p:cNvPr id="1050049" name="object 173"/>
          <p:cNvSpPr txBox="1"/>
          <p:nvPr/>
        </p:nvSpPr>
        <p:spPr>
          <a:xfrm>
            <a:off x="1493519" y="1304543"/>
            <a:ext cx="4570730" cy="342772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635" vert="horz" wrap="square">
            <a:spAutoFit/>
          </a:bodyPr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algn="just" indent="-132715" marL="452120" marR="275590">
              <a:lnSpc>
                <a:spcPct val="80000"/>
              </a:lnSpc>
            </a:pPr>
            <a:r>
              <a:rPr dirty="0" sz="1200">
                <a:latin typeface="Verdana"/>
                <a:cs typeface="Verdana"/>
              </a:rPr>
              <a:t>Õ </a:t>
            </a:r>
            <a:r>
              <a:rPr dirty="0" sz="1200" spc="-10">
                <a:latin typeface="Verdana"/>
                <a:cs typeface="Verdana"/>
              </a:rPr>
              <a:t>Kemampuan </a:t>
            </a:r>
            <a:r>
              <a:rPr dirty="0" sz="1200" spc="-5">
                <a:latin typeface="Verdana"/>
                <a:cs typeface="Verdana"/>
              </a:rPr>
              <a:t>dasar </a:t>
            </a:r>
            <a:r>
              <a:rPr dirty="0" sz="1200" spc="-10">
                <a:latin typeface="Verdana"/>
                <a:cs typeface="Verdana"/>
              </a:rPr>
              <a:t>moral </a:t>
            </a:r>
            <a:r>
              <a:rPr dirty="0" sz="1200" spc="-5">
                <a:latin typeface="Verdana"/>
                <a:cs typeface="Verdana"/>
              </a:rPr>
              <a:t>adalah kesediaan </a:t>
            </a:r>
            <a:r>
              <a:rPr dirty="0" sz="1200" spc="-10">
                <a:latin typeface="Verdana"/>
                <a:cs typeface="Verdana"/>
              </a:rPr>
              <a:t>siswa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untuk memenuhi tuntutan perilaku sesuai dengan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konsep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nilai.</a:t>
            </a:r>
            <a:endParaRPr sz="1200">
              <a:latin typeface="Verdana"/>
              <a:cs typeface="Verdana"/>
            </a:endParaRPr>
          </a:p>
          <a:p>
            <a:pPr indent="27305" marL="452120" marR="378460">
              <a:lnSpc>
                <a:spcPct val="80000"/>
              </a:lnSpc>
              <a:spcBef>
                <a:spcPts val="160"/>
              </a:spcBef>
            </a:pPr>
            <a:r>
              <a:rPr dirty="0" sz="1200" spc="-15">
                <a:latin typeface="Verdana"/>
                <a:cs typeface="Verdana"/>
              </a:rPr>
              <a:t>Misalnya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tuntutan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perilaku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kasih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sayang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dengan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memberi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perhatian,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berkata dan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bersikap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baik,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menjaga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dan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melindungi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dan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menjadikan </a:t>
            </a:r>
            <a:r>
              <a:rPr dirty="0" sz="1200" spc="-5">
                <a:latin typeface="Verdana"/>
                <a:cs typeface="Verdana"/>
              </a:rPr>
              <a:t> subyek/obyek </a:t>
            </a:r>
            <a:r>
              <a:rPr dirty="0" sz="1200" spc="-10">
                <a:latin typeface="Verdana"/>
                <a:cs typeface="Verdana"/>
              </a:rPr>
              <a:t>yang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disayangi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sebagai </a:t>
            </a:r>
            <a:r>
              <a:rPr dirty="0" sz="1200" spc="-10">
                <a:latin typeface="Verdana"/>
                <a:cs typeface="Verdana"/>
              </a:rPr>
              <a:t>bagian </a:t>
            </a:r>
            <a:r>
              <a:rPr dirty="0" sz="1200" spc="-5">
                <a:latin typeface="Verdana"/>
                <a:cs typeface="Verdana"/>
              </a:rPr>
              <a:t> utuh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dari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kehidupannya.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Verdana"/>
              <a:cs typeface="Verdana"/>
            </a:endParaRPr>
          </a:p>
          <a:p>
            <a:pPr indent="-132715" marL="452120" marR="753745">
              <a:lnSpc>
                <a:spcPct val="80600"/>
              </a:lnSpc>
            </a:pPr>
            <a:r>
              <a:rPr dirty="0" sz="1200" spc="-10">
                <a:latin typeface="Times New Roman"/>
                <a:cs typeface="Times New Roman"/>
              </a:rPr>
              <a:t>☻</a:t>
            </a:r>
            <a:r>
              <a:rPr dirty="0" sz="1200" spc="-10">
                <a:latin typeface="Verdana"/>
                <a:cs typeface="Verdana"/>
              </a:rPr>
              <a:t>Kemampuan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dasar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terkait norma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adalah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keterikatan </a:t>
            </a:r>
            <a:r>
              <a:rPr dirty="0" sz="1200" spc="-10">
                <a:latin typeface="Verdana"/>
                <a:cs typeface="Verdana"/>
              </a:rPr>
              <a:t>siswa</a:t>
            </a:r>
            <a:r>
              <a:rPr dirty="0" sz="1200" spc="-5">
                <a:latin typeface="Verdana"/>
                <a:cs typeface="Verdana"/>
              </a:rPr>
              <a:t> pada kaidah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perilakuyang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relevan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yang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berlaku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dalam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kehidupan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masyarakat.</a:t>
            </a:r>
            <a:endParaRPr sz="1200">
              <a:latin typeface="Verdana"/>
              <a:cs typeface="Verdana"/>
            </a:endParaRPr>
          </a:p>
          <a:p>
            <a:pPr indent="81915" marL="452120" marR="334010">
              <a:lnSpc>
                <a:spcPct val="80000"/>
              </a:lnSpc>
              <a:spcBef>
                <a:spcPts val="145"/>
              </a:spcBef>
            </a:pPr>
            <a:r>
              <a:rPr dirty="0" sz="1200" spc="-15">
                <a:latin typeface="Verdana"/>
                <a:cs typeface="Verdana"/>
              </a:rPr>
              <a:t>Misalnya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perilaku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kasih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sayang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yang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terkait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dengan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norma agama </a:t>
            </a:r>
            <a:r>
              <a:rPr dirty="0" sz="1200" spc="-10">
                <a:latin typeface="Verdana"/>
                <a:cs typeface="Verdana"/>
              </a:rPr>
              <a:t>yang </a:t>
            </a:r>
            <a:r>
              <a:rPr dirty="0" sz="1200" spc="-5">
                <a:latin typeface="Verdana"/>
                <a:cs typeface="Verdana"/>
              </a:rPr>
              <a:t>mengajarkan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kepada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umatnya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untuk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menumbuhkan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kasih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sayang, </a:t>
            </a:r>
            <a:r>
              <a:rPr dirty="0" sz="1200" spc="-5">
                <a:latin typeface="Verdana"/>
                <a:cs typeface="Verdana"/>
              </a:rPr>
              <a:t> contoh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kasih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sayang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pada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orang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tua.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16" name="object 174"/>
          <p:cNvGrpSpPr/>
          <p:nvPr/>
        </p:nvGrpSpPr>
        <p:grpSpPr>
          <a:xfrm>
            <a:off x="1493519" y="5955791"/>
            <a:ext cx="4572000" cy="3429000"/>
            <a:chOff x="1493519" y="5955791"/>
            <a:chExt cx="4572000" cy="3429000"/>
          </a:xfrm>
        </p:grpSpPr>
        <p:sp>
          <p:nvSpPr>
            <p:cNvPr id="1050050" name="object 175"/>
            <p:cNvSpPr/>
            <p:nvPr/>
          </p:nvSpPr>
          <p:spPr>
            <a:xfrm>
              <a:off x="1493519" y="5955791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2" name="object 176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5861303" y="6121907"/>
              <a:ext cx="53339" cy="57912"/>
            </a:xfrm>
            <a:prstGeom prst="rect"/>
          </p:spPr>
        </p:pic>
        <p:pic>
          <p:nvPicPr>
            <p:cNvPr id="2097223" name="object 17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852159" y="9162287"/>
              <a:ext cx="62483" cy="59435"/>
            </a:xfrm>
            <a:prstGeom prst="rect"/>
          </p:spPr>
        </p:pic>
        <p:pic>
          <p:nvPicPr>
            <p:cNvPr id="2097224" name="object 17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652015" y="9182099"/>
              <a:ext cx="56387" cy="39623"/>
            </a:xfrm>
            <a:prstGeom prst="rect"/>
          </p:spPr>
        </p:pic>
        <p:pic>
          <p:nvPicPr>
            <p:cNvPr id="2097225" name="object 17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642871" y="6117335"/>
              <a:ext cx="4273295" cy="3105911"/>
            </a:xfrm>
            <a:prstGeom prst="rect"/>
          </p:spPr>
        </p:pic>
        <p:sp>
          <p:nvSpPr>
            <p:cNvPr id="1050051" name="object 180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5"/>
                  </a:lnTo>
                  <a:lnTo>
                    <a:pt x="4261103" y="44195"/>
                  </a:lnTo>
                  <a:lnTo>
                    <a:pt x="4264151" y="50291"/>
                  </a:lnTo>
                  <a:lnTo>
                    <a:pt x="4265675" y="56387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7"/>
                  </a:lnTo>
                  <a:lnTo>
                    <a:pt x="9143" y="50291"/>
                  </a:lnTo>
                  <a:lnTo>
                    <a:pt x="12192" y="44195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3"/>
                  </a:lnTo>
                  <a:lnTo>
                    <a:pt x="36195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4234814" y="7619"/>
                  </a:lnTo>
                  <a:lnTo>
                    <a:pt x="4232147" y="6095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36195" y="16763"/>
                  </a:moveTo>
                  <a:lnTo>
                    <a:pt x="33528" y="16763"/>
                  </a:lnTo>
                  <a:lnTo>
                    <a:pt x="33528" y="18287"/>
                  </a:lnTo>
                  <a:lnTo>
                    <a:pt x="36195" y="16763"/>
                  </a:lnTo>
                  <a:close/>
                </a:path>
                <a:path w="4273550" h="3106420">
                  <a:moveTo>
                    <a:pt x="4234814" y="7619"/>
                  </a:move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9767" y="18287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4814" y="761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6" name="object 181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703831" y="6173723"/>
              <a:ext cx="4154423" cy="2744723"/>
            </a:xfrm>
            <a:prstGeom prst="rect"/>
          </p:spPr>
        </p:pic>
      </p:grpSp>
      <p:sp>
        <p:nvSpPr>
          <p:cNvPr id="1050052" name="object 182"/>
          <p:cNvSpPr txBox="1"/>
          <p:nvPr/>
        </p:nvSpPr>
        <p:spPr>
          <a:xfrm>
            <a:off x="1700635" y="6678921"/>
            <a:ext cx="4149090" cy="227012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132715" marL="132080">
              <a:lnSpc>
                <a:spcPts val="1019"/>
              </a:lnSpc>
              <a:spcBef>
                <a:spcPts val="95"/>
              </a:spcBef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132715"/>
              </a:tabLst>
            </a:pPr>
            <a:r>
              <a:rPr dirty="0" sz="1000" spc="-10">
                <a:latin typeface="Verdana"/>
                <a:cs typeface="Verdana"/>
              </a:rPr>
              <a:t>Menurut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Piaget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(1958)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Bruner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(1960)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proses</a:t>
            </a:r>
            <a:endParaRPr sz="1000">
              <a:latin typeface="Verdana"/>
              <a:cs typeface="Verdana"/>
            </a:endParaRPr>
          </a:p>
          <a:p>
            <a:pPr marL="132080">
              <a:lnSpc>
                <a:spcPts val="840"/>
              </a:lnSpc>
            </a:pPr>
            <a:r>
              <a:rPr dirty="0" sz="1000" spc="-5">
                <a:latin typeface="Verdana"/>
                <a:cs typeface="Verdana"/>
              </a:rPr>
              <a:t>pembentukan</a:t>
            </a:r>
            <a:r>
              <a:rPr dirty="0" sz="1000" spc="-10">
                <a:latin typeface="Verdana"/>
                <a:cs typeface="Verdana"/>
              </a:rPr>
              <a:t> konsep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atau </a:t>
            </a:r>
            <a:r>
              <a:rPr dirty="0" sz="1000" spc="-10">
                <a:latin typeface="Verdana"/>
                <a:cs typeface="Verdana"/>
              </a:rPr>
              <a:t>proses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konseptualisasi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bersifat</a:t>
            </a:r>
            <a:endParaRPr sz="1000">
              <a:latin typeface="Verdana"/>
              <a:cs typeface="Verdana"/>
            </a:endParaRPr>
          </a:p>
          <a:p>
            <a:pPr marL="132080" marR="394970">
              <a:lnSpc>
                <a:spcPct val="70000"/>
              </a:lnSpc>
              <a:spcBef>
                <a:spcPts val="180"/>
              </a:spcBef>
            </a:pPr>
            <a:r>
              <a:rPr dirty="0" sz="1000" spc="-5">
                <a:latin typeface="Verdana"/>
                <a:cs typeface="Verdana"/>
              </a:rPr>
              <a:t>intelektual atau melibatkan pikiran. </a:t>
            </a:r>
            <a:r>
              <a:rPr dirty="0" sz="1000" spc="-10">
                <a:latin typeface="Verdana"/>
                <a:cs typeface="Verdana"/>
              </a:rPr>
              <a:t>Proses </a:t>
            </a:r>
            <a:r>
              <a:rPr dirty="0" sz="1000">
                <a:latin typeface="Verdana"/>
                <a:cs typeface="Verdana"/>
              </a:rPr>
              <a:t>ini </a:t>
            </a:r>
            <a:r>
              <a:rPr dirty="0" sz="1000" spc="-10">
                <a:latin typeface="Verdana"/>
                <a:cs typeface="Verdana"/>
              </a:rPr>
              <a:t>mencakup </a:t>
            </a:r>
            <a:r>
              <a:rPr dirty="0" sz="1000" spc="-34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proses</a:t>
            </a:r>
            <a:r>
              <a:rPr dirty="0" sz="1000">
                <a:latin typeface="Verdana"/>
                <a:cs typeface="Verdana"/>
              </a:rPr>
              <a:t> asimilasi,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akomodasi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ekuilibrasi.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Verdana"/>
              <a:cs typeface="Verdana"/>
            </a:endParaRPr>
          </a:p>
          <a:p>
            <a:pPr indent="-132715" marL="132080" marR="356870">
              <a:lnSpc>
                <a:spcPct val="70000"/>
              </a:lnSpc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132715"/>
              </a:tabLst>
            </a:pPr>
            <a:r>
              <a:rPr dirty="0" sz="1000" spc="-10">
                <a:latin typeface="Verdana"/>
                <a:cs typeface="Verdana"/>
              </a:rPr>
              <a:t>Proses </a:t>
            </a:r>
            <a:r>
              <a:rPr dirty="0" sz="1000">
                <a:latin typeface="Verdana"/>
                <a:cs typeface="Verdana"/>
              </a:rPr>
              <a:t>asimilasi </a:t>
            </a:r>
            <a:r>
              <a:rPr dirty="0" sz="1000" spc="-5">
                <a:latin typeface="Verdana"/>
                <a:cs typeface="Verdana"/>
              </a:rPr>
              <a:t>adalah kegiatan menghubungkan pikiran </a:t>
            </a:r>
            <a:r>
              <a:rPr dirty="0" sz="1000" spc="-34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dengan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dunia</a:t>
            </a:r>
            <a:r>
              <a:rPr dirty="0" sz="1000" spc="-30">
                <a:latin typeface="Verdana"/>
                <a:cs typeface="Verdana"/>
              </a:rPr>
              <a:t> luar,</a:t>
            </a:r>
            <a:r>
              <a:rPr dirty="0" sz="1000" spc="-10">
                <a:latin typeface="Verdana"/>
                <a:cs typeface="Verdana"/>
              </a:rPr>
              <a:t> misalnya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melihat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suatu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benda.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F7E08"/>
              </a:buClr>
              <a:buFont typeface="Segoe UI Symbol"/>
              <a:buChar char="⚫"/>
            </a:pPr>
            <a:endParaRPr sz="1450">
              <a:latin typeface="Verdana"/>
              <a:cs typeface="Verdana"/>
            </a:endParaRPr>
          </a:p>
          <a:p>
            <a:pPr indent="-132715" marL="132080">
              <a:lnSpc>
                <a:spcPts val="1019"/>
              </a:lnSpc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132715"/>
              </a:tabLst>
            </a:pPr>
            <a:r>
              <a:rPr dirty="0" sz="1000" spc="-10">
                <a:latin typeface="Verdana"/>
                <a:cs typeface="Verdana"/>
              </a:rPr>
              <a:t>roses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akomodasi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adalah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kegiatan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menggunakan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pikiran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untuk</a:t>
            </a:r>
            <a:endParaRPr sz="1000">
              <a:latin typeface="Verdana"/>
              <a:cs typeface="Verdana"/>
            </a:endParaRPr>
          </a:p>
          <a:p>
            <a:pPr marL="132080" marR="5080">
              <a:lnSpc>
                <a:spcPct val="70000"/>
              </a:lnSpc>
              <a:spcBef>
                <a:spcPts val="180"/>
              </a:spcBef>
            </a:pPr>
            <a:r>
              <a:rPr dirty="0" sz="1000" spc="-5">
                <a:latin typeface="Verdana"/>
                <a:cs typeface="Verdana"/>
              </a:rPr>
              <a:t>memahami,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misalnya </a:t>
            </a:r>
            <a:r>
              <a:rPr dirty="0" sz="1000" spc="-5">
                <a:latin typeface="Verdana"/>
                <a:cs typeface="Verdana"/>
              </a:rPr>
              <a:t>pada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saat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melihat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benda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timbul</a:t>
            </a:r>
            <a:r>
              <a:rPr dirty="0" sz="1000" spc="-10">
                <a:latin typeface="Verdana"/>
                <a:cs typeface="Verdana"/>
              </a:rPr>
              <a:t> persepsi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kita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bahwa</a:t>
            </a:r>
            <a:r>
              <a:rPr dirty="0" sz="1000" spc="-5">
                <a:latin typeface="Verdana"/>
                <a:cs typeface="Verdana"/>
              </a:rPr>
              <a:t> benda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itu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mahal.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Verdana"/>
              <a:cs typeface="Verdana"/>
            </a:endParaRPr>
          </a:p>
          <a:p>
            <a:pPr indent="-132715" marL="132080" marR="20955">
              <a:lnSpc>
                <a:spcPct val="70000"/>
              </a:lnSpc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132715"/>
              </a:tabLst>
            </a:pPr>
            <a:r>
              <a:rPr dirty="0" sz="1000" spc="-10">
                <a:latin typeface="Verdana"/>
                <a:cs typeface="Verdana"/>
              </a:rPr>
              <a:t>Proses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ekuilibrasi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adalah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kegiatan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untuk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secara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terus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menerus </a:t>
            </a:r>
            <a:r>
              <a:rPr dirty="0" sz="1000" spc="-34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melakukan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proses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akomodasi.</a:t>
            </a:r>
            <a:endParaRPr sz="1000">
              <a:latin typeface="Verdana"/>
              <a:cs typeface="Verdana"/>
            </a:endParaRPr>
          </a:p>
          <a:p>
            <a:pPr indent="-132715" marL="132080">
              <a:lnSpc>
                <a:spcPts val="1019"/>
              </a:lnSpc>
              <a:spcBef>
                <a:spcPts val="780"/>
              </a:spcBef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132715"/>
              </a:tabLst>
            </a:pPr>
            <a:r>
              <a:rPr dirty="0" sz="1000" spc="-5">
                <a:latin typeface="Verdana"/>
                <a:cs typeface="Verdana"/>
              </a:rPr>
              <a:t>Untuk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menangani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proses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konseptualisasi dapat digunakan</a:t>
            </a:r>
            <a:endParaRPr sz="1000">
              <a:latin typeface="Verdana"/>
              <a:cs typeface="Verdana"/>
            </a:endParaRPr>
          </a:p>
          <a:p>
            <a:pPr marL="132080" marR="285750">
              <a:lnSpc>
                <a:spcPct val="70000"/>
              </a:lnSpc>
              <a:spcBef>
                <a:spcPts val="180"/>
              </a:spcBef>
            </a:pPr>
            <a:r>
              <a:rPr dirty="0" sz="1000" spc="-5">
                <a:latin typeface="Verdana"/>
                <a:cs typeface="Verdana"/>
              </a:rPr>
              <a:t>berbagai </a:t>
            </a:r>
            <a:r>
              <a:rPr dirty="0" sz="1000" spc="-10">
                <a:latin typeface="Verdana"/>
                <a:cs typeface="Verdana"/>
              </a:rPr>
              <a:t>model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belajar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pengolahan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informasi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(information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processing </a:t>
            </a:r>
            <a:r>
              <a:rPr dirty="0" sz="1000" spc="-5">
                <a:latin typeface="Verdana"/>
                <a:cs typeface="Verdana"/>
              </a:rPr>
              <a:t>models).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7" name="object 183"/>
          <p:cNvGrpSpPr/>
          <p:nvPr/>
        </p:nvGrpSpPr>
        <p:grpSpPr>
          <a:xfrm>
            <a:off x="1487423" y="5949695"/>
            <a:ext cx="4582795" cy="3439795"/>
            <a:chOff x="1487423" y="5949695"/>
            <a:chExt cx="4582795" cy="3439795"/>
          </a:xfrm>
        </p:grpSpPr>
        <p:pic>
          <p:nvPicPr>
            <p:cNvPr id="2097227" name="object 184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3204972" y="6067043"/>
              <a:ext cx="1732787" cy="434339"/>
            </a:xfrm>
            <a:prstGeom prst="rect"/>
          </p:spPr>
        </p:pic>
        <p:sp>
          <p:nvSpPr>
            <p:cNvPr id="1050053" name="object 185"/>
            <p:cNvSpPr/>
            <p:nvPr/>
          </p:nvSpPr>
          <p:spPr>
            <a:xfrm>
              <a:off x="1493519" y="5955791"/>
              <a:ext cx="4570730" cy="3427729"/>
            </a:xfrm>
            <a:custGeom>
              <a:avLst/>
              <a:ahLst/>
              <a:rect l="l" t="t" r="r" b="b"/>
              <a:pathLst>
                <a:path w="4570730" h="3427729">
                  <a:moveTo>
                    <a:pt x="0" y="3427475"/>
                  </a:moveTo>
                  <a:lnTo>
                    <a:pt x="4570475" y="3427475"/>
                  </a:lnTo>
                  <a:lnTo>
                    <a:pt x="457047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50054" name="object 18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object 2"/>
          <p:cNvGrpSpPr/>
          <p:nvPr/>
        </p:nvGrpSpPr>
        <p:grpSpPr>
          <a:xfrm>
            <a:off x="1493519" y="1304543"/>
            <a:ext cx="4572000" cy="3429000"/>
            <a:chOff x="1493519" y="1304543"/>
            <a:chExt cx="4572000" cy="3429000"/>
          </a:xfrm>
        </p:grpSpPr>
        <p:sp>
          <p:nvSpPr>
            <p:cNvPr id="1050055" name="object 3"/>
            <p:cNvSpPr/>
            <p:nvPr/>
          </p:nvSpPr>
          <p:spPr>
            <a:xfrm>
              <a:off x="1493519" y="1304543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28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5861303" y="1470659"/>
              <a:ext cx="53339" cy="57911"/>
            </a:xfrm>
            <a:prstGeom prst="rect"/>
          </p:spPr>
        </p:pic>
        <p:pic>
          <p:nvPicPr>
            <p:cNvPr id="2097229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5852159" y="4511039"/>
              <a:ext cx="62483" cy="59435"/>
            </a:xfrm>
            <a:prstGeom prst="rect"/>
          </p:spPr>
        </p:pic>
        <p:pic>
          <p:nvPicPr>
            <p:cNvPr id="2097230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52015" y="4530851"/>
              <a:ext cx="56387" cy="39623"/>
            </a:xfrm>
            <a:prstGeom prst="rect"/>
          </p:spPr>
        </p:pic>
        <p:pic>
          <p:nvPicPr>
            <p:cNvPr id="2097231" name="object 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642871" y="1466087"/>
              <a:ext cx="4273295" cy="3105911"/>
            </a:xfrm>
            <a:prstGeom prst="rect"/>
          </p:spPr>
        </p:pic>
        <p:sp>
          <p:nvSpPr>
            <p:cNvPr id="1050056" name="object 8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6"/>
                  </a:lnTo>
                  <a:lnTo>
                    <a:pt x="4261103" y="44196"/>
                  </a:lnTo>
                  <a:lnTo>
                    <a:pt x="4264151" y="50292"/>
                  </a:lnTo>
                  <a:lnTo>
                    <a:pt x="4265675" y="56388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8"/>
                  </a:lnTo>
                  <a:lnTo>
                    <a:pt x="9143" y="50292"/>
                  </a:lnTo>
                  <a:lnTo>
                    <a:pt x="12192" y="44196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4234814" y="7620"/>
                  </a:lnTo>
                  <a:lnTo>
                    <a:pt x="4232147" y="6096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8288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4234814" y="7620"/>
                  </a:move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9767" y="18288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4814" y="7620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2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703831" y="1522475"/>
              <a:ext cx="4154423" cy="2744723"/>
            </a:xfrm>
            <a:prstGeom prst="rect"/>
          </p:spPr>
        </p:pic>
      </p:grpSp>
      <p:sp>
        <p:nvSpPr>
          <p:cNvPr id="1050057" name="object 10"/>
          <p:cNvSpPr txBox="1"/>
          <p:nvPr/>
        </p:nvSpPr>
        <p:spPr>
          <a:xfrm>
            <a:off x="1493519" y="1304543"/>
            <a:ext cx="4570730" cy="2131505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indent="-132715" marL="567690" marR="471170">
              <a:lnSpc>
                <a:spcPct val="100000"/>
              </a:lnSpc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568325"/>
              </a:tabLst>
            </a:pPr>
            <a:r>
              <a:rPr dirty="0" sz="1000" spc="-5">
                <a:latin typeface="Verdana"/>
                <a:cs typeface="Verdana"/>
              </a:rPr>
              <a:t>Menanamkan </a:t>
            </a:r>
            <a:r>
              <a:rPr dirty="0" sz="1000">
                <a:latin typeface="Verdana"/>
                <a:cs typeface="Verdana"/>
              </a:rPr>
              <a:t>nilai tidak </a:t>
            </a:r>
            <a:r>
              <a:rPr dirty="0" sz="1000" spc="-5">
                <a:latin typeface="Verdana"/>
                <a:cs typeface="Verdana"/>
              </a:rPr>
              <a:t>dengan </a:t>
            </a:r>
            <a:r>
              <a:rPr dirty="0" sz="1000" spc="-10">
                <a:latin typeface="Verdana"/>
                <a:cs typeface="Verdana"/>
              </a:rPr>
              <a:t>cara </a:t>
            </a:r>
            <a:r>
              <a:rPr dirty="0" sz="1000" spc="-5">
                <a:latin typeface="Verdana"/>
                <a:cs typeface="Verdana"/>
              </a:rPr>
              <a:t>diajarkan atau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ditangkap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sendiri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tetapi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dikuasai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melalui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proses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belajar </a:t>
            </a:r>
            <a:r>
              <a:rPr dirty="0" sz="1000" spc="-33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artinya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isswa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sendiri harus terlibat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secara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intelektual,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emosional,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sosial dalam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proses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nilai.</a:t>
            </a:r>
            <a:endParaRPr sz="1000">
              <a:latin typeface="Verdana"/>
              <a:cs typeface="Verdana"/>
            </a:endParaRPr>
          </a:p>
          <a:p>
            <a:pPr indent="-132715" marL="567690" marR="586105">
              <a:lnSpc>
                <a:spcPct val="100000"/>
              </a:lnSpc>
              <a:spcBef>
                <a:spcPts val="145"/>
              </a:spcBef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568325"/>
              </a:tabLst>
            </a:pPr>
            <a:r>
              <a:rPr dirty="0" sz="1000" spc="-10">
                <a:latin typeface="Verdana"/>
                <a:cs typeface="Verdana"/>
              </a:rPr>
              <a:t>Misalnya </a:t>
            </a:r>
            <a:r>
              <a:rPr dirty="0" sz="1000" spc="-5">
                <a:latin typeface="Verdana"/>
                <a:cs typeface="Verdana"/>
              </a:rPr>
              <a:t>untuk dapat menguasai </a:t>
            </a:r>
            <a:r>
              <a:rPr dirty="0" sz="1000">
                <a:latin typeface="Verdana"/>
                <a:cs typeface="Verdana"/>
              </a:rPr>
              <a:t>nilai </a:t>
            </a:r>
            <a:r>
              <a:rPr dirty="0" sz="1000" spc="-5">
                <a:latin typeface="Verdana"/>
                <a:cs typeface="Verdana"/>
              </a:rPr>
              <a:t>kasih </a:t>
            </a:r>
            <a:r>
              <a:rPr dirty="0" sz="1000" spc="-10">
                <a:latin typeface="Verdana"/>
                <a:cs typeface="Verdana"/>
              </a:rPr>
              <a:t>sayang, 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siswa </a:t>
            </a:r>
            <a:r>
              <a:rPr dirty="0" sz="1000" spc="-5">
                <a:latin typeface="Verdana"/>
                <a:cs typeface="Verdana"/>
              </a:rPr>
              <a:t>harus </a:t>
            </a:r>
            <a:r>
              <a:rPr dirty="0" sz="1000">
                <a:latin typeface="Verdana"/>
                <a:cs typeface="Verdana"/>
              </a:rPr>
              <a:t>dilibatkan </a:t>
            </a:r>
            <a:r>
              <a:rPr dirty="0" sz="1000" spc="-5">
                <a:latin typeface="Verdana"/>
                <a:cs typeface="Verdana"/>
              </a:rPr>
              <a:t>dalam </a:t>
            </a:r>
            <a:r>
              <a:rPr dirty="0" sz="1000" spc="-10">
                <a:latin typeface="Verdana"/>
                <a:cs typeface="Verdana"/>
              </a:rPr>
              <a:t>proses </a:t>
            </a:r>
            <a:r>
              <a:rPr dirty="0" sz="1000" spc="-5">
                <a:latin typeface="Verdana"/>
                <a:cs typeface="Verdana"/>
              </a:rPr>
              <a:t>belajar </a:t>
            </a:r>
            <a:r>
              <a:rPr dirty="0" sz="1000" spc="-10">
                <a:latin typeface="Verdana"/>
                <a:cs typeface="Verdana"/>
              </a:rPr>
              <a:t>yang 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memperkenalkan</a:t>
            </a:r>
            <a:r>
              <a:rPr dirty="0" sz="1000" spc="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dan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melibatkan</a:t>
            </a:r>
            <a:r>
              <a:rPr dirty="0" sz="1000" spc="-10">
                <a:latin typeface="Verdana"/>
                <a:cs typeface="Verdana"/>
              </a:rPr>
              <a:t> siswa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dalam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situasi </a:t>
            </a:r>
            <a:r>
              <a:rPr dirty="0" sz="1000" spc="-34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yang </a:t>
            </a:r>
            <a:r>
              <a:rPr dirty="0" sz="1000" spc="-5">
                <a:latin typeface="Verdana"/>
                <a:cs typeface="Verdana"/>
              </a:rPr>
              <a:t>dirasakan sebagai bentuk perwujudan kasih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sayang.</a:t>
            </a:r>
            <a:r>
              <a:rPr dirty="0" sz="1000" spc="-5">
                <a:latin typeface="Verdana"/>
                <a:cs typeface="Verdana"/>
              </a:rPr>
              <a:t> Contoh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bersimulasi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“kasih </a:t>
            </a:r>
            <a:r>
              <a:rPr dirty="0" sz="1000" spc="-25">
                <a:latin typeface="Verdana"/>
                <a:cs typeface="Verdana"/>
              </a:rPr>
              <a:t>ibu”,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“cinta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lingkungan”</a:t>
            </a:r>
            <a:endParaRPr sz="1000">
              <a:latin typeface="Verdana"/>
              <a:cs typeface="Verdana"/>
            </a:endParaRPr>
          </a:p>
          <a:p>
            <a:pPr indent="-132715" marL="567690" marR="617220">
              <a:lnSpc>
                <a:spcPct val="100000"/>
              </a:lnSpc>
              <a:spcBef>
                <a:spcPts val="155"/>
              </a:spcBef>
              <a:buClr>
                <a:srgbClr val="EF7E08"/>
              </a:buClr>
              <a:buSzPct val="80000"/>
              <a:buFont typeface="Segoe UI Symbol"/>
              <a:buChar char="⚫"/>
              <a:tabLst>
                <a:tab algn="l" pos="568325"/>
              </a:tabLst>
            </a:pPr>
            <a:r>
              <a:rPr dirty="0" sz="1000" spc="-5">
                <a:latin typeface="Verdana"/>
                <a:cs typeface="Verdana"/>
              </a:rPr>
              <a:t>Untuk menangani </a:t>
            </a:r>
            <a:r>
              <a:rPr dirty="0" sz="1000">
                <a:latin typeface="Verdana"/>
                <a:cs typeface="Verdana"/>
              </a:rPr>
              <a:t>nilai </a:t>
            </a:r>
            <a:r>
              <a:rPr dirty="0" sz="1000" spc="-5">
                <a:latin typeface="Verdana"/>
                <a:cs typeface="Verdana"/>
              </a:rPr>
              <a:t>dalam pembelajaran berbagai </a:t>
            </a:r>
            <a:r>
              <a:rPr dirty="0" sz="1000" spc="-34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model </a:t>
            </a:r>
            <a:r>
              <a:rPr dirty="0" sz="1000" spc="-5">
                <a:latin typeface="Verdana"/>
                <a:cs typeface="Verdana"/>
              </a:rPr>
              <a:t>sosial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(Social models of teaching) dapat 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digunakan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simulasi</a:t>
            </a:r>
            <a:r>
              <a:rPr dirty="0" sz="1000" spc="-25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atau </a:t>
            </a:r>
            <a:r>
              <a:rPr dirty="0" sz="1000" spc="-10">
                <a:latin typeface="Verdana"/>
                <a:cs typeface="Verdana"/>
              </a:rPr>
              <a:t>model</a:t>
            </a:r>
            <a:r>
              <a:rPr dirty="0" sz="1000" spc="2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value</a:t>
            </a:r>
            <a:r>
              <a:rPr dirty="0" sz="100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clarification.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20" name="object 11"/>
          <p:cNvGrpSpPr/>
          <p:nvPr/>
        </p:nvGrpSpPr>
        <p:grpSpPr>
          <a:xfrm>
            <a:off x="1938527" y="1353311"/>
            <a:ext cx="2125980" cy="589915"/>
            <a:chOff x="1938527" y="1353311"/>
            <a:chExt cx="2125980" cy="589915"/>
          </a:xfrm>
        </p:grpSpPr>
        <p:pic>
          <p:nvPicPr>
            <p:cNvPr id="2097233" name="object 12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3351276" y="1353311"/>
              <a:ext cx="713231" cy="324611"/>
            </a:xfrm>
            <a:prstGeom prst="rect"/>
          </p:spPr>
        </p:pic>
        <p:pic>
          <p:nvPicPr>
            <p:cNvPr id="2097234" name="object 13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938527" y="1458467"/>
              <a:ext cx="1408175" cy="484631"/>
            </a:xfrm>
            <a:prstGeom prst="rect"/>
          </p:spPr>
        </p:pic>
      </p:grpSp>
      <p:grpSp>
        <p:nvGrpSpPr>
          <p:cNvPr id="121" name="object 14"/>
          <p:cNvGrpSpPr/>
          <p:nvPr/>
        </p:nvGrpSpPr>
        <p:grpSpPr>
          <a:xfrm>
            <a:off x="1493519" y="5955791"/>
            <a:ext cx="4572000" cy="3429000"/>
            <a:chOff x="1493519" y="5955791"/>
            <a:chExt cx="4572000" cy="3429000"/>
          </a:xfrm>
        </p:grpSpPr>
        <p:sp>
          <p:nvSpPr>
            <p:cNvPr id="1050058" name="object 15"/>
            <p:cNvSpPr/>
            <p:nvPr/>
          </p:nvSpPr>
          <p:spPr>
            <a:xfrm>
              <a:off x="1493519" y="5955791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59" name="object 16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0" name="object 17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1" name="object 18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2" name="object 19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3" name="object 20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4" name="object 21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5" name="object 22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6" name="object 23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7" name="object 24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8" name="object 25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69" name="object 26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0" name="object 27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1" name="object 28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2" name="object 29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3" name="object 30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4" name="object 31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5" name="object 32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6" name="object 33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7" name="object 34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8" name="object 35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79" name="object 36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0" name="object 37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1" name="object 38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2" name="object 39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3" name="object 40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4" name="object 41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5" name="object 42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6" name="object 43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7" name="object 44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8" name="object 45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89" name="object 46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0" name="object 47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1" name="object 48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2" name="object 49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3" name="object 50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4" name="object 51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5" name="object 52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6" name="object 53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7" name="object 54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8" name="object 55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099" name="object 56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0" name="object 57"/>
            <p:cNvSpPr/>
            <p:nvPr/>
          </p:nvSpPr>
          <p:spPr>
            <a:xfrm>
              <a:off x="1645919" y="6120383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49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41709" y="14731"/>
                  </a:move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52185" y="401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41709" y="14731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1959" y="39903"/>
                  </a:moveTo>
                  <a:lnTo>
                    <a:pt x="4251959" y="40131"/>
                  </a:lnTo>
                  <a:lnTo>
                    <a:pt x="4252185" y="40131"/>
                  </a:lnTo>
                  <a:lnTo>
                    <a:pt x="4251959" y="39903"/>
                  </a:lnTo>
                  <a:close/>
                </a:path>
                <a:path w="4267200" h="3088640">
                  <a:moveTo>
                    <a:pt x="4251959" y="27431"/>
                  </a:moveTo>
                  <a:lnTo>
                    <a:pt x="4239691" y="27431"/>
                  </a:lnTo>
                  <a:lnTo>
                    <a:pt x="4251959" y="39903"/>
                  </a:lnTo>
                  <a:lnTo>
                    <a:pt x="4251959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39691" y="27431"/>
                  </a:lnTo>
                  <a:lnTo>
                    <a:pt x="4239767" y="14731"/>
                  </a:lnTo>
                  <a:lnTo>
                    <a:pt x="4241709" y="14731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1" name="object 58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2" name="object 59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3" name="object 60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4" name="object 61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5" name="object 62"/>
            <p:cNvSpPr/>
            <p:nvPr/>
          </p:nvSpPr>
          <p:spPr>
            <a:xfrm>
              <a:off x="1642859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6" name="object 63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7" name="object 64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8" name="object 65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09" name="object 66"/>
            <p:cNvSpPr/>
            <p:nvPr/>
          </p:nvSpPr>
          <p:spPr>
            <a:xfrm>
              <a:off x="1642859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0" name="object 67"/>
            <p:cNvSpPr/>
            <p:nvPr/>
          </p:nvSpPr>
          <p:spPr>
            <a:xfrm>
              <a:off x="1642859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1" name="object 68"/>
            <p:cNvSpPr/>
            <p:nvPr/>
          </p:nvSpPr>
          <p:spPr>
            <a:xfrm>
              <a:off x="1642859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2" name="object 69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3" name="object 70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4" name="object 71"/>
            <p:cNvSpPr/>
            <p:nvPr/>
          </p:nvSpPr>
          <p:spPr>
            <a:xfrm>
              <a:off x="1642859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5" name="object 72"/>
            <p:cNvSpPr/>
            <p:nvPr/>
          </p:nvSpPr>
          <p:spPr>
            <a:xfrm>
              <a:off x="1642859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6" name="object 73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7" name="object 74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8" name="object 75"/>
            <p:cNvSpPr/>
            <p:nvPr/>
          </p:nvSpPr>
          <p:spPr>
            <a:xfrm>
              <a:off x="1642859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19" name="object 76"/>
            <p:cNvSpPr/>
            <p:nvPr/>
          </p:nvSpPr>
          <p:spPr>
            <a:xfrm>
              <a:off x="1642859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0" name="object 77"/>
            <p:cNvSpPr/>
            <p:nvPr/>
          </p:nvSpPr>
          <p:spPr>
            <a:xfrm>
              <a:off x="1642859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1" name="object 78"/>
            <p:cNvSpPr/>
            <p:nvPr/>
          </p:nvSpPr>
          <p:spPr>
            <a:xfrm>
              <a:off x="1642859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2" name="object 79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3" name="object 80"/>
            <p:cNvSpPr/>
            <p:nvPr/>
          </p:nvSpPr>
          <p:spPr>
            <a:xfrm>
              <a:off x="1642859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4" name="object 81"/>
            <p:cNvSpPr/>
            <p:nvPr/>
          </p:nvSpPr>
          <p:spPr>
            <a:xfrm>
              <a:off x="1642859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5" name="object 82"/>
            <p:cNvSpPr/>
            <p:nvPr/>
          </p:nvSpPr>
          <p:spPr>
            <a:xfrm>
              <a:off x="1642859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6" name="object 83"/>
            <p:cNvSpPr/>
            <p:nvPr/>
          </p:nvSpPr>
          <p:spPr>
            <a:xfrm>
              <a:off x="1642859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7" name="object 84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8" name="object 85"/>
            <p:cNvSpPr/>
            <p:nvPr/>
          </p:nvSpPr>
          <p:spPr>
            <a:xfrm>
              <a:off x="1642859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29" name="object 86"/>
            <p:cNvSpPr/>
            <p:nvPr/>
          </p:nvSpPr>
          <p:spPr>
            <a:xfrm>
              <a:off x="1642859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0" name="object 87"/>
            <p:cNvSpPr/>
            <p:nvPr/>
          </p:nvSpPr>
          <p:spPr>
            <a:xfrm>
              <a:off x="1642859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1" name="object 88"/>
            <p:cNvSpPr/>
            <p:nvPr/>
          </p:nvSpPr>
          <p:spPr>
            <a:xfrm>
              <a:off x="1642859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2" name="object 89"/>
            <p:cNvSpPr/>
            <p:nvPr/>
          </p:nvSpPr>
          <p:spPr>
            <a:xfrm>
              <a:off x="1642859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3" name="object 90"/>
            <p:cNvSpPr/>
            <p:nvPr/>
          </p:nvSpPr>
          <p:spPr>
            <a:xfrm>
              <a:off x="1642859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4" name="object 91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5" name="object 92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6" name="object 93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7" name="object 94"/>
            <p:cNvSpPr/>
            <p:nvPr/>
          </p:nvSpPr>
          <p:spPr>
            <a:xfrm>
              <a:off x="1642859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8" name="object 95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39" name="object 96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0" name="object 97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1" name="object 98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5531" y="109728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8287" y="94995"/>
                  </a:lnTo>
                  <a:lnTo>
                    <a:pt x="18287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8"/>
                  </a:lnTo>
                  <a:lnTo>
                    <a:pt x="4209287" y="109728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6531" y="82295"/>
                  </a:lnTo>
                  <a:lnTo>
                    <a:pt x="4256531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19812" y="82295"/>
                  </a:moveTo>
                  <a:lnTo>
                    <a:pt x="18287" y="82295"/>
                  </a:lnTo>
                  <a:lnTo>
                    <a:pt x="18287" y="94995"/>
                  </a:lnTo>
                  <a:lnTo>
                    <a:pt x="19812" y="94995"/>
                  </a:lnTo>
                  <a:lnTo>
                    <a:pt x="19812" y="82295"/>
                  </a:lnTo>
                  <a:close/>
                </a:path>
                <a:path w="4273550" h="109854">
                  <a:moveTo>
                    <a:pt x="4256531" y="82295"/>
                  </a:moveTo>
                  <a:lnTo>
                    <a:pt x="4255007" y="82295"/>
                  </a:lnTo>
                  <a:lnTo>
                    <a:pt x="4255007" y="94995"/>
                  </a:lnTo>
                  <a:lnTo>
                    <a:pt x="4256531" y="94995"/>
                  </a:lnTo>
                  <a:lnTo>
                    <a:pt x="4256531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2" name="object 99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1"/>
                  </a:lnTo>
                  <a:lnTo>
                    <a:pt x="10668" y="47243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3"/>
                  </a:lnTo>
                  <a:lnTo>
                    <a:pt x="36194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1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7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7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7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4" y="16763"/>
                  </a:moveTo>
                  <a:lnTo>
                    <a:pt x="33528" y="16763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4" y="16763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2147" y="6095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8287" y="3078479"/>
                  </a:lnTo>
                  <a:lnTo>
                    <a:pt x="18287" y="3083966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18287" y="3078479"/>
                  </a:moveTo>
                  <a:lnTo>
                    <a:pt x="14369" y="3078479"/>
                  </a:lnTo>
                  <a:lnTo>
                    <a:pt x="18287" y="3083966"/>
                  </a:lnTo>
                  <a:lnTo>
                    <a:pt x="18287" y="3078479"/>
                  </a:lnTo>
                  <a:close/>
                </a:path>
                <a:path w="4273550" h="3106420">
                  <a:moveTo>
                    <a:pt x="4256531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6531" y="3081832"/>
                  </a:lnTo>
                  <a:lnTo>
                    <a:pt x="4256531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6531" y="3078479"/>
                  </a:lnTo>
                  <a:lnTo>
                    <a:pt x="4256531" y="3081832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3" name="object 100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4" name="object 101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5" name="object 102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6" name="object 103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7" name="object 104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8" name="object 105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49" name="object 106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0" name="object 107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1" name="object 108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2" name="object 109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3" name="object 110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4" name="object 111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5" name="object 112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6" name="object 113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7" name="object 114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8" name="object 115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59" name="object 116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0" name="object 117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1" name="object 118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2" name="object 119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3" name="object 120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4" name="object 121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5" name="object 122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6" name="object 123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7" name="object 124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8" name="object 125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69" name="object 126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0" name="object 127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1" name="object 128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2" name="object 129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3" name="object 130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4" name="object 131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5" name="object 132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6" name="object 133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7" name="object 134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8" name="object 135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79" name="object 136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0" name="object 137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1" name="object 138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2" name="object 139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3" name="object 140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4" name="object 141"/>
            <p:cNvSpPr/>
            <p:nvPr/>
          </p:nvSpPr>
          <p:spPr>
            <a:xfrm>
              <a:off x="1645919" y="6120383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49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5" name="object 142"/>
            <p:cNvSpPr/>
            <p:nvPr/>
          </p:nvSpPr>
          <p:spPr>
            <a:xfrm>
              <a:off x="1642871" y="6117335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6" name="object 143"/>
            <p:cNvSpPr/>
            <p:nvPr/>
          </p:nvSpPr>
          <p:spPr>
            <a:xfrm>
              <a:off x="1642859" y="8996171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7" name="object 144"/>
            <p:cNvSpPr/>
            <p:nvPr/>
          </p:nvSpPr>
          <p:spPr>
            <a:xfrm>
              <a:off x="1642859" y="9005315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8" name="object 145"/>
            <p:cNvSpPr/>
            <p:nvPr/>
          </p:nvSpPr>
          <p:spPr>
            <a:xfrm>
              <a:off x="1642859" y="9012935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89" name="object 146"/>
            <p:cNvSpPr/>
            <p:nvPr/>
          </p:nvSpPr>
          <p:spPr>
            <a:xfrm>
              <a:off x="1642871" y="90190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0" name="object 147"/>
            <p:cNvSpPr/>
            <p:nvPr/>
          </p:nvSpPr>
          <p:spPr>
            <a:xfrm>
              <a:off x="1642859" y="902055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1" name="object 148"/>
            <p:cNvSpPr/>
            <p:nvPr/>
          </p:nvSpPr>
          <p:spPr>
            <a:xfrm>
              <a:off x="1642859" y="90251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2" name="object 149"/>
            <p:cNvSpPr/>
            <p:nvPr/>
          </p:nvSpPr>
          <p:spPr>
            <a:xfrm>
              <a:off x="1642859" y="90281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3" name="object 150"/>
            <p:cNvSpPr/>
            <p:nvPr/>
          </p:nvSpPr>
          <p:spPr>
            <a:xfrm>
              <a:off x="1642871" y="90312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4" name="object 151"/>
            <p:cNvSpPr/>
            <p:nvPr/>
          </p:nvSpPr>
          <p:spPr>
            <a:xfrm>
              <a:off x="1642871" y="90327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5" name="object 152"/>
            <p:cNvSpPr/>
            <p:nvPr/>
          </p:nvSpPr>
          <p:spPr>
            <a:xfrm>
              <a:off x="1642871" y="90342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6" name="object 153"/>
            <p:cNvSpPr/>
            <p:nvPr/>
          </p:nvSpPr>
          <p:spPr>
            <a:xfrm>
              <a:off x="1642859" y="90357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7" name="object 154"/>
            <p:cNvSpPr/>
            <p:nvPr/>
          </p:nvSpPr>
          <p:spPr>
            <a:xfrm>
              <a:off x="1642859" y="903884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8" name="object 155"/>
            <p:cNvSpPr/>
            <p:nvPr/>
          </p:nvSpPr>
          <p:spPr>
            <a:xfrm>
              <a:off x="1642871" y="904189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199" name="object 156"/>
            <p:cNvSpPr/>
            <p:nvPr/>
          </p:nvSpPr>
          <p:spPr>
            <a:xfrm>
              <a:off x="1642871" y="904341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0" name="object 157"/>
            <p:cNvSpPr/>
            <p:nvPr/>
          </p:nvSpPr>
          <p:spPr>
            <a:xfrm>
              <a:off x="1642859" y="90449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1" name="object 158"/>
            <p:cNvSpPr/>
            <p:nvPr/>
          </p:nvSpPr>
          <p:spPr>
            <a:xfrm>
              <a:off x="1642859" y="904798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2" name="object 159"/>
            <p:cNvSpPr/>
            <p:nvPr/>
          </p:nvSpPr>
          <p:spPr>
            <a:xfrm>
              <a:off x="1642871" y="90510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3" name="object 160"/>
            <p:cNvSpPr/>
            <p:nvPr/>
          </p:nvSpPr>
          <p:spPr>
            <a:xfrm>
              <a:off x="1642871" y="90525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4" name="object 161"/>
            <p:cNvSpPr/>
            <p:nvPr/>
          </p:nvSpPr>
          <p:spPr>
            <a:xfrm>
              <a:off x="1642871" y="90540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5" name="object 162"/>
            <p:cNvSpPr/>
            <p:nvPr/>
          </p:nvSpPr>
          <p:spPr>
            <a:xfrm>
              <a:off x="1642871" y="905560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6" name="object 163"/>
            <p:cNvSpPr/>
            <p:nvPr/>
          </p:nvSpPr>
          <p:spPr>
            <a:xfrm>
              <a:off x="1642859" y="905713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7" name="object 164"/>
            <p:cNvSpPr/>
            <p:nvPr/>
          </p:nvSpPr>
          <p:spPr>
            <a:xfrm>
              <a:off x="1642871" y="90601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8" name="object 165"/>
            <p:cNvSpPr/>
            <p:nvPr/>
          </p:nvSpPr>
          <p:spPr>
            <a:xfrm>
              <a:off x="1642871" y="90617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09" name="object 166"/>
            <p:cNvSpPr/>
            <p:nvPr/>
          </p:nvSpPr>
          <p:spPr>
            <a:xfrm>
              <a:off x="1642871" y="906322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0" name="object 167"/>
            <p:cNvSpPr/>
            <p:nvPr/>
          </p:nvSpPr>
          <p:spPr>
            <a:xfrm>
              <a:off x="1642871" y="906475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1" name="object 168"/>
            <p:cNvSpPr/>
            <p:nvPr/>
          </p:nvSpPr>
          <p:spPr>
            <a:xfrm>
              <a:off x="1642859" y="906627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2" name="object 169"/>
            <p:cNvSpPr/>
            <p:nvPr/>
          </p:nvSpPr>
          <p:spPr>
            <a:xfrm>
              <a:off x="1642871" y="90693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3" name="object 170"/>
            <p:cNvSpPr/>
            <p:nvPr/>
          </p:nvSpPr>
          <p:spPr>
            <a:xfrm>
              <a:off x="1642871" y="90708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4" name="object 171"/>
            <p:cNvSpPr/>
            <p:nvPr/>
          </p:nvSpPr>
          <p:spPr>
            <a:xfrm>
              <a:off x="1642871" y="90723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5" name="object 172"/>
            <p:cNvSpPr/>
            <p:nvPr/>
          </p:nvSpPr>
          <p:spPr>
            <a:xfrm>
              <a:off x="1642871" y="90738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6" name="object 173"/>
            <p:cNvSpPr/>
            <p:nvPr/>
          </p:nvSpPr>
          <p:spPr>
            <a:xfrm>
              <a:off x="1642871" y="907541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7" name="object 174"/>
            <p:cNvSpPr/>
            <p:nvPr/>
          </p:nvSpPr>
          <p:spPr>
            <a:xfrm>
              <a:off x="1642871" y="90769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8" name="object 175"/>
            <p:cNvSpPr/>
            <p:nvPr/>
          </p:nvSpPr>
          <p:spPr>
            <a:xfrm>
              <a:off x="1642859" y="90784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19" name="object 176"/>
            <p:cNvSpPr/>
            <p:nvPr/>
          </p:nvSpPr>
          <p:spPr>
            <a:xfrm>
              <a:off x="1642859" y="908151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20" name="object 177"/>
            <p:cNvSpPr/>
            <p:nvPr/>
          </p:nvSpPr>
          <p:spPr>
            <a:xfrm>
              <a:off x="1642859" y="9084563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21" name="object 178"/>
            <p:cNvSpPr/>
            <p:nvPr/>
          </p:nvSpPr>
          <p:spPr>
            <a:xfrm>
              <a:off x="1642871" y="90891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3"/>
                  </a:lnTo>
                  <a:lnTo>
                    <a:pt x="4273295" y="1523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22" name="object 179"/>
            <p:cNvSpPr/>
            <p:nvPr/>
          </p:nvSpPr>
          <p:spPr>
            <a:xfrm>
              <a:off x="1642859" y="9090659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23" name="object 180"/>
            <p:cNvSpPr/>
            <p:nvPr/>
          </p:nvSpPr>
          <p:spPr>
            <a:xfrm>
              <a:off x="1642859" y="9096755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24" name="object 181"/>
            <p:cNvSpPr/>
            <p:nvPr/>
          </p:nvSpPr>
          <p:spPr>
            <a:xfrm>
              <a:off x="1642859" y="9105899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25" name="object 182"/>
            <p:cNvSpPr/>
            <p:nvPr/>
          </p:nvSpPr>
          <p:spPr>
            <a:xfrm>
              <a:off x="1642871" y="9113519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273295" y="109728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26" name="object 183"/>
            <p:cNvSpPr/>
            <p:nvPr/>
          </p:nvSpPr>
          <p:spPr>
            <a:xfrm>
              <a:off x="1642871" y="6117335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5"/>
                  </a:lnTo>
                  <a:lnTo>
                    <a:pt x="4261103" y="44195"/>
                  </a:lnTo>
                  <a:lnTo>
                    <a:pt x="4264151" y="50291"/>
                  </a:lnTo>
                  <a:lnTo>
                    <a:pt x="4265675" y="56387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3"/>
                  </a:lnTo>
                  <a:lnTo>
                    <a:pt x="4270247" y="47243"/>
                  </a:lnTo>
                  <a:lnTo>
                    <a:pt x="4267199" y="42671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5"/>
                  </a:lnTo>
                  <a:lnTo>
                    <a:pt x="41148" y="6095"/>
                  </a:lnTo>
                  <a:lnTo>
                    <a:pt x="30480" y="12191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1"/>
                  </a:lnTo>
                  <a:lnTo>
                    <a:pt x="3048" y="48767"/>
                  </a:lnTo>
                  <a:lnTo>
                    <a:pt x="1524" y="54863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7"/>
                  </a:lnTo>
                  <a:lnTo>
                    <a:pt x="9143" y="50291"/>
                  </a:lnTo>
                  <a:lnTo>
                    <a:pt x="12192" y="44195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3"/>
                  </a:lnTo>
                  <a:lnTo>
                    <a:pt x="36195" y="16763"/>
                  </a:lnTo>
                  <a:lnTo>
                    <a:pt x="44196" y="12191"/>
                  </a:lnTo>
                  <a:lnTo>
                    <a:pt x="50292" y="9143"/>
                  </a:lnTo>
                  <a:lnTo>
                    <a:pt x="56387" y="7619"/>
                  </a:lnTo>
                  <a:lnTo>
                    <a:pt x="4234814" y="7619"/>
                  </a:lnTo>
                  <a:lnTo>
                    <a:pt x="4232147" y="6095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3"/>
                  </a:moveTo>
                  <a:lnTo>
                    <a:pt x="4239767" y="16763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3"/>
                  </a:lnTo>
                  <a:close/>
                </a:path>
                <a:path w="4273550" h="3106420">
                  <a:moveTo>
                    <a:pt x="36195" y="16763"/>
                  </a:moveTo>
                  <a:lnTo>
                    <a:pt x="33528" y="16763"/>
                  </a:lnTo>
                  <a:lnTo>
                    <a:pt x="33528" y="18287"/>
                  </a:lnTo>
                  <a:lnTo>
                    <a:pt x="36195" y="16763"/>
                  </a:lnTo>
                  <a:close/>
                </a:path>
                <a:path w="4273550" h="3106420">
                  <a:moveTo>
                    <a:pt x="4234814" y="7619"/>
                  </a:moveTo>
                  <a:lnTo>
                    <a:pt x="4218431" y="7619"/>
                  </a:lnTo>
                  <a:lnTo>
                    <a:pt x="4223003" y="9143"/>
                  </a:lnTo>
                  <a:lnTo>
                    <a:pt x="4229099" y="12191"/>
                  </a:lnTo>
                  <a:lnTo>
                    <a:pt x="4239767" y="18287"/>
                  </a:lnTo>
                  <a:lnTo>
                    <a:pt x="4239767" y="16763"/>
                  </a:lnTo>
                  <a:lnTo>
                    <a:pt x="4249216" y="16763"/>
                  </a:lnTo>
                  <a:lnTo>
                    <a:pt x="4242815" y="12191"/>
                  </a:lnTo>
                  <a:lnTo>
                    <a:pt x="4234814" y="761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5" name="object 184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703831" y="6173723"/>
              <a:ext cx="4154423" cy="2744723"/>
            </a:xfrm>
            <a:prstGeom prst="rect"/>
          </p:spPr>
        </p:pic>
      </p:grpSp>
      <p:sp>
        <p:nvSpPr>
          <p:cNvPr id="1050227" name="object 185"/>
          <p:cNvSpPr txBox="1"/>
          <p:nvPr/>
        </p:nvSpPr>
        <p:spPr>
          <a:xfrm>
            <a:off x="1493519" y="5955791"/>
            <a:ext cx="4570730" cy="307108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indent="-132715" marL="375920" marR="224154">
              <a:lnSpc>
                <a:spcPct val="100000"/>
              </a:lnSpc>
              <a:buClr>
                <a:srgbClr val="EF7E08"/>
              </a:buClr>
              <a:buSzPct val="78571"/>
              <a:buFont typeface="Segoe UI Symbol"/>
              <a:buChar char="⚫"/>
              <a:tabLst>
                <a:tab algn="l" pos="376555"/>
              </a:tabLst>
            </a:pPr>
            <a:r>
              <a:rPr dirty="0" sz="1400" i="1" spc="40">
                <a:latin typeface="Cambria"/>
                <a:cs typeface="Cambria"/>
              </a:rPr>
              <a:t>Moral </a:t>
            </a:r>
            <a:r>
              <a:rPr dirty="0" sz="1400" i="1" spc="-55">
                <a:latin typeface="Cambria"/>
                <a:cs typeface="Cambria"/>
              </a:rPr>
              <a:t>memiliki</a:t>
            </a:r>
            <a:r>
              <a:rPr dirty="0" sz="1400" i="1" spc="-50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unsur kesadaran </a:t>
            </a:r>
            <a:r>
              <a:rPr dirty="0" sz="1400" i="1" spc="-25">
                <a:latin typeface="Cambria"/>
                <a:cs typeface="Cambria"/>
              </a:rPr>
              <a:t>moral, </a:t>
            </a:r>
            <a:r>
              <a:rPr dirty="0" sz="1400" i="1" spc="-65">
                <a:latin typeface="Cambria"/>
                <a:cs typeface="Cambria"/>
              </a:rPr>
              <a:t>pengetahuan </a:t>
            </a:r>
            <a:r>
              <a:rPr dirty="0" sz="1400" i="1" spc="-60">
                <a:latin typeface="Cambria"/>
                <a:cs typeface="Cambria"/>
              </a:rPr>
              <a:t> </a:t>
            </a:r>
            <a:r>
              <a:rPr dirty="0" sz="1400" i="1" spc="-40">
                <a:latin typeface="Cambria"/>
                <a:cs typeface="Cambria"/>
              </a:rPr>
              <a:t>moral</a:t>
            </a:r>
            <a:r>
              <a:rPr dirty="0" sz="1400" i="1" spc="10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dan</a:t>
            </a:r>
            <a:r>
              <a:rPr dirty="0" sz="1400" i="1" spc="30">
                <a:latin typeface="Cambria"/>
                <a:cs typeface="Cambria"/>
              </a:rPr>
              <a:t> </a:t>
            </a:r>
            <a:r>
              <a:rPr dirty="0" sz="1400" i="1" spc="-30">
                <a:latin typeface="Cambria"/>
                <a:cs typeface="Cambria"/>
              </a:rPr>
              <a:t>perilaku</a:t>
            </a:r>
            <a:r>
              <a:rPr dirty="0" sz="1400" i="1" spc="25">
                <a:latin typeface="Cambria"/>
                <a:cs typeface="Cambria"/>
              </a:rPr>
              <a:t> </a:t>
            </a:r>
            <a:r>
              <a:rPr dirty="0" sz="1400" i="1" spc="-25">
                <a:latin typeface="Cambria"/>
                <a:cs typeface="Cambria"/>
              </a:rPr>
              <a:t>moral,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30">
                <a:latin typeface="Cambria"/>
                <a:cs typeface="Cambria"/>
              </a:rPr>
              <a:t>artinya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65">
                <a:latin typeface="Cambria"/>
                <a:cs typeface="Cambria"/>
              </a:rPr>
              <a:t>orang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20">
                <a:latin typeface="Cambria"/>
                <a:cs typeface="Cambria"/>
              </a:rPr>
              <a:t>yang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65">
                <a:latin typeface="Cambria"/>
                <a:cs typeface="Cambria"/>
              </a:rPr>
              <a:t>bermoral </a:t>
            </a:r>
            <a:r>
              <a:rPr dirty="0" sz="1400" i="1" spc="-295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baik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25">
                <a:latin typeface="Cambria"/>
                <a:cs typeface="Cambria"/>
              </a:rPr>
              <a:t>harus</a:t>
            </a:r>
            <a:r>
              <a:rPr dirty="0" sz="1400" i="1" spc="30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tahu</a:t>
            </a:r>
            <a:r>
              <a:rPr dirty="0" sz="1400" i="1" spc="25">
                <a:latin typeface="Cambria"/>
                <a:cs typeface="Cambria"/>
              </a:rPr>
              <a:t> </a:t>
            </a:r>
            <a:r>
              <a:rPr dirty="0" sz="1400" i="1" spc="-55">
                <a:latin typeface="Cambria"/>
                <a:cs typeface="Cambria"/>
              </a:rPr>
              <a:t>mana</a:t>
            </a:r>
            <a:r>
              <a:rPr dirty="0" sz="1400" i="1" spc="30">
                <a:latin typeface="Cambria"/>
                <a:cs typeface="Cambria"/>
              </a:rPr>
              <a:t> </a:t>
            </a:r>
            <a:r>
              <a:rPr dirty="0" sz="1400" i="1" spc="-20">
                <a:latin typeface="Cambria"/>
                <a:cs typeface="Cambria"/>
              </a:rPr>
              <a:t>yang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baik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dan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buruk,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mau </a:t>
            </a:r>
            <a:r>
              <a:rPr dirty="0" sz="1400" i="1" spc="-45">
                <a:latin typeface="Cambria"/>
                <a:cs typeface="Cambria"/>
              </a:rPr>
              <a:t> </a:t>
            </a:r>
            <a:r>
              <a:rPr dirty="0" sz="1400" i="1" spc="-40">
                <a:latin typeface="Cambria"/>
                <a:cs typeface="Cambria"/>
              </a:rPr>
              <a:t>melakukan</a:t>
            </a:r>
            <a:r>
              <a:rPr dirty="0" sz="1400" i="1" spc="-5">
                <a:latin typeface="Cambria"/>
                <a:cs typeface="Cambria"/>
              </a:rPr>
              <a:t> </a:t>
            </a:r>
            <a:r>
              <a:rPr dirty="0" sz="1400" i="1" spc="5">
                <a:latin typeface="Cambria"/>
                <a:cs typeface="Cambria"/>
              </a:rPr>
              <a:t>hal-hal</a:t>
            </a:r>
            <a:r>
              <a:rPr dirty="0" sz="1400" i="1" spc="30">
                <a:latin typeface="Cambria"/>
                <a:cs typeface="Cambria"/>
              </a:rPr>
              <a:t> </a:t>
            </a:r>
            <a:r>
              <a:rPr dirty="0" sz="1400" i="1" spc="-20">
                <a:latin typeface="Cambria"/>
                <a:cs typeface="Cambria"/>
              </a:rPr>
              <a:t>yang</a:t>
            </a:r>
            <a:r>
              <a:rPr dirty="0" sz="1400" i="1" spc="25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baik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dan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45">
                <a:latin typeface="Cambria"/>
                <a:cs typeface="Cambria"/>
              </a:rPr>
              <a:t>mampu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40">
                <a:latin typeface="Cambria"/>
                <a:cs typeface="Cambria"/>
              </a:rPr>
              <a:t>melakukan </a:t>
            </a:r>
            <a:r>
              <a:rPr dirty="0" sz="1400" i="1" spc="-35">
                <a:latin typeface="Cambria"/>
                <a:cs typeface="Cambria"/>
              </a:rPr>
              <a:t> </a:t>
            </a:r>
            <a:r>
              <a:rPr dirty="0" sz="1400" i="1">
                <a:latin typeface="Cambria"/>
                <a:cs typeface="Cambria"/>
              </a:rPr>
              <a:t>hal-hal</a:t>
            </a:r>
            <a:r>
              <a:rPr dirty="0" sz="1400" i="1" spc="10">
                <a:latin typeface="Cambria"/>
                <a:cs typeface="Cambria"/>
              </a:rPr>
              <a:t> </a:t>
            </a:r>
            <a:r>
              <a:rPr dirty="0" sz="1400" i="1" spc="-20">
                <a:latin typeface="Cambria"/>
                <a:cs typeface="Cambria"/>
              </a:rPr>
              <a:t>yang</a:t>
            </a:r>
            <a:r>
              <a:rPr dirty="0" sz="1400" i="1" spc="25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baik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15">
                <a:latin typeface="Cambria"/>
                <a:cs typeface="Cambria"/>
              </a:rPr>
              <a:t>dalam</a:t>
            </a:r>
            <a:r>
              <a:rPr dirty="0" sz="1400" i="1" spc="25">
                <a:latin typeface="Cambria"/>
                <a:cs typeface="Cambria"/>
              </a:rPr>
              <a:t> </a:t>
            </a:r>
            <a:r>
              <a:rPr dirty="0" sz="1400" i="1" spc="-40">
                <a:latin typeface="Cambria"/>
                <a:cs typeface="Cambria"/>
              </a:rPr>
              <a:t>kehidupan</a:t>
            </a:r>
            <a:r>
              <a:rPr dirty="0" sz="1400" i="1" spc="25">
                <a:latin typeface="Cambria"/>
                <a:cs typeface="Cambria"/>
              </a:rPr>
              <a:t> </a:t>
            </a:r>
            <a:r>
              <a:rPr dirty="0" sz="1400" i="1" spc="-40">
                <a:latin typeface="Cambria"/>
                <a:cs typeface="Cambria"/>
              </a:rPr>
              <a:t>sehari-hari.</a:t>
            </a:r>
            <a:endParaRPr sz="1400">
              <a:latin typeface="Cambria"/>
              <a:cs typeface="Cambria"/>
            </a:endParaRPr>
          </a:p>
          <a:p>
            <a:pPr indent="-132715" marL="375920" marR="702945">
              <a:lnSpc>
                <a:spcPct val="100000"/>
              </a:lnSpc>
              <a:spcBef>
                <a:spcPts val="145"/>
              </a:spcBef>
              <a:buClr>
                <a:srgbClr val="EF7E08"/>
              </a:buClr>
              <a:buSzPct val="78571"/>
              <a:buFont typeface="Segoe UI Symbol"/>
              <a:buChar char="⚫"/>
              <a:tabLst>
                <a:tab algn="l" pos="376555"/>
              </a:tabLst>
            </a:pPr>
            <a:r>
              <a:rPr dirty="0" sz="1400" i="1" spc="40">
                <a:latin typeface="Cambria"/>
                <a:cs typeface="Cambria"/>
              </a:rPr>
              <a:t>Misalnya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25">
                <a:latin typeface="Cambria"/>
                <a:cs typeface="Cambria"/>
              </a:rPr>
              <a:t>siswaharus</a:t>
            </a:r>
            <a:r>
              <a:rPr dirty="0" sz="1400" i="1" spc="45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tahu</a:t>
            </a:r>
            <a:r>
              <a:rPr dirty="0" sz="1400" i="1" spc="40">
                <a:latin typeface="Cambria"/>
                <a:cs typeface="Cambria"/>
              </a:rPr>
              <a:t> </a:t>
            </a:r>
            <a:r>
              <a:rPr dirty="0" sz="1400" i="1" spc="-50">
                <a:latin typeface="Cambria"/>
                <a:cs typeface="Cambria"/>
              </a:rPr>
              <a:t>makna</a:t>
            </a:r>
            <a:r>
              <a:rPr dirty="0" sz="1400" i="1" spc="30">
                <a:latin typeface="Cambria"/>
                <a:cs typeface="Cambria"/>
              </a:rPr>
              <a:t> </a:t>
            </a:r>
            <a:r>
              <a:rPr dirty="0" sz="1400" i="1" spc="-25">
                <a:latin typeface="Cambria"/>
                <a:cs typeface="Cambria"/>
              </a:rPr>
              <a:t>kasih</a:t>
            </a:r>
            <a:r>
              <a:rPr dirty="0" sz="1400" i="1" spc="40">
                <a:latin typeface="Cambria"/>
                <a:cs typeface="Cambria"/>
              </a:rPr>
              <a:t> </a:t>
            </a:r>
            <a:r>
              <a:rPr dirty="0" sz="1400" i="1" spc="-5">
                <a:latin typeface="Cambria"/>
                <a:cs typeface="Cambria"/>
              </a:rPr>
              <a:t>sayang, </a:t>
            </a:r>
            <a:r>
              <a:rPr dirty="0" sz="1400" i="1" spc="-290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menyayangi</a:t>
            </a:r>
            <a:r>
              <a:rPr dirty="0" sz="1400" i="1" spc="10">
                <a:latin typeface="Cambria"/>
                <a:cs typeface="Cambria"/>
              </a:rPr>
              <a:t> </a:t>
            </a:r>
            <a:r>
              <a:rPr dirty="0" sz="1400" i="1" spc="-65">
                <a:latin typeface="Cambria"/>
                <a:cs typeface="Cambria"/>
              </a:rPr>
              <a:t>orang</a:t>
            </a:r>
            <a:r>
              <a:rPr dirty="0" sz="1400" i="1" spc="25">
                <a:latin typeface="Cambria"/>
                <a:cs typeface="Cambria"/>
              </a:rPr>
              <a:t> </a:t>
            </a:r>
            <a:r>
              <a:rPr dirty="0" sz="1400" i="1" spc="-15">
                <a:latin typeface="Cambria"/>
                <a:cs typeface="Cambria"/>
              </a:rPr>
              <a:t>lain.</a:t>
            </a:r>
            <a:endParaRPr sz="1400">
              <a:latin typeface="Cambria"/>
              <a:cs typeface="Cambria"/>
            </a:endParaRPr>
          </a:p>
          <a:p>
            <a:pPr indent="-132715" marL="375920" marR="535940">
              <a:lnSpc>
                <a:spcPct val="100000"/>
              </a:lnSpc>
              <a:spcBef>
                <a:spcPts val="155"/>
              </a:spcBef>
              <a:buSzPct val="85714"/>
              <a:buFont typeface="Times New Roman"/>
              <a:buChar char="►"/>
              <a:tabLst>
                <a:tab algn="l" pos="433070"/>
              </a:tabLst>
            </a:pPr>
            <a:r>
              <a:rPr dirty="0" sz="1400" i="1" spc="-10">
                <a:latin typeface="Cambria"/>
                <a:cs typeface="Cambria"/>
              </a:rPr>
              <a:t>Cara </a:t>
            </a:r>
            <a:r>
              <a:rPr dirty="0" sz="1400" i="1" spc="-70">
                <a:latin typeface="Cambria"/>
                <a:cs typeface="Cambria"/>
              </a:rPr>
              <a:t>menangani</a:t>
            </a:r>
            <a:r>
              <a:rPr dirty="0" sz="1400" i="1" spc="-65">
                <a:latin typeface="Cambria"/>
                <a:cs typeface="Cambria"/>
              </a:rPr>
              <a:t> </a:t>
            </a:r>
            <a:r>
              <a:rPr dirty="0" sz="1400" i="1" spc="-45">
                <a:latin typeface="Cambria"/>
                <a:cs typeface="Cambria"/>
              </a:rPr>
              <a:t>moral </a:t>
            </a:r>
            <a:r>
              <a:rPr dirty="0" sz="1400" i="1" spc="-25">
                <a:latin typeface="Cambria"/>
                <a:cs typeface="Cambria"/>
              </a:rPr>
              <a:t>harus </a:t>
            </a:r>
            <a:r>
              <a:rPr dirty="0" sz="1400" i="1" spc="-60">
                <a:latin typeface="Cambria"/>
                <a:cs typeface="Cambria"/>
              </a:rPr>
              <a:t>lebih</a:t>
            </a:r>
            <a:r>
              <a:rPr dirty="0" sz="1400" i="1" spc="-55">
                <a:latin typeface="Cambria"/>
                <a:cs typeface="Cambria"/>
              </a:rPr>
              <a:t> </a:t>
            </a:r>
            <a:r>
              <a:rPr dirty="0" sz="1400" i="1" spc="-30">
                <a:latin typeface="Cambria"/>
                <a:cs typeface="Cambria"/>
              </a:rPr>
              <a:t>banyak </a:t>
            </a:r>
            <a:r>
              <a:rPr dirty="0" sz="1400" i="1" spc="-25">
                <a:latin typeface="Cambria"/>
                <a:cs typeface="Cambria"/>
              </a:rPr>
              <a:t>melalui </a:t>
            </a:r>
            <a:r>
              <a:rPr dirty="0" sz="1400" i="1" spc="-295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proses</a:t>
            </a:r>
            <a:r>
              <a:rPr dirty="0" sz="1400" i="1" spc="15">
                <a:latin typeface="Cambria"/>
                <a:cs typeface="Cambria"/>
              </a:rPr>
              <a:t> </a:t>
            </a:r>
            <a:r>
              <a:rPr dirty="0" sz="1400" i="1" spc="-55">
                <a:latin typeface="Cambria"/>
                <a:cs typeface="Cambria"/>
              </a:rPr>
              <a:t>penerapan</a:t>
            </a:r>
            <a:r>
              <a:rPr dirty="0" sz="1400" i="1">
                <a:latin typeface="Cambria"/>
                <a:cs typeface="Cambria"/>
              </a:rPr>
              <a:t> </a:t>
            </a:r>
            <a:r>
              <a:rPr dirty="0" sz="1400" i="1" spc="-35">
                <a:latin typeface="Cambria"/>
                <a:cs typeface="Cambria"/>
              </a:rPr>
              <a:t>atau</a:t>
            </a:r>
            <a:r>
              <a:rPr dirty="0" sz="1400" i="1" spc="35">
                <a:latin typeface="Cambria"/>
                <a:cs typeface="Cambria"/>
              </a:rPr>
              <a:t> </a:t>
            </a:r>
            <a:r>
              <a:rPr dirty="0" sz="1400" i="1" spc="-60">
                <a:latin typeface="Cambria"/>
                <a:cs typeface="Cambria"/>
              </a:rPr>
              <a:t>perbuatan</a:t>
            </a:r>
            <a:r>
              <a:rPr dirty="0" sz="1400" i="1" spc="20">
                <a:latin typeface="Cambria"/>
                <a:cs typeface="Cambria"/>
              </a:rPr>
              <a:t> </a:t>
            </a:r>
            <a:r>
              <a:rPr dirty="0" sz="1400" i="1" spc="-20">
                <a:latin typeface="Cambria"/>
                <a:cs typeface="Cambria"/>
              </a:rPr>
              <a:t>nyata.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2097236" name="object 186"/>
          <p:cNvPicPr>
            <a:picLocks/>
          </p:cNvPicPr>
          <p:nvPr/>
        </p:nvPicPr>
        <p:blipFill>
          <a:blip xmlns:r="http://schemas.openxmlformats.org/officeDocument/2006/relationships" r:embed="rId9" cstate="print"/>
          <a:stretch>
            <a:fillRect/>
          </a:stretch>
        </p:blipFill>
        <p:spPr>
          <a:xfrm>
            <a:off x="1824227" y="6277355"/>
            <a:ext cx="2642615" cy="449579"/>
          </a:xfrm>
          <a:prstGeom prst="rect"/>
        </p:spPr>
      </p:pic>
      <p:sp>
        <p:nvSpPr>
          <p:cNvPr id="1050228" name="object 187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2"/>
          <p:cNvGrpSpPr/>
          <p:nvPr/>
        </p:nvGrpSpPr>
        <p:grpSpPr>
          <a:xfrm>
            <a:off x="1493519" y="1304543"/>
            <a:ext cx="4572000" cy="3429000"/>
            <a:chOff x="1493519" y="1304543"/>
            <a:chExt cx="4572000" cy="3429000"/>
          </a:xfrm>
        </p:grpSpPr>
        <p:sp>
          <p:nvSpPr>
            <p:cNvPr id="1050229" name="object 3"/>
            <p:cNvSpPr/>
            <p:nvPr/>
          </p:nvSpPr>
          <p:spPr>
            <a:xfrm>
              <a:off x="1493519" y="1304543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0" name="object 4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1" name="object 5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2" name="object 6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3" name="object 7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4" name="object 8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5" name="object 9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6" name="object 10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7" name="object 11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8" name="object 12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39" name="object 13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0" name="object 14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1" name="object 15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2" name="object 16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3" name="object 17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4" name="object 18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5" name="object 19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6" name="object 20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7" name="object 21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8" name="object 22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49" name="object 23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0" name="object 24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1" name="object 25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2" name="object 26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3" name="object 27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4" name="object 28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5" name="object 29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6" name="object 30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7" name="object 31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8" name="object 32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59" name="object 33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0" name="object 34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1" name="object 35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2" name="object 36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3" name="object 37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4" name="object 38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5" name="object 39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6" name="object 40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7" name="object 41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8" name="object 42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69" name="object 43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0" name="object 44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1" name="object 45"/>
            <p:cNvSpPr/>
            <p:nvPr/>
          </p:nvSpPr>
          <p:spPr>
            <a:xfrm>
              <a:off x="1645919" y="1469135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50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15383" y="14731"/>
                  </a:ln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61103" y="40131"/>
                  </a:lnTo>
                  <a:lnTo>
                    <a:pt x="4261103" y="528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3483" y="27431"/>
                  </a:moveTo>
                  <a:lnTo>
                    <a:pt x="4251959" y="27431"/>
                  </a:lnTo>
                  <a:lnTo>
                    <a:pt x="4251959" y="40131"/>
                  </a:lnTo>
                  <a:lnTo>
                    <a:pt x="4253483" y="40131"/>
                  </a:lnTo>
                  <a:lnTo>
                    <a:pt x="4253483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41291" y="14731"/>
                  </a:moveTo>
                  <a:lnTo>
                    <a:pt x="4239767" y="14731"/>
                  </a:lnTo>
                  <a:lnTo>
                    <a:pt x="4239767" y="27431"/>
                  </a:lnTo>
                  <a:lnTo>
                    <a:pt x="4241291" y="27431"/>
                  </a:lnTo>
                  <a:lnTo>
                    <a:pt x="4241291" y="14731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18287" y="3075431"/>
                  </a:moveTo>
                  <a:lnTo>
                    <a:pt x="16763" y="3075431"/>
                  </a:lnTo>
                  <a:lnTo>
                    <a:pt x="16763" y="3077356"/>
                  </a:lnTo>
                  <a:lnTo>
                    <a:pt x="18287" y="3079629"/>
                  </a:lnTo>
                  <a:lnTo>
                    <a:pt x="18287" y="30754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2" name="object 46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3" name="object 47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4" name="object 48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5" name="object 49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6" name="object 50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7" name="object 51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8" name="object 52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79" name="object 53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0" name="object 54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1" name="object 55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2" name="object 56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3" name="object 57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4" name="object 58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5" name="object 59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6" name="object 60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7" name="object 61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8" name="object 62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89" name="object 63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0" name="object 64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1" name="object 65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2" name="object 66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3" name="object 67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4" name="object 68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5" name="object 69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6" name="object 70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7" name="object 71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8" name="object 72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299" name="object 73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0" name="object 74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1" name="object 75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2" name="object 76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3" name="object 77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4" name="object 78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5" name="object 79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6" name="object 80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7" name="object 81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8" name="object 82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09" name="object 83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0" name="object 84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1" name="object 85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2" name="object 86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3" name="object 87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2"/>
                  </a:lnTo>
                  <a:lnTo>
                    <a:pt x="10668" y="47244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2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8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8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8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2147" y="6096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4369" y="3078479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21336" y="3078479"/>
                  </a:moveTo>
                  <a:lnTo>
                    <a:pt x="19812" y="3078479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21336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4" name="object 88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5" name="object 89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6" name="object 90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7" name="object 91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8" name="object 92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19" name="object 93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0" name="object 94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1" name="object 95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2" name="object 96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3" name="object 97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4" name="object 98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5" name="object 99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6" name="object 100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7" name="object 101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8" name="object 102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29" name="object 103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0" name="object 104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1" name="object 105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2" name="object 106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3" name="object 107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4" name="object 108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5" name="object 109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6" name="object 110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7" name="object 111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8" name="object 112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39" name="object 113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0" name="object 114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1" name="object 115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2" name="object 116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3" name="object 117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4" name="object 118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5" name="object 119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6" name="object 120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7" name="object 121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8" name="object 122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49" name="object 123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0" name="object 124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1" name="object 125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2" name="object 126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3" name="object 127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4" name="object 128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5" name="object 129"/>
            <p:cNvSpPr/>
            <p:nvPr/>
          </p:nvSpPr>
          <p:spPr>
            <a:xfrm>
              <a:off x="1645919" y="1469135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50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6" name="object 130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7" name="object 131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8" name="object 132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59" name="object 133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0" name="object 134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1" name="object 135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2" name="object 136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3" name="object 137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4" name="object 138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5" name="object 139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6" name="object 140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7" name="object 141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8" name="object 142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69" name="object 143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0" name="object 144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1" name="object 145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2" name="object 146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3" name="object 147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4" name="object 148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5" name="object 149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6" name="object 150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7" name="object 151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8" name="object 152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79" name="object 153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0" name="object 154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1" name="object 155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2" name="object 156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3" name="object 157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4" name="object 158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5" name="object 159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6" name="object 160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7" name="object 161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8" name="object 162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89" name="object 163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0" name="object 164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1" name="object 165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2" name="object 166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3" name="object 167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4" name="object 168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5" name="object 169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6" name="object 170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397" name="object 171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6"/>
                  </a:lnTo>
                  <a:lnTo>
                    <a:pt x="4261103" y="44196"/>
                  </a:lnTo>
                  <a:lnTo>
                    <a:pt x="4264151" y="50292"/>
                  </a:lnTo>
                  <a:lnTo>
                    <a:pt x="4265675" y="56388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8"/>
                  </a:lnTo>
                  <a:lnTo>
                    <a:pt x="9143" y="50292"/>
                  </a:lnTo>
                  <a:lnTo>
                    <a:pt x="12192" y="44196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4234814" y="7620"/>
                  </a:lnTo>
                  <a:lnTo>
                    <a:pt x="4232147" y="6096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8288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4234814" y="7620"/>
                  </a:move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9767" y="18288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4814" y="7620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7" name="object 172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1522475"/>
              <a:ext cx="4154423" cy="2744723"/>
            </a:xfrm>
            <a:prstGeom prst="rect"/>
          </p:spPr>
        </p:pic>
      </p:grpSp>
      <p:sp>
        <p:nvSpPr>
          <p:cNvPr id="1050398" name="object 173"/>
          <p:cNvSpPr txBox="1"/>
          <p:nvPr/>
        </p:nvSpPr>
        <p:spPr>
          <a:xfrm>
            <a:off x="1493519" y="1304543"/>
            <a:ext cx="4570730" cy="3071273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indent="-132715" marL="452120" marR="770255">
              <a:lnSpc>
                <a:spcPts val="1300"/>
              </a:lnSpc>
              <a:buClr>
                <a:srgbClr val="EF7E08"/>
              </a:buClr>
              <a:buSzPct val="79166"/>
              <a:buFont typeface="Segoe UI Symbol"/>
              <a:buChar char="⚫"/>
              <a:tabLst>
                <a:tab algn="l" pos="452755"/>
              </a:tabLst>
            </a:pPr>
            <a:r>
              <a:rPr dirty="0" sz="1200" spc="-10">
                <a:latin typeface="Verdana"/>
                <a:cs typeface="Verdana"/>
              </a:rPr>
              <a:t>Pada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dasarnya</a:t>
            </a:r>
            <a:r>
              <a:rPr dirty="0" sz="1200" spc="-5">
                <a:latin typeface="Verdana"/>
                <a:cs typeface="Verdana"/>
              </a:rPr>
              <a:t> norma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merupakan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sandaran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perbuatan dan berfungsi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sebagai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petunjuk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perilaku.</a:t>
            </a:r>
            <a:endParaRPr sz="1200">
              <a:latin typeface="Verdana"/>
              <a:cs typeface="Verdana"/>
            </a:endParaRPr>
          </a:p>
          <a:p>
            <a:pPr indent="-132715" marL="452120" marR="324485">
              <a:lnSpc>
                <a:spcPts val="1300"/>
              </a:lnSpc>
              <a:spcBef>
                <a:spcPts val="145"/>
              </a:spcBef>
              <a:buClr>
                <a:srgbClr val="EF7E08"/>
              </a:buClr>
              <a:buSzPct val="79166"/>
              <a:buFont typeface="Segoe UI Symbol"/>
              <a:buChar char="⚫"/>
              <a:tabLst>
                <a:tab algn="l" pos="452755"/>
              </a:tabLst>
            </a:pPr>
            <a:r>
              <a:rPr dirty="0" sz="1200" spc="-5">
                <a:latin typeface="Verdana"/>
                <a:cs typeface="Verdana"/>
              </a:rPr>
              <a:t>Dalam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menangani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norma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pada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proses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pembelajaran,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siswa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perlu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diingatkan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bahwa di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mana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kita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hidup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bermasyarakat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di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situlah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ada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norma.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Oleh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karena itu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setiap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menangani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nilai </a:t>
            </a:r>
            <a:r>
              <a:rPr dirty="0" sz="1200" spc="-5">
                <a:latin typeface="Verdana"/>
                <a:cs typeface="Verdana"/>
              </a:rPr>
              <a:t> dan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norma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harus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selalu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dikaitkan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dengan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norma.</a:t>
            </a:r>
            <a:endParaRPr sz="1200">
              <a:latin typeface="Verdana"/>
              <a:cs typeface="Verdana"/>
            </a:endParaRPr>
          </a:p>
          <a:p>
            <a:pPr indent="-132715" marL="452120" marR="501015">
              <a:lnSpc>
                <a:spcPts val="1300"/>
              </a:lnSpc>
              <a:spcBef>
                <a:spcPts val="125"/>
              </a:spcBef>
              <a:buClr>
                <a:srgbClr val="EF7E08"/>
              </a:buClr>
              <a:buSzPct val="79166"/>
              <a:buFont typeface="Segoe UI Symbol"/>
              <a:buChar char="⚫"/>
              <a:tabLst>
                <a:tab algn="l" pos="452755"/>
              </a:tabLst>
            </a:pPr>
            <a:r>
              <a:rPr dirty="0" sz="1200" spc="-15">
                <a:latin typeface="Verdana"/>
                <a:cs typeface="Verdana"/>
              </a:rPr>
              <a:t>Misalnya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:</a:t>
            </a:r>
            <a:r>
              <a:rPr dirty="0" sz="1200" spc="-5">
                <a:latin typeface="Verdana"/>
                <a:cs typeface="Verdana"/>
              </a:rPr>
              <a:t> umat Islam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wajib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membayar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zakat.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Norma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membayar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zakat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mengandung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nilai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dan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moral </a:t>
            </a:r>
            <a:r>
              <a:rPr dirty="0" sz="1200" spc="-5">
                <a:latin typeface="Verdana"/>
                <a:cs typeface="Verdana"/>
              </a:rPr>
              <a:t>kasih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sayang,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ketaqwaan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keadilan.</a:t>
            </a:r>
            <a:endParaRPr sz="1200">
              <a:latin typeface="Verdana"/>
              <a:cs typeface="Verdana"/>
            </a:endParaRPr>
          </a:p>
          <a:p>
            <a:pPr indent="-132715" marL="452120" marR="705485">
              <a:lnSpc>
                <a:spcPts val="1300"/>
              </a:lnSpc>
              <a:spcBef>
                <a:spcPts val="145"/>
              </a:spcBef>
              <a:buClr>
                <a:srgbClr val="EF7E08"/>
              </a:buClr>
              <a:buSzPct val="79166"/>
              <a:buFont typeface="Segoe UI Symbol"/>
              <a:buChar char="⚫"/>
              <a:tabLst>
                <a:tab algn="l" pos="452755"/>
              </a:tabLst>
            </a:pPr>
            <a:r>
              <a:rPr dirty="0" sz="1200" spc="-5">
                <a:latin typeface="Verdana"/>
                <a:cs typeface="Verdana"/>
              </a:rPr>
              <a:t>Norma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juga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dapat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dipakai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sebagai</a:t>
            </a:r>
            <a:r>
              <a:rPr dirty="0" sz="1200" spc="-10">
                <a:latin typeface="Verdana"/>
                <a:cs typeface="Verdana"/>
              </a:rPr>
              <a:t> titik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tolak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pembelajaran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nilai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moral.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097238" name="object 17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205227" y="1557527"/>
            <a:ext cx="2386583" cy="408431"/>
          </a:xfrm>
          <a:prstGeom prst="rect"/>
        </p:spPr>
      </p:pic>
      <p:grpSp>
        <p:nvGrpSpPr>
          <p:cNvPr id="124" name="object 175"/>
          <p:cNvGrpSpPr/>
          <p:nvPr/>
        </p:nvGrpSpPr>
        <p:grpSpPr>
          <a:xfrm>
            <a:off x="1566672" y="6030467"/>
            <a:ext cx="4424680" cy="3281679"/>
            <a:chOff x="1566672" y="6030467"/>
            <a:chExt cx="4424680" cy="3281679"/>
          </a:xfrm>
        </p:grpSpPr>
        <p:sp>
          <p:nvSpPr>
            <p:cNvPr id="1050399" name="object 176"/>
            <p:cNvSpPr/>
            <p:nvPr/>
          </p:nvSpPr>
          <p:spPr>
            <a:xfrm>
              <a:off x="1569707" y="6653783"/>
              <a:ext cx="4419600" cy="2654935"/>
            </a:xfrm>
            <a:custGeom>
              <a:avLst/>
              <a:ahLst/>
              <a:rect l="l" t="t" r="r" b="b"/>
              <a:pathLst>
                <a:path w="4419600" h="2654934">
                  <a:moveTo>
                    <a:pt x="4419600" y="2651760"/>
                  </a:moveTo>
                  <a:lnTo>
                    <a:pt x="0" y="2651760"/>
                  </a:lnTo>
                  <a:lnTo>
                    <a:pt x="0" y="2654808"/>
                  </a:lnTo>
                  <a:lnTo>
                    <a:pt x="4419600" y="2654808"/>
                  </a:lnTo>
                  <a:lnTo>
                    <a:pt x="4419600" y="2651760"/>
                  </a:lnTo>
                  <a:close/>
                </a:path>
                <a:path w="4419600" h="2654934">
                  <a:moveTo>
                    <a:pt x="4419600" y="0"/>
                  </a:moveTo>
                  <a:lnTo>
                    <a:pt x="0" y="0"/>
                  </a:lnTo>
                  <a:lnTo>
                    <a:pt x="0" y="2496312"/>
                  </a:lnTo>
                  <a:lnTo>
                    <a:pt x="4419600" y="2496312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C4D1D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00" name="object 177"/>
            <p:cNvSpPr/>
            <p:nvPr/>
          </p:nvSpPr>
          <p:spPr>
            <a:xfrm>
              <a:off x="1568196" y="9150095"/>
              <a:ext cx="4417060" cy="155575"/>
            </a:xfrm>
            <a:custGeom>
              <a:avLst/>
              <a:ahLst/>
              <a:rect l="l" t="t" r="r" b="b"/>
              <a:pathLst>
                <a:path w="4417060" h="155575">
                  <a:moveTo>
                    <a:pt x="4416551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4416551" y="155448"/>
                  </a:lnTo>
                  <a:lnTo>
                    <a:pt x="4416551" y="0"/>
                  </a:lnTo>
                  <a:close/>
                </a:path>
              </a:pathLst>
            </a:custGeom>
            <a:solidFill>
              <a:srgbClr val="8CACAE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01" name="object 178"/>
            <p:cNvSpPr/>
            <p:nvPr/>
          </p:nvSpPr>
          <p:spPr>
            <a:xfrm>
              <a:off x="1566672" y="6030467"/>
              <a:ext cx="4424680" cy="3281679"/>
            </a:xfrm>
            <a:custGeom>
              <a:avLst/>
              <a:ahLst/>
              <a:rect l="l" t="t" r="r" b="b"/>
              <a:pathLst>
                <a:path w="4424680" h="3281679">
                  <a:moveTo>
                    <a:pt x="4424171" y="0"/>
                  </a:moveTo>
                  <a:lnTo>
                    <a:pt x="0" y="0"/>
                  </a:lnTo>
                  <a:lnTo>
                    <a:pt x="0" y="3281171"/>
                  </a:lnTo>
                  <a:lnTo>
                    <a:pt x="4424171" y="3281171"/>
                  </a:lnTo>
                  <a:lnTo>
                    <a:pt x="4424171" y="3276599"/>
                  </a:lnTo>
                  <a:lnTo>
                    <a:pt x="7619" y="3276599"/>
                  </a:lnTo>
                  <a:lnTo>
                    <a:pt x="3047" y="3273551"/>
                  </a:lnTo>
                  <a:lnTo>
                    <a:pt x="7619" y="3273551"/>
                  </a:lnTo>
                  <a:lnTo>
                    <a:pt x="7619" y="7620"/>
                  </a:lnTo>
                  <a:lnTo>
                    <a:pt x="3047" y="7620"/>
                  </a:lnTo>
                  <a:lnTo>
                    <a:pt x="7619" y="3048"/>
                  </a:lnTo>
                  <a:lnTo>
                    <a:pt x="4424171" y="3048"/>
                  </a:lnTo>
                  <a:lnTo>
                    <a:pt x="4424171" y="0"/>
                  </a:lnTo>
                  <a:close/>
                </a:path>
                <a:path w="4424680" h="3281679">
                  <a:moveTo>
                    <a:pt x="7619" y="3273551"/>
                  </a:moveTo>
                  <a:lnTo>
                    <a:pt x="3047" y="3273551"/>
                  </a:lnTo>
                  <a:lnTo>
                    <a:pt x="7619" y="3276599"/>
                  </a:lnTo>
                  <a:lnTo>
                    <a:pt x="7619" y="3273551"/>
                  </a:lnTo>
                  <a:close/>
                </a:path>
                <a:path w="4424680" h="3281679">
                  <a:moveTo>
                    <a:pt x="4416551" y="3273551"/>
                  </a:moveTo>
                  <a:lnTo>
                    <a:pt x="7619" y="3273551"/>
                  </a:lnTo>
                  <a:lnTo>
                    <a:pt x="7619" y="3276599"/>
                  </a:lnTo>
                  <a:lnTo>
                    <a:pt x="4416551" y="3276599"/>
                  </a:lnTo>
                  <a:lnTo>
                    <a:pt x="4416551" y="3273551"/>
                  </a:lnTo>
                  <a:close/>
                </a:path>
                <a:path w="4424680" h="3281679">
                  <a:moveTo>
                    <a:pt x="4416551" y="3048"/>
                  </a:moveTo>
                  <a:lnTo>
                    <a:pt x="4416551" y="3276599"/>
                  </a:lnTo>
                  <a:lnTo>
                    <a:pt x="4419599" y="3273551"/>
                  </a:lnTo>
                  <a:lnTo>
                    <a:pt x="4424171" y="3273551"/>
                  </a:lnTo>
                  <a:lnTo>
                    <a:pt x="4424171" y="7620"/>
                  </a:lnTo>
                  <a:lnTo>
                    <a:pt x="4419599" y="7620"/>
                  </a:lnTo>
                  <a:lnTo>
                    <a:pt x="4416551" y="3048"/>
                  </a:lnTo>
                  <a:close/>
                </a:path>
                <a:path w="4424680" h="3281679">
                  <a:moveTo>
                    <a:pt x="4424171" y="3273551"/>
                  </a:moveTo>
                  <a:lnTo>
                    <a:pt x="4419599" y="3273551"/>
                  </a:lnTo>
                  <a:lnTo>
                    <a:pt x="4416551" y="3276599"/>
                  </a:lnTo>
                  <a:lnTo>
                    <a:pt x="4424171" y="3276599"/>
                  </a:lnTo>
                  <a:lnTo>
                    <a:pt x="4424171" y="3273551"/>
                  </a:lnTo>
                  <a:close/>
                </a:path>
                <a:path w="4424680" h="3281679">
                  <a:moveTo>
                    <a:pt x="7619" y="3048"/>
                  </a:moveTo>
                  <a:lnTo>
                    <a:pt x="3047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4424680" h="3281679">
                  <a:moveTo>
                    <a:pt x="4416551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4416551" y="7620"/>
                  </a:lnTo>
                  <a:lnTo>
                    <a:pt x="4416551" y="3048"/>
                  </a:lnTo>
                  <a:close/>
                </a:path>
                <a:path w="4424680" h="3281679">
                  <a:moveTo>
                    <a:pt x="4424171" y="3048"/>
                  </a:moveTo>
                  <a:lnTo>
                    <a:pt x="4416551" y="3048"/>
                  </a:lnTo>
                  <a:lnTo>
                    <a:pt x="4419599" y="7620"/>
                  </a:lnTo>
                  <a:lnTo>
                    <a:pt x="4424171" y="7620"/>
                  </a:lnTo>
                  <a:lnTo>
                    <a:pt x="4424171" y="3048"/>
                  </a:lnTo>
                  <a:close/>
                </a:path>
              </a:pathLst>
            </a:custGeom>
            <a:solidFill>
              <a:srgbClr val="7B979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02" name="object 179"/>
            <p:cNvSpPr/>
            <p:nvPr/>
          </p:nvSpPr>
          <p:spPr>
            <a:xfrm>
              <a:off x="1569720" y="6594347"/>
              <a:ext cx="4413885" cy="0"/>
            </a:xfrm>
            <a:custGeom>
              <a:avLst/>
              <a:ahLst/>
              <a:rect l="l" t="t" r="r" b="b"/>
              <a:pathLst>
                <a:path w="4413885" h="0">
                  <a:moveTo>
                    <a:pt x="0" y="0"/>
                  </a:moveTo>
                  <a:lnTo>
                    <a:pt x="4413503" y="0"/>
                  </a:lnTo>
                </a:path>
              </a:pathLst>
            </a:custGeom>
            <a:ln w="6095">
              <a:solidFill>
                <a:srgbClr val="7B9799"/>
              </a:solidFill>
              <a:prstDash val="sysDot"/>
            </a:ln>
          </p:spPr>
          <p:txBody>
            <a:bodyPr bIns="0" lIns="0" rIns="0" rtlCol="0" tIns="0" wrap="square"/>
            <a:p/>
          </p:txBody>
        </p:sp>
        <p:sp>
          <p:nvSpPr>
            <p:cNvPr id="1050403" name="object 180"/>
            <p:cNvSpPr/>
            <p:nvPr/>
          </p:nvSpPr>
          <p:spPr>
            <a:xfrm>
              <a:off x="3627119" y="6434327"/>
              <a:ext cx="304800" cy="304800"/>
            </a:xfrm>
            <a:custGeom>
              <a:avLst/>
              <a:ahLst/>
              <a:rect l="l" t="t" r="r" b="b"/>
              <a:pathLst>
                <a:path w="304800" h="304800">
                  <a:moveTo>
                    <a:pt x="152399" y="0"/>
                  </a:move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7802" y="200436"/>
                  </a:lnTo>
                  <a:lnTo>
                    <a:pt x="29504" y="242255"/>
                  </a:lnTo>
                  <a:lnTo>
                    <a:pt x="62544" y="275295"/>
                  </a:lnTo>
                  <a:lnTo>
                    <a:pt x="104363" y="296997"/>
                  </a:lnTo>
                  <a:lnTo>
                    <a:pt x="152399" y="304799"/>
                  </a:lnTo>
                  <a:lnTo>
                    <a:pt x="201021" y="296997"/>
                  </a:lnTo>
                  <a:lnTo>
                    <a:pt x="242913" y="275295"/>
                  </a:lnTo>
                  <a:lnTo>
                    <a:pt x="275734" y="242255"/>
                  </a:lnTo>
                  <a:lnTo>
                    <a:pt x="297143" y="200436"/>
                  </a:lnTo>
                  <a:lnTo>
                    <a:pt x="304799" y="152399"/>
                  </a:lnTo>
                  <a:lnTo>
                    <a:pt x="297143" y="104363"/>
                  </a:lnTo>
                  <a:lnTo>
                    <a:pt x="275734" y="62544"/>
                  </a:lnTo>
                  <a:lnTo>
                    <a:pt x="242913" y="29504"/>
                  </a:lnTo>
                  <a:lnTo>
                    <a:pt x="201021" y="7802"/>
                  </a:lnTo>
                  <a:lnTo>
                    <a:pt x="152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39" name="object 181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3662172" y="6469379"/>
              <a:ext cx="236219" cy="234695"/>
            </a:xfrm>
            <a:prstGeom prst="rect"/>
          </p:spPr>
        </p:pic>
        <p:pic>
          <p:nvPicPr>
            <p:cNvPr id="2097240" name="object 182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644396" y="6603491"/>
              <a:ext cx="4253483" cy="2478023"/>
            </a:xfrm>
            <a:prstGeom prst="rect"/>
          </p:spPr>
        </p:pic>
      </p:grpSp>
      <p:sp>
        <p:nvSpPr>
          <p:cNvPr id="1050404" name="object 183"/>
          <p:cNvSpPr txBox="1"/>
          <p:nvPr/>
        </p:nvSpPr>
        <p:spPr>
          <a:xfrm>
            <a:off x="1493519" y="5955791"/>
            <a:ext cx="4570730" cy="306349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212725" vert="horz" wrap="square">
            <a:spAutoFit/>
          </a:bodyPr>
          <a:p>
            <a:pPr marL="753110">
              <a:lnSpc>
                <a:spcPct val="100000"/>
              </a:lnSpc>
              <a:spcBef>
                <a:spcPts val="1675"/>
              </a:spcBef>
            </a:pPr>
            <a:r>
              <a:rPr dirty="0" sz="1650" spc="-5">
                <a:solidFill>
                  <a:srgbClr val="FF0000"/>
                </a:solidFill>
                <a:latin typeface="Georgia"/>
                <a:cs typeface="Georgia"/>
              </a:rPr>
              <a:t>Media</a:t>
            </a:r>
            <a:r>
              <a:rPr dirty="0" sz="1650" spc="-55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50">
                <a:solidFill>
                  <a:srgbClr val="FF0000"/>
                </a:solidFill>
                <a:latin typeface="Georgia"/>
                <a:cs typeface="Georgia"/>
              </a:rPr>
              <a:t>Pembelajaran</a:t>
            </a:r>
            <a:endParaRPr sz="1650">
              <a:latin typeface="Georgia"/>
              <a:cs typeface="Georgia"/>
            </a:endParaRPr>
          </a:p>
          <a:p>
            <a:pPr indent="-137160" marL="333375" marR="264160">
              <a:lnSpc>
                <a:spcPct val="100000"/>
              </a:lnSpc>
              <a:spcBef>
                <a:spcPts val="1580"/>
              </a:spcBef>
              <a:buClr>
                <a:srgbClr val="D16249"/>
              </a:buClr>
              <a:buSzPct val="85185"/>
              <a:buFont typeface="Segoe UI Symbol"/>
              <a:buChar char="⚫"/>
              <a:tabLst>
                <a:tab algn="l" pos="334010"/>
              </a:tabLst>
            </a:pPr>
            <a:r>
              <a:rPr dirty="0" sz="1350" i="1">
                <a:latin typeface="Georgia"/>
                <a:cs typeface="Georgia"/>
              </a:rPr>
              <a:t>Media </a:t>
            </a:r>
            <a:r>
              <a:rPr dirty="0" sz="1350">
                <a:latin typeface="Georgia"/>
                <a:cs typeface="Georgia"/>
              </a:rPr>
              <a:t>merupakan bentuk jamak dari </a:t>
            </a:r>
            <a:r>
              <a:rPr dirty="0" sz="1350" i="1" spc="-5">
                <a:latin typeface="Georgia"/>
                <a:cs typeface="Georgia"/>
              </a:rPr>
              <a:t>medium</a:t>
            </a:r>
            <a:r>
              <a:rPr dirty="0" sz="1350" spc="-5">
                <a:latin typeface="Georgia"/>
                <a:cs typeface="Georgia"/>
              </a:rPr>
              <a:t>, </a:t>
            </a:r>
            <a:r>
              <a:rPr dirty="0" sz="1350">
                <a:latin typeface="Georgia"/>
                <a:cs typeface="Georgia"/>
              </a:rPr>
              <a:t>yang </a:t>
            </a:r>
            <a:r>
              <a:rPr dirty="0" sz="1350" spc="-315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secara </a:t>
            </a:r>
            <a:r>
              <a:rPr dirty="0" sz="1350" spc="-5">
                <a:latin typeface="Georgia"/>
                <a:cs typeface="Georgia"/>
              </a:rPr>
              <a:t>harfiah berarti </a:t>
            </a:r>
            <a:r>
              <a:rPr dirty="0" sz="1350" i="1">
                <a:latin typeface="Georgia"/>
                <a:cs typeface="Georgia"/>
              </a:rPr>
              <a:t>perantara atau pengantar</a:t>
            </a:r>
            <a:r>
              <a:rPr dirty="0" sz="1350">
                <a:latin typeface="Georgia"/>
                <a:cs typeface="Georgia"/>
              </a:rPr>
              <a:t>. </a:t>
            </a:r>
            <a:r>
              <a:rPr dirty="0" sz="1350" spc="5">
                <a:latin typeface="Georgia"/>
                <a:cs typeface="Georgia"/>
              </a:rPr>
              <a:t> </a:t>
            </a:r>
            <a:r>
              <a:rPr dirty="0" sz="1350" spc="-5">
                <a:latin typeface="Georgia"/>
                <a:cs typeface="Georgia"/>
              </a:rPr>
              <a:t>Secara</a:t>
            </a:r>
            <a:r>
              <a:rPr dirty="0" sz="1350" spc="-30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khusus,</a:t>
            </a:r>
            <a:r>
              <a:rPr dirty="0" sz="1350" spc="-45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kata</a:t>
            </a:r>
            <a:r>
              <a:rPr dirty="0" sz="1350" spc="-10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tersebut</a:t>
            </a:r>
            <a:r>
              <a:rPr dirty="0" sz="1350" spc="-30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dapat</a:t>
            </a:r>
            <a:r>
              <a:rPr dirty="0" sz="1350" spc="-20">
                <a:latin typeface="Georgia"/>
                <a:cs typeface="Georgia"/>
              </a:rPr>
              <a:t> </a:t>
            </a:r>
            <a:r>
              <a:rPr dirty="0" sz="1350" spc="-5">
                <a:latin typeface="Georgia"/>
                <a:cs typeface="Georgia"/>
              </a:rPr>
              <a:t>diartikan</a:t>
            </a:r>
            <a:r>
              <a:rPr dirty="0" sz="1350" spc="-20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sebagai </a:t>
            </a:r>
            <a:r>
              <a:rPr dirty="0" sz="1350" spc="-310">
                <a:latin typeface="Georgia"/>
                <a:cs typeface="Georgia"/>
              </a:rPr>
              <a:t> </a:t>
            </a:r>
            <a:r>
              <a:rPr dirty="0" sz="1350" spc="-5">
                <a:latin typeface="Georgia"/>
                <a:cs typeface="Georgia"/>
              </a:rPr>
              <a:t>alat </a:t>
            </a:r>
            <a:r>
              <a:rPr dirty="0" sz="1350">
                <a:latin typeface="Georgia"/>
                <a:cs typeface="Georgia"/>
              </a:rPr>
              <a:t>komunikasi yang digunakan untuk membawa </a:t>
            </a:r>
            <a:r>
              <a:rPr dirty="0" sz="1350" spc="5">
                <a:latin typeface="Georgia"/>
                <a:cs typeface="Georgia"/>
              </a:rPr>
              <a:t> </a:t>
            </a:r>
            <a:r>
              <a:rPr dirty="0" sz="1350" spc="-5">
                <a:latin typeface="Georgia"/>
                <a:cs typeface="Georgia"/>
              </a:rPr>
              <a:t>informasi </a:t>
            </a:r>
            <a:r>
              <a:rPr dirty="0" sz="1350">
                <a:latin typeface="Georgia"/>
                <a:cs typeface="Georgia"/>
              </a:rPr>
              <a:t>dari satu sumber kepada penerima. </a:t>
            </a:r>
            <a:r>
              <a:rPr dirty="0" sz="1350" spc="5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Dikaitkan dengan pembelajaran, media dimaknai </a:t>
            </a:r>
            <a:r>
              <a:rPr dirty="0" sz="1350" spc="5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sebagai </a:t>
            </a:r>
            <a:r>
              <a:rPr dirty="0" sz="1350" spc="-5">
                <a:latin typeface="Georgia"/>
                <a:cs typeface="Georgia"/>
              </a:rPr>
              <a:t>alat </a:t>
            </a:r>
            <a:r>
              <a:rPr dirty="0" sz="1350">
                <a:latin typeface="Georgia"/>
                <a:cs typeface="Georgia"/>
              </a:rPr>
              <a:t>komunikasi yang digunakan </a:t>
            </a:r>
            <a:r>
              <a:rPr dirty="0" sz="1350" spc="-5">
                <a:latin typeface="Georgia"/>
                <a:cs typeface="Georgia"/>
              </a:rPr>
              <a:t>dalam </a:t>
            </a:r>
            <a:r>
              <a:rPr dirty="0" sz="1350">
                <a:latin typeface="Georgia"/>
                <a:cs typeface="Georgia"/>
              </a:rPr>
              <a:t> proses pembelajaran untuk membawa informasi </a:t>
            </a:r>
            <a:r>
              <a:rPr dirty="0" sz="1350" spc="5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berupa materi </a:t>
            </a:r>
            <a:r>
              <a:rPr dirty="0" sz="1350" spc="-5">
                <a:latin typeface="Georgia"/>
                <a:cs typeface="Georgia"/>
              </a:rPr>
              <a:t>ajar </a:t>
            </a:r>
            <a:r>
              <a:rPr dirty="0" sz="1350">
                <a:latin typeface="Georgia"/>
                <a:cs typeface="Georgia"/>
              </a:rPr>
              <a:t>dari pengajar kepada peserta </a:t>
            </a:r>
            <a:r>
              <a:rPr dirty="0" sz="1350" spc="5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didik sehingga peserta didik menjadi </a:t>
            </a:r>
            <a:r>
              <a:rPr dirty="0" sz="1350" spc="-5">
                <a:latin typeface="Georgia"/>
                <a:cs typeface="Georgia"/>
              </a:rPr>
              <a:t>lebih tertarik </a:t>
            </a:r>
            <a:r>
              <a:rPr dirty="0" sz="1350">
                <a:latin typeface="Georgia"/>
                <a:cs typeface="Georgia"/>
              </a:rPr>
              <a:t> untuk</a:t>
            </a:r>
            <a:r>
              <a:rPr dirty="0" sz="1350" spc="-40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mengikuti</a:t>
            </a:r>
            <a:r>
              <a:rPr dirty="0" sz="1350" spc="-50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kegiatan</a:t>
            </a:r>
            <a:r>
              <a:rPr dirty="0" sz="1350" spc="-30">
                <a:latin typeface="Georgia"/>
                <a:cs typeface="Georgia"/>
              </a:rPr>
              <a:t> </a:t>
            </a:r>
            <a:r>
              <a:rPr dirty="0" sz="1350">
                <a:latin typeface="Georgia"/>
                <a:cs typeface="Georgia"/>
              </a:rPr>
              <a:t>pembelajaran.</a:t>
            </a:r>
            <a:endParaRPr sz="1350">
              <a:latin typeface="Georgia"/>
              <a:cs typeface="Georgia"/>
            </a:endParaRPr>
          </a:p>
        </p:txBody>
      </p:sp>
      <p:sp>
        <p:nvSpPr>
          <p:cNvPr id="1050405" name="object 184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25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object 2"/>
          <p:cNvGrpSpPr/>
          <p:nvPr/>
        </p:nvGrpSpPr>
        <p:grpSpPr>
          <a:xfrm>
            <a:off x="1493519" y="1304543"/>
            <a:ext cx="4572000" cy="718185"/>
            <a:chOff x="1493519" y="1304543"/>
            <a:chExt cx="4572000" cy="718185"/>
          </a:xfrm>
        </p:grpSpPr>
        <p:sp>
          <p:nvSpPr>
            <p:cNvPr id="1050406" name="object 3"/>
            <p:cNvSpPr/>
            <p:nvPr/>
          </p:nvSpPr>
          <p:spPr>
            <a:xfrm>
              <a:off x="1493519" y="1304543"/>
              <a:ext cx="4572000" cy="718185"/>
            </a:xfrm>
            <a:custGeom>
              <a:avLst/>
              <a:ahLst/>
              <a:rect l="l" t="t" r="r" b="b"/>
              <a:pathLst>
                <a:path w="4572000" h="718185">
                  <a:moveTo>
                    <a:pt x="4571999" y="0"/>
                  </a:moveTo>
                  <a:lnTo>
                    <a:pt x="0" y="0"/>
                  </a:lnTo>
                  <a:lnTo>
                    <a:pt x="0" y="717803"/>
                  </a:lnTo>
                  <a:lnTo>
                    <a:pt x="4571999" y="717803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41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60219" y="1609344"/>
              <a:ext cx="109728" cy="141731"/>
            </a:xfrm>
            <a:prstGeom prst="rect"/>
          </p:spPr>
        </p:pic>
        <p:pic>
          <p:nvPicPr>
            <p:cNvPr id="2097242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217419" y="1609343"/>
              <a:ext cx="54863" cy="54863"/>
            </a:xfrm>
            <a:prstGeom prst="rect"/>
          </p:spPr>
        </p:pic>
        <p:pic>
          <p:nvPicPr>
            <p:cNvPr id="2097243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2304288" y="1609344"/>
              <a:ext cx="132587" cy="141731"/>
            </a:xfrm>
            <a:prstGeom prst="rect"/>
          </p:spPr>
        </p:pic>
        <p:pic>
          <p:nvPicPr>
            <p:cNvPr id="2097244" name="object 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510027" y="1609343"/>
              <a:ext cx="146303" cy="146303"/>
            </a:xfrm>
            <a:prstGeom prst="rect"/>
          </p:spPr>
        </p:pic>
        <p:pic>
          <p:nvPicPr>
            <p:cNvPr id="2097245" name="object 8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775203" y="1609344"/>
              <a:ext cx="114300" cy="141731"/>
            </a:xfrm>
            <a:prstGeom prst="rect"/>
          </p:spPr>
        </p:pic>
        <p:pic>
          <p:nvPicPr>
            <p:cNvPr id="2097246" name="object 9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3099816" y="1609343"/>
              <a:ext cx="105155" cy="146303"/>
            </a:xfrm>
            <a:prstGeom prst="rect"/>
          </p:spPr>
        </p:pic>
        <p:pic>
          <p:nvPicPr>
            <p:cNvPr id="2097247" name="object 10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3278124" y="1609344"/>
              <a:ext cx="50291" cy="141731"/>
            </a:xfrm>
            <a:prstGeom prst="rect"/>
          </p:spPr>
        </p:pic>
        <p:pic>
          <p:nvPicPr>
            <p:cNvPr id="2097248" name="object 11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3406139" y="1609343"/>
              <a:ext cx="50291" cy="54863"/>
            </a:xfrm>
            <a:prstGeom prst="rect"/>
          </p:spPr>
        </p:pic>
        <p:pic>
          <p:nvPicPr>
            <p:cNvPr id="2097249" name="object 12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3813047" y="1609344"/>
              <a:ext cx="224027" cy="141731"/>
            </a:xfrm>
            <a:prstGeom prst="rect"/>
          </p:spPr>
        </p:pic>
        <p:pic>
          <p:nvPicPr>
            <p:cNvPr id="2097250" name="object 13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4151376" y="1609343"/>
              <a:ext cx="114299" cy="146303"/>
            </a:xfrm>
            <a:prstGeom prst="rect"/>
          </p:spPr>
        </p:pic>
        <p:pic>
          <p:nvPicPr>
            <p:cNvPr id="2097251" name="object 14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4261103" y="1609344"/>
              <a:ext cx="118871" cy="141731"/>
            </a:xfrm>
            <a:prstGeom prst="rect"/>
          </p:spPr>
        </p:pic>
        <p:pic>
          <p:nvPicPr>
            <p:cNvPr id="2097252" name="object 15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1947672" y="1641347"/>
              <a:ext cx="105155" cy="109727"/>
            </a:xfrm>
            <a:prstGeom prst="rect"/>
          </p:spPr>
        </p:pic>
        <p:pic>
          <p:nvPicPr>
            <p:cNvPr id="2097253" name="object 16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2034539" y="1641348"/>
              <a:ext cx="109727" cy="141731"/>
            </a:xfrm>
            <a:prstGeom prst="rect"/>
          </p:spPr>
        </p:pic>
        <p:pic>
          <p:nvPicPr>
            <p:cNvPr id="2097254" name="object 17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2423160" y="1641347"/>
              <a:ext cx="100583" cy="114299"/>
            </a:xfrm>
            <a:prstGeom prst="rect"/>
          </p:spPr>
        </p:pic>
        <p:pic>
          <p:nvPicPr>
            <p:cNvPr id="2097255" name="object 18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2871216" y="1641347"/>
              <a:ext cx="105155" cy="114299"/>
            </a:xfrm>
            <a:prstGeom prst="rect"/>
          </p:spPr>
        </p:pic>
        <p:pic>
          <p:nvPicPr>
            <p:cNvPr id="2097256" name="object 19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2962655" y="1641347"/>
              <a:ext cx="146303" cy="109727"/>
            </a:xfrm>
            <a:prstGeom prst="rect"/>
          </p:spPr>
        </p:pic>
        <p:pic>
          <p:nvPicPr>
            <p:cNvPr id="2097257" name="object 20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2125979" y="1641347"/>
              <a:ext cx="146304" cy="114299"/>
            </a:xfrm>
            <a:prstGeom prst="rect"/>
          </p:spPr>
        </p:pic>
        <p:pic>
          <p:nvPicPr>
            <p:cNvPr id="2097258" name="object 21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3186684" y="1641347"/>
              <a:ext cx="105155" cy="114299"/>
            </a:xfrm>
            <a:prstGeom prst="rect"/>
          </p:spPr>
        </p:pic>
        <p:pic>
          <p:nvPicPr>
            <p:cNvPr id="2097259" name="object 22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2606039" y="1641347"/>
              <a:ext cx="141731" cy="114299"/>
            </a:xfrm>
            <a:prstGeom prst="rect"/>
          </p:spPr>
        </p:pic>
        <p:pic>
          <p:nvPicPr>
            <p:cNvPr id="2097260" name="object 23"/>
            <p:cNvPicPr>
              <a:picLocks/>
            </p:cNvPicPr>
            <p:nvPr/>
          </p:nvPicPr>
          <p:blipFill>
            <a:blip xmlns:r="http://schemas.openxmlformats.org/officeDocument/2006/relationships" r:embed="rId20" cstate="print"/>
            <a:stretch>
              <a:fillRect/>
            </a:stretch>
          </p:blipFill>
          <p:spPr>
            <a:xfrm>
              <a:off x="3319271" y="1641348"/>
              <a:ext cx="137159" cy="141731"/>
            </a:xfrm>
            <a:prstGeom prst="rect"/>
          </p:spPr>
        </p:pic>
        <p:pic>
          <p:nvPicPr>
            <p:cNvPr id="2097261" name="object 24"/>
            <p:cNvPicPr>
              <a:picLocks/>
            </p:cNvPicPr>
            <p:nvPr/>
          </p:nvPicPr>
          <p:blipFill>
            <a:blip xmlns:r="http://schemas.openxmlformats.org/officeDocument/2006/relationships" r:embed="rId21" cstate="print"/>
            <a:stretch>
              <a:fillRect/>
            </a:stretch>
          </p:blipFill>
          <p:spPr>
            <a:xfrm>
              <a:off x="3442715" y="1641347"/>
              <a:ext cx="100583" cy="114299"/>
            </a:xfrm>
            <a:prstGeom prst="rect"/>
          </p:spPr>
        </p:pic>
        <p:pic>
          <p:nvPicPr>
            <p:cNvPr id="2097262" name="object 25"/>
            <p:cNvPicPr>
              <a:picLocks/>
            </p:cNvPicPr>
            <p:nvPr/>
          </p:nvPicPr>
          <p:blipFill>
            <a:blip xmlns:r="http://schemas.openxmlformats.org/officeDocument/2006/relationships" r:embed="rId22" cstate="print"/>
            <a:stretch>
              <a:fillRect/>
            </a:stretch>
          </p:blipFill>
          <p:spPr>
            <a:xfrm>
              <a:off x="3534156" y="1641347"/>
              <a:ext cx="77723" cy="109727"/>
            </a:xfrm>
            <a:prstGeom prst="rect"/>
          </p:spPr>
        </p:pic>
        <p:pic>
          <p:nvPicPr>
            <p:cNvPr id="2097263" name="object 26"/>
            <p:cNvPicPr>
              <a:picLocks/>
            </p:cNvPicPr>
            <p:nvPr/>
          </p:nvPicPr>
          <p:blipFill>
            <a:blip xmlns:r="http://schemas.openxmlformats.org/officeDocument/2006/relationships" r:embed="rId23" cstate="print"/>
            <a:stretch>
              <a:fillRect/>
            </a:stretch>
          </p:blipFill>
          <p:spPr>
            <a:xfrm>
              <a:off x="3589020" y="1641347"/>
              <a:ext cx="100583" cy="114299"/>
            </a:xfrm>
            <a:prstGeom prst="rect"/>
          </p:spPr>
        </p:pic>
        <p:pic>
          <p:nvPicPr>
            <p:cNvPr id="2097264" name="object 27"/>
            <p:cNvPicPr>
              <a:picLocks/>
            </p:cNvPicPr>
            <p:nvPr/>
          </p:nvPicPr>
          <p:blipFill>
            <a:blip xmlns:r="http://schemas.openxmlformats.org/officeDocument/2006/relationships" r:embed="rId24" cstate="print"/>
            <a:stretch>
              <a:fillRect/>
            </a:stretch>
          </p:blipFill>
          <p:spPr>
            <a:xfrm>
              <a:off x="3680459" y="1641347"/>
              <a:ext cx="100583" cy="109727"/>
            </a:xfrm>
            <a:prstGeom prst="rect"/>
          </p:spPr>
        </p:pic>
        <p:pic>
          <p:nvPicPr>
            <p:cNvPr id="2097265" name="object 28"/>
            <p:cNvPicPr>
              <a:picLocks/>
            </p:cNvPicPr>
            <p:nvPr/>
          </p:nvPicPr>
          <p:blipFill>
            <a:blip xmlns:r="http://schemas.openxmlformats.org/officeDocument/2006/relationships" r:embed="rId25" cstate="print"/>
            <a:stretch>
              <a:fillRect/>
            </a:stretch>
          </p:blipFill>
          <p:spPr>
            <a:xfrm>
              <a:off x="4023359" y="1641347"/>
              <a:ext cx="100583" cy="109727"/>
            </a:xfrm>
            <a:prstGeom prst="rect"/>
          </p:spPr>
        </p:pic>
        <p:pic>
          <p:nvPicPr>
            <p:cNvPr id="2097266" name="object 29"/>
            <p:cNvPicPr>
              <a:picLocks/>
            </p:cNvPicPr>
            <p:nvPr/>
          </p:nvPicPr>
          <p:blipFill>
            <a:blip xmlns:r="http://schemas.openxmlformats.org/officeDocument/2006/relationships" r:embed="rId26" cstate="print"/>
            <a:stretch>
              <a:fillRect/>
            </a:stretch>
          </p:blipFill>
          <p:spPr>
            <a:xfrm>
              <a:off x="1851660" y="1645919"/>
              <a:ext cx="105155" cy="109727"/>
            </a:xfrm>
            <a:prstGeom prst="rect"/>
          </p:spPr>
        </p:pic>
      </p:grpSp>
      <p:sp>
        <p:nvSpPr>
          <p:cNvPr id="1050407" name="object 30"/>
          <p:cNvSpPr txBox="1"/>
          <p:nvPr/>
        </p:nvSpPr>
        <p:spPr>
          <a:xfrm>
            <a:off x="1499615" y="2128500"/>
            <a:ext cx="4558665" cy="223037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962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orbel"/>
                <a:cs typeface="Corbel"/>
              </a:rPr>
              <a:t>1.</a:t>
            </a:r>
            <a:r>
              <a:rPr dirty="0" sz="1200" spc="-2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Media</a:t>
            </a:r>
            <a:r>
              <a:rPr dirty="0" sz="1200" spc="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pembelajaran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sebagai</a:t>
            </a:r>
            <a:r>
              <a:rPr dirty="0" sz="1200" spc="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alat</a:t>
            </a:r>
            <a:r>
              <a:rPr dirty="0" sz="1200" spc="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bantu dalam</a:t>
            </a:r>
            <a:r>
              <a:rPr dirty="0" sz="1200" spc="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pembelajaran</a:t>
            </a:r>
            <a:r>
              <a:rPr dirty="0" sz="1200" spc="-15">
                <a:latin typeface="Corbel"/>
                <a:cs typeface="Corbel"/>
              </a:rPr>
              <a:t> </a:t>
            </a:r>
            <a:r>
              <a:rPr dirty="0" sz="1200">
                <a:latin typeface="Corbel"/>
                <a:cs typeface="Corbel"/>
              </a:rPr>
              <a:t>:</a:t>
            </a:r>
            <a:endParaRPr sz="1200">
              <a:latin typeface="Corbel"/>
              <a:cs typeface="Corbel"/>
            </a:endParaRPr>
          </a:p>
          <a:p>
            <a:pPr indent="-160020" marL="356235" marR="310515">
              <a:lnSpc>
                <a:spcPct val="100000"/>
              </a:lnSpc>
              <a:buClr>
                <a:srgbClr val="EFAC00"/>
              </a:buClr>
              <a:buSzPct val="79166"/>
              <a:buFont typeface="Segoe UI Symbol"/>
              <a:buChar char="◾"/>
              <a:tabLst>
                <a:tab algn="l" pos="356870"/>
              </a:tabLst>
            </a:pPr>
            <a:r>
              <a:rPr dirty="0" sz="1200" spc="-5">
                <a:latin typeface="Corbel"/>
                <a:cs typeface="Corbel"/>
              </a:rPr>
              <a:t>Sebagai alat</a:t>
            </a:r>
            <a:r>
              <a:rPr dirty="0" sz="1200" spc="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bantu,</a:t>
            </a:r>
            <a:r>
              <a:rPr dirty="0" sz="1200" spc="-1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media</a:t>
            </a:r>
            <a:r>
              <a:rPr dirty="0" sz="1200" spc="1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mempunyai fungsi</a:t>
            </a:r>
            <a:r>
              <a:rPr dirty="0" sz="1200" spc="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melicinkan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jalan </a:t>
            </a:r>
            <a:r>
              <a:rPr dirty="0" sz="1200" spc="-22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menuju tercapainya tujuan pembelajaran. Hal ini dilandasi 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keyakinan bahwa </a:t>
            </a:r>
            <a:r>
              <a:rPr dirty="0" sz="1200" spc="-10">
                <a:latin typeface="Corbel"/>
                <a:cs typeface="Corbel"/>
              </a:rPr>
              <a:t>kegiatan </a:t>
            </a:r>
            <a:r>
              <a:rPr dirty="0" sz="1200" spc="-5">
                <a:latin typeface="Corbel"/>
                <a:cs typeface="Corbel"/>
              </a:rPr>
              <a:t>pembelajaran dengan bantuan 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media</a:t>
            </a:r>
            <a:r>
              <a:rPr dirty="0" sz="1200" spc="-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mempertinggi kualitas</a:t>
            </a:r>
            <a:r>
              <a:rPr dirty="0" sz="1200" spc="5">
                <a:latin typeface="Corbel"/>
                <a:cs typeface="Corbel"/>
              </a:rPr>
              <a:t> </a:t>
            </a:r>
            <a:r>
              <a:rPr dirty="0" sz="1200" spc="-10">
                <a:latin typeface="Corbel"/>
                <a:cs typeface="Corbel"/>
              </a:rPr>
              <a:t>kegiatan</a:t>
            </a:r>
            <a:r>
              <a:rPr dirty="0" sz="1200" spc="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belajar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10">
                <a:latin typeface="Corbel"/>
                <a:cs typeface="Corbel"/>
              </a:rPr>
              <a:t>siswa</a:t>
            </a:r>
            <a:r>
              <a:rPr dirty="0" sz="1200" spc="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dalam 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tenggang waktu yang </a:t>
            </a:r>
            <a:r>
              <a:rPr dirty="0" sz="1200">
                <a:latin typeface="Corbel"/>
                <a:cs typeface="Corbel"/>
              </a:rPr>
              <a:t>cukup </a:t>
            </a:r>
            <a:r>
              <a:rPr dirty="0" sz="1200" spc="-5">
                <a:latin typeface="Corbel"/>
                <a:cs typeface="Corbel"/>
              </a:rPr>
              <a:t>lama. </a:t>
            </a:r>
            <a:r>
              <a:rPr dirty="0" sz="1200">
                <a:latin typeface="Corbel"/>
                <a:cs typeface="Corbel"/>
              </a:rPr>
              <a:t>Itu berarti, </a:t>
            </a:r>
            <a:r>
              <a:rPr dirty="0" sz="1200" spc="-10">
                <a:latin typeface="Corbel"/>
                <a:cs typeface="Corbel"/>
              </a:rPr>
              <a:t>kegiatan </a:t>
            </a:r>
            <a:r>
              <a:rPr dirty="0" sz="1200" spc="-5">
                <a:latin typeface="Corbel"/>
                <a:cs typeface="Corbel"/>
              </a:rPr>
              <a:t>belajar </a:t>
            </a:r>
            <a:r>
              <a:rPr dirty="0" sz="1200" spc="-229">
                <a:latin typeface="Corbel"/>
                <a:cs typeface="Corbel"/>
              </a:rPr>
              <a:t> </a:t>
            </a:r>
            <a:r>
              <a:rPr dirty="0" sz="1200" spc="-10">
                <a:latin typeface="Corbel"/>
                <a:cs typeface="Corbel"/>
              </a:rPr>
              <a:t>siswa</a:t>
            </a:r>
            <a:r>
              <a:rPr dirty="0" sz="1200" spc="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dengan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bantuan</a:t>
            </a:r>
            <a:r>
              <a:rPr dirty="0" sz="1200" spc="-1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media akan menghasilkan</a:t>
            </a:r>
            <a:r>
              <a:rPr dirty="0" sz="1200" spc="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proses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dan </a:t>
            </a:r>
            <a:r>
              <a:rPr dirty="0" sz="120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hasil belajar yang</a:t>
            </a:r>
            <a:r>
              <a:rPr dirty="0" sz="1200" spc="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lebih baik</a:t>
            </a:r>
            <a:r>
              <a:rPr dirty="0" sz="1200" spc="1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daripada</a:t>
            </a:r>
            <a:r>
              <a:rPr dirty="0" sz="1200" spc="-20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tanpa</a:t>
            </a:r>
            <a:r>
              <a:rPr dirty="0" sz="1200" spc="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bantuan</a:t>
            </a:r>
            <a:r>
              <a:rPr dirty="0" sz="1200" spc="-15">
                <a:latin typeface="Corbel"/>
                <a:cs typeface="Corbel"/>
              </a:rPr>
              <a:t> </a:t>
            </a:r>
            <a:r>
              <a:rPr dirty="0" sz="1200" spc="-5">
                <a:latin typeface="Corbel"/>
                <a:cs typeface="Corbel"/>
              </a:rPr>
              <a:t>media..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050408" name="object 31"/>
          <p:cNvSpPr/>
          <p:nvPr/>
        </p:nvSpPr>
        <p:spPr>
          <a:xfrm>
            <a:off x="1493519" y="1304543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267" name="object 32"/>
          <p:cNvPicPr>
            <a:picLocks/>
          </p:cNvPicPr>
          <p:nvPr/>
        </p:nvPicPr>
        <p:blipFill>
          <a:blip xmlns:r="http://schemas.openxmlformats.org/officeDocument/2006/relationships" r:embed="rId27" cstate="print"/>
          <a:stretch>
            <a:fillRect/>
          </a:stretch>
        </p:blipFill>
        <p:spPr>
          <a:xfrm>
            <a:off x="1722119" y="6094475"/>
            <a:ext cx="2897123" cy="434339"/>
          </a:xfrm>
          <a:prstGeom prst="rect"/>
        </p:spPr>
      </p:pic>
      <p:sp>
        <p:nvSpPr>
          <p:cNvPr id="1050409" name="object 33"/>
          <p:cNvSpPr txBox="1"/>
          <p:nvPr/>
        </p:nvSpPr>
        <p:spPr>
          <a:xfrm>
            <a:off x="1493519" y="5955791"/>
            <a:ext cx="4570730" cy="3175731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204470" vert="horz" wrap="square">
            <a:spAutoFit/>
          </a:bodyPr>
          <a:p>
            <a:pPr marL="699770">
              <a:lnSpc>
                <a:spcPct val="100000"/>
              </a:lnSpc>
              <a:spcBef>
                <a:spcPts val="1610"/>
              </a:spcBef>
            </a:pPr>
            <a:r>
              <a:rPr b="1" dirty="0" sz="1600" i="1" spc="105">
                <a:solidFill>
                  <a:srgbClr val="BF0000"/>
                </a:solidFill>
                <a:latin typeface="Times New Roman"/>
                <a:cs typeface="Times New Roman"/>
              </a:rPr>
              <a:t>J</a:t>
            </a:r>
            <a:r>
              <a:rPr b="1" dirty="0" sz="1600" i="1" spc="-310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r>
              <a:rPr b="1" dirty="0" sz="1600" i="1" spc="-260">
                <a:solidFill>
                  <a:srgbClr val="BF0000"/>
                </a:solidFill>
                <a:latin typeface="Times New Roman"/>
                <a:cs typeface="Times New Roman"/>
              </a:rPr>
              <a:t>n</a:t>
            </a:r>
            <a:r>
              <a:rPr b="1" dirty="0" sz="1600" i="1" spc="-185">
                <a:solidFill>
                  <a:srgbClr val="BF0000"/>
                </a:solidFill>
                <a:latin typeface="Times New Roman"/>
                <a:cs typeface="Times New Roman"/>
              </a:rPr>
              <a:t>i</a:t>
            </a:r>
            <a:r>
              <a:rPr b="1" dirty="0" sz="1600" i="1" spc="-310">
                <a:solidFill>
                  <a:srgbClr val="BF0000"/>
                </a:solidFill>
                <a:latin typeface="Times New Roman"/>
                <a:cs typeface="Times New Roman"/>
              </a:rPr>
              <a:t>s</a:t>
            </a:r>
            <a:r>
              <a:rPr b="1" dirty="0" sz="1600" i="1" spc="35">
                <a:solidFill>
                  <a:srgbClr val="BF0000"/>
                </a:solidFill>
                <a:latin typeface="Times New Roman"/>
                <a:cs typeface="Times New Roman"/>
              </a:rPr>
              <a:t>-</a:t>
            </a:r>
            <a:r>
              <a:rPr b="1" dirty="0" sz="1600" i="1" spc="-210">
                <a:solidFill>
                  <a:srgbClr val="BF0000"/>
                </a:solidFill>
                <a:latin typeface="Times New Roman"/>
                <a:cs typeface="Times New Roman"/>
              </a:rPr>
              <a:t>j</a:t>
            </a:r>
            <a:r>
              <a:rPr b="1" dirty="0" sz="1600" i="1" spc="-325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r>
              <a:rPr b="1" dirty="0" sz="1600" i="1" spc="-300">
                <a:solidFill>
                  <a:srgbClr val="BF0000"/>
                </a:solidFill>
                <a:latin typeface="Times New Roman"/>
                <a:cs typeface="Times New Roman"/>
              </a:rPr>
              <a:t>n</a:t>
            </a:r>
            <a:r>
              <a:rPr b="1" dirty="0" sz="1600" i="1" spc="-145">
                <a:solidFill>
                  <a:srgbClr val="BF0000"/>
                </a:solidFill>
                <a:latin typeface="Times New Roman"/>
                <a:cs typeface="Times New Roman"/>
              </a:rPr>
              <a:t>i</a:t>
            </a:r>
            <a:r>
              <a:rPr b="1" dirty="0" sz="1600" i="1" spc="-315">
                <a:solidFill>
                  <a:srgbClr val="BF0000"/>
                </a:solidFill>
                <a:latin typeface="Times New Roman"/>
                <a:cs typeface="Times New Roman"/>
              </a:rPr>
              <a:t>s</a:t>
            </a:r>
            <a:r>
              <a:rPr b="1" dirty="0" sz="1600" i="1" spc="-17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b="1" dirty="0" sz="1600" i="1" spc="140">
                <a:solidFill>
                  <a:srgbClr val="BF0000"/>
                </a:solidFill>
                <a:latin typeface="Times New Roman"/>
                <a:cs typeface="Times New Roman"/>
              </a:rPr>
              <a:t>M</a:t>
            </a:r>
            <a:r>
              <a:rPr b="1" dirty="0" sz="1600" i="1" spc="-310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r>
              <a:rPr b="1" dirty="0" sz="1600" i="1" spc="-245">
                <a:solidFill>
                  <a:srgbClr val="BF0000"/>
                </a:solidFill>
                <a:latin typeface="Times New Roman"/>
                <a:cs typeface="Times New Roman"/>
              </a:rPr>
              <a:t>d</a:t>
            </a:r>
            <a:r>
              <a:rPr b="1" dirty="0" sz="1600" i="1" spc="-180">
                <a:solidFill>
                  <a:srgbClr val="BF0000"/>
                </a:solidFill>
                <a:latin typeface="Times New Roman"/>
                <a:cs typeface="Times New Roman"/>
              </a:rPr>
              <a:t>i</a:t>
            </a:r>
            <a:r>
              <a:rPr b="1" dirty="0" sz="1600" i="1" spc="-254">
                <a:solidFill>
                  <a:srgbClr val="BF0000"/>
                </a:solidFill>
                <a:latin typeface="Times New Roman"/>
                <a:cs typeface="Times New Roman"/>
              </a:rPr>
              <a:t>a</a:t>
            </a:r>
            <a:r>
              <a:rPr b="1" dirty="0" sz="1600" i="1" spc="-155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b="1" dirty="0" sz="1600" i="1" spc="254">
                <a:solidFill>
                  <a:srgbClr val="BF0000"/>
                </a:solidFill>
                <a:latin typeface="Times New Roman"/>
                <a:cs typeface="Times New Roman"/>
              </a:rPr>
              <a:t>P</a:t>
            </a:r>
            <a:r>
              <a:rPr b="1" dirty="0" sz="1600" i="1" spc="-310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r>
              <a:rPr b="1" dirty="0" sz="1600" i="1" spc="-380">
                <a:solidFill>
                  <a:srgbClr val="BF0000"/>
                </a:solidFill>
                <a:latin typeface="Times New Roman"/>
                <a:cs typeface="Times New Roman"/>
              </a:rPr>
              <a:t>m</a:t>
            </a:r>
            <a:r>
              <a:rPr b="1" dirty="0" sz="1600" i="1" spc="-370">
                <a:solidFill>
                  <a:srgbClr val="BF0000"/>
                </a:solidFill>
                <a:latin typeface="Times New Roman"/>
                <a:cs typeface="Times New Roman"/>
              </a:rPr>
              <a:t>b</a:t>
            </a:r>
            <a:r>
              <a:rPr b="1" dirty="0" sz="1600" i="1" spc="-310">
                <a:solidFill>
                  <a:srgbClr val="BF0000"/>
                </a:solidFill>
                <a:latin typeface="Times New Roman"/>
                <a:cs typeface="Times New Roman"/>
              </a:rPr>
              <a:t>e</a:t>
            </a:r>
            <a:r>
              <a:rPr b="1" dirty="0" sz="1600" i="1" spc="-185">
                <a:solidFill>
                  <a:srgbClr val="BF0000"/>
                </a:solidFill>
                <a:latin typeface="Times New Roman"/>
                <a:cs typeface="Times New Roman"/>
              </a:rPr>
              <a:t>l</a:t>
            </a:r>
            <a:r>
              <a:rPr b="1" dirty="0" sz="1600" i="1" spc="-254">
                <a:solidFill>
                  <a:srgbClr val="BF0000"/>
                </a:solidFill>
                <a:latin typeface="Times New Roman"/>
                <a:cs typeface="Times New Roman"/>
              </a:rPr>
              <a:t>a</a:t>
            </a:r>
            <a:r>
              <a:rPr b="1" dirty="0" sz="1600" i="1" spc="-170">
                <a:solidFill>
                  <a:srgbClr val="BF0000"/>
                </a:solidFill>
                <a:latin typeface="Times New Roman"/>
                <a:cs typeface="Times New Roman"/>
              </a:rPr>
              <a:t>j</a:t>
            </a:r>
            <a:r>
              <a:rPr b="1" dirty="0" sz="1600" i="1" spc="-295">
                <a:solidFill>
                  <a:srgbClr val="BF0000"/>
                </a:solidFill>
                <a:latin typeface="Times New Roman"/>
                <a:cs typeface="Times New Roman"/>
              </a:rPr>
              <a:t>a</a:t>
            </a:r>
            <a:r>
              <a:rPr b="1" dirty="0" sz="1600" i="1" spc="-195">
                <a:solidFill>
                  <a:srgbClr val="BF0000"/>
                </a:solidFill>
                <a:latin typeface="Times New Roman"/>
                <a:cs typeface="Times New Roman"/>
              </a:rPr>
              <a:t>r</a:t>
            </a:r>
            <a:r>
              <a:rPr b="1" dirty="0" sz="1600" i="1" spc="-245">
                <a:solidFill>
                  <a:srgbClr val="BF0000"/>
                </a:solidFill>
                <a:latin typeface="Times New Roman"/>
                <a:cs typeface="Times New Roman"/>
              </a:rPr>
              <a:t>a</a:t>
            </a:r>
            <a:r>
              <a:rPr b="1" dirty="0" sz="1600" i="1" spc="-270">
                <a:solidFill>
                  <a:srgbClr val="BF0000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indent="-172720" marL="446405" marR="212090">
              <a:lnSpc>
                <a:spcPts val="1440"/>
              </a:lnSpc>
              <a:spcBef>
                <a:spcPts val="167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500" spc="-5">
                <a:latin typeface="Calibri"/>
                <a:cs typeface="Calibri"/>
              </a:rPr>
              <a:t>Berdasarkan </a:t>
            </a:r>
            <a:r>
              <a:rPr dirty="0" sz="1500" spc="-10">
                <a:latin typeface="Calibri"/>
                <a:cs typeface="Calibri"/>
              </a:rPr>
              <a:t>jenisnya, </a:t>
            </a:r>
            <a:r>
              <a:rPr dirty="0" sz="1500" spc="-5">
                <a:latin typeface="Calibri"/>
                <a:cs typeface="Calibri"/>
              </a:rPr>
              <a:t>media dibedakan </a:t>
            </a:r>
            <a:r>
              <a:rPr dirty="0" sz="1500" spc="-10">
                <a:latin typeface="Calibri"/>
                <a:cs typeface="Calibri"/>
              </a:rPr>
              <a:t>atas </a:t>
            </a:r>
            <a:r>
              <a:rPr dirty="0" sz="1500" spc="-5">
                <a:latin typeface="Calibri"/>
                <a:cs typeface="Calibri"/>
              </a:rPr>
              <a:t>(1)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i="1" spc="-5">
                <a:latin typeface="Calibri"/>
                <a:cs typeface="Calibri"/>
              </a:rPr>
              <a:t>media</a:t>
            </a:r>
            <a:r>
              <a:rPr dirty="0" sz="1500" i="1" spc="-15">
                <a:latin typeface="Calibri"/>
                <a:cs typeface="Calibri"/>
              </a:rPr>
              <a:t> audiktif,</a:t>
            </a:r>
            <a:r>
              <a:rPr dirty="0" sz="1500" i="1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(2)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i="1" spc="-5">
                <a:latin typeface="Calibri"/>
                <a:cs typeface="Calibri"/>
              </a:rPr>
              <a:t>media</a:t>
            </a:r>
            <a:r>
              <a:rPr dirty="0" sz="1500" i="1" spc="-10">
                <a:latin typeface="Calibri"/>
                <a:cs typeface="Calibri"/>
              </a:rPr>
              <a:t> </a:t>
            </a:r>
            <a:r>
              <a:rPr dirty="0" sz="1500" i="1" spc="-5">
                <a:latin typeface="Calibri"/>
                <a:cs typeface="Calibri"/>
              </a:rPr>
              <a:t>visual, </a:t>
            </a:r>
            <a:r>
              <a:rPr dirty="0" sz="1500">
                <a:latin typeface="Calibri"/>
                <a:cs typeface="Calibri"/>
              </a:rPr>
              <a:t>dan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(3)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i="1" spc="-5">
                <a:latin typeface="Calibri"/>
                <a:cs typeface="Calibri"/>
              </a:rPr>
              <a:t>media </a:t>
            </a:r>
            <a:r>
              <a:rPr dirty="0" sz="1500" i="1">
                <a:latin typeface="Calibri"/>
                <a:cs typeface="Calibri"/>
              </a:rPr>
              <a:t> </a:t>
            </a:r>
            <a:r>
              <a:rPr dirty="0" sz="1500" i="1" spc="-5">
                <a:latin typeface="Calibri"/>
                <a:cs typeface="Calibri"/>
              </a:rPr>
              <a:t>audio visual</a:t>
            </a:r>
            <a:r>
              <a:rPr dirty="0" sz="1500" spc="-5">
                <a:latin typeface="Calibri"/>
                <a:cs typeface="Calibri"/>
              </a:rPr>
              <a:t>. Media </a:t>
            </a:r>
            <a:r>
              <a:rPr b="1" dirty="0" sz="1500" spc="-5">
                <a:latin typeface="Calibri"/>
                <a:cs typeface="Calibri"/>
              </a:rPr>
              <a:t>audiktif </a:t>
            </a:r>
            <a:r>
              <a:rPr dirty="0" sz="1500">
                <a:latin typeface="Calibri"/>
                <a:cs typeface="Calibri"/>
              </a:rPr>
              <a:t>adalah </a:t>
            </a:r>
            <a:r>
              <a:rPr dirty="0" sz="1500" spc="-5">
                <a:latin typeface="Calibri"/>
                <a:cs typeface="Calibri"/>
              </a:rPr>
              <a:t>media yang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hanya </a:t>
            </a:r>
            <a:r>
              <a:rPr dirty="0" sz="1500" spc="-5">
                <a:latin typeface="Calibri"/>
                <a:cs typeface="Calibri"/>
              </a:rPr>
              <a:t>mengandalkan </a:t>
            </a:r>
            <a:r>
              <a:rPr dirty="0" sz="1500" spc="-10">
                <a:latin typeface="Calibri"/>
                <a:cs typeface="Calibri"/>
              </a:rPr>
              <a:t>kemampuan suara </a:t>
            </a:r>
            <a:r>
              <a:rPr dirty="0" sz="1500" spc="-5">
                <a:latin typeface="Calibri"/>
                <a:cs typeface="Calibri"/>
              </a:rPr>
              <a:t>saja. </a:t>
            </a:r>
            <a:r>
              <a:rPr dirty="0" sz="1500" spc="-25">
                <a:latin typeface="Calibri"/>
                <a:cs typeface="Calibri"/>
              </a:rPr>
              <a:t>Yang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termasuk jenis media </a:t>
            </a:r>
            <a:r>
              <a:rPr dirty="0" sz="1500">
                <a:latin typeface="Calibri"/>
                <a:cs typeface="Calibri"/>
              </a:rPr>
              <a:t>ini </a:t>
            </a:r>
            <a:r>
              <a:rPr dirty="0" sz="1500" spc="-15">
                <a:latin typeface="Calibri"/>
                <a:cs typeface="Calibri"/>
              </a:rPr>
              <a:t>antara </a:t>
            </a:r>
            <a:r>
              <a:rPr dirty="0" sz="1500">
                <a:latin typeface="Calibri"/>
                <a:cs typeface="Calibri"/>
              </a:rPr>
              <a:t>lain </a:t>
            </a:r>
            <a:r>
              <a:rPr dirty="0" sz="1500" spc="-5">
                <a:latin typeface="Calibri"/>
                <a:cs typeface="Calibri"/>
              </a:rPr>
              <a:t>meliputi </a:t>
            </a:r>
            <a:r>
              <a:rPr dirty="0" sz="1500" spc="-10">
                <a:latin typeface="Calibri"/>
                <a:cs typeface="Calibri"/>
              </a:rPr>
              <a:t>tape 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recorder </a:t>
            </a:r>
            <a:r>
              <a:rPr dirty="0" sz="1500">
                <a:latin typeface="Calibri"/>
                <a:cs typeface="Calibri"/>
              </a:rPr>
              <a:t>dan </a:t>
            </a:r>
            <a:r>
              <a:rPr dirty="0" sz="1500" spc="-10">
                <a:latin typeface="Calibri"/>
                <a:cs typeface="Calibri"/>
              </a:rPr>
              <a:t>radio. </a:t>
            </a:r>
            <a:r>
              <a:rPr dirty="0" sz="1500" spc="-5">
                <a:latin typeface="Calibri"/>
                <a:cs typeface="Calibri"/>
              </a:rPr>
              <a:t>Media </a:t>
            </a:r>
            <a:r>
              <a:rPr b="1" dirty="0" sz="1500" spc="-5">
                <a:latin typeface="Calibri"/>
                <a:cs typeface="Calibri"/>
              </a:rPr>
              <a:t>visual </a:t>
            </a:r>
            <a:r>
              <a:rPr dirty="0" sz="1500">
                <a:latin typeface="Calibri"/>
                <a:cs typeface="Calibri"/>
              </a:rPr>
              <a:t>adalah </a:t>
            </a:r>
            <a:r>
              <a:rPr dirty="0" sz="1500" spc="-5">
                <a:latin typeface="Calibri"/>
                <a:cs typeface="Calibri"/>
              </a:rPr>
              <a:t>media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yang </a:t>
            </a:r>
            <a:r>
              <a:rPr dirty="0" sz="1500" spc="-10">
                <a:latin typeface="Calibri"/>
                <a:cs typeface="Calibri"/>
              </a:rPr>
              <a:t>hanya </a:t>
            </a:r>
            <a:r>
              <a:rPr dirty="0" sz="1500" spc="-5">
                <a:latin typeface="Calibri"/>
                <a:cs typeface="Calibri"/>
              </a:rPr>
              <a:t>mengandalkan </a:t>
            </a:r>
            <a:r>
              <a:rPr dirty="0" sz="1500" spc="-10">
                <a:latin typeface="Calibri"/>
                <a:cs typeface="Calibri"/>
              </a:rPr>
              <a:t>indra </a:t>
            </a:r>
            <a:r>
              <a:rPr dirty="0" sz="1500" spc="-5">
                <a:latin typeface="Calibri"/>
                <a:cs typeface="Calibri"/>
              </a:rPr>
              <a:t>pengelihatan.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Yang </a:t>
            </a:r>
            <a:r>
              <a:rPr dirty="0" sz="1500" spc="-5">
                <a:latin typeface="Calibri"/>
                <a:cs typeface="Calibri"/>
              </a:rPr>
              <a:t>temasuk jenis </a:t>
            </a:r>
            <a:r>
              <a:rPr dirty="0" sz="1500">
                <a:latin typeface="Calibri"/>
                <a:cs typeface="Calibri"/>
              </a:rPr>
              <a:t>ini </a:t>
            </a:r>
            <a:r>
              <a:rPr dirty="0" sz="1500" spc="-15">
                <a:latin typeface="Calibri"/>
                <a:cs typeface="Calibri"/>
              </a:rPr>
              <a:t>antara </a:t>
            </a:r>
            <a:r>
              <a:rPr dirty="0" sz="1500">
                <a:latin typeface="Calibri"/>
                <a:cs typeface="Calibri"/>
              </a:rPr>
              <a:t>lain </a:t>
            </a:r>
            <a:r>
              <a:rPr dirty="0" sz="1500" spc="-5">
                <a:latin typeface="Calibri"/>
                <a:cs typeface="Calibri"/>
              </a:rPr>
              <a:t>meliputi </a:t>
            </a:r>
            <a:r>
              <a:rPr dirty="0" sz="1500" spc="-25">
                <a:latin typeface="Calibri"/>
                <a:cs typeface="Calibri"/>
              </a:rPr>
              <a:t>gambar,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foto, </a:t>
            </a:r>
            <a:r>
              <a:rPr dirty="0" sz="1500" spc="-10">
                <a:latin typeface="Calibri"/>
                <a:cs typeface="Calibri"/>
              </a:rPr>
              <a:t>serta </a:t>
            </a:r>
            <a:r>
              <a:rPr dirty="0" sz="1500" spc="-5">
                <a:latin typeface="Calibri"/>
                <a:cs typeface="Calibri"/>
              </a:rPr>
              <a:t>benda </a:t>
            </a:r>
            <a:r>
              <a:rPr dirty="0" sz="1500" spc="-20">
                <a:latin typeface="Calibri"/>
                <a:cs typeface="Calibri"/>
              </a:rPr>
              <a:t>nyata </a:t>
            </a:r>
            <a:r>
              <a:rPr dirty="0" sz="1500" spc="-5">
                <a:latin typeface="Calibri"/>
                <a:cs typeface="Calibri"/>
              </a:rPr>
              <a:t>yang </a:t>
            </a:r>
            <a:r>
              <a:rPr dirty="0" sz="1500">
                <a:latin typeface="Calibri"/>
                <a:cs typeface="Calibri"/>
              </a:rPr>
              <a:t>tidak </a:t>
            </a:r>
            <a:r>
              <a:rPr dirty="0" sz="1500" spc="-10">
                <a:latin typeface="Calibri"/>
                <a:cs typeface="Calibri"/>
              </a:rPr>
              <a:t>bersuara. </a:t>
            </a:r>
            <a:r>
              <a:rPr dirty="0" sz="1500" spc="-5">
                <a:latin typeface="Calibri"/>
                <a:cs typeface="Calibri"/>
              </a:rPr>
              <a:t> Adapun media </a:t>
            </a:r>
            <a:r>
              <a:rPr b="1" dirty="0" sz="1500" spc="-5">
                <a:latin typeface="Calibri"/>
                <a:cs typeface="Calibri"/>
              </a:rPr>
              <a:t>audiovisual </a:t>
            </a:r>
            <a:r>
              <a:rPr dirty="0" sz="1500">
                <a:latin typeface="Calibri"/>
                <a:cs typeface="Calibri"/>
              </a:rPr>
              <a:t>adalah </a:t>
            </a:r>
            <a:r>
              <a:rPr dirty="0" sz="1500" spc="-5">
                <a:latin typeface="Calibri"/>
                <a:cs typeface="Calibri"/>
              </a:rPr>
              <a:t>media yang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mempunyai </a:t>
            </a:r>
            <a:r>
              <a:rPr dirty="0" sz="1500" spc="-5">
                <a:latin typeface="Calibri"/>
                <a:cs typeface="Calibri"/>
              </a:rPr>
              <a:t>unsur </a:t>
            </a:r>
            <a:r>
              <a:rPr dirty="0" sz="1500" spc="-10">
                <a:latin typeface="Calibri"/>
                <a:cs typeface="Calibri"/>
              </a:rPr>
              <a:t>suara </a:t>
            </a:r>
            <a:r>
              <a:rPr dirty="0" sz="1500">
                <a:latin typeface="Calibri"/>
                <a:cs typeface="Calibri"/>
              </a:rPr>
              <a:t>dan </a:t>
            </a:r>
            <a:r>
              <a:rPr dirty="0" sz="1500" spc="-5">
                <a:latin typeface="Calibri"/>
                <a:cs typeface="Calibri"/>
              </a:rPr>
              <a:t>unsur </a:t>
            </a:r>
            <a:r>
              <a:rPr dirty="0" sz="1500" spc="-25">
                <a:latin typeface="Calibri"/>
                <a:cs typeface="Calibri"/>
              </a:rPr>
              <a:t>gambar. 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Beberapa contoh </a:t>
            </a:r>
            <a:r>
              <a:rPr dirty="0" sz="1500" spc="-5">
                <a:latin typeface="Calibri"/>
                <a:cs typeface="Calibri"/>
              </a:rPr>
              <a:t>media audiovisual meliputi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televisi,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video, </a:t>
            </a:r>
            <a:r>
              <a:rPr dirty="0" sz="1500" spc="-5">
                <a:latin typeface="Calibri"/>
                <a:cs typeface="Calibri"/>
              </a:rPr>
              <a:t>film,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atau demonstrasi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langsung.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50410" name="object 34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object 2"/>
          <p:cNvGrpSpPr/>
          <p:nvPr/>
        </p:nvGrpSpPr>
        <p:grpSpPr>
          <a:xfrm>
            <a:off x="1493519" y="1304543"/>
            <a:ext cx="4572000" cy="3429000"/>
            <a:chOff x="1493519" y="1304543"/>
            <a:chExt cx="4572000" cy="3429000"/>
          </a:xfrm>
        </p:grpSpPr>
        <p:sp>
          <p:nvSpPr>
            <p:cNvPr id="1050411" name="object 3"/>
            <p:cNvSpPr/>
            <p:nvPr/>
          </p:nvSpPr>
          <p:spPr>
            <a:xfrm>
              <a:off x="1493519" y="1304543"/>
              <a:ext cx="4572000" cy="3429000"/>
            </a:xfrm>
            <a:custGeom>
              <a:avLst/>
              <a:ahLst/>
              <a:rect l="l" t="t" r="r" b="b"/>
              <a:pathLst>
                <a:path w="4572000" h="3429000">
                  <a:moveTo>
                    <a:pt x="457199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571999" y="34289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E2DDD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2" name="object 4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3" name="object 5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4" name="object 6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5" name="object 7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6" name="object 8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7" name="object 9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8" name="object 10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19" name="object 11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0" name="object 12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1" name="object 13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2" name="object 14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3" name="object 15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4" name="object 16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5" name="object 17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6" name="object 18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7" name="object 19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8" name="object 20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29" name="object 21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0" name="object 22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1" name="object 23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2" name="object 24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3" name="object 25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4" name="object 26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5" name="object 27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6" name="object 28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7" name="object 29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8" name="object 30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39" name="object 31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0" name="object 32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1" name="object 33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2" name="object 34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3" name="object 35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4" name="object 36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5" name="object 37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6" name="object 38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7" name="object 39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8" name="object 40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49" name="object 41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0" name="object 42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1" name="object 43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2" name="object 44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3" name="object 45"/>
            <p:cNvSpPr/>
            <p:nvPr/>
          </p:nvSpPr>
          <p:spPr>
            <a:xfrm>
              <a:off x="1645919" y="1469135"/>
              <a:ext cx="4267200" cy="3088640"/>
            </a:xfrm>
            <a:custGeom>
              <a:avLst/>
              <a:ahLst/>
              <a:rect l="l" t="t" r="r" b="b"/>
              <a:pathLst>
                <a:path w="4267200" h="3088640">
                  <a:moveTo>
                    <a:pt x="53339" y="2420"/>
                  </a:moveTo>
                  <a:lnTo>
                    <a:pt x="19050" y="19050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3048" y="3049637"/>
                  </a:lnTo>
                  <a:lnTo>
                    <a:pt x="3048" y="3037331"/>
                  </a:lnTo>
                  <a:lnTo>
                    <a:pt x="1524" y="3037331"/>
                  </a:lnTo>
                  <a:lnTo>
                    <a:pt x="1524" y="78231"/>
                  </a:lnTo>
                  <a:lnTo>
                    <a:pt x="3048" y="78231"/>
                  </a:lnTo>
                  <a:lnTo>
                    <a:pt x="3048" y="52831"/>
                  </a:lnTo>
                  <a:lnTo>
                    <a:pt x="7619" y="52831"/>
                  </a:lnTo>
                  <a:lnTo>
                    <a:pt x="7619" y="40131"/>
                  </a:lnTo>
                  <a:lnTo>
                    <a:pt x="15239" y="40131"/>
                  </a:lnTo>
                  <a:lnTo>
                    <a:pt x="15239" y="27431"/>
                  </a:lnTo>
                  <a:lnTo>
                    <a:pt x="27431" y="27431"/>
                  </a:lnTo>
                  <a:lnTo>
                    <a:pt x="27431" y="14731"/>
                  </a:lnTo>
                  <a:lnTo>
                    <a:pt x="53339" y="14731"/>
                  </a:lnTo>
                  <a:lnTo>
                    <a:pt x="53339" y="2420"/>
                  </a:lnTo>
                  <a:close/>
                </a:path>
                <a:path w="4267200" h="3088640">
                  <a:moveTo>
                    <a:pt x="4571" y="52831"/>
                  </a:moveTo>
                  <a:lnTo>
                    <a:pt x="3048" y="52831"/>
                  </a:lnTo>
                  <a:lnTo>
                    <a:pt x="3048" y="65531"/>
                  </a:lnTo>
                  <a:lnTo>
                    <a:pt x="4571" y="65531"/>
                  </a:lnTo>
                  <a:lnTo>
                    <a:pt x="4571" y="52831"/>
                  </a:lnTo>
                  <a:close/>
                </a:path>
                <a:path w="4267200" h="3088640">
                  <a:moveTo>
                    <a:pt x="4215383" y="2722"/>
                  </a:moveTo>
                  <a:lnTo>
                    <a:pt x="4215383" y="14731"/>
                  </a:lnTo>
                  <a:lnTo>
                    <a:pt x="4241291" y="14731"/>
                  </a:lnTo>
                  <a:lnTo>
                    <a:pt x="4241291" y="27431"/>
                  </a:lnTo>
                  <a:lnTo>
                    <a:pt x="4253483" y="27431"/>
                  </a:lnTo>
                  <a:lnTo>
                    <a:pt x="4253483" y="40131"/>
                  </a:lnTo>
                  <a:lnTo>
                    <a:pt x="4261103" y="40131"/>
                  </a:lnTo>
                  <a:lnTo>
                    <a:pt x="4261103" y="52831"/>
                  </a:lnTo>
                  <a:lnTo>
                    <a:pt x="4264678" y="528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15383" y="2722"/>
                  </a:lnTo>
                  <a:close/>
                </a:path>
                <a:path w="4267200" h="3088640">
                  <a:moveTo>
                    <a:pt x="16763" y="27431"/>
                  </a:moveTo>
                  <a:lnTo>
                    <a:pt x="15239" y="27431"/>
                  </a:lnTo>
                  <a:lnTo>
                    <a:pt x="15239" y="40131"/>
                  </a:lnTo>
                  <a:lnTo>
                    <a:pt x="16763" y="40131"/>
                  </a:lnTo>
                  <a:lnTo>
                    <a:pt x="16763" y="27431"/>
                  </a:lnTo>
                  <a:close/>
                </a:path>
                <a:path w="4267200" h="3088640">
                  <a:moveTo>
                    <a:pt x="4253483" y="27431"/>
                  </a:moveTo>
                  <a:lnTo>
                    <a:pt x="4251959" y="27431"/>
                  </a:lnTo>
                  <a:lnTo>
                    <a:pt x="4251959" y="40131"/>
                  </a:lnTo>
                  <a:lnTo>
                    <a:pt x="4253483" y="40131"/>
                  </a:lnTo>
                  <a:lnTo>
                    <a:pt x="4253483" y="27431"/>
                  </a:lnTo>
                  <a:close/>
                </a:path>
                <a:path w="4267200" h="3088640">
                  <a:moveTo>
                    <a:pt x="28956" y="14731"/>
                  </a:moveTo>
                  <a:lnTo>
                    <a:pt x="27431" y="14731"/>
                  </a:lnTo>
                  <a:lnTo>
                    <a:pt x="27431" y="27431"/>
                  </a:lnTo>
                  <a:lnTo>
                    <a:pt x="28956" y="27431"/>
                  </a:lnTo>
                  <a:lnTo>
                    <a:pt x="28956" y="14731"/>
                  </a:lnTo>
                  <a:close/>
                </a:path>
                <a:path w="4267200" h="3088640">
                  <a:moveTo>
                    <a:pt x="4241291" y="14731"/>
                  </a:moveTo>
                  <a:lnTo>
                    <a:pt x="4239767" y="14731"/>
                  </a:lnTo>
                  <a:lnTo>
                    <a:pt x="4239767" y="27431"/>
                  </a:lnTo>
                  <a:lnTo>
                    <a:pt x="4241291" y="27431"/>
                  </a:lnTo>
                  <a:lnTo>
                    <a:pt x="4241291" y="14731"/>
                  </a:lnTo>
                  <a:close/>
                </a:path>
                <a:path w="4267200" h="3088640">
                  <a:moveTo>
                    <a:pt x="4201667" y="0"/>
                  </a:moveTo>
                  <a:lnTo>
                    <a:pt x="65531" y="0"/>
                  </a:lnTo>
                  <a:lnTo>
                    <a:pt x="53339" y="2420"/>
                  </a:lnTo>
                  <a:lnTo>
                    <a:pt x="53339" y="14731"/>
                  </a:lnTo>
                  <a:lnTo>
                    <a:pt x="67056" y="14731"/>
                  </a:lnTo>
                  <a:lnTo>
                    <a:pt x="67056" y="2031"/>
                  </a:lnTo>
                  <a:lnTo>
                    <a:pt x="4211903" y="2031"/>
                  </a:lnTo>
                  <a:lnTo>
                    <a:pt x="4201667" y="0"/>
                  </a:lnTo>
                  <a:close/>
                </a:path>
                <a:path w="4267200" h="3088640">
                  <a:moveTo>
                    <a:pt x="4211903" y="2031"/>
                  </a:moveTo>
                  <a:lnTo>
                    <a:pt x="4201667" y="2031"/>
                  </a:lnTo>
                  <a:lnTo>
                    <a:pt x="4201667" y="14731"/>
                  </a:lnTo>
                  <a:lnTo>
                    <a:pt x="4215383" y="14731"/>
                  </a:lnTo>
                  <a:lnTo>
                    <a:pt x="4215383" y="2722"/>
                  </a:lnTo>
                  <a:lnTo>
                    <a:pt x="4211903" y="2031"/>
                  </a:lnTo>
                  <a:close/>
                </a:path>
                <a:path w="4267200" h="3088640">
                  <a:moveTo>
                    <a:pt x="18287" y="3075431"/>
                  </a:moveTo>
                  <a:lnTo>
                    <a:pt x="16763" y="3075431"/>
                  </a:lnTo>
                  <a:lnTo>
                    <a:pt x="16763" y="3077356"/>
                  </a:lnTo>
                  <a:lnTo>
                    <a:pt x="18287" y="3079629"/>
                  </a:lnTo>
                  <a:lnTo>
                    <a:pt x="18287" y="3075431"/>
                  </a:lnTo>
                  <a:close/>
                </a:path>
                <a:path w="4267200" h="3088640">
                  <a:moveTo>
                    <a:pt x="16763" y="3075431"/>
                  </a:moveTo>
                  <a:lnTo>
                    <a:pt x="15473" y="3075431"/>
                  </a:lnTo>
                  <a:lnTo>
                    <a:pt x="16763" y="3077356"/>
                  </a:lnTo>
                  <a:lnTo>
                    <a:pt x="16763" y="3075431"/>
                  </a:lnTo>
                  <a:close/>
                </a:path>
                <a:path w="4267200" h="3088640">
                  <a:moveTo>
                    <a:pt x="9143" y="3062731"/>
                  </a:moveTo>
                  <a:lnTo>
                    <a:pt x="7619" y="3062731"/>
                  </a:lnTo>
                  <a:lnTo>
                    <a:pt x="7619" y="3063718"/>
                  </a:lnTo>
                  <a:lnTo>
                    <a:pt x="9143" y="3065991"/>
                  </a:lnTo>
                  <a:lnTo>
                    <a:pt x="9143" y="3062731"/>
                  </a:lnTo>
                  <a:close/>
                </a:path>
                <a:path w="4267200" h="3088640">
                  <a:moveTo>
                    <a:pt x="7619" y="3062731"/>
                  </a:moveTo>
                  <a:lnTo>
                    <a:pt x="6958" y="3062731"/>
                  </a:lnTo>
                  <a:lnTo>
                    <a:pt x="7619" y="3063718"/>
                  </a:lnTo>
                  <a:lnTo>
                    <a:pt x="7619" y="3062731"/>
                  </a:lnTo>
                  <a:close/>
                </a:path>
                <a:path w="4267200" h="3088640">
                  <a:moveTo>
                    <a:pt x="4571" y="3050031"/>
                  </a:moveTo>
                  <a:lnTo>
                    <a:pt x="3126" y="3050031"/>
                  </a:lnTo>
                  <a:lnTo>
                    <a:pt x="4571" y="3057314"/>
                  </a:lnTo>
                  <a:lnTo>
                    <a:pt x="4571" y="3050031"/>
                  </a:lnTo>
                  <a:close/>
                </a:path>
                <a:path w="4267200" h="3088640">
                  <a:moveTo>
                    <a:pt x="4265675" y="57855"/>
                  </a:moveTo>
                  <a:lnTo>
                    <a:pt x="4265675" y="65531"/>
                  </a:lnTo>
                  <a:lnTo>
                    <a:pt x="4267199" y="65531"/>
                  </a:lnTo>
                  <a:lnTo>
                    <a:pt x="4265675" y="57855"/>
                  </a:lnTo>
                  <a:close/>
                </a:path>
                <a:path w="4267200" h="3088640">
                  <a:moveTo>
                    <a:pt x="30480" y="3088131"/>
                  </a:moveTo>
                  <a:lnTo>
                    <a:pt x="30036" y="3088131"/>
                  </a:lnTo>
                  <a:lnTo>
                    <a:pt x="30480" y="3088429"/>
                  </a:lnTo>
                  <a:lnTo>
                    <a:pt x="30480" y="3088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4" name="object 46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571" y="2878835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10668" y="55879"/>
                  </a:lnTo>
                  <a:lnTo>
                    <a:pt x="10668" y="43179"/>
                  </a:lnTo>
                  <a:lnTo>
                    <a:pt x="18287" y="43179"/>
                  </a:lnTo>
                  <a:lnTo>
                    <a:pt x="18287" y="30479"/>
                  </a:lnTo>
                  <a:lnTo>
                    <a:pt x="30480" y="30479"/>
                  </a:lnTo>
                  <a:lnTo>
                    <a:pt x="30480" y="17779"/>
                  </a:lnTo>
                  <a:lnTo>
                    <a:pt x="56387" y="17779"/>
                  </a:lnTo>
                  <a:lnTo>
                    <a:pt x="56387" y="5079"/>
                  </a:lnTo>
                  <a:lnTo>
                    <a:pt x="4273295" y="5079"/>
                  </a:lnTo>
                  <a:lnTo>
                    <a:pt x="4273295" y="0"/>
                  </a:lnTo>
                  <a:close/>
                </a:path>
                <a:path w="4273550" h="2879090">
                  <a:moveTo>
                    <a:pt x="4273295" y="5079"/>
                  </a:moveTo>
                  <a:lnTo>
                    <a:pt x="4218431" y="5079"/>
                  </a:lnTo>
                  <a:lnTo>
                    <a:pt x="4218431" y="17779"/>
                  </a:lnTo>
                  <a:lnTo>
                    <a:pt x="4244339" y="17779"/>
                  </a:lnTo>
                  <a:lnTo>
                    <a:pt x="4244339" y="30479"/>
                  </a:lnTo>
                  <a:lnTo>
                    <a:pt x="4256531" y="30479"/>
                  </a:lnTo>
                  <a:lnTo>
                    <a:pt x="4256531" y="43179"/>
                  </a:lnTo>
                  <a:lnTo>
                    <a:pt x="4264151" y="43179"/>
                  </a:lnTo>
                  <a:lnTo>
                    <a:pt x="4264151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2878835"/>
                  </a:lnTo>
                  <a:lnTo>
                    <a:pt x="4273295" y="2878835"/>
                  </a:lnTo>
                  <a:lnTo>
                    <a:pt x="4273295" y="5079"/>
                  </a:lnTo>
                  <a:close/>
                </a:path>
                <a:path w="4273550" h="287909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287909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287909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0479"/>
                  </a:lnTo>
                  <a:close/>
                </a:path>
                <a:path w="4273550" h="287909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7779"/>
                  </a:lnTo>
                  <a:close/>
                </a:path>
                <a:path w="4273550" h="287909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17779"/>
                  </a:lnTo>
                  <a:close/>
                </a:path>
                <a:path w="4273550" h="287909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287909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5" name="object 47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6" name="object 48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7" name="object 49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8" name="object 50"/>
            <p:cNvSpPr/>
            <p:nvPr/>
          </p:nvSpPr>
          <p:spPr>
            <a:xfrm>
              <a:off x="1642859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59" name="object 51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0" name="object 52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1" name="object 53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2" name="object 54"/>
            <p:cNvSpPr/>
            <p:nvPr/>
          </p:nvSpPr>
          <p:spPr>
            <a:xfrm>
              <a:off x="1642859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3" name="object 55"/>
            <p:cNvSpPr/>
            <p:nvPr/>
          </p:nvSpPr>
          <p:spPr>
            <a:xfrm>
              <a:off x="1642859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4" name="object 56"/>
            <p:cNvSpPr/>
            <p:nvPr/>
          </p:nvSpPr>
          <p:spPr>
            <a:xfrm>
              <a:off x="1642859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5" name="object 57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6" name="object 58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7" name="object 59"/>
            <p:cNvSpPr/>
            <p:nvPr/>
          </p:nvSpPr>
          <p:spPr>
            <a:xfrm>
              <a:off x="1642859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8" name="object 60"/>
            <p:cNvSpPr/>
            <p:nvPr/>
          </p:nvSpPr>
          <p:spPr>
            <a:xfrm>
              <a:off x="1642859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69" name="object 61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0" name="object 62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1" name="object 63"/>
            <p:cNvSpPr/>
            <p:nvPr/>
          </p:nvSpPr>
          <p:spPr>
            <a:xfrm>
              <a:off x="1642859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2" name="object 64"/>
            <p:cNvSpPr/>
            <p:nvPr/>
          </p:nvSpPr>
          <p:spPr>
            <a:xfrm>
              <a:off x="1642859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3" name="object 65"/>
            <p:cNvSpPr/>
            <p:nvPr/>
          </p:nvSpPr>
          <p:spPr>
            <a:xfrm>
              <a:off x="1642859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4" name="object 66"/>
            <p:cNvSpPr/>
            <p:nvPr/>
          </p:nvSpPr>
          <p:spPr>
            <a:xfrm>
              <a:off x="1642859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5" name="object 67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6" name="object 68"/>
            <p:cNvSpPr/>
            <p:nvPr/>
          </p:nvSpPr>
          <p:spPr>
            <a:xfrm>
              <a:off x="1642859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7" name="object 69"/>
            <p:cNvSpPr/>
            <p:nvPr/>
          </p:nvSpPr>
          <p:spPr>
            <a:xfrm>
              <a:off x="1642859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8" name="object 70"/>
            <p:cNvSpPr/>
            <p:nvPr/>
          </p:nvSpPr>
          <p:spPr>
            <a:xfrm>
              <a:off x="1642859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79" name="object 71"/>
            <p:cNvSpPr/>
            <p:nvPr/>
          </p:nvSpPr>
          <p:spPr>
            <a:xfrm>
              <a:off x="1642859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0" name="object 72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1" name="object 73"/>
            <p:cNvSpPr/>
            <p:nvPr/>
          </p:nvSpPr>
          <p:spPr>
            <a:xfrm>
              <a:off x="1642859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2" name="object 74"/>
            <p:cNvSpPr/>
            <p:nvPr/>
          </p:nvSpPr>
          <p:spPr>
            <a:xfrm>
              <a:off x="1642859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3" name="object 75"/>
            <p:cNvSpPr/>
            <p:nvPr/>
          </p:nvSpPr>
          <p:spPr>
            <a:xfrm>
              <a:off x="1642859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4" name="object 76"/>
            <p:cNvSpPr/>
            <p:nvPr/>
          </p:nvSpPr>
          <p:spPr>
            <a:xfrm>
              <a:off x="1642859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5" name="object 77"/>
            <p:cNvSpPr/>
            <p:nvPr/>
          </p:nvSpPr>
          <p:spPr>
            <a:xfrm>
              <a:off x="1642859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6" name="object 78"/>
            <p:cNvSpPr/>
            <p:nvPr/>
          </p:nvSpPr>
          <p:spPr>
            <a:xfrm>
              <a:off x="1642859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7" name="object 79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8" name="object 80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3175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0248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89" name="object 81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572" y="4572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5079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0" name="object 82"/>
            <p:cNvSpPr/>
            <p:nvPr/>
          </p:nvSpPr>
          <p:spPr>
            <a:xfrm>
              <a:off x="1642859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5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572" y="1524"/>
                  </a:lnTo>
                  <a:lnTo>
                    <a:pt x="4572" y="0"/>
                  </a:lnTo>
                  <a:close/>
                </a:path>
                <a:path w="4273550" h="1904">
                  <a:moveTo>
                    <a:pt x="4273296" y="0"/>
                  </a:moveTo>
                  <a:lnTo>
                    <a:pt x="4270248" y="0"/>
                  </a:lnTo>
                  <a:lnTo>
                    <a:pt x="4270248" y="1524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1" name="object 83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572" y="6096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635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2" name="object 84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57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572" y="9144"/>
                  </a:lnTo>
                  <a:lnTo>
                    <a:pt x="4572" y="4572"/>
                  </a:lnTo>
                  <a:lnTo>
                    <a:pt x="4572" y="0"/>
                  </a:lnTo>
                  <a:close/>
                </a:path>
                <a:path w="4273550" h="9525">
                  <a:moveTo>
                    <a:pt x="4273296" y="0"/>
                  </a:moveTo>
                  <a:lnTo>
                    <a:pt x="4270248" y="0"/>
                  </a:lnTo>
                  <a:lnTo>
                    <a:pt x="4270248" y="4572"/>
                  </a:lnTo>
                  <a:lnTo>
                    <a:pt x="4270248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3" name="object 85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57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572" y="7620"/>
                  </a:lnTo>
                  <a:lnTo>
                    <a:pt x="4572" y="3048"/>
                  </a:lnTo>
                  <a:lnTo>
                    <a:pt x="4572" y="0"/>
                  </a:lnTo>
                  <a:close/>
                </a:path>
                <a:path w="4273550" h="7620">
                  <a:moveTo>
                    <a:pt x="4273296" y="0"/>
                  </a:moveTo>
                  <a:lnTo>
                    <a:pt x="4270248" y="0"/>
                  </a:lnTo>
                  <a:lnTo>
                    <a:pt x="4270248" y="3048"/>
                  </a:lnTo>
                  <a:lnTo>
                    <a:pt x="4270248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4" name="object 86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572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5531" y="109727"/>
                  </a:lnTo>
                  <a:lnTo>
                    <a:pt x="65531" y="107695"/>
                  </a:lnTo>
                  <a:lnTo>
                    <a:pt x="32004" y="107695"/>
                  </a:lnTo>
                  <a:lnTo>
                    <a:pt x="32004" y="94995"/>
                  </a:lnTo>
                  <a:lnTo>
                    <a:pt x="19812" y="94995"/>
                  </a:lnTo>
                  <a:lnTo>
                    <a:pt x="19812" y="82295"/>
                  </a:lnTo>
                  <a:lnTo>
                    <a:pt x="10668" y="82295"/>
                  </a:lnTo>
                  <a:lnTo>
                    <a:pt x="10668" y="69595"/>
                  </a:lnTo>
                  <a:lnTo>
                    <a:pt x="7619" y="69595"/>
                  </a:lnTo>
                  <a:lnTo>
                    <a:pt x="7619" y="56895"/>
                  </a:lnTo>
                  <a:lnTo>
                    <a:pt x="6096" y="56895"/>
                  </a:lnTo>
                  <a:lnTo>
                    <a:pt x="6096" y="44195"/>
                  </a:lnTo>
                  <a:lnTo>
                    <a:pt x="4572" y="44195"/>
                  </a:lnTo>
                  <a:lnTo>
                    <a:pt x="4572" y="0"/>
                  </a:lnTo>
                  <a:close/>
                </a:path>
                <a:path w="4273550" h="109854">
                  <a:moveTo>
                    <a:pt x="4209287" y="107695"/>
                  </a:moveTo>
                  <a:lnTo>
                    <a:pt x="65531" y="107695"/>
                  </a:lnTo>
                  <a:lnTo>
                    <a:pt x="65531" y="109727"/>
                  </a:lnTo>
                  <a:lnTo>
                    <a:pt x="4209287" y="109727"/>
                  </a:lnTo>
                  <a:lnTo>
                    <a:pt x="4209287" y="107695"/>
                  </a:lnTo>
                  <a:close/>
                </a:path>
                <a:path w="4273550" h="109854">
                  <a:moveTo>
                    <a:pt x="4273295" y="0"/>
                  </a:moveTo>
                  <a:lnTo>
                    <a:pt x="4270247" y="0"/>
                  </a:lnTo>
                  <a:lnTo>
                    <a:pt x="4270247" y="56895"/>
                  </a:lnTo>
                  <a:lnTo>
                    <a:pt x="4268723" y="56895"/>
                  </a:lnTo>
                  <a:lnTo>
                    <a:pt x="4268723" y="69595"/>
                  </a:lnTo>
                  <a:lnTo>
                    <a:pt x="4264151" y="69595"/>
                  </a:lnTo>
                  <a:lnTo>
                    <a:pt x="4264151" y="82295"/>
                  </a:lnTo>
                  <a:lnTo>
                    <a:pt x="4255007" y="82295"/>
                  </a:lnTo>
                  <a:lnTo>
                    <a:pt x="4255007" y="94995"/>
                  </a:lnTo>
                  <a:lnTo>
                    <a:pt x="4242815" y="94995"/>
                  </a:lnTo>
                  <a:lnTo>
                    <a:pt x="4242815" y="107695"/>
                  </a:lnTo>
                  <a:lnTo>
                    <a:pt x="4209287" y="107695"/>
                  </a:lnTo>
                  <a:lnTo>
                    <a:pt x="4209287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  <a:path w="4273550" h="109854">
                  <a:moveTo>
                    <a:pt x="33528" y="94995"/>
                  </a:moveTo>
                  <a:lnTo>
                    <a:pt x="32004" y="94995"/>
                  </a:lnTo>
                  <a:lnTo>
                    <a:pt x="32004" y="107695"/>
                  </a:lnTo>
                  <a:lnTo>
                    <a:pt x="33528" y="107695"/>
                  </a:lnTo>
                  <a:lnTo>
                    <a:pt x="33528" y="94995"/>
                  </a:lnTo>
                  <a:close/>
                </a:path>
                <a:path w="4273550" h="109854">
                  <a:moveTo>
                    <a:pt x="4242815" y="94995"/>
                  </a:moveTo>
                  <a:lnTo>
                    <a:pt x="4241291" y="94995"/>
                  </a:lnTo>
                  <a:lnTo>
                    <a:pt x="4241291" y="107695"/>
                  </a:lnTo>
                  <a:lnTo>
                    <a:pt x="4242815" y="107695"/>
                  </a:lnTo>
                  <a:lnTo>
                    <a:pt x="4242815" y="94995"/>
                  </a:lnTo>
                  <a:close/>
                </a:path>
                <a:path w="4273550" h="109854">
                  <a:moveTo>
                    <a:pt x="21336" y="82295"/>
                  </a:moveTo>
                  <a:lnTo>
                    <a:pt x="19812" y="82295"/>
                  </a:lnTo>
                  <a:lnTo>
                    <a:pt x="19812" y="94995"/>
                  </a:lnTo>
                  <a:lnTo>
                    <a:pt x="21336" y="94995"/>
                  </a:lnTo>
                  <a:lnTo>
                    <a:pt x="21336" y="82295"/>
                  </a:lnTo>
                  <a:close/>
                </a:path>
                <a:path w="4273550" h="109854">
                  <a:moveTo>
                    <a:pt x="12192" y="69595"/>
                  </a:moveTo>
                  <a:lnTo>
                    <a:pt x="10668" y="69595"/>
                  </a:lnTo>
                  <a:lnTo>
                    <a:pt x="10668" y="82295"/>
                  </a:lnTo>
                  <a:lnTo>
                    <a:pt x="12192" y="82295"/>
                  </a:lnTo>
                  <a:lnTo>
                    <a:pt x="12192" y="69595"/>
                  </a:lnTo>
                  <a:close/>
                </a:path>
                <a:path w="4273550" h="109854">
                  <a:moveTo>
                    <a:pt x="4268723" y="56895"/>
                  </a:moveTo>
                  <a:lnTo>
                    <a:pt x="4267199" y="56895"/>
                  </a:lnTo>
                  <a:lnTo>
                    <a:pt x="4267199" y="69595"/>
                  </a:lnTo>
                  <a:lnTo>
                    <a:pt x="4268723" y="69595"/>
                  </a:lnTo>
                  <a:lnTo>
                    <a:pt x="4268723" y="5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5" name="object 87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12192" y="3065779"/>
                  </a:moveTo>
                  <a:lnTo>
                    <a:pt x="10668" y="3065779"/>
                  </a:lnTo>
                  <a:lnTo>
                    <a:pt x="10668" y="3072764"/>
                  </a:lnTo>
                  <a:lnTo>
                    <a:pt x="12192" y="3075431"/>
                  </a:lnTo>
                  <a:lnTo>
                    <a:pt x="12192" y="3065779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0668" y="3072764"/>
                  </a:lnTo>
                  <a:lnTo>
                    <a:pt x="10668" y="3065779"/>
                  </a:lnTo>
                  <a:lnTo>
                    <a:pt x="7619" y="3065779"/>
                  </a:lnTo>
                  <a:lnTo>
                    <a:pt x="7619" y="3053079"/>
                  </a:lnTo>
                  <a:lnTo>
                    <a:pt x="6096" y="3053079"/>
                  </a:lnTo>
                  <a:lnTo>
                    <a:pt x="6096" y="3040379"/>
                  </a:lnTo>
                  <a:lnTo>
                    <a:pt x="4572" y="3040379"/>
                  </a:lnTo>
                  <a:lnTo>
                    <a:pt x="4572" y="81279"/>
                  </a:lnTo>
                  <a:lnTo>
                    <a:pt x="6096" y="81279"/>
                  </a:lnTo>
                  <a:lnTo>
                    <a:pt x="6096" y="55879"/>
                  </a:lnTo>
                  <a:lnTo>
                    <a:pt x="7747" y="55879"/>
                  </a:lnTo>
                  <a:lnTo>
                    <a:pt x="9143" y="50292"/>
                  </a:lnTo>
                  <a:lnTo>
                    <a:pt x="10668" y="47244"/>
                  </a:lnTo>
                  <a:lnTo>
                    <a:pt x="10668" y="43179"/>
                  </a:lnTo>
                  <a:lnTo>
                    <a:pt x="12772" y="43179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18287" y="32003"/>
                  </a:lnTo>
                  <a:lnTo>
                    <a:pt x="18287" y="30479"/>
                  </a:lnTo>
                  <a:lnTo>
                    <a:pt x="19812" y="30479"/>
                  </a:lnTo>
                  <a:lnTo>
                    <a:pt x="30480" y="19812"/>
                  </a:lnTo>
                  <a:lnTo>
                    <a:pt x="30480" y="17779"/>
                  </a:lnTo>
                  <a:lnTo>
                    <a:pt x="32512" y="17779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56387" y="5079"/>
                  </a:lnTo>
                  <a:lnTo>
                    <a:pt x="4229607" y="5079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66619" y="3065779"/>
                  </a:moveTo>
                  <a:lnTo>
                    <a:pt x="4264151" y="3065779"/>
                  </a:lnTo>
                  <a:lnTo>
                    <a:pt x="4264151" y="3070097"/>
                  </a:lnTo>
                  <a:lnTo>
                    <a:pt x="4266619" y="3065779"/>
                  </a:lnTo>
                  <a:close/>
                </a:path>
                <a:path w="4273550" h="3106420">
                  <a:moveTo>
                    <a:pt x="4268723" y="3053079"/>
                  </a:moveTo>
                  <a:lnTo>
                    <a:pt x="4267199" y="3053079"/>
                  </a:lnTo>
                  <a:lnTo>
                    <a:pt x="4267199" y="3063239"/>
                  </a:lnTo>
                  <a:lnTo>
                    <a:pt x="4268723" y="3060191"/>
                  </a:lnTo>
                  <a:lnTo>
                    <a:pt x="4268723" y="3053079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3991" y="30479"/>
                  </a:lnTo>
                  <a:lnTo>
                    <a:pt x="4256531" y="30479"/>
                  </a:lnTo>
                  <a:lnTo>
                    <a:pt x="4256531" y="33527"/>
                  </a:lnTo>
                  <a:lnTo>
                    <a:pt x="4262047" y="43179"/>
                  </a:lnTo>
                  <a:lnTo>
                    <a:pt x="4264151" y="43179"/>
                  </a:lnTo>
                  <a:lnTo>
                    <a:pt x="4264151" y="50292"/>
                  </a:lnTo>
                  <a:lnTo>
                    <a:pt x="4265548" y="55879"/>
                  </a:lnTo>
                  <a:lnTo>
                    <a:pt x="4268723" y="55879"/>
                  </a:lnTo>
                  <a:lnTo>
                    <a:pt x="4268723" y="68579"/>
                  </a:lnTo>
                  <a:lnTo>
                    <a:pt x="4270247" y="68579"/>
                  </a:lnTo>
                  <a:lnTo>
                    <a:pt x="4270247" y="3053079"/>
                  </a:lnTo>
                  <a:lnTo>
                    <a:pt x="4268723" y="3053079"/>
                  </a:lnTo>
                  <a:lnTo>
                    <a:pt x="4268723" y="3060191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7619" y="55879"/>
                  </a:moveTo>
                  <a:lnTo>
                    <a:pt x="6096" y="55879"/>
                  </a:lnTo>
                  <a:lnTo>
                    <a:pt x="6096" y="68579"/>
                  </a:lnTo>
                  <a:lnTo>
                    <a:pt x="7619" y="68579"/>
                  </a:lnTo>
                  <a:lnTo>
                    <a:pt x="7619" y="558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2003"/>
                  </a:lnTo>
                  <a:lnTo>
                    <a:pt x="18287" y="43179"/>
                  </a:lnTo>
                  <a:lnTo>
                    <a:pt x="19812" y="43179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4255007" y="31699"/>
                  </a:moveTo>
                  <a:lnTo>
                    <a:pt x="4255007" y="43179"/>
                  </a:lnTo>
                  <a:lnTo>
                    <a:pt x="4256531" y="43179"/>
                  </a:lnTo>
                  <a:lnTo>
                    <a:pt x="4256531" y="33527"/>
                  </a:lnTo>
                  <a:lnTo>
                    <a:pt x="4255007" y="31699"/>
                  </a:lnTo>
                  <a:close/>
                </a:path>
                <a:path w="4273550" h="3106420">
                  <a:moveTo>
                    <a:pt x="4256531" y="30479"/>
                  </a:moveTo>
                  <a:lnTo>
                    <a:pt x="4255007" y="30479"/>
                  </a:lnTo>
                  <a:lnTo>
                    <a:pt x="4255007" y="31699"/>
                  </a:lnTo>
                  <a:lnTo>
                    <a:pt x="4256531" y="33527"/>
                  </a:lnTo>
                  <a:lnTo>
                    <a:pt x="4256531" y="30479"/>
                  </a:lnTo>
                  <a:close/>
                </a:path>
                <a:path w="4273550" h="3106420">
                  <a:moveTo>
                    <a:pt x="19812" y="30479"/>
                  </a:moveTo>
                  <a:lnTo>
                    <a:pt x="18287" y="30479"/>
                  </a:lnTo>
                  <a:lnTo>
                    <a:pt x="18287" y="32003"/>
                  </a:lnTo>
                  <a:lnTo>
                    <a:pt x="19812" y="30479"/>
                  </a:lnTo>
                  <a:close/>
                </a:path>
                <a:path w="4273550" h="3106420">
                  <a:moveTo>
                    <a:pt x="32004" y="18288"/>
                  </a:moveTo>
                  <a:lnTo>
                    <a:pt x="30480" y="19812"/>
                  </a:lnTo>
                  <a:lnTo>
                    <a:pt x="30480" y="30479"/>
                  </a:lnTo>
                  <a:lnTo>
                    <a:pt x="32004" y="30479"/>
                  </a:lnTo>
                  <a:lnTo>
                    <a:pt x="32004" y="18288"/>
                  </a:lnTo>
                  <a:close/>
                </a:path>
                <a:path w="4273550" h="3106420">
                  <a:moveTo>
                    <a:pt x="4242815" y="19812"/>
                  </a:moveTo>
                  <a:lnTo>
                    <a:pt x="4242815" y="30479"/>
                  </a:lnTo>
                  <a:lnTo>
                    <a:pt x="4244339" y="30479"/>
                  </a:lnTo>
                  <a:lnTo>
                    <a:pt x="4244339" y="21336"/>
                  </a:lnTo>
                  <a:lnTo>
                    <a:pt x="4242815" y="19812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0783" y="17779"/>
                  </a:lnTo>
                  <a:lnTo>
                    <a:pt x="4244339" y="17779"/>
                  </a:lnTo>
                  <a:lnTo>
                    <a:pt x="4244339" y="21336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4244339" y="17779"/>
                  </a:moveTo>
                  <a:lnTo>
                    <a:pt x="4242815" y="17779"/>
                  </a:lnTo>
                  <a:lnTo>
                    <a:pt x="4242815" y="19812"/>
                  </a:lnTo>
                  <a:lnTo>
                    <a:pt x="4244339" y="21336"/>
                  </a:lnTo>
                  <a:lnTo>
                    <a:pt x="4244339" y="17779"/>
                  </a:lnTo>
                  <a:close/>
                </a:path>
                <a:path w="4273550" h="3106420">
                  <a:moveTo>
                    <a:pt x="32004" y="17779"/>
                  </a:moveTo>
                  <a:lnTo>
                    <a:pt x="30480" y="17779"/>
                  </a:lnTo>
                  <a:lnTo>
                    <a:pt x="30480" y="19812"/>
                  </a:lnTo>
                  <a:lnTo>
                    <a:pt x="32004" y="18288"/>
                  </a:lnTo>
                  <a:lnTo>
                    <a:pt x="32004" y="17779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7779"/>
                  </a:lnTo>
                  <a:lnTo>
                    <a:pt x="34417" y="17779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70104" y="5079"/>
                  </a:moveTo>
                  <a:lnTo>
                    <a:pt x="56387" y="5079"/>
                  </a:lnTo>
                  <a:lnTo>
                    <a:pt x="56387" y="17779"/>
                  </a:lnTo>
                  <a:lnTo>
                    <a:pt x="70104" y="17779"/>
                  </a:lnTo>
                  <a:lnTo>
                    <a:pt x="70104" y="5079"/>
                  </a:lnTo>
                  <a:close/>
                </a:path>
                <a:path w="4273550" h="3106420">
                  <a:moveTo>
                    <a:pt x="4218431" y="5079"/>
                  </a:moveTo>
                  <a:lnTo>
                    <a:pt x="4204715" y="5079"/>
                  </a:lnTo>
                  <a:lnTo>
                    <a:pt x="4204715" y="17779"/>
                  </a:lnTo>
                  <a:lnTo>
                    <a:pt x="4218431" y="17779"/>
                  </a:lnTo>
                  <a:lnTo>
                    <a:pt x="4218431" y="5079"/>
                  </a:lnTo>
                  <a:close/>
                </a:path>
                <a:path w="4273550" h="3106420">
                  <a:moveTo>
                    <a:pt x="4229607" y="5079"/>
                  </a:moveTo>
                  <a:lnTo>
                    <a:pt x="4218431" y="5079"/>
                  </a:ln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8878" y="17779"/>
                  </a:lnTo>
                  <a:lnTo>
                    <a:pt x="4239767" y="17779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2147" y="6096"/>
                  </a:lnTo>
                  <a:lnTo>
                    <a:pt x="4229607" y="5079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  <a:path w="4273550" h="3106420">
                  <a:moveTo>
                    <a:pt x="4209287" y="3103879"/>
                  </a:moveTo>
                  <a:lnTo>
                    <a:pt x="65531" y="3103879"/>
                  </a:lnTo>
                  <a:lnTo>
                    <a:pt x="65531" y="3105302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09287" y="3104997"/>
                  </a:lnTo>
                  <a:lnTo>
                    <a:pt x="4209287" y="3103879"/>
                  </a:lnTo>
                  <a:close/>
                </a:path>
                <a:path w="4273550" h="3106420">
                  <a:moveTo>
                    <a:pt x="65531" y="3103879"/>
                  </a:moveTo>
                  <a:lnTo>
                    <a:pt x="52831" y="3103879"/>
                  </a:lnTo>
                  <a:lnTo>
                    <a:pt x="54863" y="3104387"/>
                  </a:lnTo>
                  <a:lnTo>
                    <a:pt x="60960" y="3104387"/>
                  </a:lnTo>
                  <a:lnTo>
                    <a:pt x="65531" y="3105302"/>
                  </a:lnTo>
                  <a:lnTo>
                    <a:pt x="65531" y="3103879"/>
                  </a:lnTo>
                  <a:close/>
                </a:path>
                <a:path w="4273550" h="3106420">
                  <a:moveTo>
                    <a:pt x="4220971" y="3103879"/>
                  </a:moveTo>
                  <a:lnTo>
                    <a:pt x="4209287" y="3103879"/>
                  </a:lnTo>
                  <a:lnTo>
                    <a:pt x="4209287" y="3104997"/>
                  </a:lnTo>
                  <a:lnTo>
                    <a:pt x="4212335" y="3104387"/>
                  </a:lnTo>
                  <a:lnTo>
                    <a:pt x="4218431" y="3104387"/>
                  </a:lnTo>
                  <a:lnTo>
                    <a:pt x="4220971" y="3103879"/>
                  </a:lnTo>
                  <a:close/>
                </a:path>
                <a:path w="4273550" h="3106420">
                  <a:moveTo>
                    <a:pt x="33528" y="3091179"/>
                  </a:moveTo>
                  <a:lnTo>
                    <a:pt x="32004" y="3091179"/>
                  </a:lnTo>
                  <a:lnTo>
                    <a:pt x="32004" y="3094590"/>
                  </a:lnTo>
                  <a:lnTo>
                    <a:pt x="33528" y="3095461"/>
                  </a:lnTo>
                  <a:lnTo>
                    <a:pt x="33528" y="3091179"/>
                  </a:lnTo>
                  <a:close/>
                </a:path>
                <a:path w="4273550" h="3106420">
                  <a:moveTo>
                    <a:pt x="32004" y="3091179"/>
                  </a:moveTo>
                  <a:lnTo>
                    <a:pt x="27431" y="3091179"/>
                  </a:lnTo>
                  <a:lnTo>
                    <a:pt x="30480" y="3093719"/>
                  </a:lnTo>
                  <a:lnTo>
                    <a:pt x="32004" y="3094590"/>
                  </a:lnTo>
                  <a:lnTo>
                    <a:pt x="32004" y="3091179"/>
                  </a:lnTo>
                  <a:close/>
                </a:path>
                <a:path w="4273550" h="3106420">
                  <a:moveTo>
                    <a:pt x="19812" y="3078479"/>
                  </a:moveTo>
                  <a:lnTo>
                    <a:pt x="14369" y="3078479"/>
                  </a:lnTo>
                  <a:lnTo>
                    <a:pt x="19812" y="3086099"/>
                  </a:lnTo>
                  <a:lnTo>
                    <a:pt x="19812" y="3078479"/>
                  </a:lnTo>
                  <a:close/>
                </a:path>
                <a:path w="4273550" h="3106420">
                  <a:moveTo>
                    <a:pt x="21336" y="3078479"/>
                  </a:moveTo>
                  <a:lnTo>
                    <a:pt x="19812" y="3078479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21336" y="3078479"/>
                  </a:lnTo>
                  <a:close/>
                </a:path>
                <a:path w="4273550" h="3106420">
                  <a:moveTo>
                    <a:pt x="4258926" y="3078479"/>
                  </a:moveTo>
                  <a:lnTo>
                    <a:pt x="4255007" y="3078479"/>
                  </a:lnTo>
                  <a:lnTo>
                    <a:pt x="4255007" y="3083966"/>
                  </a:lnTo>
                  <a:lnTo>
                    <a:pt x="4258926" y="3078479"/>
                  </a:lnTo>
                  <a:close/>
                </a:path>
                <a:path w="4273550" h="3106420">
                  <a:moveTo>
                    <a:pt x="4242815" y="3091179"/>
                  </a:moveTo>
                  <a:lnTo>
                    <a:pt x="4241291" y="3091179"/>
                  </a:lnTo>
                  <a:lnTo>
                    <a:pt x="4241291" y="3094590"/>
                  </a:lnTo>
                  <a:lnTo>
                    <a:pt x="4242815" y="3093719"/>
                  </a:lnTo>
                  <a:lnTo>
                    <a:pt x="4242815" y="3091179"/>
                  </a:lnTo>
                  <a:close/>
                </a:path>
                <a:path w="4273550" h="3106420">
                  <a:moveTo>
                    <a:pt x="4246371" y="3091179"/>
                  </a:moveTo>
                  <a:lnTo>
                    <a:pt x="4242815" y="3091179"/>
                  </a:lnTo>
                  <a:lnTo>
                    <a:pt x="4242815" y="3093719"/>
                  </a:lnTo>
                  <a:lnTo>
                    <a:pt x="4246371" y="3091179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6" name="object 88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7" name="object 89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8" name="object 90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499" name="object 91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0" name="object 92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1" name="object 93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2" name="object 94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3" name="object 95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4" name="object 96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5" name="object 97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6" name="object 98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7" name="object 99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8" name="object 100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09" name="object 101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0" name="object 102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1" name="object 103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2" name="object 104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3" name="object 105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4" name="object 106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5" name="object 107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6" name="object 108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7" name="object 109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8" name="object 110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19" name="object 111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0" name="object 112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1" name="object 113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2" name="object 114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3" name="object 115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4" name="object 116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5" name="object 117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6" name="object 118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7" name="object 119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8" name="object 120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29" name="object 121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0" name="object 122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1" name="object 123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2" name="object 124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3" name="object 125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4" name="object 126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5" name="object 127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6" name="object 128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7" name="object 129"/>
            <p:cNvSpPr/>
            <p:nvPr/>
          </p:nvSpPr>
          <p:spPr>
            <a:xfrm>
              <a:off x="1645919" y="1469135"/>
              <a:ext cx="4267200" cy="3100070"/>
            </a:xfrm>
            <a:custGeom>
              <a:avLst/>
              <a:ahLst/>
              <a:rect l="l" t="t" r="r" b="b"/>
              <a:pathLst>
                <a:path w="4267200" h="3100070">
                  <a:moveTo>
                    <a:pt x="4201667" y="0"/>
                  </a:moveTo>
                  <a:lnTo>
                    <a:pt x="65531" y="0"/>
                  </a:lnTo>
                  <a:lnTo>
                    <a:pt x="39862" y="5095"/>
                  </a:lnTo>
                  <a:lnTo>
                    <a:pt x="19050" y="19050"/>
                  </a:lnTo>
                  <a:lnTo>
                    <a:pt x="5095" y="39862"/>
                  </a:lnTo>
                  <a:lnTo>
                    <a:pt x="0" y="65531"/>
                  </a:lnTo>
                  <a:lnTo>
                    <a:pt x="0" y="3034283"/>
                  </a:lnTo>
                  <a:lnTo>
                    <a:pt x="5095" y="3059953"/>
                  </a:lnTo>
                  <a:lnTo>
                    <a:pt x="19050" y="3080765"/>
                  </a:lnTo>
                  <a:lnTo>
                    <a:pt x="39862" y="3094720"/>
                  </a:lnTo>
                  <a:lnTo>
                    <a:pt x="65531" y="3099815"/>
                  </a:lnTo>
                  <a:lnTo>
                    <a:pt x="4201667" y="3099815"/>
                  </a:lnTo>
                  <a:lnTo>
                    <a:pt x="4227337" y="3094720"/>
                  </a:lnTo>
                  <a:lnTo>
                    <a:pt x="4248149" y="3080765"/>
                  </a:lnTo>
                  <a:lnTo>
                    <a:pt x="4262104" y="3059953"/>
                  </a:lnTo>
                  <a:lnTo>
                    <a:pt x="4267199" y="3034283"/>
                  </a:lnTo>
                  <a:lnTo>
                    <a:pt x="4267199" y="65531"/>
                  </a:lnTo>
                  <a:lnTo>
                    <a:pt x="4262104" y="39862"/>
                  </a:lnTo>
                  <a:lnTo>
                    <a:pt x="4248149" y="19050"/>
                  </a:lnTo>
                  <a:lnTo>
                    <a:pt x="4227337" y="5095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8" name="object 130"/>
            <p:cNvSpPr/>
            <p:nvPr/>
          </p:nvSpPr>
          <p:spPr>
            <a:xfrm>
              <a:off x="1642871" y="1466087"/>
              <a:ext cx="4273550" cy="2879090"/>
            </a:xfrm>
            <a:custGeom>
              <a:avLst/>
              <a:ahLst/>
              <a:rect l="l" t="t" r="r" b="b"/>
              <a:pathLst>
                <a:path w="4273550" h="2879090">
                  <a:moveTo>
                    <a:pt x="4273295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4273295" y="2878835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39" name="object 131"/>
            <p:cNvSpPr/>
            <p:nvPr/>
          </p:nvSpPr>
          <p:spPr>
            <a:xfrm>
              <a:off x="1642859" y="4344923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0" name="object 132"/>
            <p:cNvSpPr/>
            <p:nvPr/>
          </p:nvSpPr>
          <p:spPr>
            <a:xfrm>
              <a:off x="1642859" y="4354067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1" name="object 133"/>
            <p:cNvSpPr/>
            <p:nvPr/>
          </p:nvSpPr>
          <p:spPr>
            <a:xfrm>
              <a:off x="1642859" y="4361687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2" name="object 134"/>
            <p:cNvSpPr/>
            <p:nvPr/>
          </p:nvSpPr>
          <p:spPr>
            <a:xfrm>
              <a:off x="1642871" y="436778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3" name="object 135"/>
            <p:cNvSpPr/>
            <p:nvPr/>
          </p:nvSpPr>
          <p:spPr>
            <a:xfrm>
              <a:off x="1642859" y="4369307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4" name="object 136"/>
            <p:cNvSpPr/>
            <p:nvPr/>
          </p:nvSpPr>
          <p:spPr>
            <a:xfrm>
              <a:off x="1642859" y="437387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5" name="object 137"/>
            <p:cNvSpPr/>
            <p:nvPr/>
          </p:nvSpPr>
          <p:spPr>
            <a:xfrm>
              <a:off x="1642859" y="43769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6" name="object 138"/>
            <p:cNvSpPr/>
            <p:nvPr/>
          </p:nvSpPr>
          <p:spPr>
            <a:xfrm>
              <a:off x="1642871" y="43799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7" name="object 139"/>
            <p:cNvSpPr/>
            <p:nvPr/>
          </p:nvSpPr>
          <p:spPr>
            <a:xfrm>
              <a:off x="1642871" y="43814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8" name="object 140"/>
            <p:cNvSpPr/>
            <p:nvPr/>
          </p:nvSpPr>
          <p:spPr>
            <a:xfrm>
              <a:off x="1642871" y="43830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49" name="object 141"/>
            <p:cNvSpPr/>
            <p:nvPr/>
          </p:nvSpPr>
          <p:spPr>
            <a:xfrm>
              <a:off x="1642859" y="438454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0" name="object 142"/>
            <p:cNvSpPr/>
            <p:nvPr/>
          </p:nvSpPr>
          <p:spPr>
            <a:xfrm>
              <a:off x="1642859" y="4387595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1" name="object 143"/>
            <p:cNvSpPr/>
            <p:nvPr/>
          </p:nvSpPr>
          <p:spPr>
            <a:xfrm>
              <a:off x="1642871" y="439064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2" name="object 144"/>
            <p:cNvSpPr/>
            <p:nvPr/>
          </p:nvSpPr>
          <p:spPr>
            <a:xfrm>
              <a:off x="1642871" y="439216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3" name="object 145"/>
            <p:cNvSpPr/>
            <p:nvPr/>
          </p:nvSpPr>
          <p:spPr>
            <a:xfrm>
              <a:off x="1642859" y="4393691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4" name="object 146"/>
            <p:cNvSpPr/>
            <p:nvPr/>
          </p:nvSpPr>
          <p:spPr>
            <a:xfrm>
              <a:off x="1642859" y="439673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5" name="object 147"/>
            <p:cNvSpPr/>
            <p:nvPr/>
          </p:nvSpPr>
          <p:spPr>
            <a:xfrm>
              <a:off x="1642871" y="43997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6" name="object 148"/>
            <p:cNvSpPr/>
            <p:nvPr/>
          </p:nvSpPr>
          <p:spPr>
            <a:xfrm>
              <a:off x="1642871" y="440131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7" name="object 149"/>
            <p:cNvSpPr/>
            <p:nvPr/>
          </p:nvSpPr>
          <p:spPr>
            <a:xfrm>
              <a:off x="1642871" y="440283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8" name="object 150"/>
            <p:cNvSpPr/>
            <p:nvPr/>
          </p:nvSpPr>
          <p:spPr>
            <a:xfrm>
              <a:off x="1642871" y="440435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59" name="object 151"/>
            <p:cNvSpPr/>
            <p:nvPr/>
          </p:nvSpPr>
          <p:spPr>
            <a:xfrm>
              <a:off x="1642859" y="4405883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0" name="object 152"/>
            <p:cNvSpPr/>
            <p:nvPr/>
          </p:nvSpPr>
          <p:spPr>
            <a:xfrm>
              <a:off x="1642871" y="440893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1" name="object 153"/>
            <p:cNvSpPr/>
            <p:nvPr/>
          </p:nvSpPr>
          <p:spPr>
            <a:xfrm>
              <a:off x="1642871" y="441045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2" name="object 154"/>
            <p:cNvSpPr/>
            <p:nvPr/>
          </p:nvSpPr>
          <p:spPr>
            <a:xfrm>
              <a:off x="1642871" y="441197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3" name="object 155"/>
            <p:cNvSpPr/>
            <p:nvPr/>
          </p:nvSpPr>
          <p:spPr>
            <a:xfrm>
              <a:off x="1642871" y="441350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4" name="object 156"/>
            <p:cNvSpPr/>
            <p:nvPr/>
          </p:nvSpPr>
          <p:spPr>
            <a:xfrm>
              <a:off x="1642859" y="441502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5" name="object 157"/>
            <p:cNvSpPr/>
            <p:nvPr/>
          </p:nvSpPr>
          <p:spPr>
            <a:xfrm>
              <a:off x="1642871" y="441807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6" name="object 158"/>
            <p:cNvSpPr/>
            <p:nvPr/>
          </p:nvSpPr>
          <p:spPr>
            <a:xfrm>
              <a:off x="1642871" y="4419599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7" name="object 159"/>
            <p:cNvSpPr/>
            <p:nvPr/>
          </p:nvSpPr>
          <p:spPr>
            <a:xfrm>
              <a:off x="1642871" y="4421123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8" name="object 160"/>
            <p:cNvSpPr/>
            <p:nvPr/>
          </p:nvSpPr>
          <p:spPr>
            <a:xfrm>
              <a:off x="1642871" y="442264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69" name="object 161"/>
            <p:cNvSpPr/>
            <p:nvPr/>
          </p:nvSpPr>
          <p:spPr>
            <a:xfrm>
              <a:off x="1642871" y="4424171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0" name="object 162"/>
            <p:cNvSpPr/>
            <p:nvPr/>
          </p:nvSpPr>
          <p:spPr>
            <a:xfrm>
              <a:off x="1642871" y="4425695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1" name="object 163"/>
            <p:cNvSpPr/>
            <p:nvPr/>
          </p:nvSpPr>
          <p:spPr>
            <a:xfrm>
              <a:off x="1642859" y="4427219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2" name="object 164"/>
            <p:cNvSpPr/>
            <p:nvPr/>
          </p:nvSpPr>
          <p:spPr>
            <a:xfrm>
              <a:off x="1642859" y="4430267"/>
              <a:ext cx="4273550" cy="3175"/>
            </a:xfrm>
            <a:custGeom>
              <a:avLst/>
              <a:ahLst/>
              <a:rect l="l" t="t" r="r" b="b"/>
              <a:pathLst>
                <a:path w="4273550" h="3175">
                  <a:moveTo>
                    <a:pt x="4273296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73296" y="3048"/>
                  </a:lnTo>
                  <a:lnTo>
                    <a:pt x="4273296" y="1524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3" name="object 165"/>
            <p:cNvSpPr/>
            <p:nvPr/>
          </p:nvSpPr>
          <p:spPr>
            <a:xfrm>
              <a:off x="1642859" y="4433315"/>
              <a:ext cx="4273550" cy="5080"/>
            </a:xfrm>
            <a:custGeom>
              <a:avLst/>
              <a:ahLst/>
              <a:rect l="l" t="t" r="r" b="b"/>
              <a:pathLst>
                <a:path w="4273550" h="5079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4572"/>
                  </a:lnTo>
                  <a:lnTo>
                    <a:pt x="4273296" y="4572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4" name="object 166"/>
            <p:cNvSpPr/>
            <p:nvPr/>
          </p:nvSpPr>
          <p:spPr>
            <a:xfrm>
              <a:off x="1642871" y="4437887"/>
              <a:ext cx="4273550" cy="1905"/>
            </a:xfrm>
            <a:custGeom>
              <a:avLst/>
              <a:ahLst/>
              <a:rect l="l" t="t" r="r" b="b"/>
              <a:pathLst>
                <a:path w="4273550" h="1904">
                  <a:moveTo>
                    <a:pt x="427329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4273295" y="1524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5" name="object 167"/>
            <p:cNvSpPr/>
            <p:nvPr/>
          </p:nvSpPr>
          <p:spPr>
            <a:xfrm>
              <a:off x="1642859" y="4439411"/>
              <a:ext cx="4273550" cy="6350"/>
            </a:xfrm>
            <a:custGeom>
              <a:avLst/>
              <a:ahLst/>
              <a:rect l="l" t="t" r="r" b="b"/>
              <a:pathLst>
                <a:path w="4273550" h="635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6096"/>
                  </a:lnTo>
                  <a:lnTo>
                    <a:pt x="4273296" y="6096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6" name="object 168"/>
            <p:cNvSpPr/>
            <p:nvPr/>
          </p:nvSpPr>
          <p:spPr>
            <a:xfrm>
              <a:off x="1642859" y="4445507"/>
              <a:ext cx="4273550" cy="9525"/>
            </a:xfrm>
            <a:custGeom>
              <a:avLst/>
              <a:ahLst/>
              <a:rect l="l" t="t" r="r" b="b"/>
              <a:pathLst>
                <a:path w="4273550" h="9525">
                  <a:moveTo>
                    <a:pt x="42732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9144"/>
                  </a:lnTo>
                  <a:lnTo>
                    <a:pt x="4273296" y="9144"/>
                  </a:lnTo>
                  <a:lnTo>
                    <a:pt x="4273296" y="4572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7" name="object 169"/>
            <p:cNvSpPr/>
            <p:nvPr/>
          </p:nvSpPr>
          <p:spPr>
            <a:xfrm>
              <a:off x="1642859" y="4454651"/>
              <a:ext cx="4273550" cy="7620"/>
            </a:xfrm>
            <a:custGeom>
              <a:avLst/>
              <a:ahLst/>
              <a:rect l="l" t="t" r="r" b="b"/>
              <a:pathLst>
                <a:path w="4273550" h="7620">
                  <a:moveTo>
                    <a:pt x="427329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7620"/>
                  </a:lnTo>
                  <a:lnTo>
                    <a:pt x="4273296" y="7620"/>
                  </a:lnTo>
                  <a:lnTo>
                    <a:pt x="4273296" y="3048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8" name="object 170"/>
            <p:cNvSpPr/>
            <p:nvPr/>
          </p:nvSpPr>
          <p:spPr>
            <a:xfrm>
              <a:off x="1642871" y="4462271"/>
              <a:ext cx="4273550" cy="109855"/>
            </a:xfrm>
            <a:custGeom>
              <a:avLst/>
              <a:ahLst/>
              <a:rect l="l" t="t" r="r" b="b"/>
              <a:pathLst>
                <a:path w="4273550" h="109854">
                  <a:moveTo>
                    <a:pt x="42732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273295" y="109727"/>
                  </a:lnTo>
                  <a:lnTo>
                    <a:pt x="427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79" name="object 171"/>
            <p:cNvSpPr/>
            <p:nvPr/>
          </p:nvSpPr>
          <p:spPr>
            <a:xfrm>
              <a:off x="1642871" y="1466087"/>
              <a:ext cx="4273550" cy="3106420"/>
            </a:xfrm>
            <a:custGeom>
              <a:avLst/>
              <a:ahLst/>
              <a:rect l="l" t="t" r="r" b="b"/>
              <a:pathLst>
                <a:path w="4273550" h="3106420">
                  <a:moveTo>
                    <a:pt x="4212335" y="3104387"/>
                  </a:moveTo>
                  <a:lnTo>
                    <a:pt x="60960" y="3104387"/>
                  </a:lnTo>
                  <a:lnTo>
                    <a:pt x="68580" y="3105911"/>
                  </a:lnTo>
                  <a:lnTo>
                    <a:pt x="4204715" y="3105911"/>
                  </a:lnTo>
                  <a:lnTo>
                    <a:pt x="4212335" y="3104387"/>
                  </a:lnTo>
                  <a:close/>
                </a:path>
                <a:path w="4273550" h="3106420">
                  <a:moveTo>
                    <a:pt x="4256023" y="24383"/>
                  </a:moveTo>
                  <a:lnTo>
                    <a:pt x="4248911" y="24383"/>
                  </a:lnTo>
                  <a:lnTo>
                    <a:pt x="4256531" y="33527"/>
                  </a:lnTo>
                  <a:lnTo>
                    <a:pt x="4262627" y="44196"/>
                  </a:lnTo>
                  <a:lnTo>
                    <a:pt x="4261103" y="44196"/>
                  </a:lnTo>
                  <a:lnTo>
                    <a:pt x="4264151" y="50292"/>
                  </a:lnTo>
                  <a:lnTo>
                    <a:pt x="4265675" y="56388"/>
                  </a:lnTo>
                  <a:lnTo>
                    <a:pt x="4265675" y="62483"/>
                  </a:lnTo>
                  <a:lnTo>
                    <a:pt x="4267199" y="68579"/>
                  </a:lnTo>
                  <a:lnTo>
                    <a:pt x="4267199" y="3037331"/>
                  </a:lnTo>
                  <a:lnTo>
                    <a:pt x="4265675" y="3044951"/>
                  </a:lnTo>
                  <a:lnTo>
                    <a:pt x="4265675" y="3049523"/>
                  </a:lnTo>
                  <a:lnTo>
                    <a:pt x="4264151" y="3055619"/>
                  </a:lnTo>
                  <a:lnTo>
                    <a:pt x="4261103" y="3061715"/>
                  </a:lnTo>
                  <a:lnTo>
                    <a:pt x="4262627" y="3061715"/>
                  </a:lnTo>
                  <a:lnTo>
                    <a:pt x="4256531" y="3072383"/>
                  </a:lnTo>
                  <a:lnTo>
                    <a:pt x="4248911" y="3081527"/>
                  </a:lnTo>
                  <a:lnTo>
                    <a:pt x="4239767" y="3089147"/>
                  </a:lnTo>
                  <a:lnTo>
                    <a:pt x="4229099" y="3093719"/>
                  </a:lnTo>
                  <a:lnTo>
                    <a:pt x="4223003" y="3096767"/>
                  </a:lnTo>
                  <a:lnTo>
                    <a:pt x="4216907" y="3098291"/>
                  </a:lnTo>
                  <a:lnTo>
                    <a:pt x="4210811" y="3098291"/>
                  </a:lnTo>
                  <a:lnTo>
                    <a:pt x="4204715" y="3099815"/>
                  </a:lnTo>
                  <a:lnTo>
                    <a:pt x="42672" y="3099815"/>
                  </a:lnTo>
                  <a:lnTo>
                    <a:pt x="48768" y="3102863"/>
                  </a:lnTo>
                  <a:lnTo>
                    <a:pt x="54863" y="3104387"/>
                  </a:lnTo>
                  <a:lnTo>
                    <a:pt x="4218431" y="3104387"/>
                  </a:lnTo>
                  <a:lnTo>
                    <a:pt x="4226051" y="3102863"/>
                  </a:lnTo>
                  <a:lnTo>
                    <a:pt x="4261103" y="3075431"/>
                  </a:lnTo>
                  <a:lnTo>
                    <a:pt x="4267199" y="3064763"/>
                  </a:lnTo>
                  <a:lnTo>
                    <a:pt x="4267199" y="3063239"/>
                  </a:lnTo>
                  <a:lnTo>
                    <a:pt x="4270247" y="3057143"/>
                  </a:lnTo>
                  <a:lnTo>
                    <a:pt x="4273295" y="3044951"/>
                  </a:lnTo>
                  <a:lnTo>
                    <a:pt x="4273295" y="60959"/>
                  </a:lnTo>
                  <a:lnTo>
                    <a:pt x="4271771" y="54864"/>
                  </a:lnTo>
                  <a:lnTo>
                    <a:pt x="4270247" y="47244"/>
                  </a:lnTo>
                  <a:lnTo>
                    <a:pt x="4267199" y="42672"/>
                  </a:lnTo>
                  <a:lnTo>
                    <a:pt x="4267199" y="41148"/>
                  </a:lnTo>
                  <a:lnTo>
                    <a:pt x="4261103" y="30479"/>
                  </a:lnTo>
                  <a:lnTo>
                    <a:pt x="4256023" y="24383"/>
                  </a:lnTo>
                  <a:close/>
                </a:path>
                <a:path w="4273550" h="3106420">
                  <a:moveTo>
                    <a:pt x="4218431" y="1524"/>
                  </a:moveTo>
                  <a:lnTo>
                    <a:pt x="54863" y="1524"/>
                  </a:lnTo>
                  <a:lnTo>
                    <a:pt x="48768" y="3048"/>
                  </a:lnTo>
                  <a:lnTo>
                    <a:pt x="42672" y="6096"/>
                  </a:lnTo>
                  <a:lnTo>
                    <a:pt x="41148" y="6096"/>
                  </a:lnTo>
                  <a:lnTo>
                    <a:pt x="30480" y="12192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2192" y="30479"/>
                  </a:lnTo>
                  <a:lnTo>
                    <a:pt x="6096" y="41148"/>
                  </a:lnTo>
                  <a:lnTo>
                    <a:pt x="6096" y="42672"/>
                  </a:lnTo>
                  <a:lnTo>
                    <a:pt x="3048" y="48768"/>
                  </a:lnTo>
                  <a:lnTo>
                    <a:pt x="1524" y="54864"/>
                  </a:lnTo>
                  <a:lnTo>
                    <a:pt x="1524" y="60959"/>
                  </a:lnTo>
                  <a:lnTo>
                    <a:pt x="0" y="68579"/>
                  </a:lnTo>
                  <a:lnTo>
                    <a:pt x="0" y="3037331"/>
                  </a:lnTo>
                  <a:lnTo>
                    <a:pt x="1524" y="3044951"/>
                  </a:lnTo>
                  <a:lnTo>
                    <a:pt x="1524" y="3051047"/>
                  </a:lnTo>
                  <a:lnTo>
                    <a:pt x="3048" y="3058667"/>
                  </a:lnTo>
                  <a:lnTo>
                    <a:pt x="6096" y="3063239"/>
                  </a:lnTo>
                  <a:lnTo>
                    <a:pt x="6096" y="3064763"/>
                  </a:lnTo>
                  <a:lnTo>
                    <a:pt x="12192" y="3075431"/>
                  </a:lnTo>
                  <a:lnTo>
                    <a:pt x="19812" y="3086099"/>
                  </a:lnTo>
                  <a:lnTo>
                    <a:pt x="21336" y="3086099"/>
                  </a:lnTo>
                  <a:lnTo>
                    <a:pt x="30480" y="3093719"/>
                  </a:lnTo>
                  <a:lnTo>
                    <a:pt x="41148" y="3099815"/>
                  </a:lnTo>
                  <a:lnTo>
                    <a:pt x="68580" y="3099815"/>
                  </a:lnTo>
                  <a:lnTo>
                    <a:pt x="62484" y="3098291"/>
                  </a:lnTo>
                  <a:lnTo>
                    <a:pt x="56387" y="3098291"/>
                  </a:lnTo>
                  <a:lnTo>
                    <a:pt x="50292" y="3096767"/>
                  </a:lnTo>
                  <a:lnTo>
                    <a:pt x="44196" y="3093719"/>
                  </a:lnTo>
                  <a:lnTo>
                    <a:pt x="33528" y="3089147"/>
                  </a:lnTo>
                  <a:lnTo>
                    <a:pt x="24384" y="3081527"/>
                  </a:lnTo>
                  <a:lnTo>
                    <a:pt x="25908" y="3081527"/>
                  </a:lnTo>
                  <a:lnTo>
                    <a:pt x="16763" y="3072383"/>
                  </a:lnTo>
                  <a:lnTo>
                    <a:pt x="18287" y="3072383"/>
                  </a:lnTo>
                  <a:lnTo>
                    <a:pt x="12192" y="3061715"/>
                  </a:lnTo>
                  <a:lnTo>
                    <a:pt x="9143" y="3055619"/>
                  </a:lnTo>
                  <a:lnTo>
                    <a:pt x="7619" y="3049523"/>
                  </a:lnTo>
                  <a:lnTo>
                    <a:pt x="7619" y="56388"/>
                  </a:lnTo>
                  <a:lnTo>
                    <a:pt x="9143" y="50292"/>
                  </a:lnTo>
                  <a:lnTo>
                    <a:pt x="12192" y="44196"/>
                  </a:lnTo>
                  <a:lnTo>
                    <a:pt x="18287" y="33527"/>
                  </a:lnTo>
                  <a:lnTo>
                    <a:pt x="16763" y="33527"/>
                  </a:lnTo>
                  <a:lnTo>
                    <a:pt x="33528" y="16764"/>
                  </a:lnTo>
                  <a:lnTo>
                    <a:pt x="36195" y="16764"/>
                  </a:lnTo>
                  <a:lnTo>
                    <a:pt x="44196" y="12192"/>
                  </a:lnTo>
                  <a:lnTo>
                    <a:pt x="50292" y="9144"/>
                  </a:lnTo>
                  <a:lnTo>
                    <a:pt x="56387" y="7620"/>
                  </a:lnTo>
                  <a:lnTo>
                    <a:pt x="4234814" y="7620"/>
                  </a:lnTo>
                  <a:lnTo>
                    <a:pt x="4232147" y="6096"/>
                  </a:lnTo>
                  <a:lnTo>
                    <a:pt x="4224527" y="3048"/>
                  </a:lnTo>
                  <a:lnTo>
                    <a:pt x="4218431" y="1524"/>
                  </a:lnTo>
                  <a:close/>
                </a:path>
                <a:path w="4273550" h="3106420">
                  <a:moveTo>
                    <a:pt x="4249216" y="16764"/>
                  </a:moveTo>
                  <a:lnTo>
                    <a:pt x="4239767" y="16764"/>
                  </a:lnTo>
                  <a:lnTo>
                    <a:pt x="4248911" y="25907"/>
                  </a:lnTo>
                  <a:lnTo>
                    <a:pt x="4248911" y="24383"/>
                  </a:lnTo>
                  <a:lnTo>
                    <a:pt x="4256023" y="24383"/>
                  </a:lnTo>
                  <a:lnTo>
                    <a:pt x="4253483" y="21336"/>
                  </a:lnTo>
                  <a:lnTo>
                    <a:pt x="4253483" y="19812"/>
                  </a:lnTo>
                  <a:lnTo>
                    <a:pt x="4249216" y="16764"/>
                  </a:lnTo>
                  <a:close/>
                </a:path>
                <a:path w="4273550" h="3106420">
                  <a:moveTo>
                    <a:pt x="36195" y="16764"/>
                  </a:moveTo>
                  <a:lnTo>
                    <a:pt x="33528" y="16764"/>
                  </a:lnTo>
                  <a:lnTo>
                    <a:pt x="33528" y="18288"/>
                  </a:lnTo>
                  <a:lnTo>
                    <a:pt x="36195" y="16764"/>
                  </a:lnTo>
                  <a:close/>
                </a:path>
                <a:path w="4273550" h="3106420">
                  <a:moveTo>
                    <a:pt x="4234814" y="7620"/>
                  </a:moveTo>
                  <a:lnTo>
                    <a:pt x="4218431" y="7620"/>
                  </a:lnTo>
                  <a:lnTo>
                    <a:pt x="4223003" y="9144"/>
                  </a:lnTo>
                  <a:lnTo>
                    <a:pt x="4229099" y="12192"/>
                  </a:lnTo>
                  <a:lnTo>
                    <a:pt x="4239767" y="18288"/>
                  </a:lnTo>
                  <a:lnTo>
                    <a:pt x="4239767" y="16764"/>
                  </a:lnTo>
                  <a:lnTo>
                    <a:pt x="4249216" y="16764"/>
                  </a:lnTo>
                  <a:lnTo>
                    <a:pt x="4242815" y="12192"/>
                  </a:lnTo>
                  <a:lnTo>
                    <a:pt x="4234814" y="7620"/>
                  </a:lnTo>
                  <a:close/>
                </a:path>
                <a:path w="4273550" h="3106420">
                  <a:moveTo>
                    <a:pt x="4204715" y="0"/>
                  </a:moveTo>
                  <a:lnTo>
                    <a:pt x="68580" y="0"/>
                  </a:lnTo>
                  <a:lnTo>
                    <a:pt x="60960" y="1524"/>
                  </a:lnTo>
                  <a:lnTo>
                    <a:pt x="4212335" y="1524"/>
                  </a:lnTo>
                  <a:lnTo>
                    <a:pt x="420471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68" name="object 172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03831" y="1522475"/>
              <a:ext cx="4154423" cy="2744723"/>
            </a:xfrm>
            <a:prstGeom prst="rect"/>
          </p:spPr>
        </p:pic>
      </p:grpSp>
      <p:sp>
        <p:nvSpPr>
          <p:cNvPr id="1050580" name="object 173"/>
          <p:cNvSpPr txBox="1"/>
          <p:nvPr/>
        </p:nvSpPr>
        <p:spPr>
          <a:xfrm>
            <a:off x="1493519" y="1304543"/>
            <a:ext cx="4570730" cy="2210563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26084">
              <a:lnSpc>
                <a:spcPct val="100000"/>
              </a:lnSpc>
              <a:spcBef>
                <a:spcPts val="1355"/>
              </a:spcBef>
            </a:pPr>
            <a:r>
              <a:rPr b="1" dirty="0" sz="1800" spc="-5">
                <a:latin typeface="Verdana"/>
                <a:cs typeface="Verdana"/>
              </a:rPr>
              <a:t>EVALUASI</a:t>
            </a:r>
            <a:r>
              <a:rPr b="1" dirty="0" sz="1800" spc="-30">
                <a:latin typeface="Verdana"/>
                <a:cs typeface="Verdana"/>
              </a:rPr>
              <a:t> </a:t>
            </a:r>
            <a:r>
              <a:rPr b="1" dirty="0" sz="1800" spc="-5">
                <a:latin typeface="Verdana"/>
                <a:cs typeface="Verdana"/>
              </a:rPr>
              <a:t>HASIL</a:t>
            </a:r>
            <a:r>
              <a:rPr b="1" dirty="0" sz="1800" spc="-30">
                <a:latin typeface="Verdana"/>
                <a:cs typeface="Verdana"/>
              </a:rPr>
              <a:t> </a:t>
            </a:r>
            <a:r>
              <a:rPr b="1" dirty="0" sz="1800" spc="-10">
                <a:latin typeface="Verdana"/>
                <a:cs typeface="Verdana"/>
              </a:rPr>
              <a:t>BELAJAR</a:t>
            </a:r>
            <a:endParaRPr sz="1800">
              <a:latin typeface="Verdana"/>
              <a:cs typeface="Verdana"/>
            </a:endParaRPr>
          </a:p>
          <a:p>
            <a:pPr marL="415925">
              <a:lnSpc>
                <a:spcPct val="100000"/>
              </a:lnSpc>
              <a:spcBef>
                <a:spcPts val="1330"/>
              </a:spcBef>
            </a:pPr>
            <a:r>
              <a:rPr dirty="0" sz="1400" spc="-5">
                <a:latin typeface="Verdana"/>
                <a:cs typeface="Verdana"/>
              </a:rPr>
              <a:t>Bagaimana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kita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mengetahui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bahwa tujuan</a:t>
            </a:r>
            <a:endParaRPr sz="1400">
              <a:latin typeface="Verdana"/>
              <a:cs typeface="Verdana"/>
            </a:endParaRPr>
          </a:p>
          <a:p>
            <a:pPr algn="ctr" marL="186055">
              <a:lnSpc>
                <a:spcPct val="100000"/>
              </a:lnSpc>
            </a:pPr>
            <a:r>
              <a:rPr dirty="0" sz="1400">
                <a:latin typeface="Verdana"/>
                <a:cs typeface="Verdana"/>
              </a:rPr>
              <a:t>telah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tercapai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?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</a:pPr>
            <a:r>
              <a:rPr b="1" dirty="0" sz="1200" spc="-120">
                <a:latin typeface="Verdana"/>
                <a:cs typeface="Verdana"/>
              </a:rPr>
              <a:t>Gur</a:t>
            </a:r>
            <a:r>
              <a:rPr b="1" dirty="0" sz="1200" spc="-120">
                <a:latin typeface="Verdana"/>
                <a:cs typeface="Verdana"/>
              </a:rPr>
              <a:t>u</a:t>
            </a:r>
            <a:r>
              <a:rPr b="1" dirty="0" sz="1200" spc="-90">
                <a:latin typeface="Verdana"/>
                <a:cs typeface="Verdana"/>
              </a:rPr>
              <a:t> </a:t>
            </a:r>
            <a:r>
              <a:rPr b="1" dirty="0" sz="1200" spc="-90">
                <a:latin typeface="Verdana"/>
                <a:cs typeface="Verdana"/>
              </a:rPr>
              <a:t>melaksanaka</a:t>
            </a:r>
            <a:r>
              <a:rPr b="1" dirty="0" sz="1200" spc="-90">
                <a:latin typeface="Verdana"/>
                <a:cs typeface="Verdana"/>
              </a:rPr>
              <a:t>n</a:t>
            </a:r>
            <a:r>
              <a:rPr b="1" dirty="0" sz="1200" spc="-90">
                <a:latin typeface="Verdana"/>
                <a:cs typeface="Verdana"/>
              </a:rPr>
              <a:t> </a:t>
            </a:r>
            <a:r>
              <a:rPr b="1" dirty="0" sz="1200" spc="-105">
                <a:latin typeface="Verdana"/>
                <a:cs typeface="Verdana"/>
              </a:rPr>
              <a:t>evaluas</a:t>
            </a:r>
            <a:r>
              <a:rPr b="1" dirty="0" sz="1200" spc="-55">
                <a:latin typeface="Verdana"/>
                <a:cs typeface="Verdana"/>
              </a:rPr>
              <a:t>i</a:t>
            </a:r>
            <a:r>
              <a:rPr b="1" dirty="0" sz="1200" spc="-80">
                <a:latin typeface="Verdana"/>
                <a:cs typeface="Verdana"/>
              </a:rPr>
              <a:t> </a:t>
            </a:r>
            <a:r>
              <a:rPr b="1" dirty="0" sz="1200" spc="-130">
                <a:latin typeface="Verdana"/>
                <a:cs typeface="Verdana"/>
              </a:rPr>
              <a:t>hasi</a:t>
            </a:r>
            <a:r>
              <a:rPr b="1" dirty="0" sz="1200" spc="-75">
                <a:latin typeface="Verdana"/>
                <a:cs typeface="Verdana"/>
              </a:rPr>
              <a:t>l</a:t>
            </a:r>
            <a:r>
              <a:rPr b="1" dirty="0" sz="1200" spc="-80">
                <a:latin typeface="Verdana"/>
                <a:cs typeface="Verdana"/>
              </a:rPr>
              <a:t> </a:t>
            </a:r>
            <a:r>
              <a:rPr b="1" dirty="0" sz="1200" spc="-95">
                <a:latin typeface="Verdana"/>
                <a:cs typeface="Verdana"/>
              </a:rPr>
              <a:t>belajar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50581" name="object 174"/>
          <p:cNvSpPr/>
          <p:nvPr/>
        </p:nvSpPr>
        <p:spPr>
          <a:xfrm>
            <a:off x="3345179" y="2787395"/>
            <a:ext cx="967740" cy="769620"/>
          </a:xfrm>
          <a:custGeom>
            <a:avLst/>
            <a:ahLst/>
            <a:rect l="l" t="t" r="r" b="b"/>
            <a:pathLst>
              <a:path w="967739" h="769620">
                <a:moveTo>
                  <a:pt x="16763" y="573023"/>
                </a:moveTo>
                <a:lnTo>
                  <a:pt x="15550" y="577877"/>
                </a:lnTo>
                <a:lnTo>
                  <a:pt x="483107" y="769619"/>
                </a:lnTo>
                <a:lnTo>
                  <a:pt x="498019" y="763523"/>
                </a:lnTo>
                <a:lnTo>
                  <a:pt x="483107" y="763523"/>
                </a:lnTo>
                <a:lnTo>
                  <a:pt x="483869" y="763213"/>
                </a:lnTo>
                <a:lnTo>
                  <a:pt x="16763" y="573023"/>
                </a:lnTo>
                <a:close/>
              </a:path>
              <a:path w="967739" h="769620">
                <a:moveTo>
                  <a:pt x="483869" y="763213"/>
                </a:moveTo>
                <a:lnTo>
                  <a:pt x="483107" y="763523"/>
                </a:lnTo>
                <a:lnTo>
                  <a:pt x="484631" y="763523"/>
                </a:lnTo>
                <a:lnTo>
                  <a:pt x="483869" y="763213"/>
                </a:lnTo>
                <a:close/>
              </a:path>
              <a:path w="967739" h="769620">
                <a:moveTo>
                  <a:pt x="950975" y="573023"/>
                </a:moveTo>
                <a:lnTo>
                  <a:pt x="483869" y="763213"/>
                </a:lnTo>
                <a:lnTo>
                  <a:pt x="484631" y="763523"/>
                </a:lnTo>
                <a:lnTo>
                  <a:pt x="498019" y="763523"/>
                </a:lnTo>
                <a:lnTo>
                  <a:pt x="952184" y="577859"/>
                </a:lnTo>
                <a:lnTo>
                  <a:pt x="950975" y="573023"/>
                </a:lnTo>
                <a:close/>
              </a:path>
              <a:path w="967739" h="769620">
                <a:moveTo>
                  <a:pt x="15550" y="577877"/>
                </a:moveTo>
                <a:lnTo>
                  <a:pt x="15239" y="579119"/>
                </a:lnTo>
                <a:lnTo>
                  <a:pt x="18581" y="579119"/>
                </a:lnTo>
                <a:lnTo>
                  <a:pt x="15550" y="577877"/>
                </a:lnTo>
                <a:close/>
              </a:path>
              <a:path w="967739" h="769620">
                <a:moveTo>
                  <a:pt x="246887" y="573023"/>
                </a:moveTo>
                <a:lnTo>
                  <a:pt x="16763" y="573023"/>
                </a:lnTo>
                <a:lnTo>
                  <a:pt x="31735" y="579119"/>
                </a:lnTo>
                <a:lnTo>
                  <a:pt x="252984" y="579119"/>
                </a:lnTo>
                <a:lnTo>
                  <a:pt x="252984" y="574547"/>
                </a:lnTo>
                <a:lnTo>
                  <a:pt x="246887" y="574547"/>
                </a:lnTo>
                <a:lnTo>
                  <a:pt x="246887" y="573023"/>
                </a:lnTo>
                <a:close/>
              </a:path>
              <a:path w="967739" h="769620">
                <a:moveTo>
                  <a:pt x="714755" y="3048"/>
                </a:moveTo>
                <a:lnTo>
                  <a:pt x="714755" y="579119"/>
                </a:lnTo>
                <a:lnTo>
                  <a:pt x="936004" y="579119"/>
                </a:lnTo>
                <a:lnTo>
                  <a:pt x="947233" y="574547"/>
                </a:lnTo>
                <a:lnTo>
                  <a:pt x="720851" y="574547"/>
                </a:lnTo>
                <a:lnTo>
                  <a:pt x="717803" y="571499"/>
                </a:lnTo>
                <a:lnTo>
                  <a:pt x="720851" y="571499"/>
                </a:lnTo>
                <a:lnTo>
                  <a:pt x="720851" y="7620"/>
                </a:lnTo>
                <a:lnTo>
                  <a:pt x="717803" y="7620"/>
                </a:lnTo>
                <a:lnTo>
                  <a:pt x="714755" y="3048"/>
                </a:lnTo>
                <a:close/>
              </a:path>
              <a:path w="967739" h="769620">
                <a:moveTo>
                  <a:pt x="952184" y="577859"/>
                </a:moveTo>
                <a:lnTo>
                  <a:pt x="949100" y="579119"/>
                </a:lnTo>
                <a:lnTo>
                  <a:pt x="952499" y="579119"/>
                </a:lnTo>
                <a:lnTo>
                  <a:pt x="952184" y="577859"/>
                </a:lnTo>
                <a:close/>
              </a:path>
              <a:path w="967739" h="769620">
                <a:moveTo>
                  <a:pt x="246887" y="571499"/>
                </a:moveTo>
                <a:lnTo>
                  <a:pt x="0" y="571499"/>
                </a:lnTo>
                <a:lnTo>
                  <a:pt x="15550" y="577877"/>
                </a:lnTo>
                <a:lnTo>
                  <a:pt x="16763" y="573023"/>
                </a:lnTo>
                <a:lnTo>
                  <a:pt x="246887" y="573023"/>
                </a:lnTo>
                <a:lnTo>
                  <a:pt x="246887" y="571499"/>
                </a:lnTo>
                <a:close/>
              </a:path>
              <a:path w="967739" h="769620">
                <a:moveTo>
                  <a:pt x="964012" y="573023"/>
                </a:moveTo>
                <a:lnTo>
                  <a:pt x="950975" y="573023"/>
                </a:lnTo>
                <a:lnTo>
                  <a:pt x="952184" y="577859"/>
                </a:lnTo>
                <a:lnTo>
                  <a:pt x="964012" y="573023"/>
                </a:lnTo>
                <a:close/>
              </a:path>
              <a:path w="967739" h="769620">
                <a:moveTo>
                  <a:pt x="720851" y="0"/>
                </a:moveTo>
                <a:lnTo>
                  <a:pt x="246887" y="0"/>
                </a:lnTo>
                <a:lnTo>
                  <a:pt x="246887" y="574547"/>
                </a:lnTo>
                <a:lnTo>
                  <a:pt x="249936" y="571499"/>
                </a:lnTo>
                <a:lnTo>
                  <a:pt x="252984" y="571499"/>
                </a:lnTo>
                <a:lnTo>
                  <a:pt x="252984" y="7620"/>
                </a:lnTo>
                <a:lnTo>
                  <a:pt x="249936" y="7620"/>
                </a:lnTo>
                <a:lnTo>
                  <a:pt x="252984" y="3048"/>
                </a:lnTo>
                <a:lnTo>
                  <a:pt x="720851" y="3048"/>
                </a:lnTo>
                <a:lnTo>
                  <a:pt x="720851" y="0"/>
                </a:lnTo>
                <a:close/>
              </a:path>
              <a:path w="967739" h="769620">
                <a:moveTo>
                  <a:pt x="252984" y="571499"/>
                </a:moveTo>
                <a:lnTo>
                  <a:pt x="249936" y="571499"/>
                </a:lnTo>
                <a:lnTo>
                  <a:pt x="246887" y="574547"/>
                </a:lnTo>
                <a:lnTo>
                  <a:pt x="252984" y="574547"/>
                </a:lnTo>
                <a:lnTo>
                  <a:pt x="252984" y="571499"/>
                </a:lnTo>
                <a:close/>
              </a:path>
              <a:path w="967739" h="769620">
                <a:moveTo>
                  <a:pt x="720851" y="571499"/>
                </a:moveTo>
                <a:lnTo>
                  <a:pt x="717803" y="571499"/>
                </a:lnTo>
                <a:lnTo>
                  <a:pt x="720851" y="574547"/>
                </a:lnTo>
                <a:lnTo>
                  <a:pt x="720851" y="571499"/>
                </a:lnTo>
                <a:close/>
              </a:path>
              <a:path w="967739" h="769620">
                <a:moveTo>
                  <a:pt x="967739" y="571499"/>
                </a:moveTo>
                <a:lnTo>
                  <a:pt x="720851" y="571499"/>
                </a:lnTo>
                <a:lnTo>
                  <a:pt x="720851" y="574547"/>
                </a:lnTo>
                <a:lnTo>
                  <a:pt x="947233" y="574547"/>
                </a:lnTo>
                <a:lnTo>
                  <a:pt x="950975" y="573023"/>
                </a:lnTo>
                <a:lnTo>
                  <a:pt x="964012" y="573023"/>
                </a:lnTo>
                <a:lnTo>
                  <a:pt x="967739" y="571499"/>
                </a:lnTo>
                <a:close/>
              </a:path>
              <a:path w="967739" h="769620">
                <a:moveTo>
                  <a:pt x="252984" y="3048"/>
                </a:moveTo>
                <a:lnTo>
                  <a:pt x="249936" y="7620"/>
                </a:lnTo>
                <a:lnTo>
                  <a:pt x="252984" y="7620"/>
                </a:lnTo>
                <a:lnTo>
                  <a:pt x="252984" y="3048"/>
                </a:lnTo>
                <a:close/>
              </a:path>
              <a:path w="967739" h="769620">
                <a:moveTo>
                  <a:pt x="714755" y="3048"/>
                </a:moveTo>
                <a:lnTo>
                  <a:pt x="252984" y="3048"/>
                </a:lnTo>
                <a:lnTo>
                  <a:pt x="252984" y="7620"/>
                </a:lnTo>
                <a:lnTo>
                  <a:pt x="714755" y="7620"/>
                </a:lnTo>
                <a:lnTo>
                  <a:pt x="714755" y="3048"/>
                </a:lnTo>
                <a:close/>
              </a:path>
              <a:path w="967739" h="769620">
                <a:moveTo>
                  <a:pt x="720851" y="3048"/>
                </a:moveTo>
                <a:lnTo>
                  <a:pt x="714755" y="3048"/>
                </a:lnTo>
                <a:lnTo>
                  <a:pt x="717803" y="7620"/>
                </a:lnTo>
                <a:lnTo>
                  <a:pt x="720851" y="7620"/>
                </a:lnTo>
                <a:lnTo>
                  <a:pt x="720851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50582" name="object 175"/>
          <p:cNvSpPr/>
          <p:nvPr/>
        </p:nvSpPr>
        <p:spPr>
          <a:xfrm>
            <a:off x="1522475" y="5987795"/>
            <a:ext cx="4514215" cy="3352800"/>
          </a:xfrm>
          <a:custGeom>
            <a:avLst/>
            <a:ahLst/>
            <a:rect l="l" t="t" r="r" b="b"/>
            <a:pathLst>
              <a:path w="4514215" h="3352800">
                <a:moveTo>
                  <a:pt x="4344923" y="0"/>
                </a:moveTo>
                <a:lnTo>
                  <a:pt x="169163" y="0"/>
                </a:lnTo>
                <a:lnTo>
                  <a:pt x="150875" y="1524"/>
                </a:lnTo>
                <a:lnTo>
                  <a:pt x="103631" y="13716"/>
                </a:lnTo>
                <a:lnTo>
                  <a:pt x="50291" y="50292"/>
                </a:lnTo>
                <a:lnTo>
                  <a:pt x="21335" y="88392"/>
                </a:lnTo>
                <a:lnTo>
                  <a:pt x="4571" y="134112"/>
                </a:lnTo>
                <a:lnTo>
                  <a:pt x="0" y="169164"/>
                </a:lnTo>
                <a:lnTo>
                  <a:pt x="0" y="3185159"/>
                </a:lnTo>
                <a:lnTo>
                  <a:pt x="1523" y="3203447"/>
                </a:lnTo>
                <a:lnTo>
                  <a:pt x="4571" y="3218687"/>
                </a:lnTo>
                <a:lnTo>
                  <a:pt x="7619" y="3235451"/>
                </a:lnTo>
                <a:lnTo>
                  <a:pt x="28956" y="3279647"/>
                </a:lnTo>
                <a:lnTo>
                  <a:pt x="74675" y="3325367"/>
                </a:lnTo>
                <a:lnTo>
                  <a:pt x="118871" y="3346703"/>
                </a:lnTo>
                <a:lnTo>
                  <a:pt x="152400" y="3352799"/>
                </a:lnTo>
                <a:lnTo>
                  <a:pt x="4363211" y="3352799"/>
                </a:lnTo>
                <a:lnTo>
                  <a:pt x="4379975" y="3349751"/>
                </a:lnTo>
                <a:lnTo>
                  <a:pt x="4390135" y="3346703"/>
                </a:lnTo>
                <a:lnTo>
                  <a:pt x="152400" y="3346703"/>
                </a:lnTo>
                <a:lnTo>
                  <a:pt x="135636" y="3343655"/>
                </a:lnTo>
                <a:lnTo>
                  <a:pt x="77723" y="3319271"/>
                </a:lnTo>
                <a:lnTo>
                  <a:pt x="44196" y="3288791"/>
                </a:lnTo>
                <a:lnTo>
                  <a:pt x="35051" y="3275075"/>
                </a:lnTo>
                <a:lnTo>
                  <a:pt x="25907" y="3262883"/>
                </a:lnTo>
                <a:lnTo>
                  <a:pt x="19812" y="3247643"/>
                </a:lnTo>
                <a:lnTo>
                  <a:pt x="13715" y="3233927"/>
                </a:lnTo>
                <a:lnTo>
                  <a:pt x="10668" y="3217163"/>
                </a:lnTo>
                <a:lnTo>
                  <a:pt x="7619" y="3201923"/>
                </a:lnTo>
                <a:lnTo>
                  <a:pt x="7619" y="152400"/>
                </a:lnTo>
                <a:lnTo>
                  <a:pt x="19812" y="105156"/>
                </a:lnTo>
                <a:lnTo>
                  <a:pt x="44196" y="65532"/>
                </a:lnTo>
                <a:lnTo>
                  <a:pt x="77723" y="35052"/>
                </a:lnTo>
                <a:lnTo>
                  <a:pt x="106680" y="19812"/>
                </a:lnTo>
                <a:lnTo>
                  <a:pt x="120395" y="13716"/>
                </a:lnTo>
                <a:lnTo>
                  <a:pt x="135636" y="10668"/>
                </a:lnTo>
                <a:lnTo>
                  <a:pt x="152400" y="7620"/>
                </a:lnTo>
                <a:lnTo>
                  <a:pt x="169163" y="6096"/>
                </a:lnTo>
                <a:lnTo>
                  <a:pt x="4387595" y="6096"/>
                </a:lnTo>
                <a:lnTo>
                  <a:pt x="4379975" y="4572"/>
                </a:lnTo>
                <a:lnTo>
                  <a:pt x="4363211" y="1524"/>
                </a:lnTo>
                <a:lnTo>
                  <a:pt x="4344923" y="0"/>
                </a:lnTo>
                <a:close/>
              </a:path>
              <a:path w="4514215" h="3352800">
                <a:moveTo>
                  <a:pt x="4387595" y="6096"/>
                </a:moveTo>
                <a:lnTo>
                  <a:pt x="4344923" y="6096"/>
                </a:lnTo>
                <a:lnTo>
                  <a:pt x="4361687" y="7620"/>
                </a:lnTo>
                <a:lnTo>
                  <a:pt x="4378451" y="10668"/>
                </a:lnTo>
                <a:lnTo>
                  <a:pt x="4422647" y="25908"/>
                </a:lnTo>
                <a:lnTo>
                  <a:pt x="4460747" y="54864"/>
                </a:lnTo>
                <a:lnTo>
                  <a:pt x="4488179" y="91440"/>
                </a:lnTo>
                <a:lnTo>
                  <a:pt x="4503419" y="135636"/>
                </a:lnTo>
                <a:lnTo>
                  <a:pt x="4507991" y="169164"/>
                </a:lnTo>
                <a:lnTo>
                  <a:pt x="4507991" y="3185159"/>
                </a:lnTo>
                <a:lnTo>
                  <a:pt x="4500371" y="3233927"/>
                </a:lnTo>
                <a:lnTo>
                  <a:pt x="4479035" y="3276599"/>
                </a:lnTo>
                <a:lnTo>
                  <a:pt x="4448555" y="3310127"/>
                </a:lnTo>
                <a:lnTo>
                  <a:pt x="4408931" y="3334511"/>
                </a:lnTo>
                <a:lnTo>
                  <a:pt x="4361687" y="3346703"/>
                </a:lnTo>
                <a:lnTo>
                  <a:pt x="4390135" y="3346703"/>
                </a:lnTo>
                <a:lnTo>
                  <a:pt x="4425695" y="3332987"/>
                </a:lnTo>
                <a:lnTo>
                  <a:pt x="4465319" y="3304031"/>
                </a:lnTo>
                <a:lnTo>
                  <a:pt x="4492751" y="3265931"/>
                </a:lnTo>
                <a:lnTo>
                  <a:pt x="4511039" y="3218687"/>
                </a:lnTo>
                <a:lnTo>
                  <a:pt x="4514087" y="3185159"/>
                </a:lnTo>
                <a:lnTo>
                  <a:pt x="4514087" y="167640"/>
                </a:lnTo>
                <a:lnTo>
                  <a:pt x="4506467" y="118872"/>
                </a:lnTo>
                <a:lnTo>
                  <a:pt x="4485131" y="74676"/>
                </a:lnTo>
                <a:lnTo>
                  <a:pt x="4451603" y="38100"/>
                </a:lnTo>
                <a:lnTo>
                  <a:pt x="4410455" y="13716"/>
                </a:lnTo>
                <a:lnTo>
                  <a:pt x="4395215" y="7620"/>
                </a:lnTo>
                <a:lnTo>
                  <a:pt x="438759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50583" name="object 176"/>
          <p:cNvSpPr txBox="1"/>
          <p:nvPr/>
        </p:nvSpPr>
        <p:spPr>
          <a:xfrm>
            <a:off x="1493519" y="5955791"/>
            <a:ext cx="4570730" cy="2574735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4445" vert="horz" wrap="square">
            <a:spAutoFit/>
          </a:bodyPr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273685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Kegiatan</a:t>
            </a:r>
            <a:r>
              <a:rPr dirty="0" sz="12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Evaluasi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Franklin Gothic Medium"/>
              <a:cs typeface="Franklin Gothic Medium"/>
            </a:endParaRPr>
          </a:p>
          <a:p>
            <a:pPr indent="-304800" marL="578485" marR="449580">
              <a:lnSpc>
                <a:spcPts val="1520"/>
              </a:lnSpc>
            </a:pP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1.Pengukuran/Meassurement►membandingkan</a:t>
            </a:r>
            <a:r>
              <a:rPr dirty="0" sz="1300" spc="-2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sesuatu</a:t>
            </a:r>
            <a:r>
              <a:rPr dirty="0" sz="1300" spc="-1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80">
                <a:solidFill>
                  <a:srgbClr val="660066"/>
                </a:solidFill>
                <a:latin typeface="Times New Roman"/>
                <a:cs typeface="Times New Roman"/>
              </a:rPr>
              <a:t>dengan </a:t>
            </a:r>
            <a:r>
              <a:rPr dirty="0" sz="1300" spc="-31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4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5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r>
              <a:rPr dirty="0" sz="1300" spc="-5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P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95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5">
                <a:solidFill>
                  <a:srgbClr val="660066"/>
                </a:solidFill>
                <a:latin typeface="Times New Roman"/>
                <a:cs typeface="Times New Roman"/>
              </a:rPr>
              <a:t>b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3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f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1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dirty="0" sz="1300" spc="-30">
                <a:solidFill>
                  <a:srgbClr val="660066"/>
                </a:solidFill>
                <a:latin typeface="Times New Roman"/>
                <a:cs typeface="Times New Roman"/>
              </a:rPr>
              <a:t>f.</a:t>
            </a:r>
            <a:endParaRPr sz="1300">
              <a:latin typeface="Times New Roman"/>
              <a:cs typeface="Times New Roman"/>
            </a:endParaRPr>
          </a:p>
          <a:p>
            <a:pPr marL="421640">
              <a:lnSpc>
                <a:spcPct val="100000"/>
              </a:lnSpc>
              <a:spcBef>
                <a:spcPts val="260"/>
              </a:spcBef>
            </a:pPr>
            <a:r>
              <a:rPr dirty="0" sz="1300" spc="-75">
                <a:solidFill>
                  <a:srgbClr val="660066"/>
                </a:solidFill>
                <a:latin typeface="Times New Roman"/>
                <a:cs typeface="Times New Roman"/>
              </a:rPr>
              <a:t>Pengukuran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5">
                <a:solidFill>
                  <a:srgbClr val="660066"/>
                </a:solidFill>
                <a:latin typeface="Times New Roman"/>
                <a:cs typeface="Times New Roman"/>
              </a:rPr>
              <a:t>dapat</a:t>
            </a:r>
            <a:r>
              <a:rPr dirty="0" sz="1300" spc="-1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80">
                <a:solidFill>
                  <a:srgbClr val="660066"/>
                </a:solidFill>
                <a:latin typeface="Times New Roman"/>
                <a:cs typeface="Times New Roman"/>
              </a:rPr>
              <a:t>dibedakan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5">
                <a:solidFill>
                  <a:srgbClr val="660066"/>
                </a:solidFill>
                <a:latin typeface="Times New Roman"/>
                <a:cs typeface="Times New Roman"/>
              </a:rPr>
              <a:t>menjadi</a:t>
            </a:r>
            <a:r>
              <a:rPr dirty="0" sz="1300" spc="-1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tiga</a:t>
            </a:r>
            <a:r>
              <a:rPr dirty="0" sz="1300" spc="-3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macam, yaitu</a:t>
            </a:r>
            <a:r>
              <a:rPr dirty="0" sz="1300" spc="-3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:</a:t>
            </a:r>
            <a:endParaRPr sz="1300">
              <a:latin typeface="Times New Roman"/>
              <a:cs typeface="Times New Roman"/>
            </a:endParaRPr>
          </a:p>
          <a:p>
            <a:pPr indent="-305435" marL="579120">
              <a:lnSpc>
                <a:spcPct val="100000"/>
              </a:lnSpc>
              <a:spcBef>
                <a:spcPts val="300"/>
              </a:spcBef>
              <a:buClr>
                <a:srgbClr val="D34816"/>
              </a:buClr>
              <a:buSzPct val="84615"/>
              <a:buAutoNum type="alphaLcPeriod"/>
              <a:tabLst>
                <a:tab algn="l" pos="578485"/>
                <a:tab algn="l" pos="579120"/>
              </a:tabLst>
            </a:pP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P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95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1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y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11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2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d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b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1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un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85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2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80">
                <a:solidFill>
                  <a:srgbClr val="660066"/>
                </a:solidFill>
                <a:latin typeface="Times New Roman"/>
                <a:cs typeface="Times New Roman"/>
              </a:rPr>
              <a:t>m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95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ji</a:t>
            </a:r>
            <a:r>
              <a:rPr dirty="0" sz="1300" spc="-2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5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indent="-305435" marL="579120">
              <a:lnSpc>
                <a:spcPct val="100000"/>
              </a:lnSpc>
              <a:spcBef>
                <a:spcPts val="300"/>
              </a:spcBef>
              <a:buClr>
                <a:srgbClr val="D34816"/>
              </a:buClr>
              <a:buSzPct val="84615"/>
              <a:buAutoNum type="alphaLcPeriod"/>
              <a:tabLst>
                <a:tab algn="l" pos="578485"/>
                <a:tab algn="l" pos="579120"/>
              </a:tabLst>
            </a:pP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P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95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1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y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11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2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d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114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un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85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dirty="0" sz="1300" spc="-2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80">
                <a:solidFill>
                  <a:srgbClr val="660066"/>
                </a:solidFill>
                <a:latin typeface="Times New Roman"/>
                <a:cs typeface="Times New Roman"/>
              </a:rPr>
              <a:t>m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95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ji</a:t>
            </a:r>
            <a:r>
              <a:rPr dirty="0" sz="1300" spc="-1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50">
                <a:solidFill>
                  <a:srgbClr val="660066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indent="-304800" marL="578485" marR="699770">
              <a:lnSpc>
                <a:spcPct val="100000"/>
              </a:lnSpc>
              <a:spcBef>
                <a:spcPts val="300"/>
              </a:spcBef>
              <a:buClr>
                <a:srgbClr val="D34816"/>
              </a:buClr>
              <a:buSzPct val="84615"/>
              <a:buAutoNum type="alphaLcPeriod"/>
              <a:tabLst>
                <a:tab algn="l" pos="578485"/>
                <a:tab algn="l" pos="579120"/>
              </a:tabLst>
            </a:pPr>
            <a:r>
              <a:rPr dirty="0" sz="1300" spc="-75">
                <a:solidFill>
                  <a:srgbClr val="660066"/>
                </a:solidFill>
                <a:latin typeface="Times New Roman"/>
                <a:cs typeface="Times New Roman"/>
              </a:rPr>
              <a:t>Pengukuran 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untuk 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menilai, 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yang</a:t>
            </a:r>
            <a:r>
              <a:rPr dirty="0" sz="1300" spc="-10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80">
                <a:solidFill>
                  <a:srgbClr val="660066"/>
                </a:solidFill>
                <a:latin typeface="Times New Roman"/>
                <a:cs typeface="Times New Roman"/>
              </a:rPr>
              <a:t>dilakukan</a:t>
            </a:r>
            <a:r>
              <a:rPr dirty="0" sz="1300" spc="-7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80">
                <a:solidFill>
                  <a:srgbClr val="660066"/>
                </a:solidFill>
                <a:latin typeface="Times New Roman"/>
                <a:cs typeface="Times New Roman"/>
              </a:rPr>
              <a:t>dengan </a:t>
            </a:r>
            <a:r>
              <a:rPr dirty="0" sz="1300" spc="-85">
                <a:solidFill>
                  <a:srgbClr val="660066"/>
                </a:solidFill>
                <a:latin typeface="Times New Roman"/>
                <a:cs typeface="Times New Roman"/>
              </a:rPr>
              <a:t>jalan </a:t>
            </a:r>
            <a:r>
              <a:rPr dirty="0" sz="1300" spc="-31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80">
                <a:solidFill>
                  <a:srgbClr val="660066"/>
                </a:solidFill>
                <a:latin typeface="Times New Roman"/>
                <a:cs typeface="Times New Roman"/>
              </a:rPr>
              <a:t>m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dirty="0" sz="1300" spc="-90">
                <a:solidFill>
                  <a:srgbClr val="660066"/>
                </a:solidFill>
                <a:latin typeface="Times New Roman"/>
                <a:cs typeface="Times New Roman"/>
              </a:rPr>
              <a:t>g</a:t>
            </a:r>
            <a:r>
              <a:rPr dirty="0" sz="1300" spc="-95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65">
                <a:solidFill>
                  <a:srgbClr val="660066"/>
                </a:solidFill>
                <a:latin typeface="Times New Roman"/>
                <a:cs typeface="Times New Roman"/>
              </a:rPr>
              <a:t>ji</a:t>
            </a:r>
            <a:r>
              <a:rPr dirty="0" sz="1300" spc="-25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55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dirty="0" sz="1300" spc="-105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dirty="0" sz="1300" spc="-7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dirty="0" sz="1300" spc="-125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dirty="0" sz="1300" spc="15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dirty="0" sz="1300" spc="-6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50584" name="object 177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27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585" name="object 2"/>
          <p:cNvSpPr/>
          <p:nvPr/>
        </p:nvSpPr>
        <p:spPr>
          <a:xfrm>
            <a:off x="1522475" y="1336547"/>
            <a:ext cx="4514215" cy="3352800"/>
          </a:xfrm>
          <a:custGeom>
            <a:avLst/>
            <a:ahLst/>
            <a:rect l="l" t="t" r="r" b="b"/>
            <a:pathLst>
              <a:path w="4514215" h="3352800">
                <a:moveTo>
                  <a:pt x="4344923" y="0"/>
                </a:moveTo>
                <a:lnTo>
                  <a:pt x="169163" y="0"/>
                </a:lnTo>
                <a:lnTo>
                  <a:pt x="150875" y="1523"/>
                </a:lnTo>
                <a:lnTo>
                  <a:pt x="103631" y="13715"/>
                </a:lnTo>
                <a:lnTo>
                  <a:pt x="50291" y="50291"/>
                </a:lnTo>
                <a:lnTo>
                  <a:pt x="21335" y="88391"/>
                </a:lnTo>
                <a:lnTo>
                  <a:pt x="4571" y="134111"/>
                </a:lnTo>
                <a:lnTo>
                  <a:pt x="0" y="169163"/>
                </a:lnTo>
                <a:lnTo>
                  <a:pt x="0" y="3185159"/>
                </a:lnTo>
                <a:lnTo>
                  <a:pt x="1523" y="3203447"/>
                </a:lnTo>
                <a:lnTo>
                  <a:pt x="4571" y="3218687"/>
                </a:lnTo>
                <a:lnTo>
                  <a:pt x="7619" y="3235451"/>
                </a:lnTo>
                <a:lnTo>
                  <a:pt x="28956" y="3279647"/>
                </a:lnTo>
                <a:lnTo>
                  <a:pt x="74675" y="3325367"/>
                </a:lnTo>
                <a:lnTo>
                  <a:pt x="118871" y="3346703"/>
                </a:lnTo>
                <a:lnTo>
                  <a:pt x="152400" y="3352799"/>
                </a:lnTo>
                <a:lnTo>
                  <a:pt x="4363211" y="3352799"/>
                </a:lnTo>
                <a:lnTo>
                  <a:pt x="4379975" y="3349751"/>
                </a:lnTo>
                <a:lnTo>
                  <a:pt x="4390135" y="3346703"/>
                </a:lnTo>
                <a:lnTo>
                  <a:pt x="152400" y="3346703"/>
                </a:lnTo>
                <a:lnTo>
                  <a:pt x="135636" y="3343655"/>
                </a:lnTo>
                <a:lnTo>
                  <a:pt x="77723" y="3319271"/>
                </a:lnTo>
                <a:lnTo>
                  <a:pt x="44196" y="3288791"/>
                </a:lnTo>
                <a:lnTo>
                  <a:pt x="35051" y="3275075"/>
                </a:lnTo>
                <a:lnTo>
                  <a:pt x="25907" y="3262883"/>
                </a:lnTo>
                <a:lnTo>
                  <a:pt x="19812" y="3247643"/>
                </a:lnTo>
                <a:lnTo>
                  <a:pt x="13715" y="3233927"/>
                </a:lnTo>
                <a:lnTo>
                  <a:pt x="10668" y="3217163"/>
                </a:lnTo>
                <a:lnTo>
                  <a:pt x="7619" y="3201923"/>
                </a:lnTo>
                <a:lnTo>
                  <a:pt x="7619" y="152399"/>
                </a:lnTo>
                <a:lnTo>
                  <a:pt x="19812" y="105155"/>
                </a:lnTo>
                <a:lnTo>
                  <a:pt x="44196" y="65531"/>
                </a:lnTo>
                <a:lnTo>
                  <a:pt x="77723" y="35051"/>
                </a:lnTo>
                <a:lnTo>
                  <a:pt x="106680" y="19811"/>
                </a:lnTo>
                <a:lnTo>
                  <a:pt x="120395" y="13715"/>
                </a:lnTo>
                <a:lnTo>
                  <a:pt x="135636" y="10667"/>
                </a:lnTo>
                <a:lnTo>
                  <a:pt x="152400" y="7619"/>
                </a:lnTo>
                <a:lnTo>
                  <a:pt x="169163" y="6095"/>
                </a:lnTo>
                <a:lnTo>
                  <a:pt x="4387595" y="6095"/>
                </a:lnTo>
                <a:lnTo>
                  <a:pt x="4379975" y="4571"/>
                </a:lnTo>
                <a:lnTo>
                  <a:pt x="4363211" y="1523"/>
                </a:lnTo>
                <a:lnTo>
                  <a:pt x="4344923" y="0"/>
                </a:lnTo>
                <a:close/>
              </a:path>
              <a:path w="4514215" h="3352800">
                <a:moveTo>
                  <a:pt x="4387595" y="6095"/>
                </a:moveTo>
                <a:lnTo>
                  <a:pt x="4344923" y="6095"/>
                </a:lnTo>
                <a:lnTo>
                  <a:pt x="4361687" y="7619"/>
                </a:lnTo>
                <a:lnTo>
                  <a:pt x="4378451" y="10667"/>
                </a:lnTo>
                <a:lnTo>
                  <a:pt x="4422647" y="25907"/>
                </a:lnTo>
                <a:lnTo>
                  <a:pt x="4460747" y="54863"/>
                </a:lnTo>
                <a:lnTo>
                  <a:pt x="4488179" y="91439"/>
                </a:lnTo>
                <a:lnTo>
                  <a:pt x="4503419" y="135635"/>
                </a:lnTo>
                <a:lnTo>
                  <a:pt x="4507991" y="169163"/>
                </a:lnTo>
                <a:lnTo>
                  <a:pt x="4507991" y="3185159"/>
                </a:lnTo>
                <a:lnTo>
                  <a:pt x="4500371" y="3233927"/>
                </a:lnTo>
                <a:lnTo>
                  <a:pt x="4479035" y="3276599"/>
                </a:lnTo>
                <a:lnTo>
                  <a:pt x="4448555" y="3310127"/>
                </a:lnTo>
                <a:lnTo>
                  <a:pt x="4408931" y="3334511"/>
                </a:lnTo>
                <a:lnTo>
                  <a:pt x="4361687" y="3346703"/>
                </a:lnTo>
                <a:lnTo>
                  <a:pt x="4390135" y="3346703"/>
                </a:lnTo>
                <a:lnTo>
                  <a:pt x="4425695" y="3332987"/>
                </a:lnTo>
                <a:lnTo>
                  <a:pt x="4465319" y="3304031"/>
                </a:lnTo>
                <a:lnTo>
                  <a:pt x="4492751" y="3265931"/>
                </a:lnTo>
                <a:lnTo>
                  <a:pt x="4511039" y="3218687"/>
                </a:lnTo>
                <a:lnTo>
                  <a:pt x="4514087" y="3185159"/>
                </a:lnTo>
                <a:lnTo>
                  <a:pt x="4514087" y="167639"/>
                </a:lnTo>
                <a:lnTo>
                  <a:pt x="4506467" y="118871"/>
                </a:lnTo>
                <a:lnTo>
                  <a:pt x="4485131" y="74675"/>
                </a:lnTo>
                <a:lnTo>
                  <a:pt x="4451603" y="38100"/>
                </a:lnTo>
                <a:lnTo>
                  <a:pt x="4410455" y="13715"/>
                </a:lnTo>
                <a:lnTo>
                  <a:pt x="4395215" y="7619"/>
                </a:lnTo>
                <a:lnTo>
                  <a:pt x="438759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50586" name="object 3"/>
          <p:cNvSpPr txBox="1"/>
          <p:nvPr/>
        </p:nvSpPr>
        <p:spPr>
          <a:xfrm>
            <a:off x="1493519" y="1304543"/>
            <a:ext cx="4570730" cy="185241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3810" vert="horz" wrap="square">
            <a:spAutoFit/>
          </a:bodyPr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indent="-137160" marL="373380" marR="337820">
              <a:lnSpc>
                <a:spcPts val="1520"/>
              </a:lnSpc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373380"/>
              </a:tabLst>
            </a:pPr>
            <a:r>
              <a:rPr dirty="0" sz="1300" spc="-80">
                <a:latin typeface="Times New Roman"/>
                <a:cs typeface="Times New Roman"/>
              </a:rPr>
              <a:t>Penilaian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►mengambil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 spc="-65">
                <a:latin typeface="Times New Roman"/>
                <a:cs typeface="Times New Roman"/>
              </a:rPr>
              <a:t>suatu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keputusan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 spc="-55">
                <a:latin typeface="Times New Roman"/>
                <a:cs typeface="Times New Roman"/>
              </a:rPr>
              <a:t>terhadap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sesuatu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75">
                <a:latin typeface="Times New Roman"/>
                <a:cs typeface="Times New Roman"/>
              </a:rPr>
              <a:t>dengan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u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-70">
                <a:latin typeface="Times New Roman"/>
                <a:cs typeface="Times New Roman"/>
              </a:rPr>
              <a:t>u</a:t>
            </a:r>
            <a:r>
              <a:rPr dirty="0" sz="1300" spc="5">
                <a:latin typeface="Times New Roman"/>
                <a:cs typeface="Times New Roman"/>
              </a:rPr>
              <a:t>r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60">
                <a:latin typeface="Times New Roman"/>
                <a:cs typeface="Times New Roman"/>
              </a:rPr>
              <a:t>n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75">
                <a:latin typeface="Times New Roman"/>
                <a:cs typeface="Times New Roman"/>
              </a:rPr>
              <a:t>b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85">
                <a:latin typeface="Times New Roman"/>
                <a:cs typeface="Times New Roman"/>
              </a:rPr>
              <a:t>k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90">
                <a:latin typeface="Times New Roman"/>
                <a:cs typeface="Times New Roman"/>
              </a:rPr>
              <a:t>b</a:t>
            </a:r>
            <a:r>
              <a:rPr dirty="0" sz="1300" spc="-70">
                <a:latin typeface="Times New Roman"/>
                <a:cs typeface="Times New Roman"/>
              </a:rPr>
              <a:t>u</a:t>
            </a:r>
            <a:r>
              <a:rPr dirty="0" sz="1300" spc="40">
                <a:latin typeface="Times New Roman"/>
                <a:cs typeface="Times New Roman"/>
              </a:rPr>
              <a:t>r</a:t>
            </a:r>
            <a:r>
              <a:rPr dirty="0" sz="1300" spc="-70">
                <a:latin typeface="Times New Roman"/>
                <a:cs typeface="Times New Roman"/>
              </a:rPr>
              <a:t>u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50">
                <a:latin typeface="Times New Roman"/>
                <a:cs typeface="Times New Roman"/>
              </a:rPr>
              <a:t>.</a:t>
            </a:r>
            <a:r>
              <a:rPr dirty="0" sz="1300" spc="-60">
                <a:latin typeface="Times New Roman"/>
                <a:cs typeface="Times New Roman"/>
              </a:rPr>
              <a:t> </a:t>
            </a:r>
            <a:r>
              <a:rPr dirty="0" sz="1300" spc="-125">
                <a:latin typeface="Times New Roman"/>
                <a:cs typeface="Times New Roman"/>
              </a:rPr>
              <a:t>P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70">
                <a:latin typeface="Times New Roman"/>
                <a:cs typeface="Times New Roman"/>
              </a:rPr>
              <a:t>n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65">
                <a:latin typeface="Times New Roman"/>
                <a:cs typeface="Times New Roman"/>
              </a:rPr>
              <a:t>l</a:t>
            </a:r>
            <a:r>
              <a:rPr dirty="0" sz="1300" spc="-105">
                <a:latin typeface="Times New Roman"/>
                <a:cs typeface="Times New Roman"/>
              </a:rPr>
              <a:t>a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60">
                <a:latin typeface="Times New Roman"/>
                <a:cs typeface="Times New Roman"/>
              </a:rPr>
              <a:t>n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 spc="-75">
                <a:latin typeface="Times New Roman"/>
                <a:cs typeface="Times New Roman"/>
              </a:rPr>
              <a:t>b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30">
                <a:latin typeface="Times New Roman"/>
                <a:cs typeface="Times New Roman"/>
              </a:rPr>
              <a:t>r</a:t>
            </a:r>
            <a:r>
              <a:rPr dirty="0" sz="1300" spc="-105">
                <a:latin typeface="Times New Roman"/>
                <a:cs typeface="Times New Roman"/>
              </a:rPr>
              <a:t>s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114">
                <a:latin typeface="Times New Roman"/>
                <a:cs typeface="Times New Roman"/>
              </a:rPr>
              <a:t>f</a:t>
            </a:r>
            <a:r>
              <a:rPr dirty="0" sz="1300" spc="-125">
                <a:latin typeface="Times New Roman"/>
                <a:cs typeface="Times New Roman"/>
              </a:rPr>
              <a:t>a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-70">
                <a:latin typeface="Times New Roman"/>
                <a:cs typeface="Times New Roman"/>
              </a:rPr>
              <a:t>u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65">
                <a:latin typeface="Times New Roman"/>
                <a:cs typeface="Times New Roman"/>
              </a:rPr>
              <a:t>l</a:t>
            </a:r>
            <a:r>
              <a:rPr dirty="0" sz="1300" spc="-60">
                <a:latin typeface="Times New Roman"/>
                <a:cs typeface="Times New Roman"/>
              </a:rPr>
              <a:t>i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125">
                <a:latin typeface="Times New Roman"/>
                <a:cs typeface="Times New Roman"/>
              </a:rPr>
              <a:t>a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100">
                <a:latin typeface="Times New Roman"/>
                <a:cs typeface="Times New Roman"/>
              </a:rPr>
              <a:t>f</a:t>
            </a:r>
            <a:endParaRPr sz="1300">
              <a:latin typeface="Times New Roman"/>
              <a:cs typeface="Times New Roman"/>
            </a:endParaRPr>
          </a:p>
          <a:p>
            <a:pPr indent="-137795" marL="373380">
              <a:lnSpc>
                <a:spcPct val="100000"/>
              </a:lnSpc>
              <a:spcBef>
                <a:spcPts val="260"/>
              </a:spcBef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373380"/>
              </a:tabLst>
            </a:pPr>
            <a:r>
              <a:rPr dirty="0" sz="1300" spc="-100">
                <a:latin typeface="Times New Roman"/>
                <a:cs typeface="Times New Roman"/>
              </a:rPr>
              <a:t>Evaluasi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55">
                <a:latin typeface="Times New Roman"/>
                <a:cs typeface="Times New Roman"/>
              </a:rPr>
              <a:t>meliputi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75">
                <a:latin typeface="Times New Roman"/>
                <a:cs typeface="Times New Roman"/>
              </a:rPr>
              <a:t>kegiatan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pengukuran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80">
                <a:latin typeface="Times New Roman"/>
                <a:cs typeface="Times New Roman"/>
              </a:rPr>
              <a:t>dan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65">
                <a:latin typeface="Times New Roman"/>
                <a:cs typeface="Times New Roman"/>
              </a:rPr>
              <a:t>penilaian.</a:t>
            </a:r>
            <a:endParaRPr sz="1300">
              <a:latin typeface="Times New Roman"/>
              <a:cs typeface="Times New Roman"/>
            </a:endParaRPr>
          </a:p>
          <a:p>
            <a:pPr indent="-137160" marL="373380" marR="323850">
              <a:lnSpc>
                <a:spcPct val="99200"/>
              </a:lnSpc>
              <a:spcBef>
                <a:spcPts val="350"/>
              </a:spcBef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373380"/>
              </a:tabLst>
            </a:pPr>
            <a:r>
              <a:rPr dirty="0" sz="1300" spc="-95">
                <a:latin typeface="Times New Roman"/>
                <a:cs typeface="Times New Roman"/>
              </a:rPr>
              <a:t>Tujuan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 spc="-90">
                <a:latin typeface="Times New Roman"/>
                <a:cs typeface="Times New Roman"/>
              </a:rPr>
              <a:t>evaluasi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45">
                <a:latin typeface="Times New Roman"/>
                <a:cs typeface="Times New Roman"/>
              </a:rPr>
              <a:t>►untuk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75">
                <a:latin typeface="Times New Roman"/>
                <a:cs typeface="Times New Roman"/>
              </a:rPr>
              <a:t>memotivasi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45">
                <a:latin typeface="Times New Roman"/>
                <a:cs typeface="Times New Roman"/>
              </a:rPr>
              <a:t>peserta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didik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50">
                <a:latin typeface="Times New Roman"/>
                <a:cs typeface="Times New Roman"/>
              </a:rPr>
              <a:t>untuk </a:t>
            </a:r>
            <a:r>
              <a:rPr dirty="0" sz="1300" spc="-45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memperbaiki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80">
                <a:latin typeface="Times New Roman"/>
                <a:cs typeface="Times New Roman"/>
              </a:rPr>
              <a:t>dan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 spc="-75">
                <a:latin typeface="Times New Roman"/>
                <a:cs typeface="Times New Roman"/>
              </a:rPr>
              <a:t>meningkatkan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65">
                <a:latin typeface="Times New Roman"/>
                <a:cs typeface="Times New Roman"/>
              </a:rPr>
              <a:t>prestasi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40">
                <a:latin typeface="Times New Roman"/>
                <a:cs typeface="Times New Roman"/>
              </a:rPr>
              <a:t>serta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55">
                <a:latin typeface="Times New Roman"/>
                <a:cs typeface="Times New Roman"/>
              </a:rPr>
              <a:t>untuk</a:t>
            </a:r>
            <a:r>
              <a:rPr dirty="0" sz="1300" spc="-20">
                <a:latin typeface="Times New Roman"/>
                <a:cs typeface="Times New Roman"/>
              </a:rPr>
              <a:t> </a:t>
            </a:r>
            <a:r>
              <a:rPr dirty="0" sz="1300" spc="-60">
                <a:latin typeface="Times New Roman"/>
                <a:cs typeface="Times New Roman"/>
              </a:rPr>
              <a:t>mencari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80">
                <a:latin typeface="Times New Roman"/>
                <a:cs typeface="Times New Roman"/>
              </a:rPr>
              <a:t>dan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80">
                <a:latin typeface="Times New Roman"/>
                <a:cs typeface="Times New Roman"/>
              </a:rPr>
              <a:t>m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70">
                <a:latin typeface="Times New Roman"/>
                <a:cs typeface="Times New Roman"/>
              </a:rPr>
              <a:t>n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90">
                <a:latin typeface="Times New Roman"/>
                <a:cs typeface="Times New Roman"/>
              </a:rPr>
              <a:t>m</a:t>
            </a:r>
            <a:r>
              <a:rPr dirty="0" sz="1300" spc="-70">
                <a:latin typeface="Times New Roman"/>
                <a:cs typeface="Times New Roman"/>
              </a:rPr>
              <a:t>u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60">
                <a:latin typeface="Times New Roman"/>
                <a:cs typeface="Times New Roman"/>
              </a:rPr>
              <a:t>n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 spc="-114">
                <a:latin typeface="Times New Roman"/>
                <a:cs typeface="Times New Roman"/>
              </a:rPr>
              <a:t>f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70">
                <a:latin typeface="Times New Roman"/>
                <a:cs typeface="Times New Roman"/>
              </a:rPr>
              <a:t>o</a:t>
            </a:r>
            <a:r>
              <a:rPr dirty="0" sz="1300" spc="5">
                <a:latin typeface="Times New Roman"/>
                <a:cs typeface="Times New Roman"/>
              </a:rPr>
              <a:t>r</a:t>
            </a:r>
            <a:r>
              <a:rPr dirty="0" sz="1300" spc="-30">
                <a:latin typeface="Times New Roman"/>
                <a:cs typeface="Times New Roman"/>
              </a:rPr>
              <a:t>-</a:t>
            </a:r>
            <a:r>
              <a:rPr dirty="0" sz="1300" spc="-114">
                <a:latin typeface="Times New Roman"/>
                <a:cs typeface="Times New Roman"/>
              </a:rPr>
              <a:t>f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70">
                <a:latin typeface="Times New Roman"/>
                <a:cs typeface="Times New Roman"/>
              </a:rPr>
              <a:t>o</a:t>
            </a:r>
            <a:r>
              <a:rPr dirty="0" sz="1300" spc="15">
                <a:latin typeface="Times New Roman"/>
                <a:cs typeface="Times New Roman"/>
              </a:rPr>
              <a:t>r</a:t>
            </a:r>
            <a:r>
              <a:rPr dirty="0" sz="1300" spc="-105">
                <a:latin typeface="Times New Roman"/>
                <a:cs typeface="Times New Roman"/>
              </a:rPr>
              <a:t>a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p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90">
                <a:latin typeface="Times New Roman"/>
                <a:cs typeface="Times New Roman"/>
              </a:rPr>
              <a:t>n</a:t>
            </a:r>
            <a:r>
              <a:rPr dirty="0" sz="1300" spc="-135">
                <a:latin typeface="Times New Roman"/>
                <a:cs typeface="Times New Roman"/>
              </a:rPr>
              <a:t>y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75">
                <a:latin typeface="Times New Roman"/>
                <a:cs typeface="Times New Roman"/>
              </a:rPr>
              <a:t>b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70">
                <a:latin typeface="Times New Roman"/>
                <a:cs typeface="Times New Roman"/>
              </a:rPr>
              <a:t>b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114">
                <a:latin typeface="Times New Roman"/>
                <a:cs typeface="Times New Roman"/>
              </a:rPr>
              <a:t>k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75">
                <a:latin typeface="Times New Roman"/>
                <a:cs typeface="Times New Roman"/>
              </a:rPr>
              <a:t>b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5">
                <a:latin typeface="Times New Roman"/>
                <a:cs typeface="Times New Roman"/>
              </a:rPr>
              <a:t>r</a:t>
            </a:r>
            <a:r>
              <a:rPr dirty="0" sz="1300" spc="-90">
                <a:latin typeface="Times New Roman"/>
                <a:cs typeface="Times New Roman"/>
              </a:rPr>
              <a:t>h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105">
                <a:latin typeface="Times New Roman"/>
                <a:cs typeface="Times New Roman"/>
              </a:rPr>
              <a:t>s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65">
                <a:latin typeface="Times New Roman"/>
                <a:cs typeface="Times New Roman"/>
              </a:rPr>
              <a:t>l</a:t>
            </a:r>
            <a:r>
              <a:rPr dirty="0" sz="1300" spc="-105">
                <a:latin typeface="Times New Roman"/>
                <a:cs typeface="Times New Roman"/>
              </a:rPr>
              <a:t>a</a:t>
            </a:r>
            <a:r>
              <a:rPr dirty="0" sz="1300" spc="-60">
                <a:latin typeface="Times New Roman"/>
                <a:cs typeface="Times New Roman"/>
              </a:rPr>
              <a:t>n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d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40">
                <a:latin typeface="Times New Roman"/>
                <a:cs typeface="Times New Roman"/>
              </a:rPr>
              <a:t>n  </a:t>
            </a:r>
            <a:r>
              <a:rPr dirty="0" sz="1300" spc="-70">
                <a:latin typeface="Times New Roman"/>
                <a:cs typeface="Times New Roman"/>
              </a:rPr>
              <a:t>ketidakberhasilan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45">
                <a:latin typeface="Times New Roman"/>
                <a:cs typeface="Times New Roman"/>
              </a:rPr>
              <a:t>peserta</a:t>
            </a:r>
            <a:r>
              <a:rPr dirty="0" sz="1300" spc="-25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didik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50587" name="object 4"/>
          <p:cNvSpPr/>
          <p:nvPr/>
        </p:nvSpPr>
        <p:spPr>
          <a:xfrm>
            <a:off x="1522475" y="5987795"/>
            <a:ext cx="4514215" cy="3352800"/>
          </a:xfrm>
          <a:custGeom>
            <a:avLst/>
            <a:ahLst/>
            <a:rect l="l" t="t" r="r" b="b"/>
            <a:pathLst>
              <a:path w="4514215" h="3352800">
                <a:moveTo>
                  <a:pt x="4344923" y="0"/>
                </a:moveTo>
                <a:lnTo>
                  <a:pt x="169163" y="0"/>
                </a:lnTo>
                <a:lnTo>
                  <a:pt x="150875" y="1524"/>
                </a:lnTo>
                <a:lnTo>
                  <a:pt x="103631" y="13716"/>
                </a:lnTo>
                <a:lnTo>
                  <a:pt x="50291" y="50292"/>
                </a:lnTo>
                <a:lnTo>
                  <a:pt x="21335" y="88392"/>
                </a:lnTo>
                <a:lnTo>
                  <a:pt x="4571" y="134112"/>
                </a:lnTo>
                <a:lnTo>
                  <a:pt x="0" y="169164"/>
                </a:lnTo>
                <a:lnTo>
                  <a:pt x="0" y="3185159"/>
                </a:lnTo>
                <a:lnTo>
                  <a:pt x="1523" y="3203447"/>
                </a:lnTo>
                <a:lnTo>
                  <a:pt x="4571" y="3218687"/>
                </a:lnTo>
                <a:lnTo>
                  <a:pt x="7619" y="3235451"/>
                </a:lnTo>
                <a:lnTo>
                  <a:pt x="28956" y="3279647"/>
                </a:lnTo>
                <a:lnTo>
                  <a:pt x="74675" y="3325367"/>
                </a:lnTo>
                <a:lnTo>
                  <a:pt x="118871" y="3346703"/>
                </a:lnTo>
                <a:lnTo>
                  <a:pt x="152400" y="3352799"/>
                </a:lnTo>
                <a:lnTo>
                  <a:pt x="4363211" y="3352799"/>
                </a:lnTo>
                <a:lnTo>
                  <a:pt x="4379975" y="3349751"/>
                </a:lnTo>
                <a:lnTo>
                  <a:pt x="4390135" y="3346703"/>
                </a:lnTo>
                <a:lnTo>
                  <a:pt x="152400" y="3346703"/>
                </a:lnTo>
                <a:lnTo>
                  <a:pt x="135636" y="3343655"/>
                </a:lnTo>
                <a:lnTo>
                  <a:pt x="77723" y="3319271"/>
                </a:lnTo>
                <a:lnTo>
                  <a:pt x="44196" y="3288791"/>
                </a:lnTo>
                <a:lnTo>
                  <a:pt x="35051" y="3275075"/>
                </a:lnTo>
                <a:lnTo>
                  <a:pt x="25907" y="3262883"/>
                </a:lnTo>
                <a:lnTo>
                  <a:pt x="19812" y="3247643"/>
                </a:lnTo>
                <a:lnTo>
                  <a:pt x="13715" y="3233927"/>
                </a:lnTo>
                <a:lnTo>
                  <a:pt x="10668" y="3217163"/>
                </a:lnTo>
                <a:lnTo>
                  <a:pt x="7619" y="3201923"/>
                </a:lnTo>
                <a:lnTo>
                  <a:pt x="7619" y="152400"/>
                </a:lnTo>
                <a:lnTo>
                  <a:pt x="19812" y="105156"/>
                </a:lnTo>
                <a:lnTo>
                  <a:pt x="44196" y="65532"/>
                </a:lnTo>
                <a:lnTo>
                  <a:pt x="77723" y="35052"/>
                </a:lnTo>
                <a:lnTo>
                  <a:pt x="106680" y="19812"/>
                </a:lnTo>
                <a:lnTo>
                  <a:pt x="120395" y="13716"/>
                </a:lnTo>
                <a:lnTo>
                  <a:pt x="135636" y="10668"/>
                </a:lnTo>
                <a:lnTo>
                  <a:pt x="152400" y="7620"/>
                </a:lnTo>
                <a:lnTo>
                  <a:pt x="169163" y="6096"/>
                </a:lnTo>
                <a:lnTo>
                  <a:pt x="4387595" y="6096"/>
                </a:lnTo>
                <a:lnTo>
                  <a:pt x="4379975" y="4572"/>
                </a:lnTo>
                <a:lnTo>
                  <a:pt x="4363211" y="1524"/>
                </a:lnTo>
                <a:lnTo>
                  <a:pt x="4344923" y="0"/>
                </a:lnTo>
                <a:close/>
              </a:path>
              <a:path w="4514215" h="3352800">
                <a:moveTo>
                  <a:pt x="4387595" y="6096"/>
                </a:moveTo>
                <a:lnTo>
                  <a:pt x="4344923" y="6096"/>
                </a:lnTo>
                <a:lnTo>
                  <a:pt x="4361687" y="7620"/>
                </a:lnTo>
                <a:lnTo>
                  <a:pt x="4378451" y="10668"/>
                </a:lnTo>
                <a:lnTo>
                  <a:pt x="4422647" y="25908"/>
                </a:lnTo>
                <a:lnTo>
                  <a:pt x="4460747" y="54864"/>
                </a:lnTo>
                <a:lnTo>
                  <a:pt x="4488179" y="91440"/>
                </a:lnTo>
                <a:lnTo>
                  <a:pt x="4503419" y="135636"/>
                </a:lnTo>
                <a:lnTo>
                  <a:pt x="4507991" y="169164"/>
                </a:lnTo>
                <a:lnTo>
                  <a:pt x="4507991" y="3185159"/>
                </a:lnTo>
                <a:lnTo>
                  <a:pt x="4500371" y="3233927"/>
                </a:lnTo>
                <a:lnTo>
                  <a:pt x="4479035" y="3276599"/>
                </a:lnTo>
                <a:lnTo>
                  <a:pt x="4448555" y="3310127"/>
                </a:lnTo>
                <a:lnTo>
                  <a:pt x="4408931" y="3334511"/>
                </a:lnTo>
                <a:lnTo>
                  <a:pt x="4361687" y="3346703"/>
                </a:lnTo>
                <a:lnTo>
                  <a:pt x="4390135" y="3346703"/>
                </a:lnTo>
                <a:lnTo>
                  <a:pt x="4425695" y="3332987"/>
                </a:lnTo>
                <a:lnTo>
                  <a:pt x="4465319" y="3304031"/>
                </a:lnTo>
                <a:lnTo>
                  <a:pt x="4492751" y="3265931"/>
                </a:lnTo>
                <a:lnTo>
                  <a:pt x="4511039" y="3218687"/>
                </a:lnTo>
                <a:lnTo>
                  <a:pt x="4514087" y="3185159"/>
                </a:lnTo>
                <a:lnTo>
                  <a:pt x="4514087" y="167640"/>
                </a:lnTo>
                <a:lnTo>
                  <a:pt x="4506467" y="118872"/>
                </a:lnTo>
                <a:lnTo>
                  <a:pt x="4485131" y="74676"/>
                </a:lnTo>
                <a:lnTo>
                  <a:pt x="4451603" y="38100"/>
                </a:lnTo>
                <a:lnTo>
                  <a:pt x="4410455" y="13716"/>
                </a:lnTo>
                <a:lnTo>
                  <a:pt x="4395215" y="7620"/>
                </a:lnTo>
                <a:lnTo>
                  <a:pt x="438759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rIns="0" rtlCol="0" tIns="0" wrap="square"/>
          <a:p/>
        </p:txBody>
      </p:sp>
      <p:sp>
        <p:nvSpPr>
          <p:cNvPr id="1050588" name="object 5"/>
          <p:cNvSpPr txBox="1"/>
          <p:nvPr/>
        </p:nvSpPr>
        <p:spPr>
          <a:xfrm>
            <a:off x="1493519" y="5955791"/>
            <a:ext cx="4570730" cy="281622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144780" vert="horz" wrap="square">
            <a:spAutoFit/>
          </a:bodyPr>
          <a:p>
            <a:pPr marL="273685">
              <a:lnSpc>
                <a:spcPct val="100000"/>
              </a:lnSpc>
              <a:spcBef>
                <a:spcPts val="1140"/>
              </a:spcBef>
            </a:pPr>
            <a:r>
              <a:rPr b="1" dirty="0" sz="2700" i="1" spc="-5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b="1" dirty="0" sz="2700" i="1" spc="-66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b="1" dirty="0" sz="2700" i="1" spc="-44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b="1" dirty="0" sz="2700" i="1" spc="-459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b="1" dirty="0" sz="2700" i="1" spc="-484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b="1" dirty="0" sz="2700" i="1" spc="-345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b="1" dirty="0" sz="2700" i="1" spc="2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 sz="2700" i="1" spc="47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b="1" dirty="0" sz="2700" i="1" spc="-465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b="1" dirty="0" sz="2700" i="1" spc="-425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b="1" dirty="0" sz="2700" i="1" spc="-31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b="1" dirty="0" sz="2700" i="1" spc="-66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b="1" dirty="0" sz="2700" i="1" spc="-434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b="1" dirty="0" sz="2700" i="1" spc="-420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imes New Roman"/>
              <a:cs typeface="Times New Roman"/>
            </a:endParaRPr>
          </a:p>
          <a:p>
            <a:pPr indent="-137160" marL="411480" marR="346075">
              <a:lnSpc>
                <a:spcPct val="100000"/>
              </a:lnSpc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411480"/>
              </a:tabLst>
            </a:pPr>
            <a:r>
              <a:rPr dirty="0" sz="1300" spc="-95">
                <a:latin typeface="Times New Roman"/>
                <a:cs typeface="Times New Roman"/>
              </a:rPr>
              <a:t>Sejalan</a:t>
            </a:r>
            <a:r>
              <a:rPr dirty="0" sz="1300" spc="-30">
                <a:latin typeface="Times New Roman"/>
                <a:cs typeface="Times New Roman"/>
              </a:rPr>
              <a:t> </a:t>
            </a:r>
            <a:r>
              <a:rPr dirty="0" sz="1300" spc="-80">
                <a:latin typeface="Times New Roman"/>
                <a:cs typeface="Times New Roman"/>
              </a:rPr>
              <a:t>dengan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60">
                <a:latin typeface="Times New Roman"/>
                <a:cs typeface="Times New Roman"/>
              </a:rPr>
              <a:t>tujuan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 spc="-95">
                <a:latin typeface="Times New Roman"/>
                <a:cs typeface="Times New Roman"/>
              </a:rPr>
              <a:t>evaluasi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100">
                <a:latin typeface="Times New Roman"/>
                <a:cs typeface="Times New Roman"/>
              </a:rPr>
              <a:t>maka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95">
                <a:latin typeface="Times New Roman"/>
                <a:cs typeface="Times New Roman"/>
              </a:rPr>
              <a:t>evaluasi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105">
                <a:latin typeface="Times New Roman"/>
                <a:cs typeface="Times New Roman"/>
              </a:rPr>
              <a:t>yang</a:t>
            </a:r>
            <a:r>
              <a:rPr dirty="0" sz="1300" spc="-15">
                <a:latin typeface="Times New Roman"/>
                <a:cs typeface="Times New Roman"/>
              </a:rPr>
              <a:t> </a:t>
            </a:r>
            <a:r>
              <a:rPr dirty="0" sz="1300" spc="-80">
                <a:latin typeface="Times New Roman"/>
                <a:cs typeface="Times New Roman"/>
              </a:rPr>
              <a:t>dilakukan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90">
                <a:latin typeface="Times New Roman"/>
                <a:cs typeface="Times New Roman"/>
              </a:rPr>
              <a:t>juga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memiliki</a:t>
            </a:r>
            <a:r>
              <a:rPr dirty="0" sz="1300" spc="-35">
                <a:latin typeface="Times New Roman"/>
                <a:cs typeface="Times New Roman"/>
              </a:rPr>
              <a:t> </a:t>
            </a:r>
            <a:r>
              <a:rPr dirty="0" sz="1300" spc="-100">
                <a:latin typeface="Times New Roman"/>
                <a:cs typeface="Times New Roman"/>
              </a:rPr>
              <a:t>banyak</a:t>
            </a:r>
            <a:r>
              <a:rPr dirty="0" sz="1300" spc="-10">
                <a:latin typeface="Times New Roman"/>
                <a:cs typeface="Times New Roman"/>
              </a:rPr>
              <a:t> </a:t>
            </a:r>
            <a:r>
              <a:rPr dirty="0" sz="1300" spc="-70">
                <a:latin typeface="Times New Roman"/>
                <a:cs typeface="Times New Roman"/>
              </a:rPr>
              <a:t>fungsi,</a:t>
            </a:r>
            <a:r>
              <a:rPr dirty="0" sz="1300" spc="-65">
                <a:latin typeface="Times New Roman"/>
                <a:cs typeface="Times New Roman"/>
              </a:rPr>
              <a:t> </a:t>
            </a:r>
            <a:r>
              <a:rPr dirty="0" sz="1300" spc="-80">
                <a:latin typeface="Times New Roman"/>
                <a:cs typeface="Times New Roman"/>
              </a:rPr>
              <a:t>diantaranya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95">
                <a:latin typeface="Times New Roman"/>
                <a:cs typeface="Times New Roman"/>
              </a:rPr>
              <a:t>adalah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75">
                <a:latin typeface="Times New Roman"/>
                <a:cs typeface="Times New Roman"/>
              </a:rPr>
              <a:t>fungsi:</a:t>
            </a:r>
            <a:endParaRPr sz="1300">
              <a:latin typeface="Times New Roman"/>
              <a:cs typeface="Times New Roman"/>
            </a:endParaRPr>
          </a:p>
          <a:p>
            <a:pPr indent="-137795" marL="411480">
              <a:lnSpc>
                <a:spcPct val="100000"/>
              </a:lnSpc>
              <a:spcBef>
                <a:spcPts val="300"/>
              </a:spcBef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411480"/>
              </a:tabLst>
            </a:pPr>
            <a:r>
              <a:rPr dirty="0" sz="1300" spc="-70">
                <a:latin typeface="Times New Roman"/>
                <a:cs typeface="Times New Roman"/>
              </a:rPr>
              <a:t>1</a:t>
            </a:r>
            <a:r>
              <a:rPr dirty="0" sz="1300" spc="50">
                <a:latin typeface="Times New Roman"/>
                <a:cs typeface="Times New Roman"/>
              </a:rPr>
              <a:t>.</a:t>
            </a:r>
            <a:r>
              <a:rPr dirty="0" sz="1300" spc="-95">
                <a:latin typeface="Times New Roman"/>
                <a:cs typeface="Times New Roman"/>
              </a:rPr>
              <a:t> </a:t>
            </a:r>
            <a:r>
              <a:rPr dirty="0" sz="1300" spc="-135">
                <a:latin typeface="Times New Roman"/>
                <a:cs typeface="Times New Roman"/>
              </a:rPr>
              <a:t>S</a:t>
            </a:r>
            <a:r>
              <a:rPr dirty="0" sz="1300" spc="-105">
                <a:latin typeface="Times New Roman"/>
                <a:cs typeface="Times New Roman"/>
              </a:rPr>
              <a:t>e</a:t>
            </a:r>
            <a:r>
              <a:rPr dirty="0" sz="1300" spc="-45">
                <a:latin typeface="Times New Roman"/>
                <a:cs typeface="Times New Roman"/>
              </a:rPr>
              <a:t>l</a:t>
            </a:r>
            <a:r>
              <a:rPr dirty="0" sz="1300" spc="-65">
                <a:latin typeface="Times New Roman"/>
                <a:cs typeface="Times New Roman"/>
              </a:rPr>
              <a:t>e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100">
                <a:latin typeface="Times New Roman"/>
                <a:cs typeface="Times New Roman"/>
              </a:rPr>
              <a:t>f</a:t>
            </a:r>
            <a:endParaRPr sz="1300">
              <a:latin typeface="Times New Roman"/>
              <a:cs typeface="Times New Roman"/>
            </a:endParaRPr>
          </a:p>
          <a:p>
            <a:pPr indent="-137795" marL="411480">
              <a:lnSpc>
                <a:spcPct val="100000"/>
              </a:lnSpc>
              <a:spcBef>
                <a:spcPts val="300"/>
              </a:spcBef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411480"/>
              </a:tabLst>
            </a:pPr>
            <a:r>
              <a:rPr dirty="0" sz="1300" spc="-70">
                <a:latin typeface="Times New Roman"/>
                <a:cs typeface="Times New Roman"/>
              </a:rPr>
              <a:t>2</a:t>
            </a:r>
            <a:r>
              <a:rPr dirty="0" sz="1300" spc="50">
                <a:latin typeface="Times New Roman"/>
                <a:cs typeface="Times New Roman"/>
              </a:rPr>
              <a:t>.</a:t>
            </a:r>
            <a:r>
              <a:rPr dirty="0" sz="1300" spc="-95">
                <a:latin typeface="Times New Roman"/>
                <a:cs typeface="Times New Roman"/>
              </a:rPr>
              <a:t> </a:t>
            </a:r>
            <a:r>
              <a:rPr dirty="0" sz="1300" spc="-110">
                <a:latin typeface="Times New Roman"/>
                <a:cs typeface="Times New Roman"/>
              </a:rPr>
              <a:t>D</a:t>
            </a:r>
            <a:r>
              <a:rPr dirty="0" sz="1300" spc="-40">
                <a:latin typeface="Times New Roman"/>
                <a:cs typeface="Times New Roman"/>
              </a:rPr>
              <a:t>i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90">
                <a:latin typeface="Times New Roman"/>
                <a:cs typeface="Times New Roman"/>
              </a:rPr>
              <a:t>g</a:t>
            </a:r>
            <a:r>
              <a:rPr dirty="0" sz="1300" spc="-95">
                <a:latin typeface="Times New Roman"/>
                <a:cs typeface="Times New Roman"/>
              </a:rPr>
              <a:t>n</a:t>
            </a:r>
            <a:r>
              <a:rPr dirty="0" sz="1300" spc="-70">
                <a:latin typeface="Times New Roman"/>
                <a:cs typeface="Times New Roman"/>
              </a:rPr>
              <a:t>o</a:t>
            </a:r>
            <a:r>
              <a:rPr dirty="0" sz="1300" spc="-105">
                <a:latin typeface="Times New Roman"/>
                <a:cs typeface="Times New Roman"/>
              </a:rPr>
              <a:t>s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85">
                <a:latin typeface="Times New Roman"/>
                <a:cs typeface="Times New Roman"/>
              </a:rPr>
              <a:t>k</a:t>
            </a:r>
            <a:endParaRPr sz="1300">
              <a:latin typeface="Times New Roman"/>
              <a:cs typeface="Times New Roman"/>
            </a:endParaRPr>
          </a:p>
          <a:p>
            <a:pPr indent="-137795" marL="411480">
              <a:lnSpc>
                <a:spcPct val="100000"/>
              </a:lnSpc>
              <a:spcBef>
                <a:spcPts val="300"/>
              </a:spcBef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411480"/>
              </a:tabLst>
            </a:pPr>
            <a:r>
              <a:rPr dirty="0" sz="1300" spc="-70">
                <a:latin typeface="Times New Roman"/>
                <a:cs typeface="Times New Roman"/>
              </a:rPr>
              <a:t>3</a:t>
            </a:r>
            <a:r>
              <a:rPr dirty="0" sz="1300" spc="50">
                <a:latin typeface="Times New Roman"/>
                <a:cs typeface="Times New Roman"/>
              </a:rPr>
              <a:t>.</a:t>
            </a:r>
            <a:r>
              <a:rPr dirty="0" sz="1300" spc="-95">
                <a:latin typeface="Times New Roman"/>
                <a:cs typeface="Times New Roman"/>
              </a:rPr>
              <a:t> </a:t>
            </a:r>
            <a:r>
              <a:rPr dirty="0" sz="1300" spc="-125">
                <a:latin typeface="Times New Roman"/>
                <a:cs typeface="Times New Roman"/>
              </a:rPr>
              <a:t>P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70">
                <a:latin typeface="Times New Roman"/>
                <a:cs typeface="Times New Roman"/>
              </a:rPr>
              <a:t>n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80">
                <a:latin typeface="Times New Roman"/>
                <a:cs typeface="Times New Roman"/>
              </a:rPr>
              <a:t>m</a:t>
            </a:r>
            <a:r>
              <a:rPr dirty="0" sz="1300" spc="-70">
                <a:latin typeface="Times New Roman"/>
                <a:cs typeface="Times New Roman"/>
              </a:rPr>
              <a:t>p</a:t>
            </a:r>
            <a:r>
              <a:rPr dirty="0" sz="1300" spc="-125">
                <a:latin typeface="Times New Roman"/>
                <a:cs typeface="Times New Roman"/>
              </a:rPr>
              <a:t>a</a:t>
            </a:r>
            <a:r>
              <a:rPr dirty="0" sz="1300" spc="15">
                <a:latin typeface="Times New Roman"/>
                <a:cs typeface="Times New Roman"/>
              </a:rPr>
              <a:t>t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6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  <a:p>
            <a:pPr indent="-137795" marL="411480">
              <a:lnSpc>
                <a:spcPct val="100000"/>
              </a:lnSpc>
              <a:spcBef>
                <a:spcPts val="300"/>
              </a:spcBef>
              <a:buClr>
                <a:srgbClr val="D34816"/>
              </a:buClr>
              <a:buSzPct val="84615"/>
              <a:buFont typeface="Segoe UI Symbol"/>
              <a:buChar char="⚫"/>
              <a:tabLst>
                <a:tab algn="l" pos="411480"/>
              </a:tabLst>
            </a:pPr>
            <a:r>
              <a:rPr dirty="0" sz="1300" spc="-70">
                <a:latin typeface="Times New Roman"/>
                <a:cs typeface="Times New Roman"/>
              </a:rPr>
              <a:t>4</a:t>
            </a:r>
            <a:r>
              <a:rPr dirty="0" sz="1300" spc="50">
                <a:latin typeface="Times New Roman"/>
                <a:cs typeface="Times New Roman"/>
              </a:rPr>
              <a:t>.</a:t>
            </a:r>
            <a:r>
              <a:rPr dirty="0" sz="1300" spc="-95">
                <a:latin typeface="Times New Roman"/>
                <a:cs typeface="Times New Roman"/>
              </a:rPr>
              <a:t> </a:t>
            </a:r>
            <a:r>
              <a:rPr dirty="0" sz="1300" spc="-125">
                <a:latin typeface="Times New Roman"/>
                <a:cs typeface="Times New Roman"/>
              </a:rPr>
              <a:t>P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70">
                <a:latin typeface="Times New Roman"/>
                <a:cs typeface="Times New Roman"/>
              </a:rPr>
              <a:t>n</a:t>
            </a:r>
            <a:r>
              <a:rPr dirty="0" sz="1300" spc="-90">
                <a:latin typeface="Times New Roman"/>
                <a:cs typeface="Times New Roman"/>
              </a:rPr>
              <a:t>g</a:t>
            </a:r>
            <a:r>
              <a:rPr dirty="0" sz="1300" spc="-95">
                <a:latin typeface="Times New Roman"/>
                <a:cs typeface="Times New Roman"/>
              </a:rPr>
              <a:t>u</a:t>
            </a:r>
            <a:r>
              <a:rPr dirty="0" sz="1300" spc="-90">
                <a:latin typeface="Times New Roman"/>
                <a:cs typeface="Times New Roman"/>
              </a:rPr>
              <a:t>k</a:t>
            </a:r>
            <a:r>
              <a:rPr dirty="0" sz="1300" spc="-70">
                <a:latin typeface="Times New Roman"/>
                <a:cs typeface="Times New Roman"/>
              </a:rPr>
              <a:t>u</a:t>
            </a:r>
            <a:r>
              <a:rPr dirty="0" sz="1300" spc="10">
                <a:latin typeface="Times New Roman"/>
                <a:cs typeface="Times New Roman"/>
              </a:rPr>
              <a:t>r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114">
                <a:latin typeface="Times New Roman"/>
                <a:cs typeface="Times New Roman"/>
              </a:rPr>
              <a:t>k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-75">
                <a:latin typeface="Times New Roman"/>
                <a:cs typeface="Times New Roman"/>
              </a:rPr>
              <a:t>b</a:t>
            </a:r>
            <a:r>
              <a:rPr dirty="0" sz="1300" spc="-55">
                <a:latin typeface="Times New Roman"/>
                <a:cs typeface="Times New Roman"/>
              </a:rPr>
              <a:t>e</a:t>
            </a:r>
            <a:r>
              <a:rPr dirty="0" sz="1300" spc="5">
                <a:latin typeface="Times New Roman"/>
                <a:cs typeface="Times New Roman"/>
              </a:rPr>
              <a:t>r</a:t>
            </a:r>
            <a:r>
              <a:rPr dirty="0" sz="1300" spc="-90">
                <a:latin typeface="Times New Roman"/>
                <a:cs typeface="Times New Roman"/>
              </a:rPr>
              <a:t>h</a:t>
            </a:r>
            <a:r>
              <a:rPr dirty="0" sz="1300" spc="-114">
                <a:latin typeface="Times New Roman"/>
                <a:cs typeface="Times New Roman"/>
              </a:rPr>
              <a:t>a</a:t>
            </a:r>
            <a:r>
              <a:rPr dirty="0" sz="1300" spc="-105">
                <a:latin typeface="Times New Roman"/>
                <a:cs typeface="Times New Roman"/>
              </a:rPr>
              <a:t>s</a:t>
            </a:r>
            <a:r>
              <a:rPr dirty="0" sz="1300" spc="-65">
                <a:latin typeface="Times New Roman"/>
                <a:cs typeface="Times New Roman"/>
              </a:rPr>
              <a:t>i</a:t>
            </a:r>
            <a:r>
              <a:rPr dirty="0" sz="1300" spc="-65">
                <a:latin typeface="Times New Roman"/>
                <a:cs typeface="Times New Roman"/>
              </a:rPr>
              <a:t>l</a:t>
            </a:r>
            <a:r>
              <a:rPr dirty="0" sz="1300" spc="-105">
                <a:latin typeface="Times New Roman"/>
                <a:cs typeface="Times New Roman"/>
              </a:rPr>
              <a:t>a</a:t>
            </a:r>
            <a:r>
              <a:rPr dirty="0" sz="1300" spc="-6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50589" name="object 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269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1304543"/>
              <a:ext cx="4573523" cy="3430523"/>
            </a:xfrm>
            <a:prstGeom prst="rect"/>
          </p:spPr>
        </p:pic>
        <p:pic>
          <p:nvPicPr>
            <p:cNvPr id="2097270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1304543"/>
              <a:ext cx="4573523" cy="521207"/>
            </a:xfrm>
            <a:prstGeom prst="rect"/>
          </p:spPr>
        </p:pic>
      </p:grpSp>
      <p:sp>
        <p:nvSpPr>
          <p:cNvPr id="1050590" name="object 5"/>
          <p:cNvSpPr txBox="1"/>
          <p:nvPr/>
        </p:nvSpPr>
        <p:spPr>
          <a:xfrm>
            <a:off x="1493519" y="1304543"/>
            <a:ext cx="4570730" cy="3036920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53670">
              <a:lnSpc>
                <a:spcPct val="100000"/>
              </a:lnSpc>
            </a:pPr>
            <a:r>
              <a:rPr dirty="0" sz="1600" spc="25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Pengembangan</a:t>
            </a:r>
            <a:r>
              <a:rPr dirty="0" sz="1600" spc="-70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 </a:t>
            </a:r>
            <a:r>
              <a:rPr dirty="0" sz="1600" spc="5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model</a:t>
            </a:r>
            <a:r>
              <a:rPr dirty="0" sz="1600" spc="-70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 </a:t>
            </a:r>
            <a:r>
              <a:rPr dirty="0" sz="1600" spc="25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Penilaian</a:t>
            </a:r>
            <a:r>
              <a:rPr dirty="0" sz="1600" spc="-75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 </a:t>
            </a:r>
            <a:r>
              <a:rPr dirty="0" sz="1600" spc="100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PKn</a:t>
            </a:r>
            <a:r>
              <a:rPr dirty="0" sz="1600" spc="-65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 </a:t>
            </a:r>
            <a:r>
              <a:rPr dirty="0" sz="1600" spc="114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S</a:t>
            </a:r>
            <a:r>
              <a:rPr dirty="0" sz="1400" spc="114" u="heavy">
                <a:solidFill>
                  <a:srgbClr val="E2D600"/>
                </a:solidFill>
                <a:uFill>
                  <a:solidFill>
                    <a:srgbClr val="E2D600"/>
                  </a:solidFill>
                </a:uFill>
                <a:latin typeface="Tahoma"/>
                <a:cs typeface="Tahoma"/>
              </a:rPr>
              <a:t>D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ahoma"/>
              <a:cs typeface="Tahoma"/>
            </a:endParaRPr>
          </a:p>
          <a:p>
            <a:pPr indent="-137160" marL="412750" marR="300355">
              <a:lnSpc>
                <a:spcPts val="1300"/>
              </a:lnSpc>
              <a:buClr>
                <a:srgbClr val="0ACFD8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5">
                <a:latin typeface="Constantia"/>
                <a:cs typeface="Constantia"/>
              </a:rPr>
              <a:t>mengembangkan model-model penilaian </a:t>
            </a:r>
            <a:r>
              <a:rPr dirty="0" sz="1200" spc="-10">
                <a:latin typeface="Constantia"/>
                <a:cs typeface="Constantia"/>
              </a:rPr>
              <a:t>matapelajaran 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PKn </a:t>
            </a:r>
            <a:r>
              <a:rPr dirty="0" sz="1200" spc="-5">
                <a:latin typeface="Constantia"/>
                <a:cs typeface="Constantia"/>
              </a:rPr>
              <a:t>SD dengan memperhatikan tiga domain dari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taksonomi Bloom. </a:t>
            </a:r>
            <a:r>
              <a:rPr dirty="0" sz="1200" spc="-10">
                <a:latin typeface="Constantia"/>
                <a:cs typeface="Constantia"/>
              </a:rPr>
              <a:t>Masih </a:t>
            </a:r>
            <a:r>
              <a:rPr dirty="0" sz="1200" spc="-5">
                <a:latin typeface="Constantia"/>
                <a:cs typeface="Constantia"/>
              </a:rPr>
              <a:t>ingatkah apa tiga domain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tersebut?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Tiga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domain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dari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taksonomi</a:t>
            </a:r>
            <a:r>
              <a:rPr dirty="0" sz="1200" spc="1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Bloom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itu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adalah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(1) </a:t>
            </a:r>
            <a:r>
              <a:rPr dirty="0" sz="1200" spc="-28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pengetahuan (kognitif </a:t>
            </a:r>
            <a:r>
              <a:rPr dirty="0" sz="1200" spc="-5">
                <a:latin typeface="Constantia"/>
                <a:cs typeface="Constantia"/>
              </a:rPr>
              <a:t>), (2) </a:t>
            </a:r>
            <a:r>
              <a:rPr dirty="0" sz="1200" spc="-10">
                <a:latin typeface="Constantia"/>
                <a:cs typeface="Constantia"/>
              </a:rPr>
              <a:t>sikap </a:t>
            </a:r>
            <a:r>
              <a:rPr dirty="0" sz="1200" spc="-5">
                <a:latin typeface="Constantia"/>
                <a:cs typeface="Constantia"/>
              </a:rPr>
              <a:t>(afektif ), dan (3)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ketrampilan (psikomotor). </a:t>
            </a:r>
            <a:r>
              <a:rPr dirty="0" sz="1200" spc="-5">
                <a:latin typeface="Constantia"/>
                <a:cs typeface="Constantia"/>
              </a:rPr>
              <a:t>Di samping tiga taksonomi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Bloom, penilaian </a:t>
            </a:r>
            <a:r>
              <a:rPr dirty="0" sz="1200" spc="-15">
                <a:latin typeface="Constantia"/>
                <a:cs typeface="Constantia"/>
              </a:rPr>
              <a:t>PKn </a:t>
            </a:r>
            <a:r>
              <a:rPr dirty="0" sz="1200" spc="-5">
                <a:latin typeface="Constantia"/>
                <a:cs typeface="Constantia"/>
              </a:rPr>
              <a:t>untuk anak usia </a:t>
            </a:r>
            <a:r>
              <a:rPr dirty="0" sz="1200" spc="-10">
                <a:latin typeface="Constantia"/>
                <a:cs typeface="Constantia"/>
              </a:rPr>
              <a:t>sekolah </a:t>
            </a:r>
            <a:r>
              <a:rPr dirty="0" sz="1200" spc="-5">
                <a:latin typeface="Constantia"/>
                <a:cs typeface="Constantia"/>
              </a:rPr>
              <a:t>dasar </a:t>
            </a:r>
            <a:r>
              <a:rPr dirty="0" sz="1200" spc="-10">
                <a:latin typeface="Constantia"/>
                <a:cs typeface="Constantia"/>
              </a:rPr>
              <a:t>perlu </a:t>
            </a:r>
            <a:r>
              <a:rPr dirty="0" sz="1200" spc="-5">
                <a:latin typeface="Constantia"/>
                <a:cs typeface="Constantia"/>
              </a:rPr>
              <a:t> memperhatikan aspek </a:t>
            </a:r>
            <a:r>
              <a:rPr dirty="0" sz="1200" spc="-10">
                <a:latin typeface="Constantia"/>
                <a:cs typeface="Constantia"/>
              </a:rPr>
              <a:t>psikologis, sosiokultural, spiritual. </a:t>
            </a:r>
            <a:r>
              <a:rPr dirty="0" sz="1200" spc="-5">
                <a:latin typeface="Constantia"/>
                <a:cs typeface="Constantia"/>
              </a:rPr>
              <a:t> Bahkan, menurut </a:t>
            </a:r>
            <a:r>
              <a:rPr dirty="0" sz="1200" spc="-10">
                <a:latin typeface="Constantia"/>
                <a:cs typeface="Constantia"/>
              </a:rPr>
              <a:t>Lickona </a:t>
            </a:r>
            <a:r>
              <a:rPr dirty="0" sz="1200" spc="-5">
                <a:latin typeface="Constantia"/>
                <a:cs typeface="Constantia"/>
              </a:rPr>
              <a:t>(1996), </a:t>
            </a:r>
            <a:r>
              <a:rPr dirty="0" sz="1200" spc="-10">
                <a:latin typeface="Constantia"/>
                <a:cs typeface="Constantia"/>
              </a:rPr>
              <a:t>evaluasi </a:t>
            </a:r>
            <a:r>
              <a:rPr dirty="0" sz="1200" spc="-5">
                <a:latin typeface="Constantia"/>
                <a:cs typeface="Constantia"/>
              </a:rPr>
              <a:t>pembelajaran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terhadap </a:t>
            </a:r>
            <a:r>
              <a:rPr dirty="0" sz="1200" spc="-5">
                <a:latin typeface="Constantia"/>
                <a:cs typeface="Constantia"/>
              </a:rPr>
              <a:t>nilai </a:t>
            </a:r>
            <a:r>
              <a:rPr dirty="0" sz="1200" spc="-10">
                <a:latin typeface="Constantia"/>
                <a:cs typeface="Constantia"/>
              </a:rPr>
              <a:t>moral hendaknya </a:t>
            </a:r>
            <a:r>
              <a:rPr dirty="0" sz="1200" spc="-5">
                <a:latin typeface="Constantia"/>
                <a:cs typeface="Constantia"/>
              </a:rPr>
              <a:t>mencakup dimensi-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dimensi</a:t>
            </a:r>
            <a:r>
              <a:rPr dirty="0" sz="1200" spc="-15">
                <a:latin typeface="Constantia"/>
                <a:cs typeface="Constantia"/>
              </a:rPr>
              <a:t> </a:t>
            </a:r>
            <a:r>
              <a:rPr dirty="0" sz="1200" i="1" spc="-10">
                <a:latin typeface="Constantia"/>
                <a:cs typeface="Constantia"/>
              </a:rPr>
              <a:t>moral</a:t>
            </a:r>
            <a:r>
              <a:rPr dirty="0" sz="1200" i="1" spc="10">
                <a:latin typeface="Constantia"/>
                <a:cs typeface="Constantia"/>
              </a:rPr>
              <a:t> </a:t>
            </a:r>
            <a:r>
              <a:rPr dirty="0" sz="1200" i="1" spc="-10">
                <a:latin typeface="Constantia"/>
                <a:cs typeface="Constantia"/>
              </a:rPr>
              <a:t>knowing,</a:t>
            </a:r>
            <a:r>
              <a:rPr dirty="0" sz="1200" i="1" spc="-20">
                <a:latin typeface="Constantia"/>
                <a:cs typeface="Constantia"/>
              </a:rPr>
              <a:t> </a:t>
            </a:r>
            <a:r>
              <a:rPr dirty="0" sz="1200" i="1" spc="-10">
                <a:latin typeface="Constantia"/>
                <a:cs typeface="Constantia"/>
              </a:rPr>
              <a:t>moral</a:t>
            </a:r>
            <a:r>
              <a:rPr dirty="0" sz="1200" i="1" spc="15">
                <a:latin typeface="Constantia"/>
                <a:cs typeface="Constantia"/>
              </a:rPr>
              <a:t> </a:t>
            </a:r>
            <a:r>
              <a:rPr dirty="0" sz="1200" i="1" spc="-5">
                <a:latin typeface="Constantia"/>
                <a:cs typeface="Constantia"/>
              </a:rPr>
              <a:t>feeling,</a:t>
            </a:r>
            <a:r>
              <a:rPr dirty="0" sz="1200" i="1" spc="-15">
                <a:latin typeface="Constantia"/>
                <a:cs typeface="Constantia"/>
              </a:rPr>
              <a:t> </a:t>
            </a:r>
            <a:r>
              <a:rPr dirty="0" sz="1200" i="1" spc="-5">
                <a:latin typeface="Constantia"/>
                <a:cs typeface="Constantia"/>
              </a:rPr>
              <a:t>dan</a:t>
            </a:r>
            <a:r>
              <a:rPr dirty="0" sz="1200" i="1" spc="5">
                <a:latin typeface="Constantia"/>
                <a:cs typeface="Constantia"/>
              </a:rPr>
              <a:t> </a:t>
            </a:r>
            <a:r>
              <a:rPr dirty="0" sz="1200" i="1" spc="-10">
                <a:latin typeface="Constantia"/>
                <a:cs typeface="Constantia"/>
              </a:rPr>
              <a:t>moral</a:t>
            </a:r>
            <a:r>
              <a:rPr dirty="0" sz="1200" i="1" spc="5">
                <a:latin typeface="Constantia"/>
                <a:cs typeface="Constantia"/>
              </a:rPr>
              <a:t> </a:t>
            </a:r>
            <a:r>
              <a:rPr dirty="0" sz="1200" i="1" spc="-5">
                <a:latin typeface="Constantia"/>
                <a:cs typeface="Constantia"/>
              </a:rPr>
              <a:t>action </a:t>
            </a:r>
            <a:r>
              <a:rPr dirty="0" sz="1200" i="1">
                <a:latin typeface="Constantia"/>
                <a:cs typeface="Constantia"/>
              </a:rPr>
              <a:t> </a:t>
            </a:r>
            <a:r>
              <a:rPr dirty="0" sz="1200" spc="-20">
                <a:latin typeface="Constantia"/>
                <a:cs typeface="Constantia"/>
              </a:rPr>
              <a:t>(Akbar,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dkk,2002)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132" name="object 6"/>
          <p:cNvGrpSpPr/>
          <p:nvPr/>
        </p:nvGrpSpPr>
        <p:grpSpPr>
          <a:xfrm>
            <a:off x="1493519" y="5945123"/>
            <a:ext cx="4573905" cy="334010"/>
            <a:chOff x="1493519" y="5945123"/>
            <a:chExt cx="4573905" cy="334010"/>
          </a:xfrm>
        </p:grpSpPr>
        <p:pic>
          <p:nvPicPr>
            <p:cNvPr id="2097271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493519" y="6128003"/>
              <a:ext cx="4573523" cy="67055"/>
            </a:xfrm>
            <a:prstGeom prst="rect"/>
          </p:spPr>
        </p:pic>
        <p:sp>
          <p:nvSpPr>
            <p:cNvPr id="1050591" name="object 8"/>
            <p:cNvSpPr/>
            <p:nvPr/>
          </p:nvSpPr>
          <p:spPr>
            <a:xfrm>
              <a:off x="1493519" y="5955791"/>
              <a:ext cx="4572000" cy="155575"/>
            </a:xfrm>
            <a:custGeom>
              <a:avLst/>
              <a:ahLst/>
              <a:rect l="l" t="t" r="r" b="b"/>
              <a:pathLst>
                <a:path w="4572000" h="155575">
                  <a:moveTo>
                    <a:pt x="4571999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4571999" y="155448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42445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592" name="object 9"/>
            <p:cNvSpPr/>
            <p:nvPr/>
          </p:nvSpPr>
          <p:spPr>
            <a:xfrm>
              <a:off x="1493519" y="6111239"/>
              <a:ext cx="4572000" cy="45720"/>
            </a:xfrm>
            <a:custGeom>
              <a:avLst/>
              <a:ahLst/>
              <a:rect l="l" t="t" r="r" b="b"/>
              <a:pathLst>
                <a:path w="4572000" h="45720">
                  <a:moveTo>
                    <a:pt x="4571999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571999" y="45720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428085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72" name="object 10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186427" y="6137147"/>
              <a:ext cx="1880615" cy="141732"/>
            </a:xfrm>
            <a:prstGeom prst="rect"/>
          </p:spPr>
        </p:pic>
        <p:sp>
          <p:nvSpPr>
            <p:cNvPr id="1050593" name="object 11"/>
            <p:cNvSpPr/>
            <p:nvPr/>
          </p:nvSpPr>
          <p:spPr>
            <a:xfrm>
              <a:off x="4198607" y="6205473"/>
              <a:ext cx="1783080" cy="64769"/>
            </a:xfrm>
            <a:custGeom>
              <a:avLst/>
              <a:ahLst/>
              <a:rect l="l" t="t" r="r" b="b"/>
              <a:pathLst>
                <a:path w="1783079" h="64770">
                  <a:moveTo>
                    <a:pt x="153162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530731" y="13970"/>
                  </a:lnTo>
                  <a:lnTo>
                    <a:pt x="1530731" y="12700"/>
                  </a:lnTo>
                  <a:lnTo>
                    <a:pt x="1531620" y="12700"/>
                  </a:lnTo>
                  <a:lnTo>
                    <a:pt x="1531620" y="0"/>
                  </a:lnTo>
                  <a:close/>
                </a:path>
                <a:path w="1783079" h="64770">
                  <a:moveTo>
                    <a:pt x="1783080" y="47498"/>
                  </a:moveTo>
                  <a:lnTo>
                    <a:pt x="1781556" y="45974"/>
                  </a:lnTo>
                  <a:lnTo>
                    <a:pt x="984504" y="45974"/>
                  </a:lnTo>
                  <a:lnTo>
                    <a:pt x="982980" y="47498"/>
                  </a:lnTo>
                  <a:lnTo>
                    <a:pt x="982980" y="49022"/>
                  </a:lnTo>
                  <a:lnTo>
                    <a:pt x="982980" y="62738"/>
                  </a:lnTo>
                  <a:lnTo>
                    <a:pt x="984504" y="64262"/>
                  </a:lnTo>
                  <a:lnTo>
                    <a:pt x="1781556" y="64262"/>
                  </a:lnTo>
                  <a:lnTo>
                    <a:pt x="1783080" y="62738"/>
                  </a:lnTo>
                  <a:lnTo>
                    <a:pt x="1783080" y="47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73" name="object 12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5919215" y="5945123"/>
              <a:ext cx="147827" cy="333755"/>
            </a:xfrm>
            <a:prstGeom prst="rect"/>
          </p:spPr>
        </p:pic>
      </p:grpSp>
      <p:sp>
        <p:nvSpPr>
          <p:cNvPr id="1050594" name="object 13"/>
          <p:cNvSpPr txBox="1"/>
          <p:nvPr/>
        </p:nvSpPr>
        <p:spPr>
          <a:xfrm>
            <a:off x="1499615" y="6500875"/>
            <a:ext cx="4558665" cy="196976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229870" marR="52324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424456"/>
                </a:solidFill>
                <a:latin typeface="Trebuchet MS"/>
                <a:cs typeface="Trebuchet MS"/>
              </a:rPr>
              <a:t>P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e</a:t>
            </a:r>
            <a:r>
              <a:rPr dirty="0" sz="1800" spc="-5">
                <a:solidFill>
                  <a:srgbClr val="424456"/>
                </a:solidFill>
                <a:latin typeface="Trebuchet MS"/>
                <a:cs typeface="Trebuchet MS"/>
              </a:rPr>
              <a:t>ng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e</a:t>
            </a:r>
            <a:r>
              <a:rPr dirty="0" sz="1800" spc="5">
                <a:solidFill>
                  <a:srgbClr val="424456"/>
                </a:solidFill>
                <a:latin typeface="Trebuchet MS"/>
                <a:cs typeface="Trebuchet MS"/>
              </a:rPr>
              <a:t>m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ba</a:t>
            </a:r>
            <a:r>
              <a:rPr dirty="0" sz="1800" spc="-5">
                <a:solidFill>
                  <a:srgbClr val="424456"/>
                </a:solidFill>
                <a:latin typeface="Trebuchet MS"/>
                <a:cs typeface="Trebuchet MS"/>
              </a:rPr>
              <a:t>ng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an</a:t>
            </a:r>
            <a:r>
              <a:rPr dirty="0" sz="1800" spc="-130">
                <a:solidFill>
                  <a:srgbClr val="424456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24456"/>
                </a:solidFill>
                <a:latin typeface="Trebuchet MS"/>
                <a:cs typeface="Trebuchet MS"/>
              </a:rPr>
              <a:t>A</a:t>
            </a:r>
            <a:r>
              <a:rPr dirty="0" sz="1800" spc="-5">
                <a:solidFill>
                  <a:srgbClr val="424456"/>
                </a:solidFill>
                <a:latin typeface="Trebuchet MS"/>
                <a:cs typeface="Trebuchet MS"/>
              </a:rPr>
              <a:t>l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at</a:t>
            </a:r>
            <a:r>
              <a:rPr dirty="0" sz="1800" spc="5">
                <a:solidFill>
                  <a:srgbClr val="424456"/>
                </a:solidFill>
                <a:latin typeface="Trebuchet MS"/>
                <a:cs typeface="Trebuchet MS"/>
              </a:rPr>
              <a:t> </a:t>
            </a:r>
            <a:r>
              <a:rPr dirty="0" sz="1800" spc="-85">
                <a:solidFill>
                  <a:srgbClr val="424456"/>
                </a:solidFill>
                <a:latin typeface="Trebuchet MS"/>
                <a:cs typeface="Trebuchet MS"/>
              </a:rPr>
              <a:t>P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e</a:t>
            </a:r>
            <a:r>
              <a:rPr dirty="0" sz="1800" spc="-5">
                <a:solidFill>
                  <a:srgbClr val="424456"/>
                </a:solidFill>
                <a:latin typeface="Trebuchet MS"/>
                <a:cs typeface="Trebuchet MS"/>
              </a:rPr>
              <a:t>n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i</a:t>
            </a:r>
            <a:r>
              <a:rPr dirty="0" sz="1800" spc="-5">
                <a:solidFill>
                  <a:srgbClr val="424456"/>
                </a:solidFill>
                <a:latin typeface="Trebuchet MS"/>
                <a:cs typeface="Trebuchet MS"/>
              </a:rPr>
              <a:t>l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aian</a:t>
            </a:r>
            <a:r>
              <a:rPr dirty="0" sz="1800" spc="-20">
                <a:solidFill>
                  <a:srgbClr val="424456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de</a:t>
            </a:r>
            <a:r>
              <a:rPr dirty="0" sz="1800" spc="-5">
                <a:solidFill>
                  <a:srgbClr val="424456"/>
                </a:solidFill>
                <a:latin typeface="Trebuchet MS"/>
                <a:cs typeface="Trebuchet MS"/>
              </a:rPr>
              <a:t>ng</a:t>
            </a:r>
            <a:r>
              <a:rPr dirty="0" sz="1800">
                <a:solidFill>
                  <a:srgbClr val="424456"/>
                </a:solidFill>
                <a:latin typeface="Trebuchet MS"/>
                <a:cs typeface="Trebuchet MS"/>
              </a:rPr>
              <a:t>an  </a:t>
            </a:r>
            <a:r>
              <a:rPr dirty="0" sz="1800" spc="-40">
                <a:solidFill>
                  <a:srgbClr val="424456"/>
                </a:solidFill>
                <a:latin typeface="Trebuchet MS"/>
                <a:cs typeface="Trebuchet MS"/>
              </a:rPr>
              <a:t>Teknik</a:t>
            </a:r>
            <a:r>
              <a:rPr dirty="0" sz="1800" spc="-60">
                <a:solidFill>
                  <a:srgbClr val="424456"/>
                </a:solidFill>
                <a:latin typeface="Trebuchet MS"/>
                <a:cs typeface="Trebuchet MS"/>
              </a:rPr>
              <a:t> </a:t>
            </a:r>
            <a:r>
              <a:rPr dirty="0" sz="1800" spc="-80">
                <a:solidFill>
                  <a:srgbClr val="424456"/>
                </a:solidFill>
                <a:latin typeface="Trebuchet MS"/>
                <a:cs typeface="Trebuchet MS"/>
              </a:rPr>
              <a:t>Tes</a:t>
            </a:r>
            <a:endParaRPr sz="1800">
              <a:latin typeface="Trebuchet MS"/>
              <a:cs typeface="Trebuchet MS"/>
            </a:endParaRPr>
          </a:p>
          <a:p>
            <a:pPr indent="-128270" marL="450850" marR="377825">
              <a:lnSpc>
                <a:spcPct val="100000"/>
              </a:lnSpc>
              <a:spcBef>
                <a:spcPts val="280"/>
              </a:spcBef>
              <a:buClr>
                <a:srgbClr val="A04DA3"/>
              </a:buClr>
              <a:buChar char="•"/>
              <a:tabLst>
                <a:tab algn="l" pos="451484"/>
              </a:tabLst>
            </a:pPr>
            <a:r>
              <a:rPr dirty="0" sz="1400" spc="-5">
                <a:latin typeface="Georgia"/>
                <a:cs typeface="Georgia"/>
              </a:rPr>
              <a:t>Teknik </a:t>
            </a:r>
            <a:r>
              <a:rPr dirty="0" sz="1400">
                <a:latin typeface="Georgia"/>
                <a:cs typeface="Georgia"/>
              </a:rPr>
              <a:t>tes </a:t>
            </a:r>
            <a:r>
              <a:rPr dirty="0" sz="1400" spc="-5">
                <a:latin typeface="Georgia"/>
                <a:cs typeface="Georgia"/>
              </a:rPr>
              <a:t>merupakan salah satu alat, cara, dan </a:t>
            </a:r>
            <a:r>
              <a:rPr dirty="0" sz="1400" spc="-325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langkah-langkah yang sistematik untuk </a:t>
            </a:r>
            <a:r>
              <a:rPr dirty="0" sz="140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digunakan dalam mengukur sejumlah perilaku </a:t>
            </a:r>
            <a:r>
              <a:rPr dirty="0" sz="140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tertentu </a:t>
            </a:r>
            <a:r>
              <a:rPr dirty="0" sz="1400">
                <a:latin typeface="Georgia"/>
                <a:cs typeface="Georgia"/>
              </a:rPr>
              <a:t>siswa. </a:t>
            </a:r>
            <a:r>
              <a:rPr dirty="0" sz="1400" spc="-5">
                <a:latin typeface="Georgia"/>
                <a:cs typeface="Georgia"/>
              </a:rPr>
              <a:t>Berdasarkan cara </a:t>
            </a:r>
            <a:r>
              <a:rPr dirty="0" sz="1400">
                <a:latin typeface="Georgia"/>
                <a:cs typeface="Georgia"/>
              </a:rPr>
              <a:t> </a:t>
            </a:r>
            <a:r>
              <a:rPr dirty="0" sz="1400" spc="-5">
                <a:latin typeface="Georgia"/>
                <a:cs typeface="Georgia"/>
              </a:rPr>
              <a:t>pelaksanaannya, teknik </a:t>
            </a:r>
            <a:r>
              <a:rPr dirty="0" sz="1400">
                <a:latin typeface="Georgia"/>
                <a:cs typeface="Georgia"/>
              </a:rPr>
              <a:t>tes </a:t>
            </a:r>
            <a:r>
              <a:rPr dirty="0" sz="1400" spc="-5">
                <a:latin typeface="Georgia"/>
                <a:cs typeface="Georgia"/>
              </a:rPr>
              <a:t>dikelompokkan </a:t>
            </a:r>
            <a:r>
              <a:rPr dirty="0" sz="1400">
                <a:latin typeface="Georgia"/>
                <a:cs typeface="Georgia"/>
              </a:rPr>
              <a:t> sebagai</a:t>
            </a:r>
            <a:r>
              <a:rPr dirty="0" sz="1400" spc="-50">
                <a:latin typeface="Georgia"/>
                <a:cs typeface="Georgia"/>
              </a:rPr>
              <a:t> </a:t>
            </a:r>
            <a:r>
              <a:rPr dirty="0" sz="1400">
                <a:latin typeface="Georgia"/>
                <a:cs typeface="Georgia"/>
              </a:rPr>
              <a:t>berikut.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50595" name="object 14"/>
          <p:cNvSpPr/>
          <p:nvPr/>
        </p:nvSpPr>
        <p:spPr>
          <a:xfrm>
            <a:off x="1493519" y="5955791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50596" name="object 15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29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4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</a:t>
            </a:fld>
          </a:p>
        </p:txBody>
      </p:sp>
      <p:sp>
        <p:nvSpPr>
          <p:cNvPr id="1048591" name="object 2"/>
          <p:cNvSpPr txBox="1"/>
          <p:nvPr/>
        </p:nvSpPr>
        <p:spPr>
          <a:xfrm>
            <a:off x="1493519" y="1304543"/>
            <a:ext cx="4570730" cy="353021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3175" vert="horz" wrap="square">
            <a:spAutoFit/>
          </a:bodyPr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indent="-172720" marL="446405" marR="561340">
              <a:lnSpc>
                <a:spcPct val="100000"/>
              </a:lnSpc>
              <a:buFont typeface="Tahoma"/>
              <a:buChar char="•"/>
              <a:tabLst>
                <a:tab algn="l" pos="447040"/>
              </a:tabLst>
            </a:pP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menelaah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bentuk-bentuk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manifestasi 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Nasionalisme dalam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kehidupan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sehari-hari.</a:t>
            </a:r>
            <a:endParaRPr sz="1600">
              <a:latin typeface="Calibri"/>
              <a:cs typeface="Calibri"/>
            </a:endParaRPr>
          </a:p>
          <a:p>
            <a:pPr indent="-172720" marL="446405" marR="894080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6.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Membagankan</a:t>
            </a:r>
            <a:r>
              <a:rPr dirty="0" sz="16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sistem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pemerintahan </a:t>
            </a:r>
            <a:r>
              <a:rPr dirty="0" sz="1600" spc="-3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Kabupaten,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 Kota,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Provinsi</a:t>
            </a:r>
            <a:r>
              <a:rPr dirty="0" sz="16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Pusat.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Indikator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2720" marL="446405" marR="1020444">
              <a:lnSpc>
                <a:spcPct val="100000"/>
              </a:lnSpc>
              <a:spcBef>
                <a:spcPts val="384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>
                <a:latin typeface="Calibri"/>
                <a:cs typeface="Calibri"/>
              </a:rPr>
              <a:t>A. </a:t>
            </a:r>
            <a:r>
              <a:rPr dirty="0" sz="1600" spc="-5">
                <a:latin typeface="Calibri"/>
                <a:cs typeface="Calibri"/>
              </a:rPr>
              <a:t>menelaah setiap </a:t>
            </a:r>
            <a:r>
              <a:rPr dirty="0" sz="1600" spc="-10">
                <a:latin typeface="Calibri"/>
                <a:cs typeface="Calibri"/>
              </a:rPr>
              <a:t>lembaga-lembaga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pemerintahan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tingkat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desa,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Kabupaten/Kota, provinsi,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dan pusat.</a:t>
            </a:r>
            <a:endParaRPr sz="1600">
              <a:latin typeface="Calibri"/>
              <a:cs typeface="Calibri"/>
            </a:endParaRPr>
          </a:p>
          <a:p>
            <a:pPr indent="-172720" marL="446405" marR="462280">
              <a:lnSpc>
                <a:spcPct val="100000"/>
              </a:lnSpc>
              <a:spcBef>
                <a:spcPts val="380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5">
                <a:latin typeface="Calibri"/>
                <a:cs typeface="Calibri"/>
              </a:rPr>
              <a:t>B.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menelaah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sistem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pemilu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pilkada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yang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ada di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Indonesia.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592" name="object 3"/>
          <p:cNvSpPr txBox="1"/>
          <p:nvPr/>
        </p:nvSpPr>
        <p:spPr>
          <a:xfrm>
            <a:off x="1493519" y="5955791"/>
            <a:ext cx="4570730" cy="1892681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3175" vert="horz" wrap="square">
            <a:spAutoFit/>
          </a:bodyPr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indent="-172720" marL="446405" marR="307340">
              <a:lnSpc>
                <a:spcPct val="100000"/>
              </a:lnSpc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7.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Merumuskan</a:t>
            </a:r>
            <a:r>
              <a:rPr dirty="0" sz="16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prinsip</a:t>
            </a:r>
            <a:r>
              <a:rPr dirty="0" sz="16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dan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praktik</a:t>
            </a:r>
            <a:r>
              <a:rPr dirty="0" sz="16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politik</a:t>
            </a:r>
            <a:r>
              <a:rPr dirty="0" sz="1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luar </a:t>
            </a:r>
            <a:r>
              <a:rPr dirty="0" sz="1600" spc="-3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negeri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Indonesia.</a:t>
            </a:r>
            <a:endParaRPr sz="1600">
              <a:latin typeface="Calibri"/>
              <a:cs typeface="Calibri"/>
            </a:endParaRPr>
          </a:p>
          <a:p>
            <a:pPr indent="-173355" marL="446405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10">
                <a:latin typeface="Calibri"/>
                <a:cs typeface="Calibri"/>
              </a:rPr>
              <a:t>Indikator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indent="-172720" marL="446405" marR="821690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algn="l" pos="447040"/>
              </a:tabLst>
            </a:pPr>
            <a:r>
              <a:rPr dirty="0" sz="1600" spc="-5">
                <a:latin typeface="Calibri"/>
                <a:cs typeface="Calibri"/>
              </a:rPr>
              <a:t>Menelaah prinsip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politik luar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negeri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dan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dalam </a:t>
            </a:r>
            <a:r>
              <a:rPr dirty="0" sz="1600" spc="-10">
                <a:latin typeface="Calibri"/>
                <a:cs typeface="Calibri"/>
              </a:rPr>
              <a:t>negeri,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ASEAN.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grpSp>
        <p:nvGrpSpPr>
          <p:cNvPr id="134" name="object 3"/>
          <p:cNvGrpSpPr/>
          <p:nvPr/>
        </p:nvGrpSpPr>
        <p:grpSpPr>
          <a:xfrm>
            <a:off x="1734311" y="1793748"/>
            <a:ext cx="424180" cy="204470"/>
            <a:chOff x="1734311" y="1793748"/>
            <a:chExt cx="424180" cy="204470"/>
          </a:xfrm>
        </p:grpSpPr>
        <p:pic>
          <p:nvPicPr>
            <p:cNvPr id="2097275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34311" y="1793748"/>
              <a:ext cx="423671" cy="204215"/>
            </a:xfrm>
            <a:prstGeom prst="rect"/>
          </p:spPr>
        </p:pic>
        <p:pic>
          <p:nvPicPr>
            <p:cNvPr id="2097276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734311" y="1793748"/>
              <a:ext cx="423671" cy="204215"/>
            </a:xfrm>
            <a:prstGeom prst="rect"/>
          </p:spPr>
        </p:pic>
        <p:sp>
          <p:nvSpPr>
            <p:cNvPr id="1050597" name="object 6"/>
            <p:cNvSpPr/>
            <p:nvPr/>
          </p:nvSpPr>
          <p:spPr>
            <a:xfrm>
              <a:off x="1748027" y="1805939"/>
              <a:ext cx="398145" cy="180340"/>
            </a:xfrm>
            <a:custGeom>
              <a:avLst/>
              <a:ahLst/>
              <a:rect l="l" t="t" r="r" b="b"/>
              <a:pathLst>
                <a:path w="398144" h="180339">
                  <a:moveTo>
                    <a:pt x="164592" y="3048"/>
                  </a:moveTo>
                  <a:lnTo>
                    <a:pt x="163068" y="4572"/>
                  </a:lnTo>
                  <a:lnTo>
                    <a:pt x="163068" y="176784"/>
                  </a:lnTo>
                  <a:lnTo>
                    <a:pt x="271271" y="176784"/>
                  </a:lnTo>
                  <a:lnTo>
                    <a:pt x="272795" y="175260"/>
                  </a:lnTo>
                  <a:lnTo>
                    <a:pt x="164592" y="175260"/>
                  </a:lnTo>
                  <a:lnTo>
                    <a:pt x="164592" y="3048"/>
                  </a:lnTo>
                  <a:close/>
                </a:path>
                <a:path w="398144" h="180339">
                  <a:moveTo>
                    <a:pt x="271271" y="147827"/>
                  </a:moveTo>
                  <a:lnTo>
                    <a:pt x="195072" y="147827"/>
                  </a:lnTo>
                  <a:lnTo>
                    <a:pt x="195072" y="149351"/>
                  </a:lnTo>
                  <a:lnTo>
                    <a:pt x="271271" y="149351"/>
                  </a:lnTo>
                  <a:lnTo>
                    <a:pt x="271271" y="175260"/>
                  </a:lnTo>
                  <a:lnTo>
                    <a:pt x="272795" y="175260"/>
                  </a:lnTo>
                  <a:lnTo>
                    <a:pt x="272795" y="149351"/>
                  </a:lnTo>
                  <a:lnTo>
                    <a:pt x="271271" y="147827"/>
                  </a:lnTo>
                  <a:close/>
                </a:path>
                <a:path w="398144" h="180339">
                  <a:moveTo>
                    <a:pt x="193548" y="147827"/>
                  </a:moveTo>
                  <a:lnTo>
                    <a:pt x="193548" y="149351"/>
                  </a:lnTo>
                  <a:lnTo>
                    <a:pt x="195072" y="149351"/>
                  </a:lnTo>
                  <a:lnTo>
                    <a:pt x="193548" y="147827"/>
                  </a:lnTo>
                  <a:close/>
                </a:path>
                <a:path w="398144" h="180339">
                  <a:moveTo>
                    <a:pt x="249935" y="96012"/>
                  </a:moveTo>
                  <a:lnTo>
                    <a:pt x="193548" y="96012"/>
                  </a:lnTo>
                  <a:lnTo>
                    <a:pt x="193548" y="147827"/>
                  </a:lnTo>
                  <a:lnTo>
                    <a:pt x="195072" y="149351"/>
                  </a:lnTo>
                  <a:lnTo>
                    <a:pt x="195072" y="97536"/>
                  </a:lnTo>
                  <a:lnTo>
                    <a:pt x="249935" y="97536"/>
                  </a:lnTo>
                  <a:lnTo>
                    <a:pt x="249935" y="96012"/>
                  </a:lnTo>
                  <a:close/>
                </a:path>
                <a:path w="398144" h="180339">
                  <a:moveTo>
                    <a:pt x="249935" y="70103"/>
                  </a:moveTo>
                  <a:lnTo>
                    <a:pt x="195072" y="70103"/>
                  </a:lnTo>
                  <a:lnTo>
                    <a:pt x="195072" y="71627"/>
                  </a:lnTo>
                  <a:lnTo>
                    <a:pt x="249935" y="71627"/>
                  </a:lnTo>
                  <a:lnTo>
                    <a:pt x="249935" y="97536"/>
                  </a:lnTo>
                  <a:lnTo>
                    <a:pt x="251459" y="97536"/>
                  </a:lnTo>
                  <a:lnTo>
                    <a:pt x="251459" y="71627"/>
                  </a:lnTo>
                  <a:lnTo>
                    <a:pt x="249935" y="70103"/>
                  </a:lnTo>
                  <a:close/>
                </a:path>
                <a:path w="398144" h="180339">
                  <a:moveTo>
                    <a:pt x="193548" y="70103"/>
                  </a:moveTo>
                  <a:lnTo>
                    <a:pt x="193548" y="71627"/>
                  </a:lnTo>
                  <a:lnTo>
                    <a:pt x="195072" y="71627"/>
                  </a:lnTo>
                  <a:lnTo>
                    <a:pt x="193548" y="70103"/>
                  </a:lnTo>
                  <a:close/>
                </a:path>
                <a:path w="398144" h="180339">
                  <a:moveTo>
                    <a:pt x="195072" y="30479"/>
                  </a:moveTo>
                  <a:lnTo>
                    <a:pt x="193548" y="32003"/>
                  </a:lnTo>
                  <a:lnTo>
                    <a:pt x="193548" y="70103"/>
                  </a:lnTo>
                  <a:lnTo>
                    <a:pt x="195072" y="71627"/>
                  </a:lnTo>
                  <a:lnTo>
                    <a:pt x="195072" y="30479"/>
                  </a:lnTo>
                  <a:close/>
                </a:path>
                <a:path w="398144" h="180339">
                  <a:moveTo>
                    <a:pt x="195072" y="30479"/>
                  </a:moveTo>
                  <a:lnTo>
                    <a:pt x="193548" y="30479"/>
                  </a:lnTo>
                  <a:lnTo>
                    <a:pt x="193548" y="32003"/>
                  </a:lnTo>
                  <a:lnTo>
                    <a:pt x="195072" y="30479"/>
                  </a:lnTo>
                  <a:close/>
                </a:path>
                <a:path w="398144" h="180339">
                  <a:moveTo>
                    <a:pt x="274319" y="3048"/>
                  </a:moveTo>
                  <a:lnTo>
                    <a:pt x="272795" y="3048"/>
                  </a:lnTo>
                  <a:lnTo>
                    <a:pt x="272795" y="30479"/>
                  </a:lnTo>
                  <a:lnTo>
                    <a:pt x="195072" y="30479"/>
                  </a:lnTo>
                  <a:lnTo>
                    <a:pt x="195072" y="32003"/>
                  </a:lnTo>
                  <a:lnTo>
                    <a:pt x="272795" y="32003"/>
                  </a:lnTo>
                  <a:lnTo>
                    <a:pt x="274319" y="30479"/>
                  </a:lnTo>
                  <a:lnTo>
                    <a:pt x="274319" y="3048"/>
                  </a:lnTo>
                  <a:close/>
                </a:path>
                <a:path w="398144" h="180339">
                  <a:moveTo>
                    <a:pt x="164592" y="3048"/>
                  </a:moveTo>
                  <a:lnTo>
                    <a:pt x="163068" y="3048"/>
                  </a:lnTo>
                  <a:lnTo>
                    <a:pt x="163068" y="4572"/>
                  </a:lnTo>
                  <a:lnTo>
                    <a:pt x="164592" y="3048"/>
                  </a:lnTo>
                  <a:close/>
                </a:path>
                <a:path w="398144" h="180339">
                  <a:moveTo>
                    <a:pt x="272795" y="3048"/>
                  </a:moveTo>
                  <a:lnTo>
                    <a:pt x="164592" y="3048"/>
                  </a:lnTo>
                  <a:lnTo>
                    <a:pt x="164592" y="4572"/>
                  </a:lnTo>
                  <a:lnTo>
                    <a:pt x="272795" y="4572"/>
                  </a:lnTo>
                  <a:lnTo>
                    <a:pt x="272795" y="3048"/>
                  </a:lnTo>
                  <a:close/>
                </a:path>
                <a:path w="398144" h="180339">
                  <a:moveTo>
                    <a:pt x="53340" y="30479"/>
                  </a:moveTo>
                  <a:lnTo>
                    <a:pt x="53340" y="175260"/>
                  </a:lnTo>
                  <a:lnTo>
                    <a:pt x="54863" y="176784"/>
                  </a:lnTo>
                  <a:lnTo>
                    <a:pt x="85343" y="176784"/>
                  </a:lnTo>
                  <a:lnTo>
                    <a:pt x="86868" y="175260"/>
                  </a:lnTo>
                  <a:lnTo>
                    <a:pt x="54863" y="175260"/>
                  </a:lnTo>
                  <a:lnTo>
                    <a:pt x="54863" y="32003"/>
                  </a:lnTo>
                  <a:lnTo>
                    <a:pt x="53340" y="30479"/>
                  </a:lnTo>
                  <a:close/>
                </a:path>
                <a:path w="398144" h="180339">
                  <a:moveTo>
                    <a:pt x="86868" y="30479"/>
                  </a:moveTo>
                  <a:lnTo>
                    <a:pt x="85343" y="32003"/>
                  </a:lnTo>
                  <a:lnTo>
                    <a:pt x="85343" y="175260"/>
                  </a:lnTo>
                  <a:lnTo>
                    <a:pt x="86868" y="175260"/>
                  </a:lnTo>
                  <a:lnTo>
                    <a:pt x="86868" y="30479"/>
                  </a:lnTo>
                  <a:close/>
                </a:path>
                <a:path w="398144" h="180339">
                  <a:moveTo>
                    <a:pt x="1524" y="3048"/>
                  </a:moveTo>
                  <a:lnTo>
                    <a:pt x="0" y="4572"/>
                  </a:lnTo>
                  <a:lnTo>
                    <a:pt x="0" y="32003"/>
                  </a:lnTo>
                  <a:lnTo>
                    <a:pt x="53340" y="32003"/>
                  </a:lnTo>
                  <a:lnTo>
                    <a:pt x="53340" y="30479"/>
                  </a:lnTo>
                  <a:lnTo>
                    <a:pt x="1524" y="30479"/>
                  </a:lnTo>
                  <a:lnTo>
                    <a:pt x="1524" y="3048"/>
                  </a:lnTo>
                  <a:close/>
                </a:path>
                <a:path w="398144" h="180339">
                  <a:moveTo>
                    <a:pt x="54863" y="30479"/>
                  </a:moveTo>
                  <a:lnTo>
                    <a:pt x="53340" y="30479"/>
                  </a:lnTo>
                  <a:lnTo>
                    <a:pt x="54863" y="32003"/>
                  </a:lnTo>
                  <a:lnTo>
                    <a:pt x="54863" y="30479"/>
                  </a:lnTo>
                  <a:close/>
                </a:path>
                <a:path w="398144" h="180339">
                  <a:moveTo>
                    <a:pt x="86868" y="30479"/>
                  </a:moveTo>
                  <a:lnTo>
                    <a:pt x="85343" y="30479"/>
                  </a:lnTo>
                  <a:lnTo>
                    <a:pt x="85343" y="32003"/>
                  </a:lnTo>
                  <a:lnTo>
                    <a:pt x="86868" y="30479"/>
                  </a:lnTo>
                  <a:close/>
                </a:path>
                <a:path w="398144" h="180339">
                  <a:moveTo>
                    <a:pt x="141731" y="3048"/>
                  </a:moveTo>
                  <a:lnTo>
                    <a:pt x="141731" y="30479"/>
                  </a:lnTo>
                  <a:lnTo>
                    <a:pt x="86868" y="30479"/>
                  </a:lnTo>
                  <a:lnTo>
                    <a:pt x="86868" y="32003"/>
                  </a:lnTo>
                  <a:lnTo>
                    <a:pt x="143256" y="32003"/>
                  </a:lnTo>
                  <a:lnTo>
                    <a:pt x="143256" y="4572"/>
                  </a:lnTo>
                  <a:lnTo>
                    <a:pt x="141731" y="3048"/>
                  </a:lnTo>
                  <a:close/>
                </a:path>
                <a:path w="398144" h="180339">
                  <a:moveTo>
                    <a:pt x="1524" y="3048"/>
                  </a:moveTo>
                  <a:lnTo>
                    <a:pt x="0" y="3048"/>
                  </a:lnTo>
                  <a:lnTo>
                    <a:pt x="0" y="4572"/>
                  </a:lnTo>
                  <a:lnTo>
                    <a:pt x="1524" y="3048"/>
                  </a:lnTo>
                  <a:close/>
                </a:path>
                <a:path w="398144" h="180339">
                  <a:moveTo>
                    <a:pt x="141731" y="3048"/>
                  </a:moveTo>
                  <a:lnTo>
                    <a:pt x="1524" y="3048"/>
                  </a:lnTo>
                  <a:lnTo>
                    <a:pt x="1524" y="4572"/>
                  </a:lnTo>
                  <a:lnTo>
                    <a:pt x="141731" y="4572"/>
                  </a:lnTo>
                  <a:lnTo>
                    <a:pt x="141731" y="3048"/>
                  </a:lnTo>
                  <a:close/>
                </a:path>
                <a:path w="398144" h="180339">
                  <a:moveTo>
                    <a:pt x="143256" y="3048"/>
                  </a:moveTo>
                  <a:lnTo>
                    <a:pt x="141731" y="3048"/>
                  </a:lnTo>
                  <a:lnTo>
                    <a:pt x="143256" y="4572"/>
                  </a:lnTo>
                  <a:lnTo>
                    <a:pt x="143256" y="3048"/>
                  </a:lnTo>
                  <a:close/>
                </a:path>
                <a:path w="398144" h="180339">
                  <a:moveTo>
                    <a:pt x="303275" y="138684"/>
                  </a:moveTo>
                  <a:lnTo>
                    <a:pt x="291083" y="166116"/>
                  </a:lnTo>
                  <a:lnTo>
                    <a:pt x="291083" y="167640"/>
                  </a:lnTo>
                  <a:lnTo>
                    <a:pt x="312419" y="176784"/>
                  </a:lnTo>
                  <a:lnTo>
                    <a:pt x="323087" y="178307"/>
                  </a:lnTo>
                  <a:lnTo>
                    <a:pt x="335279" y="179831"/>
                  </a:lnTo>
                  <a:lnTo>
                    <a:pt x="348995" y="178307"/>
                  </a:lnTo>
                  <a:lnTo>
                    <a:pt x="335279" y="178307"/>
                  </a:lnTo>
                  <a:lnTo>
                    <a:pt x="324611" y="176784"/>
                  </a:lnTo>
                  <a:lnTo>
                    <a:pt x="312419" y="175260"/>
                  </a:lnTo>
                  <a:lnTo>
                    <a:pt x="301751" y="170688"/>
                  </a:lnTo>
                  <a:lnTo>
                    <a:pt x="292607" y="166116"/>
                  </a:lnTo>
                  <a:lnTo>
                    <a:pt x="303968" y="140554"/>
                  </a:lnTo>
                  <a:lnTo>
                    <a:pt x="303275" y="140207"/>
                  </a:lnTo>
                  <a:lnTo>
                    <a:pt x="304190" y="139293"/>
                  </a:lnTo>
                  <a:lnTo>
                    <a:pt x="303275" y="138684"/>
                  </a:lnTo>
                  <a:close/>
                </a:path>
                <a:path w="398144" h="180339">
                  <a:moveTo>
                    <a:pt x="387095" y="156972"/>
                  </a:moveTo>
                  <a:lnTo>
                    <a:pt x="379475" y="164592"/>
                  </a:lnTo>
                  <a:lnTo>
                    <a:pt x="370331" y="170688"/>
                  </a:lnTo>
                  <a:lnTo>
                    <a:pt x="359663" y="175260"/>
                  </a:lnTo>
                  <a:lnTo>
                    <a:pt x="361187" y="175260"/>
                  </a:lnTo>
                  <a:lnTo>
                    <a:pt x="348995" y="176784"/>
                  </a:lnTo>
                  <a:lnTo>
                    <a:pt x="335279" y="178307"/>
                  </a:lnTo>
                  <a:lnTo>
                    <a:pt x="348995" y="178307"/>
                  </a:lnTo>
                  <a:lnTo>
                    <a:pt x="361187" y="176784"/>
                  </a:lnTo>
                  <a:lnTo>
                    <a:pt x="371855" y="172212"/>
                  </a:lnTo>
                  <a:lnTo>
                    <a:pt x="380999" y="166116"/>
                  </a:lnTo>
                  <a:lnTo>
                    <a:pt x="387095" y="158496"/>
                  </a:lnTo>
                  <a:lnTo>
                    <a:pt x="387095" y="156972"/>
                  </a:lnTo>
                  <a:close/>
                </a:path>
                <a:path w="398144" h="180339">
                  <a:moveTo>
                    <a:pt x="394715" y="140207"/>
                  </a:moveTo>
                  <a:lnTo>
                    <a:pt x="391667" y="149351"/>
                  </a:lnTo>
                  <a:lnTo>
                    <a:pt x="387095" y="158496"/>
                  </a:lnTo>
                  <a:lnTo>
                    <a:pt x="393191" y="150875"/>
                  </a:lnTo>
                  <a:lnTo>
                    <a:pt x="396239" y="141731"/>
                  </a:lnTo>
                  <a:lnTo>
                    <a:pt x="394715" y="141731"/>
                  </a:lnTo>
                  <a:lnTo>
                    <a:pt x="394715" y="140207"/>
                  </a:lnTo>
                  <a:close/>
                </a:path>
                <a:path w="398144" h="180339">
                  <a:moveTo>
                    <a:pt x="312419" y="144779"/>
                  </a:moveTo>
                  <a:lnTo>
                    <a:pt x="321563" y="149351"/>
                  </a:lnTo>
                  <a:lnTo>
                    <a:pt x="330707" y="152400"/>
                  </a:lnTo>
                  <a:lnTo>
                    <a:pt x="345947" y="152400"/>
                  </a:lnTo>
                  <a:lnTo>
                    <a:pt x="350519" y="150875"/>
                  </a:lnTo>
                  <a:lnTo>
                    <a:pt x="330707" y="150875"/>
                  </a:lnTo>
                  <a:lnTo>
                    <a:pt x="312419" y="144779"/>
                  </a:lnTo>
                  <a:close/>
                </a:path>
                <a:path w="398144" h="180339">
                  <a:moveTo>
                    <a:pt x="361187" y="143255"/>
                  </a:moveTo>
                  <a:lnTo>
                    <a:pt x="358139" y="146303"/>
                  </a:lnTo>
                  <a:lnTo>
                    <a:pt x="359663" y="146303"/>
                  </a:lnTo>
                  <a:lnTo>
                    <a:pt x="345947" y="150875"/>
                  </a:lnTo>
                  <a:lnTo>
                    <a:pt x="350519" y="150875"/>
                  </a:lnTo>
                  <a:lnTo>
                    <a:pt x="359663" y="147827"/>
                  </a:lnTo>
                  <a:lnTo>
                    <a:pt x="362711" y="144779"/>
                  </a:lnTo>
                  <a:lnTo>
                    <a:pt x="361187" y="144779"/>
                  </a:lnTo>
                  <a:lnTo>
                    <a:pt x="361187" y="143255"/>
                  </a:lnTo>
                  <a:close/>
                </a:path>
                <a:path w="398144" h="180339">
                  <a:moveTo>
                    <a:pt x="304451" y="139467"/>
                  </a:moveTo>
                  <a:lnTo>
                    <a:pt x="303968" y="140554"/>
                  </a:lnTo>
                  <a:lnTo>
                    <a:pt x="312419" y="144779"/>
                  </a:lnTo>
                  <a:lnTo>
                    <a:pt x="304451" y="139467"/>
                  </a:lnTo>
                  <a:close/>
                </a:path>
                <a:path w="398144" h="180339">
                  <a:moveTo>
                    <a:pt x="364235" y="140207"/>
                  </a:moveTo>
                  <a:lnTo>
                    <a:pt x="361187" y="144779"/>
                  </a:lnTo>
                  <a:lnTo>
                    <a:pt x="362711" y="144779"/>
                  </a:lnTo>
                  <a:lnTo>
                    <a:pt x="364235" y="141731"/>
                  </a:lnTo>
                  <a:lnTo>
                    <a:pt x="364235" y="140207"/>
                  </a:lnTo>
                  <a:close/>
                </a:path>
                <a:path w="398144" h="180339">
                  <a:moveTo>
                    <a:pt x="310895" y="85344"/>
                  </a:moveTo>
                  <a:lnTo>
                    <a:pt x="316991" y="89916"/>
                  </a:lnTo>
                  <a:lnTo>
                    <a:pt x="324611" y="94488"/>
                  </a:lnTo>
                  <a:lnTo>
                    <a:pt x="333755" y="99060"/>
                  </a:lnTo>
                  <a:lnTo>
                    <a:pt x="348995" y="108203"/>
                  </a:lnTo>
                  <a:lnTo>
                    <a:pt x="355091" y="112775"/>
                  </a:lnTo>
                  <a:lnTo>
                    <a:pt x="359663" y="117348"/>
                  </a:lnTo>
                  <a:lnTo>
                    <a:pt x="361187" y="120396"/>
                  </a:lnTo>
                  <a:lnTo>
                    <a:pt x="364235" y="124968"/>
                  </a:lnTo>
                  <a:lnTo>
                    <a:pt x="364235" y="128016"/>
                  </a:lnTo>
                  <a:lnTo>
                    <a:pt x="365759" y="132588"/>
                  </a:lnTo>
                  <a:lnTo>
                    <a:pt x="364235" y="137160"/>
                  </a:lnTo>
                  <a:lnTo>
                    <a:pt x="364235" y="141731"/>
                  </a:lnTo>
                  <a:lnTo>
                    <a:pt x="367283" y="132588"/>
                  </a:lnTo>
                  <a:lnTo>
                    <a:pt x="365759" y="128016"/>
                  </a:lnTo>
                  <a:lnTo>
                    <a:pt x="365759" y="123444"/>
                  </a:lnTo>
                  <a:lnTo>
                    <a:pt x="362711" y="120396"/>
                  </a:lnTo>
                  <a:lnTo>
                    <a:pt x="356615" y="111251"/>
                  </a:lnTo>
                  <a:lnTo>
                    <a:pt x="350519" y="106679"/>
                  </a:lnTo>
                  <a:lnTo>
                    <a:pt x="342899" y="102107"/>
                  </a:lnTo>
                  <a:lnTo>
                    <a:pt x="324611" y="92964"/>
                  </a:lnTo>
                  <a:lnTo>
                    <a:pt x="316991" y="88392"/>
                  </a:lnTo>
                  <a:lnTo>
                    <a:pt x="310895" y="85344"/>
                  </a:lnTo>
                  <a:close/>
                </a:path>
                <a:path w="398144" h="180339">
                  <a:moveTo>
                    <a:pt x="345947" y="25907"/>
                  </a:moveTo>
                  <a:lnTo>
                    <a:pt x="339851" y="25907"/>
                  </a:lnTo>
                  <a:lnTo>
                    <a:pt x="335279" y="27431"/>
                  </a:lnTo>
                  <a:lnTo>
                    <a:pt x="332231" y="28955"/>
                  </a:lnTo>
                  <a:lnTo>
                    <a:pt x="329183" y="32003"/>
                  </a:lnTo>
                  <a:lnTo>
                    <a:pt x="327659" y="32003"/>
                  </a:lnTo>
                  <a:lnTo>
                    <a:pt x="326135" y="35051"/>
                  </a:lnTo>
                  <a:lnTo>
                    <a:pt x="323087" y="38100"/>
                  </a:lnTo>
                  <a:lnTo>
                    <a:pt x="323087" y="42672"/>
                  </a:lnTo>
                  <a:lnTo>
                    <a:pt x="321563" y="47244"/>
                  </a:lnTo>
                  <a:lnTo>
                    <a:pt x="323087" y="50292"/>
                  </a:lnTo>
                  <a:lnTo>
                    <a:pt x="324611" y="54864"/>
                  </a:lnTo>
                  <a:lnTo>
                    <a:pt x="327659" y="59436"/>
                  </a:lnTo>
                  <a:lnTo>
                    <a:pt x="335279" y="67055"/>
                  </a:lnTo>
                  <a:lnTo>
                    <a:pt x="341375" y="70103"/>
                  </a:lnTo>
                  <a:lnTo>
                    <a:pt x="347471" y="74675"/>
                  </a:lnTo>
                  <a:lnTo>
                    <a:pt x="355091" y="77724"/>
                  </a:lnTo>
                  <a:lnTo>
                    <a:pt x="364235" y="82296"/>
                  </a:lnTo>
                  <a:lnTo>
                    <a:pt x="370331" y="86868"/>
                  </a:lnTo>
                  <a:lnTo>
                    <a:pt x="376427" y="89916"/>
                  </a:lnTo>
                  <a:lnTo>
                    <a:pt x="380999" y="94488"/>
                  </a:lnTo>
                  <a:lnTo>
                    <a:pt x="379475" y="94488"/>
                  </a:lnTo>
                  <a:lnTo>
                    <a:pt x="387095" y="102107"/>
                  </a:lnTo>
                  <a:lnTo>
                    <a:pt x="391667" y="109727"/>
                  </a:lnTo>
                  <a:lnTo>
                    <a:pt x="394715" y="120396"/>
                  </a:lnTo>
                  <a:lnTo>
                    <a:pt x="396239" y="131064"/>
                  </a:lnTo>
                  <a:lnTo>
                    <a:pt x="394715" y="141731"/>
                  </a:lnTo>
                  <a:lnTo>
                    <a:pt x="396239" y="141731"/>
                  </a:lnTo>
                  <a:lnTo>
                    <a:pt x="397763" y="131064"/>
                  </a:lnTo>
                  <a:lnTo>
                    <a:pt x="396239" y="120396"/>
                  </a:lnTo>
                  <a:lnTo>
                    <a:pt x="393191" y="109727"/>
                  </a:lnTo>
                  <a:lnTo>
                    <a:pt x="388619" y="100584"/>
                  </a:lnTo>
                  <a:lnTo>
                    <a:pt x="376427" y="88392"/>
                  </a:lnTo>
                  <a:lnTo>
                    <a:pt x="370331" y="85344"/>
                  </a:lnTo>
                  <a:lnTo>
                    <a:pt x="364235" y="80772"/>
                  </a:lnTo>
                  <a:lnTo>
                    <a:pt x="356615" y="77724"/>
                  </a:lnTo>
                  <a:lnTo>
                    <a:pt x="341375" y="68579"/>
                  </a:lnTo>
                  <a:lnTo>
                    <a:pt x="336803" y="65531"/>
                  </a:lnTo>
                  <a:lnTo>
                    <a:pt x="332231" y="60960"/>
                  </a:lnTo>
                  <a:lnTo>
                    <a:pt x="327659" y="57912"/>
                  </a:lnTo>
                  <a:lnTo>
                    <a:pt x="326643" y="54864"/>
                  </a:lnTo>
                  <a:lnTo>
                    <a:pt x="326135" y="54864"/>
                  </a:lnTo>
                  <a:lnTo>
                    <a:pt x="324611" y="50292"/>
                  </a:lnTo>
                  <a:lnTo>
                    <a:pt x="323087" y="47244"/>
                  </a:lnTo>
                  <a:lnTo>
                    <a:pt x="324611" y="42672"/>
                  </a:lnTo>
                  <a:lnTo>
                    <a:pt x="324611" y="39624"/>
                  </a:lnTo>
                  <a:lnTo>
                    <a:pt x="326643" y="36575"/>
                  </a:lnTo>
                  <a:lnTo>
                    <a:pt x="326135" y="36575"/>
                  </a:lnTo>
                  <a:lnTo>
                    <a:pt x="332231" y="30479"/>
                  </a:lnTo>
                  <a:lnTo>
                    <a:pt x="336803" y="28955"/>
                  </a:lnTo>
                  <a:lnTo>
                    <a:pt x="339851" y="27431"/>
                  </a:lnTo>
                  <a:lnTo>
                    <a:pt x="353567" y="27431"/>
                  </a:lnTo>
                  <a:lnTo>
                    <a:pt x="345947" y="25907"/>
                  </a:lnTo>
                  <a:close/>
                </a:path>
                <a:path w="398144" h="180339">
                  <a:moveTo>
                    <a:pt x="304190" y="139293"/>
                  </a:moveTo>
                  <a:lnTo>
                    <a:pt x="303275" y="140207"/>
                  </a:lnTo>
                  <a:lnTo>
                    <a:pt x="303968" y="140554"/>
                  </a:lnTo>
                  <a:lnTo>
                    <a:pt x="304451" y="139467"/>
                  </a:lnTo>
                  <a:lnTo>
                    <a:pt x="304190" y="139293"/>
                  </a:lnTo>
                  <a:close/>
                </a:path>
                <a:path w="398144" h="180339">
                  <a:moveTo>
                    <a:pt x="304799" y="138684"/>
                  </a:moveTo>
                  <a:lnTo>
                    <a:pt x="304190" y="139293"/>
                  </a:lnTo>
                  <a:lnTo>
                    <a:pt x="304451" y="139467"/>
                  </a:lnTo>
                  <a:lnTo>
                    <a:pt x="304799" y="138684"/>
                  </a:lnTo>
                  <a:close/>
                </a:path>
                <a:path w="398144" h="180339">
                  <a:moveTo>
                    <a:pt x="358139" y="0"/>
                  </a:moveTo>
                  <a:lnTo>
                    <a:pt x="344423" y="0"/>
                  </a:lnTo>
                  <a:lnTo>
                    <a:pt x="323087" y="3048"/>
                  </a:lnTo>
                  <a:lnTo>
                    <a:pt x="313943" y="7620"/>
                  </a:lnTo>
                  <a:lnTo>
                    <a:pt x="306323" y="13716"/>
                  </a:lnTo>
                  <a:lnTo>
                    <a:pt x="300227" y="19812"/>
                  </a:lnTo>
                  <a:lnTo>
                    <a:pt x="300227" y="21336"/>
                  </a:lnTo>
                  <a:lnTo>
                    <a:pt x="295655" y="28955"/>
                  </a:lnTo>
                  <a:lnTo>
                    <a:pt x="292607" y="38100"/>
                  </a:lnTo>
                  <a:lnTo>
                    <a:pt x="291083" y="47244"/>
                  </a:lnTo>
                  <a:lnTo>
                    <a:pt x="292607" y="57912"/>
                  </a:lnTo>
                  <a:lnTo>
                    <a:pt x="295655" y="67055"/>
                  </a:lnTo>
                  <a:lnTo>
                    <a:pt x="300227" y="74675"/>
                  </a:lnTo>
                  <a:lnTo>
                    <a:pt x="306323" y="82296"/>
                  </a:lnTo>
                  <a:lnTo>
                    <a:pt x="310895" y="85344"/>
                  </a:lnTo>
                  <a:lnTo>
                    <a:pt x="307847" y="80772"/>
                  </a:lnTo>
                  <a:lnTo>
                    <a:pt x="301751" y="74675"/>
                  </a:lnTo>
                  <a:lnTo>
                    <a:pt x="297179" y="67055"/>
                  </a:lnTo>
                  <a:lnTo>
                    <a:pt x="294131" y="57912"/>
                  </a:lnTo>
                  <a:lnTo>
                    <a:pt x="292607" y="47244"/>
                  </a:lnTo>
                  <a:lnTo>
                    <a:pt x="294131" y="38100"/>
                  </a:lnTo>
                  <a:lnTo>
                    <a:pt x="324611" y="4572"/>
                  </a:lnTo>
                  <a:lnTo>
                    <a:pt x="344423" y="1524"/>
                  </a:lnTo>
                  <a:lnTo>
                    <a:pt x="364235" y="1524"/>
                  </a:lnTo>
                  <a:lnTo>
                    <a:pt x="358139" y="0"/>
                  </a:lnTo>
                  <a:close/>
                </a:path>
                <a:path w="398144" h="180339">
                  <a:moveTo>
                    <a:pt x="326135" y="53340"/>
                  </a:moveTo>
                  <a:lnTo>
                    <a:pt x="326135" y="54864"/>
                  </a:lnTo>
                  <a:lnTo>
                    <a:pt x="326643" y="54864"/>
                  </a:lnTo>
                  <a:lnTo>
                    <a:pt x="326135" y="53340"/>
                  </a:lnTo>
                  <a:close/>
                </a:path>
                <a:path w="398144" h="180339">
                  <a:moveTo>
                    <a:pt x="353567" y="27431"/>
                  </a:moveTo>
                  <a:lnTo>
                    <a:pt x="345947" y="27431"/>
                  </a:lnTo>
                  <a:lnTo>
                    <a:pt x="353567" y="28955"/>
                  </a:lnTo>
                  <a:lnTo>
                    <a:pt x="362711" y="30479"/>
                  </a:lnTo>
                  <a:lnTo>
                    <a:pt x="370331" y="33527"/>
                  </a:lnTo>
                  <a:lnTo>
                    <a:pt x="379475" y="39624"/>
                  </a:lnTo>
                  <a:lnTo>
                    <a:pt x="379475" y="38100"/>
                  </a:lnTo>
                  <a:lnTo>
                    <a:pt x="377951" y="38100"/>
                  </a:lnTo>
                  <a:lnTo>
                    <a:pt x="378287" y="37149"/>
                  </a:lnTo>
                  <a:lnTo>
                    <a:pt x="371855" y="32003"/>
                  </a:lnTo>
                  <a:lnTo>
                    <a:pt x="362711" y="28955"/>
                  </a:lnTo>
                  <a:lnTo>
                    <a:pt x="353567" y="27431"/>
                  </a:lnTo>
                  <a:close/>
                </a:path>
                <a:path w="398144" h="180339">
                  <a:moveTo>
                    <a:pt x="378287" y="37149"/>
                  </a:moveTo>
                  <a:lnTo>
                    <a:pt x="377951" y="38100"/>
                  </a:lnTo>
                  <a:lnTo>
                    <a:pt x="379475" y="38100"/>
                  </a:lnTo>
                  <a:lnTo>
                    <a:pt x="378287" y="37149"/>
                  </a:lnTo>
                  <a:close/>
                </a:path>
                <a:path w="398144" h="180339">
                  <a:moveTo>
                    <a:pt x="388619" y="12192"/>
                  </a:moveTo>
                  <a:lnTo>
                    <a:pt x="387095" y="12192"/>
                  </a:lnTo>
                  <a:lnTo>
                    <a:pt x="378287" y="37149"/>
                  </a:lnTo>
                  <a:lnTo>
                    <a:pt x="379475" y="38100"/>
                  </a:lnTo>
                  <a:lnTo>
                    <a:pt x="388619" y="12192"/>
                  </a:lnTo>
                  <a:close/>
                </a:path>
                <a:path w="398144" h="180339">
                  <a:moveTo>
                    <a:pt x="327659" y="35051"/>
                  </a:moveTo>
                  <a:lnTo>
                    <a:pt x="326135" y="36575"/>
                  </a:lnTo>
                  <a:lnTo>
                    <a:pt x="326643" y="36575"/>
                  </a:lnTo>
                  <a:lnTo>
                    <a:pt x="327659" y="35051"/>
                  </a:lnTo>
                  <a:close/>
                </a:path>
                <a:path w="398144" h="180339">
                  <a:moveTo>
                    <a:pt x="364235" y="1524"/>
                  </a:moveTo>
                  <a:lnTo>
                    <a:pt x="358139" y="1524"/>
                  </a:lnTo>
                  <a:lnTo>
                    <a:pt x="370331" y="4572"/>
                  </a:lnTo>
                  <a:lnTo>
                    <a:pt x="380999" y="7620"/>
                  </a:lnTo>
                  <a:lnTo>
                    <a:pt x="379475" y="7620"/>
                  </a:lnTo>
                  <a:lnTo>
                    <a:pt x="388619" y="12192"/>
                  </a:lnTo>
                  <a:lnTo>
                    <a:pt x="380999" y="6096"/>
                  </a:lnTo>
                  <a:lnTo>
                    <a:pt x="370331" y="3048"/>
                  </a:lnTo>
                  <a:lnTo>
                    <a:pt x="364235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35" name="object 7"/>
          <p:cNvGrpSpPr/>
          <p:nvPr/>
        </p:nvGrpSpPr>
        <p:grpSpPr>
          <a:xfrm>
            <a:off x="2209800" y="1793748"/>
            <a:ext cx="1073150" cy="204470"/>
            <a:chOff x="2209800" y="1793748"/>
            <a:chExt cx="1073150" cy="204470"/>
          </a:xfrm>
        </p:grpSpPr>
        <p:pic>
          <p:nvPicPr>
            <p:cNvPr id="2097277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209800" y="1793748"/>
              <a:ext cx="1072895" cy="204215"/>
            </a:xfrm>
            <a:prstGeom prst="rect"/>
          </p:spPr>
        </p:pic>
        <p:pic>
          <p:nvPicPr>
            <p:cNvPr id="2097278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209800" y="1793748"/>
              <a:ext cx="1072895" cy="204215"/>
            </a:xfrm>
            <a:prstGeom prst="rect"/>
          </p:spPr>
        </p:pic>
      </p:grpSp>
      <p:sp>
        <p:nvSpPr>
          <p:cNvPr id="1050598" name="object 10"/>
          <p:cNvSpPr txBox="1"/>
          <p:nvPr/>
        </p:nvSpPr>
        <p:spPr>
          <a:xfrm>
            <a:off x="1493519" y="1304543"/>
            <a:ext cx="4570730" cy="212401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826135">
              <a:lnSpc>
                <a:spcPct val="100000"/>
              </a:lnSpc>
              <a:spcBef>
                <a:spcPts val="1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</a:t>
            </a:r>
            <a:r>
              <a:rPr dirty="0" sz="1300" spc="-5">
                <a:latin typeface="Trebuchet MS"/>
                <a:cs typeface="Trebuchet MS"/>
              </a:rPr>
              <a:t>ilaian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g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ben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u</a:t>
            </a:r>
            <a:r>
              <a:rPr dirty="0" sz="1300" spc="-5">
                <a:latin typeface="Trebuchet MS"/>
                <a:cs typeface="Trebuchet MS"/>
              </a:rPr>
              <a:t>k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</a:t>
            </a:r>
            <a:r>
              <a:rPr dirty="0" sz="1300" spc="-5">
                <a:latin typeface="Trebuchet MS"/>
                <a:cs typeface="Trebuchet MS"/>
              </a:rPr>
              <a:t>an  </a:t>
            </a:r>
            <a:r>
              <a:rPr dirty="0" sz="1300" spc="-5">
                <a:latin typeface="Trebuchet MS"/>
                <a:cs typeface="Trebuchet MS"/>
              </a:rPr>
              <a:t>pelaksanaanya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dilakukan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tertulis.</a:t>
            </a:r>
            <a:r>
              <a:rPr dirty="0" sz="1300" spc="-4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Tes 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ini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dapat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memberikan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kesempatan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kepada </a:t>
            </a:r>
            <a:r>
              <a:rPr dirty="0" sz="1300" spc="-5">
                <a:latin typeface="Trebuchet MS"/>
                <a:cs typeface="Trebuchet MS"/>
              </a:rPr>
              <a:t> siswa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untuk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berpikir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lebih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cermat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dan </a:t>
            </a:r>
            <a:r>
              <a:rPr dirty="0" sz="1300" spc="-38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mendalam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karena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prosedural</a:t>
            </a:r>
            <a:r>
              <a:rPr dirty="0" sz="1300" spc="3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tes </a:t>
            </a:r>
            <a:r>
              <a:rPr dirty="0" sz="1300" spc="-5">
                <a:latin typeface="Trebuchet MS"/>
                <a:cs typeface="Trebuchet MS"/>
              </a:rPr>
              <a:t> tertulis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tidak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memerlukan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jawaban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 </a:t>
            </a:r>
            <a:r>
              <a:rPr dirty="0" sz="1300" spc="-5">
                <a:latin typeface="Trebuchet MS"/>
                <a:cs typeface="Trebuchet MS"/>
              </a:rPr>
              <a:t> langsung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(spontan).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2097279" name="object 11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grpSp>
        <p:nvGrpSpPr>
          <p:cNvPr id="136" name="object 12"/>
          <p:cNvGrpSpPr/>
          <p:nvPr/>
        </p:nvGrpSpPr>
        <p:grpSpPr>
          <a:xfrm>
            <a:off x="1734311" y="6444996"/>
            <a:ext cx="424180" cy="204470"/>
            <a:chOff x="1734311" y="6444996"/>
            <a:chExt cx="424180" cy="204470"/>
          </a:xfrm>
        </p:grpSpPr>
        <p:pic>
          <p:nvPicPr>
            <p:cNvPr id="2097280" name="object 13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34311" y="6444996"/>
              <a:ext cx="423671" cy="204215"/>
            </a:xfrm>
            <a:prstGeom prst="rect"/>
          </p:spPr>
        </p:pic>
        <p:pic>
          <p:nvPicPr>
            <p:cNvPr id="2097281" name="object 14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734311" y="6444996"/>
              <a:ext cx="423671" cy="204215"/>
            </a:xfrm>
            <a:prstGeom prst="rect"/>
          </p:spPr>
        </p:pic>
        <p:sp>
          <p:nvSpPr>
            <p:cNvPr id="1050599" name="object 15"/>
            <p:cNvSpPr/>
            <p:nvPr/>
          </p:nvSpPr>
          <p:spPr>
            <a:xfrm>
              <a:off x="1748027" y="6457187"/>
              <a:ext cx="398145" cy="180340"/>
            </a:xfrm>
            <a:custGeom>
              <a:avLst/>
              <a:ahLst/>
              <a:rect l="l" t="t" r="r" b="b"/>
              <a:pathLst>
                <a:path w="398144" h="180340">
                  <a:moveTo>
                    <a:pt x="164592" y="3048"/>
                  </a:moveTo>
                  <a:lnTo>
                    <a:pt x="163068" y="4572"/>
                  </a:lnTo>
                  <a:lnTo>
                    <a:pt x="163068" y="176783"/>
                  </a:lnTo>
                  <a:lnTo>
                    <a:pt x="271271" y="176783"/>
                  </a:lnTo>
                  <a:lnTo>
                    <a:pt x="272795" y="175259"/>
                  </a:lnTo>
                  <a:lnTo>
                    <a:pt x="164592" y="175259"/>
                  </a:lnTo>
                  <a:lnTo>
                    <a:pt x="164592" y="3048"/>
                  </a:lnTo>
                  <a:close/>
                </a:path>
                <a:path w="398144" h="180340">
                  <a:moveTo>
                    <a:pt x="271271" y="147827"/>
                  </a:moveTo>
                  <a:lnTo>
                    <a:pt x="195072" y="147827"/>
                  </a:lnTo>
                  <a:lnTo>
                    <a:pt x="195072" y="149351"/>
                  </a:lnTo>
                  <a:lnTo>
                    <a:pt x="271271" y="149351"/>
                  </a:lnTo>
                  <a:lnTo>
                    <a:pt x="271271" y="175259"/>
                  </a:lnTo>
                  <a:lnTo>
                    <a:pt x="272795" y="175259"/>
                  </a:lnTo>
                  <a:lnTo>
                    <a:pt x="272795" y="149351"/>
                  </a:lnTo>
                  <a:lnTo>
                    <a:pt x="271271" y="147827"/>
                  </a:lnTo>
                  <a:close/>
                </a:path>
                <a:path w="398144" h="180340">
                  <a:moveTo>
                    <a:pt x="193548" y="147827"/>
                  </a:moveTo>
                  <a:lnTo>
                    <a:pt x="193548" y="149351"/>
                  </a:lnTo>
                  <a:lnTo>
                    <a:pt x="195072" y="149351"/>
                  </a:lnTo>
                  <a:lnTo>
                    <a:pt x="193548" y="147827"/>
                  </a:lnTo>
                  <a:close/>
                </a:path>
                <a:path w="398144" h="180340">
                  <a:moveTo>
                    <a:pt x="249935" y="96011"/>
                  </a:moveTo>
                  <a:lnTo>
                    <a:pt x="193548" y="96011"/>
                  </a:lnTo>
                  <a:lnTo>
                    <a:pt x="193548" y="147827"/>
                  </a:lnTo>
                  <a:lnTo>
                    <a:pt x="195072" y="149351"/>
                  </a:lnTo>
                  <a:lnTo>
                    <a:pt x="195072" y="97535"/>
                  </a:lnTo>
                  <a:lnTo>
                    <a:pt x="249935" y="97535"/>
                  </a:lnTo>
                  <a:lnTo>
                    <a:pt x="249935" y="96011"/>
                  </a:lnTo>
                  <a:close/>
                </a:path>
                <a:path w="398144" h="180340">
                  <a:moveTo>
                    <a:pt x="249935" y="70103"/>
                  </a:moveTo>
                  <a:lnTo>
                    <a:pt x="195072" y="70103"/>
                  </a:lnTo>
                  <a:lnTo>
                    <a:pt x="195072" y="71627"/>
                  </a:lnTo>
                  <a:lnTo>
                    <a:pt x="249935" y="71627"/>
                  </a:lnTo>
                  <a:lnTo>
                    <a:pt x="249935" y="97535"/>
                  </a:lnTo>
                  <a:lnTo>
                    <a:pt x="251459" y="97535"/>
                  </a:lnTo>
                  <a:lnTo>
                    <a:pt x="251459" y="71627"/>
                  </a:lnTo>
                  <a:lnTo>
                    <a:pt x="249935" y="70103"/>
                  </a:lnTo>
                  <a:close/>
                </a:path>
                <a:path w="398144" h="180340">
                  <a:moveTo>
                    <a:pt x="193548" y="70103"/>
                  </a:moveTo>
                  <a:lnTo>
                    <a:pt x="193548" y="71627"/>
                  </a:lnTo>
                  <a:lnTo>
                    <a:pt x="195072" y="71627"/>
                  </a:lnTo>
                  <a:lnTo>
                    <a:pt x="193548" y="70103"/>
                  </a:lnTo>
                  <a:close/>
                </a:path>
                <a:path w="398144" h="180340">
                  <a:moveTo>
                    <a:pt x="195072" y="30479"/>
                  </a:moveTo>
                  <a:lnTo>
                    <a:pt x="193548" y="32003"/>
                  </a:lnTo>
                  <a:lnTo>
                    <a:pt x="193548" y="70103"/>
                  </a:lnTo>
                  <a:lnTo>
                    <a:pt x="195072" y="71627"/>
                  </a:lnTo>
                  <a:lnTo>
                    <a:pt x="195072" y="30479"/>
                  </a:lnTo>
                  <a:close/>
                </a:path>
                <a:path w="398144" h="180340">
                  <a:moveTo>
                    <a:pt x="195072" y="30479"/>
                  </a:moveTo>
                  <a:lnTo>
                    <a:pt x="193548" y="30479"/>
                  </a:lnTo>
                  <a:lnTo>
                    <a:pt x="193548" y="32003"/>
                  </a:lnTo>
                  <a:lnTo>
                    <a:pt x="195072" y="30479"/>
                  </a:lnTo>
                  <a:close/>
                </a:path>
                <a:path w="398144" h="180340">
                  <a:moveTo>
                    <a:pt x="274319" y="3048"/>
                  </a:moveTo>
                  <a:lnTo>
                    <a:pt x="272795" y="3048"/>
                  </a:lnTo>
                  <a:lnTo>
                    <a:pt x="272795" y="30479"/>
                  </a:lnTo>
                  <a:lnTo>
                    <a:pt x="195072" y="30479"/>
                  </a:lnTo>
                  <a:lnTo>
                    <a:pt x="195072" y="32003"/>
                  </a:lnTo>
                  <a:lnTo>
                    <a:pt x="272795" y="32003"/>
                  </a:lnTo>
                  <a:lnTo>
                    <a:pt x="274319" y="30479"/>
                  </a:lnTo>
                  <a:lnTo>
                    <a:pt x="274319" y="3048"/>
                  </a:lnTo>
                  <a:close/>
                </a:path>
                <a:path w="398144" h="180340">
                  <a:moveTo>
                    <a:pt x="164592" y="3048"/>
                  </a:moveTo>
                  <a:lnTo>
                    <a:pt x="163068" y="3048"/>
                  </a:lnTo>
                  <a:lnTo>
                    <a:pt x="163068" y="4572"/>
                  </a:lnTo>
                  <a:lnTo>
                    <a:pt x="164592" y="3048"/>
                  </a:lnTo>
                  <a:close/>
                </a:path>
                <a:path w="398144" h="180340">
                  <a:moveTo>
                    <a:pt x="272795" y="3048"/>
                  </a:moveTo>
                  <a:lnTo>
                    <a:pt x="164592" y="3048"/>
                  </a:lnTo>
                  <a:lnTo>
                    <a:pt x="164592" y="4572"/>
                  </a:lnTo>
                  <a:lnTo>
                    <a:pt x="272795" y="4572"/>
                  </a:lnTo>
                  <a:lnTo>
                    <a:pt x="272795" y="3048"/>
                  </a:lnTo>
                  <a:close/>
                </a:path>
                <a:path w="398144" h="180340">
                  <a:moveTo>
                    <a:pt x="53340" y="30479"/>
                  </a:moveTo>
                  <a:lnTo>
                    <a:pt x="53340" y="175259"/>
                  </a:lnTo>
                  <a:lnTo>
                    <a:pt x="54863" y="176783"/>
                  </a:lnTo>
                  <a:lnTo>
                    <a:pt x="85343" y="176783"/>
                  </a:lnTo>
                  <a:lnTo>
                    <a:pt x="86868" y="175259"/>
                  </a:lnTo>
                  <a:lnTo>
                    <a:pt x="54863" y="175259"/>
                  </a:lnTo>
                  <a:lnTo>
                    <a:pt x="54863" y="32003"/>
                  </a:lnTo>
                  <a:lnTo>
                    <a:pt x="53340" y="30479"/>
                  </a:lnTo>
                  <a:close/>
                </a:path>
                <a:path w="398144" h="180340">
                  <a:moveTo>
                    <a:pt x="86868" y="30479"/>
                  </a:moveTo>
                  <a:lnTo>
                    <a:pt x="85343" y="32003"/>
                  </a:lnTo>
                  <a:lnTo>
                    <a:pt x="85343" y="175259"/>
                  </a:lnTo>
                  <a:lnTo>
                    <a:pt x="86868" y="175259"/>
                  </a:lnTo>
                  <a:lnTo>
                    <a:pt x="86868" y="30479"/>
                  </a:lnTo>
                  <a:close/>
                </a:path>
                <a:path w="398144" h="180340">
                  <a:moveTo>
                    <a:pt x="1524" y="3048"/>
                  </a:moveTo>
                  <a:lnTo>
                    <a:pt x="0" y="4572"/>
                  </a:lnTo>
                  <a:lnTo>
                    <a:pt x="0" y="32003"/>
                  </a:lnTo>
                  <a:lnTo>
                    <a:pt x="53340" y="32003"/>
                  </a:lnTo>
                  <a:lnTo>
                    <a:pt x="53340" y="30479"/>
                  </a:lnTo>
                  <a:lnTo>
                    <a:pt x="1524" y="30479"/>
                  </a:lnTo>
                  <a:lnTo>
                    <a:pt x="1524" y="3048"/>
                  </a:lnTo>
                  <a:close/>
                </a:path>
                <a:path w="398144" h="180340">
                  <a:moveTo>
                    <a:pt x="54863" y="30479"/>
                  </a:moveTo>
                  <a:lnTo>
                    <a:pt x="53340" y="30479"/>
                  </a:lnTo>
                  <a:lnTo>
                    <a:pt x="54863" y="32003"/>
                  </a:lnTo>
                  <a:lnTo>
                    <a:pt x="54863" y="30479"/>
                  </a:lnTo>
                  <a:close/>
                </a:path>
                <a:path w="398144" h="180340">
                  <a:moveTo>
                    <a:pt x="86868" y="30479"/>
                  </a:moveTo>
                  <a:lnTo>
                    <a:pt x="85343" y="30479"/>
                  </a:lnTo>
                  <a:lnTo>
                    <a:pt x="85343" y="32003"/>
                  </a:lnTo>
                  <a:lnTo>
                    <a:pt x="86868" y="30479"/>
                  </a:lnTo>
                  <a:close/>
                </a:path>
                <a:path w="398144" h="180340">
                  <a:moveTo>
                    <a:pt x="141731" y="3048"/>
                  </a:moveTo>
                  <a:lnTo>
                    <a:pt x="141731" y="30479"/>
                  </a:lnTo>
                  <a:lnTo>
                    <a:pt x="86868" y="30479"/>
                  </a:lnTo>
                  <a:lnTo>
                    <a:pt x="86868" y="32003"/>
                  </a:lnTo>
                  <a:lnTo>
                    <a:pt x="143256" y="32003"/>
                  </a:lnTo>
                  <a:lnTo>
                    <a:pt x="143256" y="4572"/>
                  </a:lnTo>
                  <a:lnTo>
                    <a:pt x="141731" y="3048"/>
                  </a:lnTo>
                  <a:close/>
                </a:path>
                <a:path w="398144" h="180340">
                  <a:moveTo>
                    <a:pt x="1524" y="3048"/>
                  </a:moveTo>
                  <a:lnTo>
                    <a:pt x="0" y="3048"/>
                  </a:lnTo>
                  <a:lnTo>
                    <a:pt x="0" y="4572"/>
                  </a:lnTo>
                  <a:lnTo>
                    <a:pt x="1524" y="3048"/>
                  </a:lnTo>
                  <a:close/>
                </a:path>
                <a:path w="398144" h="180340">
                  <a:moveTo>
                    <a:pt x="141731" y="3048"/>
                  </a:moveTo>
                  <a:lnTo>
                    <a:pt x="1524" y="3048"/>
                  </a:lnTo>
                  <a:lnTo>
                    <a:pt x="1524" y="4572"/>
                  </a:lnTo>
                  <a:lnTo>
                    <a:pt x="141731" y="4572"/>
                  </a:lnTo>
                  <a:lnTo>
                    <a:pt x="141731" y="3048"/>
                  </a:lnTo>
                  <a:close/>
                </a:path>
                <a:path w="398144" h="180340">
                  <a:moveTo>
                    <a:pt x="143256" y="3048"/>
                  </a:moveTo>
                  <a:lnTo>
                    <a:pt x="141731" y="3048"/>
                  </a:lnTo>
                  <a:lnTo>
                    <a:pt x="143256" y="4572"/>
                  </a:lnTo>
                  <a:lnTo>
                    <a:pt x="143256" y="3048"/>
                  </a:lnTo>
                  <a:close/>
                </a:path>
                <a:path w="398144" h="180340">
                  <a:moveTo>
                    <a:pt x="303275" y="138683"/>
                  </a:moveTo>
                  <a:lnTo>
                    <a:pt x="291083" y="166115"/>
                  </a:lnTo>
                  <a:lnTo>
                    <a:pt x="291083" y="167639"/>
                  </a:lnTo>
                  <a:lnTo>
                    <a:pt x="312419" y="176783"/>
                  </a:lnTo>
                  <a:lnTo>
                    <a:pt x="323087" y="178307"/>
                  </a:lnTo>
                  <a:lnTo>
                    <a:pt x="335279" y="179831"/>
                  </a:lnTo>
                  <a:lnTo>
                    <a:pt x="348995" y="178307"/>
                  </a:lnTo>
                  <a:lnTo>
                    <a:pt x="335279" y="178307"/>
                  </a:lnTo>
                  <a:lnTo>
                    <a:pt x="324611" y="176783"/>
                  </a:lnTo>
                  <a:lnTo>
                    <a:pt x="312419" y="175259"/>
                  </a:lnTo>
                  <a:lnTo>
                    <a:pt x="301751" y="170687"/>
                  </a:lnTo>
                  <a:lnTo>
                    <a:pt x="292607" y="166115"/>
                  </a:lnTo>
                  <a:lnTo>
                    <a:pt x="303968" y="140554"/>
                  </a:lnTo>
                  <a:lnTo>
                    <a:pt x="303275" y="140207"/>
                  </a:lnTo>
                  <a:lnTo>
                    <a:pt x="304190" y="139293"/>
                  </a:lnTo>
                  <a:lnTo>
                    <a:pt x="303275" y="138683"/>
                  </a:lnTo>
                  <a:close/>
                </a:path>
                <a:path w="398144" h="180340">
                  <a:moveTo>
                    <a:pt x="387095" y="156971"/>
                  </a:moveTo>
                  <a:lnTo>
                    <a:pt x="379475" y="164591"/>
                  </a:lnTo>
                  <a:lnTo>
                    <a:pt x="370331" y="170687"/>
                  </a:lnTo>
                  <a:lnTo>
                    <a:pt x="359663" y="175259"/>
                  </a:lnTo>
                  <a:lnTo>
                    <a:pt x="361187" y="175259"/>
                  </a:lnTo>
                  <a:lnTo>
                    <a:pt x="348995" y="176783"/>
                  </a:lnTo>
                  <a:lnTo>
                    <a:pt x="335279" y="178307"/>
                  </a:lnTo>
                  <a:lnTo>
                    <a:pt x="348995" y="178307"/>
                  </a:lnTo>
                  <a:lnTo>
                    <a:pt x="361187" y="176783"/>
                  </a:lnTo>
                  <a:lnTo>
                    <a:pt x="371855" y="172211"/>
                  </a:lnTo>
                  <a:lnTo>
                    <a:pt x="380999" y="166115"/>
                  </a:lnTo>
                  <a:lnTo>
                    <a:pt x="387095" y="158495"/>
                  </a:lnTo>
                  <a:lnTo>
                    <a:pt x="387095" y="156971"/>
                  </a:lnTo>
                  <a:close/>
                </a:path>
                <a:path w="398144" h="180340">
                  <a:moveTo>
                    <a:pt x="394715" y="140207"/>
                  </a:moveTo>
                  <a:lnTo>
                    <a:pt x="391667" y="149351"/>
                  </a:lnTo>
                  <a:lnTo>
                    <a:pt x="387095" y="158495"/>
                  </a:lnTo>
                  <a:lnTo>
                    <a:pt x="393191" y="150875"/>
                  </a:lnTo>
                  <a:lnTo>
                    <a:pt x="396239" y="141731"/>
                  </a:lnTo>
                  <a:lnTo>
                    <a:pt x="394715" y="141731"/>
                  </a:lnTo>
                  <a:lnTo>
                    <a:pt x="394715" y="140207"/>
                  </a:lnTo>
                  <a:close/>
                </a:path>
                <a:path w="398144" h="180340">
                  <a:moveTo>
                    <a:pt x="312419" y="144779"/>
                  </a:moveTo>
                  <a:lnTo>
                    <a:pt x="321563" y="149351"/>
                  </a:lnTo>
                  <a:lnTo>
                    <a:pt x="330707" y="152399"/>
                  </a:lnTo>
                  <a:lnTo>
                    <a:pt x="345947" y="152399"/>
                  </a:lnTo>
                  <a:lnTo>
                    <a:pt x="350519" y="150875"/>
                  </a:lnTo>
                  <a:lnTo>
                    <a:pt x="330707" y="150875"/>
                  </a:lnTo>
                  <a:lnTo>
                    <a:pt x="312419" y="144779"/>
                  </a:lnTo>
                  <a:close/>
                </a:path>
                <a:path w="398144" h="180340">
                  <a:moveTo>
                    <a:pt x="361187" y="143255"/>
                  </a:moveTo>
                  <a:lnTo>
                    <a:pt x="358139" y="146303"/>
                  </a:lnTo>
                  <a:lnTo>
                    <a:pt x="359663" y="146303"/>
                  </a:lnTo>
                  <a:lnTo>
                    <a:pt x="345947" y="150875"/>
                  </a:lnTo>
                  <a:lnTo>
                    <a:pt x="350519" y="150875"/>
                  </a:lnTo>
                  <a:lnTo>
                    <a:pt x="359663" y="147827"/>
                  </a:lnTo>
                  <a:lnTo>
                    <a:pt x="362711" y="144779"/>
                  </a:lnTo>
                  <a:lnTo>
                    <a:pt x="361187" y="144779"/>
                  </a:lnTo>
                  <a:lnTo>
                    <a:pt x="361187" y="143255"/>
                  </a:lnTo>
                  <a:close/>
                </a:path>
                <a:path w="398144" h="180340">
                  <a:moveTo>
                    <a:pt x="304451" y="139467"/>
                  </a:moveTo>
                  <a:lnTo>
                    <a:pt x="303968" y="140554"/>
                  </a:lnTo>
                  <a:lnTo>
                    <a:pt x="312419" y="144779"/>
                  </a:lnTo>
                  <a:lnTo>
                    <a:pt x="304451" y="139467"/>
                  </a:lnTo>
                  <a:close/>
                </a:path>
                <a:path w="398144" h="180340">
                  <a:moveTo>
                    <a:pt x="364235" y="140207"/>
                  </a:moveTo>
                  <a:lnTo>
                    <a:pt x="361187" y="144779"/>
                  </a:lnTo>
                  <a:lnTo>
                    <a:pt x="362711" y="144779"/>
                  </a:lnTo>
                  <a:lnTo>
                    <a:pt x="364235" y="141731"/>
                  </a:lnTo>
                  <a:lnTo>
                    <a:pt x="364235" y="140207"/>
                  </a:lnTo>
                  <a:close/>
                </a:path>
                <a:path w="398144" h="180340">
                  <a:moveTo>
                    <a:pt x="310895" y="85343"/>
                  </a:moveTo>
                  <a:lnTo>
                    <a:pt x="316991" y="89915"/>
                  </a:lnTo>
                  <a:lnTo>
                    <a:pt x="324611" y="94487"/>
                  </a:lnTo>
                  <a:lnTo>
                    <a:pt x="333755" y="99059"/>
                  </a:lnTo>
                  <a:lnTo>
                    <a:pt x="348995" y="108203"/>
                  </a:lnTo>
                  <a:lnTo>
                    <a:pt x="355091" y="112775"/>
                  </a:lnTo>
                  <a:lnTo>
                    <a:pt x="359663" y="117347"/>
                  </a:lnTo>
                  <a:lnTo>
                    <a:pt x="361187" y="120395"/>
                  </a:lnTo>
                  <a:lnTo>
                    <a:pt x="364235" y="124967"/>
                  </a:lnTo>
                  <a:lnTo>
                    <a:pt x="364235" y="128015"/>
                  </a:lnTo>
                  <a:lnTo>
                    <a:pt x="365759" y="132587"/>
                  </a:lnTo>
                  <a:lnTo>
                    <a:pt x="364235" y="137159"/>
                  </a:lnTo>
                  <a:lnTo>
                    <a:pt x="364235" y="141731"/>
                  </a:lnTo>
                  <a:lnTo>
                    <a:pt x="367283" y="132587"/>
                  </a:lnTo>
                  <a:lnTo>
                    <a:pt x="365759" y="128015"/>
                  </a:lnTo>
                  <a:lnTo>
                    <a:pt x="365759" y="123443"/>
                  </a:lnTo>
                  <a:lnTo>
                    <a:pt x="362711" y="120395"/>
                  </a:lnTo>
                  <a:lnTo>
                    <a:pt x="356615" y="111251"/>
                  </a:lnTo>
                  <a:lnTo>
                    <a:pt x="350519" y="106679"/>
                  </a:lnTo>
                  <a:lnTo>
                    <a:pt x="342899" y="102107"/>
                  </a:lnTo>
                  <a:lnTo>
                    <a:pt x="324611" y="92963"/>
                  </a:lnTo>
                  <a:lnTo>
                    <a:pt x="316991" y="88391"/>
                  </a:lnTo>
                  <a:lnTo>
                    <a:pt x="310895" y="85343"/>
                  </a:lnTo>
                  <a:close/>
                </a:path>
                <a:path w="398144" h="180340">
                  <a:moveTo>
                    <a:pt x="345947" y="25907"/>
                  </a:moveTo>
                  <a:lnTo>
                    <a:pt x="339851" y="25907"/>
                  </a:lnTo>
                  <a:lnTo>
                    <a:pt x="335279" y="27431"/>
                  </a:lnTo>
                  <a:lnTo>
                    <a:pt x="332231" y="28955"/>
                  </a:lnTo>
                  <a:lnTo>
                    <a:pt x="329183" y="32003"/>
                  </a:lnTo>
                  <a:lnTo>
                    <a:pt x="327659" y="32003"/>
                  </a:lnTo>
                  <a:lnTo>
                    <a:pt x="326135" y="35051"/>
                  </a:lnTo>
                  <a:lnTo>
                    <a:pt x="323087" y="38100"/>
                  </a:lnTo>
                  <a:lnTo>
                    <a:pt x="323087" y="42672"/>
                  </a:lnTo>
                  <a:lnTo>
                    <a:pt x="321563" y="47243"/>
                  </a:lnTo>
                  <a:lnTo>
                    <a:pt x="323087" y="50291"/>
                  </a:lnTo>
                  <a:lnTo>
                    <a:pt x="324611" y="54863"/>
                  </a:lnTo>
                  <a:lnTo>
                    <a:pt x="327659" y="59436"/>
                  </a:lnTo>
                  <a:lnTo>
                    <a:pt x="335279" y="67055"/>
                  </a:lnTo>
                  <a:lnTo>
                    <a:pt x="341375" y="70103"/>
                  </a:lnTo>
                  <a:lnTo>
                    <a:pt x="347471" y="74675"/>
                  </a:lnTo>
                  <a:lnTo>
                    <a:pt x="355091" y="77723"/>
                  </a:lnTo>
                  <a:lnTo>
                    <a:pt x="364235" y="82295"/>
                  </a:lnTo>
                  <a:lnTo>
                    <a:pt x="370331" y="86867"/>
                  </a:lnTo>
                  <a:lnTo>
                    <a:pt x="376427" y="89915"/>
                  </a:lnTo>
                  <a:lnTo>
                    <a:pt x="380999" y="94487"/>
                  </a:lnTo>
                  <a:lnTo>
                    <a:pt x="379475" y="94487"/>
                  </a:lnTo>
                  <a:lnTo>
                    <a:pt x="387095" y="102107"/>
                  </a:lnTo>
                  <a:lnTo>
                    <a:pt x="391667" y="109727"/>
                  </a:lnTo>
                  <a:lnTo>
                    <a:pt x="394715" y="120395"/>
                  </a:lnTo>
                  <a:lnTo>
                    <a:pt x="396239" y="131063"/>
                  </a:lnTo>
                  <a:lnTo>
                    <a:pt x="394715" y="141731"/>
                  </a:lnTo>
                  <a:lnTo>
                    <a:pt x="396239" y="141731"/>
                  </a:lnTo>
                  <a:lnTo>
                    <a:pt x="397763" y="131063"/>
                  </a:lnTo>
                  <a:lnTo>
                    <a:pt x="396239" y="120395"/>
                  </a:lnTo>
                  <a:lnTo>
                    <a:pt x="393191" y="109727"/>
                  </a:lnTo>
                  <a:lnTo>
                    <a:pt x="388619" y="100583"/>
                  </a:lnTo>
                  <a:lnTo>
                    <a:pt x="376427" y="88391"/>
                  </a:lnTo>
                  <a:lnTo>
                    <a:pt x="370331" y="85343"/>
                  </a:lnTo>
                  <a:lnTo>
                    <a:pt x="364235" y="80771"/>
                  </a:lnTo>
                  <a:lnTo>
                    <a:pt x="356615" y="77723"/>
                  </a:lnTo>
                  <a:lnTo>
                    <a:pt x="341375" y="68579"/>
                  </a:lnTo>
                  <a:lnTo>
                    <a:pt x="336803" y="65531"/>
                  </a:lnTo>
                  <a:lnTo>
                    <a:pt x="332231" y="60960"/>
                  </a:lnTo>
                  <a:lnTo>
                    <a:pt x="327659" y="57912"/>
                  </a:lnTo>
                  <a:lnTo>
                    <a:pt x="326643" y="54863"/>
                  </a:lnTo>
                  <a:lnTo>
                    <a:pt x="326135" y="54863"/>
                  </a:lnTo>
                  <a:lnTo>
                    <a:pt x="324611" y="50291"/>
                  </a:lnTo>
                  <a:lnTo>
                    <a:pt x="323087" y="47243"/>
                  </a:lnTo>
                  <a:lnTo>
                    <a:pt x="324611" y="42672"/>
                  </a:lnTo>
                  <a:lnTo>
                    <a:pt x="324611" y="39624"/>
                  </a:lnTo>
                  <a:lnTo>
                    <a:pt x="326643" y="36575"/>
                  </a:lnTo>
                  <a:lnTo>
                    <a:pt x="326135" y="36575"/>
                  </a:lnTo>
                  <a:lnTo>
                    <a:pt x="332231" y="30479"/>
                  </a:lnTo>
                  <a:lnTo>
                    <a:pt x="336803" y="28955"/>
                  </a:lnTo>
                  <a:lnTo>
                    <a:pt x="339851" y="27431"/>
                  </a:lnTo>
                  <a:lnTo>
                    <a:pt x="353567" y="27431"/>
                  </a:lnTo>
                  <a:lnTo>
                    <a:pt x="345947" y="25907"/>
                  </a:lnTo>
                  <a:close/>
                </a:path>
                <a:path w="398144" h="180340">
                  <a:moveTo>
                    <a:pt x="304190" y="139293"/>
                  </a:moveTo>
                  <a:lnTo>
                    <a:pt x="303275" y="140207"/>
                  </a:lnTo>
                  <a:lnTo>
                    <a:pt x="303968" y="140554"/>
                  </a:lnTo>
                  <a:lnTo>
                    <a:pt x="304451" y="139467"/>
                  </a:lnTo>
                  <a:lnTo>
                    <a:pt x="304190" y="139293"/>
                  </a:lnTo>
                  <a:close/>
                </a:path>
                <a:path w="398144" h="180340">
                  <a:moveTo>
                    <a:pt x="304799" y="138683"/>
                  </a:moveTo>
                  <a:lnTo>
                    <a:pt x="304190" y="139293"/>
                  </a:lnTo>
                  <a:lnTo>
                    <a:pt x="304451" y="139467"/>
                  </a:lnTo>
                  <a:lnTo>
                    <a:pt x="304799" y="138683"/>
                  </a:lnTo>
                  <a:close/>
                </a:path>
                <a:path w="398144" h="180340">
                  <a:moveTo>
                    <a:pt x="358139" y="0"/>
                  </a:moveTo>
                  <a:lnTo>
                    <a:pt x="344423" y="0"/>
                  </a:lnTo>
                  <a:lnTo>
                    <a:pt x="323087" y="3048"/>
                  </a:lnTo>
                  <a:lnTo>
                    <a:pt x="313943" y="7619"/>
                  </a:lnTo>
                  <a:lnTo>
                    <a:pt x="306323" y="13715"/>
                  </a:lnTo>
                  <a:lnTo>
                    <a:pt x="300227" y="19812"/>
                  </a:lnTo>
                  <a:lnTo>
                    <a:pt x="300227" y="21336"/>
                  </a:lnTo>
                  <a:lnTo>
                    <a:pt x="295655" y="28955"/>
                  </a:lnTo>
                  <a:lnTo>
                    <a:pt x="292607" y="38100"/>
                  </a:lnTo>
                  <a:lnTo>
                    <a:pt x="291083" y="47243"/>
                  </a:lnTo>
                  <a:lnTo>
                    <a:pt x="292607" y="57912"/>
                  </a:lnTo>
                  <a:lnTo>
                    <a:pt x="295655" y="67055"/>
                  </a:lnTo>
                  <a:lnTo>
                    <a:pt x="300227" y="74675"/>
                  </a:lnTo>
                  <a:lnTo>
                    <a:pt x="306323" y="82295"/>
                  </a:lnTo>
                  <a:lnTo>
                    <a:pt x="310895" y="85343"/>
                  </a:lnTo>
                  <a:lnTo>
                    <a:pt x="307847" y="80771"/>
                  </a:lnTo>
                  <a:lnTo>
                    <a:pt x="301751" y="74675"/>
                  </a:lnTo>
                  <a:lnTo>
                    <a:pt x="297179" y="67055"/>
                  </a:lnTo>
                  <a:lnTo>
                    <a:pt x="294131" y="57912"/>
                  </a:lnTo>
                  <a:lnTo>
                    <a:pt x="292607" y="47243"/>
                  </a:lnTo>
                  <a:lnTo>
                    <a:pt x="294131" y="38100"/>
                  </a:lnTo>
                  <a:lnTo>
                    <a:pt x="324611" y="4572"/>
                  </a:lnTo>
                  <a:lnTo>
                    <a:pt x="344423" y="1524"/>
                  </a:lnTo>
                  <a:lnTo>
                    <a:pt x="364235" y="1524"/>
                  </a:lnTo>
                  <a:lnTo>
                    <a:pt x="358139" y="0"/>
                  </a:lnTo>
                  <a:close/>
                </a:path>
                <a:path w="398144" h="180340">
                  <a:moveTo>
                    <a:pt x="326135" y="53339"/>
                  </a:moveTo>
                  <a:lnTo>
                    <a:pt x="326135" y="54863"/>
                  </a:lnTo>
                  <a:lnTo>
                    <a:pt x="326643" y="54863"/>
                  </a:lnTo>
                  <a:lnTo>
                    <a:pt x="326135" y="53339"/>
                  </a:lnTo>
                  <a:close/>
                </a:path>
                <a:path w="398144" h="180340">
                  <a:moveTo>
                    <a:pt x="353567" y="27431"/>
                  </a:moveTo>
                  <a:lnTo>
                    <a:pt x="345947" y="27431"/>
                  </a:lnTo>
                  <a:lnTo>
                    <a:pt x="353567" y="28955"/>
                  </a:lnTo>
                  <a:lnTo>
                    <a:pt x="362711" y="30479"/>
                  </a:lnTo>
                  <a:lnTo>
                    <a:pt x="370331" y="33527"/>
                  </a:lnTo>
                  <a:lnTo>
                    <a:pt x="379475" y="39624"/>
                  </a:lnTo>
                  <a:lnTo>
                    <a:pt x="379475" y="38100"/>
                  </a:lnTo>
                  <a:lnTo>
                    <a:pt x="377951" y="38100"/>
                  </a:lnTo>
                  <a:lnTo>
                    <a:pt x="378287" y="37149"/>
                  </a:lnTo>
                  <a:lnTo>
                    <a:pt x="371855" y="32003"/>
                  </a:lnTo>
                  <a:lnTo>
                    <a:pt x="362711" y="28955"/>
                  </a:lnTo>
                  <a:lnTo>
                    <a:pt x="353567" y="27431"/>
                  </a:lnTo>
                  <a:close/>
                </a:path>
                <a:path w="398144" h="180340">
                  <a:moveTo>
                    <a:pt x="378287" y="37149"/>
                  </a:moveTo>
                  <a:lnTo>
                    <a:pt x="377951" y="38100"/>
                  </a:lnTo>
                  <a:lnTo>
                    <a:pt x="379475" y="38100"/>
                  </a:lnTo>
                  <a:lnTo>
                    <a:pt x="378287" y="37149"/>
                  </a:lnTo>
                  <a:close/>
                </a:path>
                <a:path w="398144" h="180340">
                  <a:moveTo>
                    <a:pt x="388619" y="12191"/>
                  </a:moveTo>
                  <a:lnTo>
                    <a:pt x="387095" y="12191"/>
                  </a:lnTo>
                  <a:lnTo>
                    <a:pt x="378287" y="37149"/>
                  </a:lnTo>
                  <a:lnTo>
                    <a:pt x="379475" y="38100"/>
                  </a:lnTo>
                  <a:lnTo>
                    <a:pt x="388619" y="12191"/>
                  </a:lnTo>
                  <a:close/>
                </a:path>
                <a:path w="398144" h="180340">
                  <a:moveTo>
                    <a:pt x="327659" y="35051"/>
                  </a:moveTo>
                  <a:lnTo>
                    <a:pt x="326135" y="36575"/>
                  </a:lnTo>
                  <a:lnTo>
                    <a:pt x="326643" y="36575"/>
                  </a:lnTo>
                  <a:lnTo>
                    <a:pt x="327659" y="35051"/>
                  </a:lnTo>
                  <a:close/>
                </a:path>
                <a:path w="398144" h="180340">
                  <a:moveTo>
                    <a:pt x="364235" y="1524"/>
                  </a:moveTo>
                  <a:lnTo>
                    <a:pt x="358139" y="1524"/>
                  </a:lnTo>
                  <a:lnTo>
                    <a:pt x="370331" y="4572"/>
                  </a:lnTo>
                  <a:lnTo>
                    <a:pt x="380999" y="7619"/>
                  </a:lnTo>
                  <a:lnTo>
                    <a:pt x="379475" y="7619"/>
                  </a:lnTo>
                  <a:lnTo>
                    <a:pt x="388619" y="12191"/>
                  </a:lnTo>
                  <a:lnTo>
                    <a:pt x="388619" y="10667"/>
                  </a:lnTo>
                  <a:lnTo>
                    <a:pt x="380999" y="6096"/>
                  </a:lnTo>
                  <a:lnTo>
                    <a:pt x="370331" y="3048"/>
                  </a:lnTo>
                  <a:lnTo>
                    <a:pt x="364235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37" name="object 16"/>
          <p:cNvGrpSpPr/>
          <p:nvPr/>
        </p:nvGrpSpPr>
        <p:grpSpPr>
          <a:xfrm>
            <a:off x="2229611" y="6444996"/>
            <a:ext cx="628015" cy="204470"/>
            <a:chOff x="2229611" y="6444996"/>
            <a:chExt cx="628015" cy="204470"/>
          </a:xfrm>
        </p:grpSpPr>
        <p:pic>
          <p:nvPicPr>
            <p:cNvPr id="2097282" name="object 17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2229611" y="6444996"/>
              <a:ext cx="627887" cy="204215"/>
            </a:xfrm>
            <a:prstGeom prst="rect"/>
          </p:spPr>
        </p:pic>
        <p:pic>
          <p:nvPicPr>
            <p:cNvPr id="2097283" name="object 18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2229611" y="6444996"/>
              <a:ext cx="627887" cy="204215"/>
            </a:xfrm>
            <a:prstGeom prst="rect"/>
          </p:spPr>
        </p:pic>
        <p:sp>
          <p:nvSpPr>
            <p:cNvPr id="1050600" name="object 19"/>
            <p:cNvSpPr/>
            <p:nvPr/>
          </p:nvSpPr>
          <p:spPr>
            <a:xfrm>
              <a:off x="2243327" y="6457187"/>
              <a:ext cx="601980" cy="180340"/>
            </a:xfrm>
            <a:custGeom>
              <a:avLst/>
              <a:ahLst/>
              <a:rect l="l" t="t" r="r" b="b"/>
              <a:pathLst>
                <a:path w="601980" h="180340">
                  <a:moveTo>
                    <a:pt x="374903" y="1524"/>
                  </a:moveTo>
                  <a:lnTo>
                    <a:pt x="304800" y="175259"/>
                  </a:lnTo>
                  <a:lnTo>
                    <a:pt x="306324" y="176783"/>
                  </a:lnTo>
                  <a:lnTo>
                    <a:pt x="306324" y="175259"/>
                  </a:lnTo>
                  <a:lnTo>
                    <a:pt x="306920" y="175259"/>
                  </a:lnTo>
                  <a:lnTo>
                    <a:pt x="374903" y="1524"/>
                  </a:lnTo>
                  <a:close/>
                </a:path>
                <a:path w="601980" h="180340">
                  <a:moveTo>
                    <a:pt x="306920" y="175259"/>
                  </a:moveTo>
                  <a:lnTo>
                    <a:pt x="306324" y="175259"/>
                  </a:lnTo>
                  <a:lnTo>
                    <a:pt x="306324" y="176783"/>
                  </a:lnTo>
                  <a:lnTo>
                    <a:pt x="306920" y="175259"/>
                  </a:lnTo>
                  <a:close/>
                </a:path>
                <a:path w="601980" h="180340">
                  <a:moveTo>
                    <a:pt x="411479" y="140207"/>
                  </a:moveTo>
                  <a:lnTo>
                    <a:pt x="352043" y="140207"/>
                  </a:lnTo>
                  <a:lnTo>
                    <a:pt x="339851" y="175259"/>
                  </a:lnTo>
                  <a:lnTo>
                    <a:pt x="306920" y="175259"/>
                  </a:lnTo>
                  <a:lnTo>
                    <a:pt x="306324" y="176783"/>
                  </a:lnTo>
                  <a:lnTo>
                    <a:pt x="341375" y="176783"/>
                  </a:lnTo>
                  <a:lnTo>
                    <a:pt x="353567" y="141731"/>
                  </a:lnTo>
                  <a:lnTo>
                    <a:pt x="412076" y="141731"/>
                  </a:lnTo>
                  <a:lnTo>
                    <a:pt x="411479" y="140207"/>
                  </a:lnTo>
                  <a:close/>
                </a:path>
                <a:path w="601980" h="180340">
                  <a:moveTo>
                    <a:pt x="412076" y="141731"/>
                  </a:moveTo>
                  <a:lnTo>
                    <a:pt x="409955" y="141731"/>
                  </a:lnTo>
                  <a:lnTo>
                    <a:pt x="423671" y="176783"/>
                  </a:lnTo>
                  <a:lnTo>
                    <a:pt x="457199" y="176783"/>
                  </a:lnTo>
                  <a:lnTo>
                    <a:pt x="456590" y="175259"/>
                  </a:lnTo>
                  <a:lnTo>
                    <a:pt x="425195" y="175259"/>
                  </a:lnTo>
                  <a:lnTo>
                    <a:pt x="412076" y="141731"/>
                  </a:lnTo>
                  <a:close/>
                </a:path>
                <a:path w="601980" h="180340">
                  <a:moveTo>
                    <a:pt x="388619" y="0"/>
                  </a:moveTo>
                  <a:lnTo>
                    <a:pt x="374903" y="0"/>
                  </a:lnTo>
                  <a:lnTo>
                    <a:pt x="374903" y="1524"/>
                  </a:lnTo>
                  <a:lnTo>
                    <a:pt x="387095" y="1524"/>
                  </a:lnTo>
                  <a:lnTo>
                    <a:pt x="457199" y="176783"/>
                  </a:lnTo>
                  <a:lnTo>
                    <a:pt x="457199" y="175259"/>
                  </a:lnTo>
                  <a:lnTo>
                    <a:pt x="458723" y="175259"/>
                  </a:lnTo>
                  <a:lnTo>
                    <a:pt x="388619" y="1524"/>
                  </a:lnTo>
                  <a:lnTo>
                    <a:pt x="388619" y="0"/>
                  </a:lnTo>
                  <a:close/>
                </a:path>
                <a:path w="601980" h="180340">
                  <a:moveTo>
                    <a:pt x="458723" y="175259"/>
                  </a:moveTo>
                  <a:lnTo>
                    <a:pt x="457199" y="175259"/>
                  </a:lnTo>
                  <a:lnTo>
                    <a:pt x="457199" y="176783"/>
                  </a:lnTo>
                  <a:lnTo>
                    <a:pt x="458723" y="176783"/>
                  </a:lnTo>
                  <a:lnTo>
                    <a:pt x="458723" y="175259"/>
                  </a:lnTo>
                  <a:close/>
                </a:path>
                <a:path w="601980" h="180340">
                  <a:moveTo>
                    <a:pt x="382523" y="53339"/>
                  </a:moveTo>
                  <a:lnTo>
                    <a:pt x="380999" y="53339"/>
                  </a:lnTo>
                  <a:lnTo>
                    <a:pt x="359663" y="117347"/>
                  </a:lnTo>
                  <a:lnTo>
                    <a:pt x="359663" y="118871"/>
                  </a:lnTo>
                  <a:lnTo>
                    <a:pt x="402335" y="118871"/>
                  </a:lnTo>
                  <a:lnTo>
                    <a:pt x="402335" y="117347"/>
                  </a:lnTo>
                  <a:lnTo>
                    <a:pt x="361187" y="117347"/>
                  </a:lnTo>
                  <a:lnTo>
                    <a:pt x="381733" y="57178"/>
                  </a:lnTo>
                  <a:lnTo>
                    <a:pt x="380999" y="54863"/>
                  </a:lnTo>
                  <a:lnTo>
                    <a:pt x="382995" y="54863"/>
                  </a:lnTo>
                  <a:lnTo>
                    <a:pt x="382523" y="53339"/>
                  </a:lnTo>
                  <a:close/>
                </a:path>
                <a:path w="601980" h="180340">
                  <a:moveTo>
                    <a:pt x="382995" y="54863"/>
                  </a:moveTo>
                  <a:lnTo>
                    <a:pt x="382523" y="54863"/>
                  </a:lnTo>
                  <a:lnTo>
                    <a:pt x="381733" y="57178"/>
                  </a:lnTo>
                  <a:lnTo>
                    <a:pt x="400811" y="117347"/>
                  </a:lnTo>
                  <a:lnTo>
                    <a:pt x="402335" y="117347"/>
                  </a:lnTo>
                  <a:lnTo>
                    <a:pt x="382995" y="54863"/>
                  </a:lnTo>
                  <a:close/>
                </a:path>
                <a:path w="601980" h="180340">
                  <a:moveTo>
                    <a:pt x="382523" y="54863"/>
                  </a:moveTo>
                  <a:lnTo>
                    <a:pt x="380999" y="54863"/>
                  </a:lnTo>
                  <a:lnTo>
                    <a:pt x="381733" y="57178"/>
                  </a:lnTo>
                  <a:lnTo>
                    <a:pt x="382523" y="54863"/>
                  </a:lnTo>
                  <a:close/>
                </a:path>
                <a:path w="601980" h="180340">
                  <a:moveTo>
                    <a:pt x="507132" y="70103"/>
                  </a:moveTo>
                  <a:lnTo>
                    <a:pt x="505967" y="70103"/>
                  </a:lnTo>
                  <a:lnTo>
                    <a:pt x="505967" y="72071"/>
                  </a:lnTo>
                  <a:lnTo>
                    <a:pt x="588263" y="178307"/>
                  </a:lnTo>
                  <a:lnTo>
                    <a:pt x="588263" y="179831"/>
                  </a:lnTo>
                  <a:lnTo>
                    <a:pt x="600455" y="179831"/>
                  </a:lnTo>
                  <a:lnTo>
                    <a:pt x="601979" y="178307"/>
                  </a:lnTo>
                  <a:lnTo>
                    <a:pt x="589787" y="178307"/>
                  </a:lnTo>
                  <a:lnTo>
                    <a:pt x="507132" y="70103"/>
                  </a:lnTo>
                  <a:close/>
                </a:path>
                <a:path w="601980" h="180340">
                  <a:moveTo>
                    <a:pt x="601979" y="3048"/>
                  </a:moveTo>
                  <a:lnTo>
                    <a:pt x="600455" y="3048"/>
                  </a:lnTo>
                  <a:lnTo>
                    <a:pt x="600455" y="178307"/>
                  </a:lnTo>
                  <a:lnTo>
                    <a:pt x="601979" y="178307"/>
                  </a:lnTo>
                  <a:lnTo>
                    <a:pt x="601979" y="3048"/>
                  </a:lnTo>
                  <a:close/>
                </a:path>
                <a:path w="601980" h="180340">
                  <a:moveTo>
                    <a:pt x="475487" y="175259"/>
                  </a:moveTo>
                  <a:lnTo>
                    <a:pt x="475487" y="176783"/>
                  </a:lnTo>
                  <a:lnTo>
                    <a:pt x="477011" y="176783"/>
                  </a:lnTo>
                  <a:lnTo>
                    <a:pt x="475487" y="175259"/>
                  </a:lnTo>
                  <a:close/>
                </a:path>
                <a:path w="601980" h="180340">
                  <a:moveTo>
                    <a:pt x="477011" y="3048"/>
                  </a:moveTo>
                  <a:lnTo>
                    <a:pt x="475487" y="4572"/>
                  </a:lnTo>
                  <a:lnTo>
                    <a:pt x="475487" y="175259"/>
                  </a:lnTo>
                  <a:lnTo>
                    <a:pt x="477011" y="176783"/>
                  </a:lnTo>
                  <a:lnTo>
                    <a:pt x="477011" y="3048"/>
                  </a:lnTo>
                  <a:close/>
                </a:path>
                <a:path w="601980" h="180340">
                  <a:moveTo>
                    <a:pt x="504443" y="175259"/>
                  </a:moveTo>
                  <a:lnTo>
                    <a:pt x="477011" y="175259"/>
                  </a:lnTo>
                  <a:lnTo>
                    <a:pt x="477011" y="176783"/>
                  </a:lnTo>
                  <a:lnTo>
                    <a:pt x="504443" y="176783"/>
                  </a:lnTo>
                  <a:lnTo>
                    <a:pt x="504443" y="175259"/>
                  </a:lnTo>
                  <a:close/>
                </a:path>
                <a:path w="601980" h="180340">
                  <a:moveTo>
                    <a:pt x="504443" y="70103"/>
                  </a:moveTo>
                  <a:lnTo>
                    <a:pt x="504443" y="176783"/>
                  </a:lnTo>
                  <a:lnTo>
                    <a:pt x="505967" y="176783"/>
                  </a:lnTo>
                  <a:lnTo>
                    <a:pt x="505967" y="72071"/>
                  </a:lnTo>
                  <a:lnTo>
                    <a:pt x="504443" y="70103"/>
                  </a:lnTo>
                  <a:close/>
                </a:path>
                <a:path w="601980" h="180340">
                  <a:moveTo>
                    <a:pt x="490727" y="3048"/>
                  </a:moveTo>
                  <a:lnTo>
                    <a:pt x="477011" y="3048"/>
                  </a:lnTo>
                  <a:lnTo>
                    <a:pt x="477011" y="4572"/>
                  </a:lnTo>
                  <a:lnTo>
                    <a:pt x="489203" y="4572"/>
                  </a:lnTo>
                  <a:lnTo>
                    <a:pt x="571499" y="108203"/>
                  </a:lnTo>
                  <a:lnTo>
                    <a:pt x="571499" y="104760"/>
                  </a:lnTo>
                  <a:lnTo>
                    <a:pt x="490727" y="3048"/>
                  </a:lnTo>
                  <a:close/>
                </a:path>
                <a:path w="601980" h="180340">
                  <a:moveTo>
                    <a:pt x="571499" y="104760"/>
                  </a:moveTo>
                  <a:lnTo>
                    <a:pt x="571499" y="108203"/>
                  </a:lnTo>
                  <a:lnTo>
                    <a:pt x="573023" y="106679"/>
                  </a:lnTo>
                  <a:lnTo>
                    <a:pt x="571499" y="104760"/>
                  </a:lnTo>
                  <a:close/>
                </a:path>
                <a:path w="601980" h="180340">
                  <a:moveTo>
                    <a:pt x="573023" y="106679"/>
                  </a:moveTo>
                  <a:lnTo>
                    <a:pt x="571499" y="108203"/>
                  </a:lnTo>
                  <a:lnTo>
                    <a:pt x="573023" y="108203"/>
                  </a:lnTo>
                  <a:lnTo>
                    <a:pt x="573023" y="106679"/>
                  </a:lnTo>
                  <a:close/>
                </a:path>
                <a:path w="601980" h="180340">
                  <a:moveTo>
                    <a:pt x="573023" y="3048"/>
                  </a:moveTo>
                  <a:lnTo>
                    <a:pt x="571499" y="4572"/>
                  </a:lnTo>
                  <a:lnTo>
                    <a:pt x="571499" y="104760"/>
                  </a:lnTo>
                  <a:lnTo>
                    <a:pt x="573023" y="106679"/>
                  </a:lnTo>
                  <a:lnTo>
                    <a:pt x="573023" y="3048"/>
                  </a:lnTo>
                  <a:close/>
                </a:path>
                <a:path w="601980" h="180340">
                  <a:moveTo>
                    <a:pt x="505967" y="68579"/>
                  </a:moveTo>
                  <a:lnTo>
                    <a:pt x="504443" y="68579"/>
                  </a:lnTo>
                  <a:lnTo>
                    <a:pt x="504443" y="70103"/>
                  </a:lnTo>
                  <a:lnTo>
                    <a:pt x="505967" y="72071"/>
                  </a:lnTo>
                  <a:lnTo>
                    <a:pt x="505967" y="70103"/>
                  </a:lnTo>
                  <a:lnTo>
                    <a:pt x="507132" y="70103"/>
                  </a:lnTo>
                  <a:lnTo>
                    <a:pt x="505967" y="68579"/>
                  </a:lnTo>
                  <a:close/>
                </a:path>
                <a:path w="601980" h="180340">
                  <a:moveTo>
                    <a:pt x="477011" y="3048"/>
                  </a:moveTo>
                  <a:lnTo>
                    <a:pt x="475487" y="3048"/>
                  </a:lnTo>
                  <a:lnTo>
                    <a:pt x="475487" y="4572"/>
                  </a:lnTo>
                  <a:lnTo>
                    <a:pt x="477011" y="3048"/>
                  </a:lnTo>
                  <a:close/>
                </a:path>
                <a:path w="601980" h="180340">
                  <a:moveTo>
                    <a:pt x="573023" y="3048"/>
                  </a:moveTo>
                  <a:lnTo>
                    <a:pt x="571499" y="3048"/>
                  </a:lnTo>
                  <a:lnTo>
                    <a:pt x="571499" y="4572"/>
                  </a:lnTo>
                  <a:lnTo>
                    <a:pt x="573023" y="3048"/>
                  </a:lnTo>
                  <a:close/>
                </a:path>
                <a:path w="601980" h="180340">
                  <a:moveTo>
                    <a:pt x="600455" y="3048"/>
                  </a:moveTo>
                  <a:lnTo>
                    <a:pt x="573023" y="3048"/>
                  </a:lnTo>
                  <a:lnTo>
                    <a:pt x="573023" y="4572"/>
                  </a:lnTo>
                  <a:lnTo>
                    <a:pt x="600455" y="4572"/>
                  </a:lnTo>
                  <a:lnTo>
                    <a:pt x="600455" y="3048"/>
                  </a:lnTo>
                  <a:close/>
                </a:path>
                <a:path w="601980" h="180340">
                  <a:moveTo>
                    <a:pt x="134112" y="3048"/>
                  </a:moveTo>
                  <a:lnTo>
                    <a:pt x="132587" y="4572"/>
                  </a:lnTo>
                  <a:lnTo>
                    <a:pt x="132587" y="176783"/>
                  </a:lnTo>
                  <a:lnTo>
                    <a:pt x="164592" y="176783"/>
                  </a:lnTo>
                  <a:lnTo>
                    <a:pt x="164592" y="175259"/>
                  </a:lnTo>
                  <a:lnTo>
                    <a:pt x="134112" y="175259"/>
                  </a:lnTo>
                  <a:lnTo>
                    <a:pt x="134112" y="3048"/>
                  </a:lnTo>
                  <a:close/>
                </a:path>
                <a:path w="601980" h="180340">
                  <a:moveTo>
                    <a:pt x="163068" y="3048"/>
                  </a:moveTo>
                  <a:lnTo>
                    <a:pt x="163068" y="175259"/>
                  </a:lnTo>
                  <a:lnTo>
                    <a:pt x="164592" y="175259"/>
                  </a:lnTo>
                  <a:lnTo>
                    <a:pt x="164592" y="4572"/>
                  </a:lnTo>
                  <a:lnTo>
                    <a:pt x="163068" y="3048"/>
                  </a:lnTo>
                  <a:close/>
                </a:path>
                <a:path w="601980" h="180340">
                  <a:moveTo>
                    <a:pt x="134112" y="3048"/>
                  </a:moveTo>
                  <a:lnTo>
                    <a:pt x="132587" y="3048"/>
                  </a:lnTo>
                  <a:lnTo>
                    <a:pt x="132587" y="4572"/>
                  </a:lnTo>
                  <a:lnTo>
                    <a:pt x="134112" y="3048"/>
                  </a:lnTo>
                  <a:close/>
                </a:path>
                <a:path w="601980" h="180340">
                  <a:moveTo>
                    <a:pt x="163068" y="3048"/>
                  </a:moveTo>
                  <a:lnTo>
                    <a:pt x="134112" y="3048"/>
                  </a:lnTo>
                  <a:lnTo>
                    <a:pt x="134112" y="4572"/>
                  </a:lnTo>
                  <a:lnTo>
                    <a:pt x="163068" y="4572"/>
                  </a:lnTo>
                  <a:lnTo>
                    <a:pt x="163068" y="3048"/>
                  </a:lnTo>
                  <a:close/>
                </a:path>
                <a:path w="601980" h="180340">
                  <a:moveTo>
                    <a:pt x="164592" y="3048"/>
                  </a:moveTo>
                  <a:lnTo>
                    <a:pt x="163068" y="3048"/>
                  </a:lnTo>
                  <a:lnTo>
                    <a:pt x="164592" y="4572"/>
                  </a:lnTo>
                  <a:lnTo>
                    <a:pt x="164592" y="3048"/>
                  </a:lnTo>
                  <a:close/>
                </a:path>
                <a:path w="601980" h="180340">
                  <a:moveTo>
                    <a:pt x="1524" y="3048"/>
                  </a:moveTo>
                  <a:lnTo>
                    <a:pt x="0" y="4572"/>
                  </a:lnTo>
                  <a:lnTo>
                    <a:pt x="0" y="176783"/>
                  </a:lnTo>
                  <a:lnTo>
                    <a:pt x="108204" y="176783"/>
                  </a:lnTo>
                  <a:lnTo>
                    <a:pt x="109728" y="175259"/>
                  </a:lnTo>
                  <a:lnTo>
                    <a:pt x="1524" y="175259"/>
                  </a:lnTo>
                  <a:lnTo>
                    <a:pt x="1524" y="3048"/>
                  </a:lnTo>
                  <a:close/>
                </a:path>
                <a:path w="601980" h="180340">
                  <a:moveTo>
                    <a:pt x="108204" y="147827"/>
                  </a:moveTo>
                  <a:lnTo>
                    <a:pt x="32004" y="147827"/>
                  </a:lnTo>
                  <a:lnTo>
                    <a:pt x="32004" y="149351"/>
                  </a:lnTo>
                  <a:lnTo>
                    <a:pt x="108204" y="149351"/>
                  </a:lnTo>
                  <a:lnTo>
                    <a:pt x="108204" y="175259"/>
                  </a:lnTo>
                  <a:lnTo>
                    <a:pt x="109728" y="175259"/>
                  </a:lnTo>
                  <a:lnTo>
                    <a:pt x="109728" y="149351"/>
                  </a:lnTo>
                  <a:lnTo>
                    <a:pt x="108204" y="147827"/>
                  </a:lnTo>
                  <a:close/>
                </a:path>
                <a:path w="601980" h="180340">
                  <a:moveTo>
                    <a:pt x="30480" y="147827"/>
                  </a:moveTo>
                  <a:lnTo>
                    <a:pt x="30480" y="149351"/>
                  </a:lnTo>
                  <a:lnTo>
                    <a:pt x="32004" y="149351"/>
                  </a:lnTo>
                  <a:lnTo>
                    <a:pt x="30480" y="147827"/>
                  </a:lnTo>
                  <a:close/>
                </a:path>
                <a:path w="601980" h="180340">
                  <a:moveTo>
                    <a:pt x="32004" y="3048"/>
                  </a:moveTo>
                  <a:lnTo>
                    <a:pt x="30480" y="3048"/>
                  </a:lnTo>
                  <a:lnTo>
                    <a:pt x="30480" y="147827"/>
                  </a:lnTo>
                  <a:lnTo>
                    <a:pt x="32004" y="149351"/>
                  </a:lnTo>
                  <a:lnTo>
                    <a:pt x="32004" y="3048"/>
                  </a:lnTo>
                  <a:close/>
                </a:path>
                <a:path w="601980" h="180340">
                  <a:moveTo>
                    <a:pt x="1524" y="3048"/>
                  </a:moveTo>
                  <a:lnTo>
                    <a:pt x="0" y="3048"/>
                  </a:lnTo>
                  <a:lnTo>
                    <a:pt x="0" y="4572"/>
                  </a:lnTo>
                  <a:lnTo>
                    <a:pt x="1524" y="3048"/>
                  </a:lnTo>
                  <a:close/>
                </a:path>
                <a:path w="601980" h="180340">
                  <a:moveTo>
                    <a:pt x="30480" y="3048"/>
                  </a:moveTo>
                  <a:lnTo>
                    <a:pt x="1524" y="3048"/>
                  </a:lnTo>
                  <a:lnTo>
                    <a:pt x="1524" y="4572"/>
                  </a:lnTo>
                  <a:lnTo>
                    <a:pt x="30480" y="4572"/>
                  </a:lnTo>
                  <a:lnTo>
                    <a:pt x="30480" y="3048"/>
                  </a:lnTo>
                  <a:close/>
                </a:path>
                <a:path w="601980" h="180340">
                  <a:moveTo>
                    <a:pt x="202692" y="138683"/>
                  </a:moveTo>
                  <a:lnTo>
                    <a:pt x="190500" y="166115"/>
                  </a:lnTo>
                  <a:lnTo>
                    <a:pt x="190500" y="167639"/>
                  </a:lnTo>
                  <a:lnTo>
                    <a:pt x="211836" y="176783"/>
                  </a:lnTo>
                  <a:lnTo>
                    <a:pt x="222504" y="178307"/>
                  </a:lnTo>
                  <a:lnTo>
                    <a:pt x="234695" y="179831"/>
                  </a:lnTo>
                  <a:lnTo>
                    <a:pt x="248412" y="178307"/>
                  </a:lnTo>
                  <a:lnTo>
                    <a:pt x="234695" y="178307"/>
                  </a:lnTo>
                  <a:lnTo>
                    <a:pt x="224028" y="176783"/>
                  </a:lnTo>
                  <a:lnTo>
                    <a:pt x="211836" y="175259"/>
                  </a:lnTo>
                  <a:lnTo>
                    <a:pt x="201168" y="170687"/>
                  </a:lnTo>
                  <a:lnTo>
                    <a:pt x="192024" y="166115"/>
                  </a:lnTo>
                  <a:lnTo>
                    <a:pt x="203384" y="140554"/>
                  </a:lnTo>
                  <a:lnTo>
                    <a:pt x="202692" y="140207"/>
                  </a:lnTo>
                  <a:lnTo>
                    <a:pt x="203606" y="139293"/>
                  </a:lnTo>
                  <a:lnTo>
                    <a:pt x="202692" y="138683"/>
                  </a:lnTo>
                  <a:close/>
                </a:path>
                <a:path w="601980" h="180340">
                  <a:moveTo>
                    <a:pt x="286512" y="156971"/>
                  </a:moveTo>
                  <a:lnTo>
                    <a:pt x="278892" y="164591"/>
                  </a:lnTo>
                  <a:lnTo>
                    <a:pt x="269748" y="170687"/>
                  </a:lnTo>
                  <a:lnTo>
                    <a:pt x="259080" y="175259"/>
                  </a:lnTo>
                  <a:lnTo>
                    <a:pt x="260604" y="175259"/>
                  </a:lnTo>
                  <a:lnTo>
                    <a:pt x="248412" y="176783"/>
                  </a:lnTo>
                  <a:lnTo>
                    <a:pt x="234695" y="178307"/>
                  </a:lnTo>
                  <a:lnTo>
                    <a:pt x="248412" y="178307"/>
                  </a:lnTo>
                  <a:lnTo>
                    <a:pt x="260604" y="176783"/>
                  </a:lnTo>
                  <a:lnTo>
                    <a:pt x="271272" y="172211"/>
                  </a:lnTo>
                  <a:lnTo>
                    <a:pt x="280416" y="166115"/>
                  </a:lnTo>
                  <a:lnTo>
                    <a:pt x="286512" y="158495"/>
                  </a:lnTo>
                  <a:lnTo>
                    <a:pt x="286512" y="156971"/>
                  </a:lnTo>
                  <a:close/>
                </a:path>
                <a:path w="601980" h="180340">
                  <a:moveTo>
                    <a:pt x="294131" y="140207"/>
                  </a:moveTo>
                  <a:lnTo>
                    <a:pt x="291084" y="149351"/>
                  </a:lnTo>
                  <a:lnTo>
                    <a:pt x="286512" y="158495"/>
                  </a:lnTo>
                  <a:lnTo>
                    <a:pt x="292607" y="150875"/>
                  </a:lnTo>
                  <a:lnTo>
                    <a:pt x="295656" y="141731"/>
                  </a:lnTo>
                  <a:lnTo>
                    <a:pt x="294131" y="141731"/>
                  </a:lnTo>
                  <a:lnTo>
                    <a:pt x="294131" y="140207"/>
                  </a:lnTo>
                  <a:close/>
                </a:path>
                <a:path w="601980" h="180340">
                  <a:moveTo>
                    <a:pt x="211836" y="144779"/>
                  </a:moveTo>
                  <a:lnTo>
                    <a:pt x="220980" y="149351"/>
                  </a:lnTo>
                  <a:lnTo>
                    <a:pt x="230124" y="152399"/>
                  </a:lnTo>
                  <a:lnTo>
                    <a:pt x="245363" y="152399"/>
                  </a:lnTo>
                  <a:lnTo>
                    <a:pt x="249936" y="150875"/>
                  </a:lnTo>
                  <a:lnTo>
                    <a:pt x="230124" y="150875"/>
                  </a:lnTo>
                  <a:lnTo>
                    <a:pt x="211836" y="144779"/>
                  </a:lnTo>
                  <a:close/>
                </a:path>
                <a:path w="601980" h="180340">
                  <a:moveTo>
                    <a:pt x="260604" y="143255"/>
                  </a:moveTo>
                  <a:lnTo>
                    <a:pt x="257556" y="146303"/>
                  </a:lnTo>
                  <a:lnTo>
                    <a:pt x="259080" y="146303"/>
                  </a:lnTo>
                  <a:lnTo>
                    <a:pt x="245363" y="150875"/>
                  </a:lnTo>
                  <a:lnTo>
                    <a:pt x="249936" y="150875"/>
                  </a:lnTo>
                  <a:lnTo>
                    <a:pt x="259080" y="147827"/>
                  </a:lnTo>
                  <a:lnTo>
                    <a:pt x="262128" y="144779"/>
                  </a:lnTo>
                  <a:lnTo>
                    <a:pt x="260604" y="144779"/>
                  </a:lnTo>
                  <a:lnTo>
                    <a:pt x="260604" y="143255"/>
                  </a:lnTo>
                  <a:close/>
                </a:path>
                <a:path w="601980" h="180340">
                  <a:moveTo>
                    <a:pt x="203867" y="139467"/>
                  </a:moveTo>
                  <a:lnTo>
                    <a:pt x="203384" y="140554"/>
                  </a:lnTo>
                  <a:lnTo>
                    <a:pt x="211836" y="144779"/>
                  </a:lnTo>
                  <a:lnTo>
                    <a:pt x="203867" y="139467"/>
                  </a:lnTo>
                  <a:close/>
                </a:path>
                <a:path w="601980" h="180340">
                  <a:moveTo>
                    <a:pt x="263651" y="140207"/>
                  </a:moveTo>
                  <a:lnTo>
                    <a:pt x="260604" y="144779"/>
                  </a:lnTo>
                  <a:lnTo>
                    <a:pt x="262128" y="144779"/>
                  </a:lnTo>
                  <a:lnTo>
                    <a:pt x="263651" y="141731"/>
                  </a:lnTo>
                  <a:lnTo>
                    <a:pt x="263651" y="140207"/>
                  </a:lnTo>
                  <a:close/>
                </a:path>
                <a:path w="601980" h="180340">
                  <a:moveTo>
                    <a:pt x="210312" y="85343"/>
                  </a:moveTo>
                  <a:lnTo>
                    <a:pt x="216407" y="89915"/>
                  </a:lnTo>
                  <a:lnTo>
                    <a:pt x="224028" y="94487"/>
                  </a:lnTo>
                  <a:lnTo>
                    <a:pt x="233172" y="99059"/>
                  </a:lnTo>
                  <a:lnTo>
                    <a:pt x="248412" y="108203"/>
                  </a:lnTo>
                  <a:lnTo>
                    <a:pt x="254507" y="112775"/>
                  </a:lnTo>
                  <a:lnTo>
                    <a:pt x="259080" y="117347"/>
                  </a:lnTo>
                  <a:lnTo>
                    <a:pt x="260604" y="120395"/>
                  </a:lnTo>
                  <a:lnTo>
                    <a:pt x="263651" y="124967"/>
                  </a:lnTo>
                  <a:lnTo>
                    <a:pt x="263651" y="128015"/>
                  </a:lnTo>
                  <a:lnTo>
                    <a:pt x="265175" y="132587"/>
                  </a:lnTo>
                  <a:lnTo>
                    <a:pt x="263651" y="137159"/>
                  </a:lnTo>
                  <a:lnTo>
                    <a:pt x="263651" y="141731"/>
                  </a:lnTo>
                  <a:lnTo>
                    <a:pt x="266700" y="132587"/>
                  </a:lnTo>
                  <a:lnTo>
                    <a:pt x="265175" y="128015"/>
                  </a:lnTo>
                  <a:lnTo>
                    <a:pt x="265175" y="123443"/>
                  </a:lnTo>
                  <a:lnTo>
                    <a:pt x="262128" y="120395"/>
                  </a:lnTo>
                  <a:lnTo>
                    <a:pt x="256031" y="111251"/>
                  </a:lnTo>
                  <a:lnTo>
                    <a:pt x="249936" y="106679"/>
                  </a:lnTo>
                  <a:lnTo>
                    <a:pt x="242316" y="102107"/>
                  </a:lnTo>
                  <a:lnTo>
                    <a:pt x="224028" y="92963"/>
                  </a:lnTo>
                  <a:lnTo>
                    <a:pt x="216407" y="88391"/>
                  </a:lnTo>
                  <a:lnTo>
                    <a:pt x="210312" y="85343"/>
                  </a:lnTo>
                  <a:close/>
                </a:path>
                <a:path w="601980" h="180340">
                  <a:moveTo>
                    <a:pt x="245363" y="25907"/>
                  </a:moveTo>
                  <a:lnTo>
                    <a:pt x="239268" y="25907"/>
                  </a:lnTo>
                  <a:lnTo>
                    <a:pt x="234695" y="27431"/>
                  </a:lnTo>
                  <a:lnTo>
                    <a:pt x="231648" y="28955"/>
                  </a:lnTo>
                  <a:lnTo>
                    <a:pt x="228600" y="32003"/>
                  </a:lnTo>
                  <a:lnTo>
                    <a:pt x="227075" y="32003"/>
                  </a:lnTo>
                  <a:lnTo>
                    <a:pt x="225551" y="35051"/>
                  </a:lnTo>
                  <a:lnTo>
                    <a:pt x="222504" y="38100"/>
                  </a:lnTo>
                  <a:lnTo>
                    <a:pt x="222504" y="42672"/>
                  </a:lnTo>
                  <a:lnTo>
                    <a:pt x="220980" y="47243"/>
                  </a:lnTo>
                  <a:lnTo>
                    <a:pt x="222504" y="50291"/>
                  </a:lnTo>
                  <a:lnTo>
                    <a:pt x="224028" y="54863"/>
                  </a:lnTo>
                  <a:lnTo>
                    <a:pt x="227075" y="59436"/>
                  </a:lnTo>
                  <a:lnTo>
                    <a:pt x="234695" y="67055"/>
                  </a:lnTo>
                  <a:lnTo>
                    <a:pt x="240792" y="70103"/>
                  </a:lnTo>
                  <a:lnTo>
                    <a:pt x="246887" y="74675"/>
                  </a:lnTo>
                  <a:lnTo>
                    <a:pt x="254507" y="77723"/>
                  </a:lnTo>
                  <a:lnTo>
                    <a:pt x="263651" y="82295"/>
                  </a:lnTo>
                  <a:lnTo>
                    <a:pt x="269748" y="86867"/>
                  </a:lnTo>
                  <a:lnTo>
                    <a:pt x="275844" y="89915"/>
                  </a:lnTo>
                  <a:lnTo>
                    <a:pt x="280416" y="94487"/>
                  </a:lnTo>
                  <a:lnTo>
                    <a:pt x="278892" y="94487"/>
                  </a:lnTo>
                  <a:lnTo>
                    <a:pt x="286512" y="102107"/>
                  </a:lnTo>
                  <a:lnTo>
                    <a:pt x="291084" y="109727"/>
                  </a:lnTo>
                  <a:lnTo>
                    <a:pt x="294131" y="120395"/>
                  </a:lnTo>
                  <a:lnTo>
                    <a:pt x="295656" y="131063"/>
                  </a:lnTo>
                  <a:lnTo>
                    <a:pt x="294131" y="141731"/>
                  </a:lnTo>
                  <a:lnTo>
                    <a:pt x="295656" y="141731"/>
                  </a:lnTo>
                  <a:lnTo>
                    <a:pt x="297180" y="131063"/>
                  </a:lnTo>
                  <a:lnTo>
                    <a:pt x="295656" y="120395"/>
                  </a:lnTo>
                  <a:lnTo>
                    <a:pt x="292607" y="109727"/>
                  </a:lnTo>
                  <a:lnTo>
                    <a:pt x="288036" y="100583"/>
                  </a:lnTo>
                  <a:lnTo>
                    <a:pt x="275844" y="88391"/>
                  </a:lnTo>
                  <a:lnTo>
                    <a:pt x="269748" y="85343"/>
                  </a:lnTo>
                  <a:lnTo>
                    <a:pt x="263651" y="80771"/>
                  </a:lnTo>
                  <a:lnTo>
                    <a:pt x="256031" y="77723"/>
                  </a:lnTo>
                  <a:lnTo>
                    <a:pt x="240792" y="68579"/>
                  </a:lnTo>
                  <a:lnTo>
                    <a:pt x="236219" y="65531"/>
                  </a:lnTo>
                  <a:lnTo>
                    <a:pt x="231648" y="60960"/>
                  </a:lnTo>
                  <a:lnTo>
                    <a:pt x="227075" y="57912"/>
                  </a:lnTo>
                  <a:lnTo>
                    <a:pt x="226059" y="54863"/>
                  </a:lnTo>
                  <a:lnTo>
                    <a:pt x="225551" y="54863"/>
                  </a:lnTo>
                  <a:lnTo>
                    <a:pt x="224028" y="50291"/>
                  </a:lnTo>
                  <a:lnTo>
                    <a:pt x="222504" y="47243"/>
                  </a:lnTo>
                  <a:lnTo>
                    <a:pt x="224028" y="42672"/>
                  </a:lnTo>
                  <a:lnTo>
                    <a:pt x="224028" y="39624"/>
                  </a:lnTo>
                  <a:lnTo>
                    <a:pt x="226060" y="36575"/>
                  </a:lnTo>
                  <a:lnTo>
                    <a:pt x="225551" y="36575"/>
                  </a:lnTo>
                  <a:lnTo>
                    <a:pt x="231648" y="30479"/>
                  </a:lnTo>
                  <a:lnTo>
                    <a:pt x="236219" y="28955"/>
                  </a:lnTo>
                  <a:lnTo>
                    <a:pt x="239268" y="27431"/>
                  </a:lnTo>
                  <a:lnTo>
                    <a:pt x="252984" y="27431"/>
                  </a:lnTo>
                  <a:lnTo>
                    <a:pt x="245363" y="25907"/>
                  </a:lnTo>
                  <a:close/>
                </a:path>
                <a:path w="601980" h="180340">
                  <a:moveTo>
                    <a:pt x="203606" y="139293"/>
                  </a:moveTo>
                  <a:lnTo>
                    <a:pt x="202692" y="140207"/>
                  </a:lnTo>
                  <a:lnTo>
                    <a:pt x="203384" y="140554"/>
                  </a:lnTo>
                  <a:lnTo>
                    <a:pt x="203867" y="139467"/>
                  </a:lnTo>
                  <a:lnTo>
                    <a:pt x="203606" y="139293"/>
                  </a:lnTo>
                  <a:close/>
                </a:path>
                <a:path w="601980" h="180340">
                  <a:moveTo>
                    <a:pt x="204216" y="138683"/>
                  </a:moveTo>
                  <a:lnTo>
                    <a:pt x="203606" y="139293"/>
                  </a:lnTo>
                  <a:lnTo>
                    <a:pt x="203867" y="139467"/>
                  </a:lnTo>
                  <a:lnTo>
                    <a:pt x="204216" y="138683"/>
                  </a:lnTo>
                  <a:close/>
                </a:path>
                <a:path w="601980" h="180340">
                  <a:moveTo>
                    <a:pt x="257556" y="0"/>
                  </a:moveTo>
                  <a:lnTo>
                    <a:pt x="243840" y="0"/>
                  </a:lnTo>
                  <a:lnTo>
                    <a:pt x="222504" y="3048"/>
                  </a:lnTo>
                  <a:lnTo>
                    <a:pt x="213360" y="7619"/>
                  </a:lnTo>
                  <a:lnTo>
                    <a:pt x="205740" y="13715"/>
                  </a:lnTo>
                  <a:lnTo>
                    <a:pt x="199644" y="19812"/>
                  </a:lnTo>
                  <a:lnTo>
                    <a:pt x="199644" y="21336"/>
                  </a:lnTo>
                  <a:lnTo>
                    <a:pt x="195072" y="28955"/>
                  </a:lnTo>
                  <a:lnTo>
                    <a:pt x="192024" y="38100"/>
                  </a:lnTo>
                  <a:lnTo>
                    <a:pt x="190500" y="47243"/>
                  </a:lnTo>
                  <a:lnTo>
                    <a:pt x="192024" y="57912"/>
                  </a:lnTo>
                  <a:lnTo>
                    <a:pt x="195072" y="67055"/>
                  </a:lnTo>
                  <a:lnTo>
                    <a:pt x="199644" y="74675"/>
                  </a:lnTo>
                  <a:lnTo>
                    <a:pt x="205740" y="82295"/>
                  </a:lnTo>
                  <a:lnTo>
                    <a:pt x="210312" y="85343"/>
                  </a:lnTo>
                  <a:lnTo>
                    <a:pt x="207263" y="80771"/>
                  </a:lnTo>
                  <a:lnTo>
                    <a:pt x="201168" y="74675"/>
                  </a:lnTo>
                  <a:lnTo>
                    <a:pt x="196595" y="67055"/>
                  </a:lnTo>
                  <a:lnTo>
                    <a:pt x="193548" y="57912"/>
                  </a:lnTo>
                  <a:lnTo>
                    <a:pt x="192024" y="47243"/>
                  </a:lnTo>
                  <a:lnTo>
                    <a:pt x="193548" y="38100"/>
                  </a:lnTo>
                  <a:lnTo>
                    <a:pt x="224028" y="4572"/>
                  </a:lnTo>
                  <a:lnTo>
                    <a:pt x="243840" y="1524"/>
                  </a:lnTo>
                  <a:lnTo>
                    <a:pt x="263651" y="1524"/>
                  </a:lnTo>
                  <a:lnTo>
                    <a:pt x="257556" y="0"/>
                  </a:lnTo>
                  <a:close/>
                </a:path>
                <a:path w="601980" h="180340">
                  <a:moveTo>
                    <a:pt x="225551" y="53339"/>
                  </a:moveTo>
                  <a:lnTo>
                    <a:pt x="225551" y="54863"/>
                  </a:lnTo>
                  <a:lnTo>
                    <a:pt x="226059" y="54863"/>
                  </a:lnTo>
                  <a:lnTo>
                    <a:pt x="225551" y="53339"/>
                  </a:lnTo>
                  <a:close/>
                </a:path>
                <a:path w="601980" h="180340">
                  <a:moveTo>
                    <a:pt x="252984" y="27431"/>
                  </a:moveTo>
                  <a:lnTo>
                    <a:pt x="245363" y="27431"/>
                  </a:lnTo>
                  <a:lnTo>
                    <a:pt x="252984" y="28955"/>
                  </a:lnTo>
                  <a:lnTo>
                    <a:pt x="262128" y="30479"/>
                  </a:lnTo>
                  <a:lnTo>
                    <a:pt x="269748" y="33527"/>
                  </a:lnTo>
                  <a:lnTo>
                    <a:pt x="278892" y="39624"/>
                  </a:lnTo>
                  <a:lnTo>
                    <a:pt x="278892" y="38100"/>
                  </a:lnTo>
                  <a:lnTo>
                    <a:pt x="277368" y="38100"/>
                  </a:lnTo>
                  <a:lnTo>
                    <a:pt x="277703" y="37149"/>
                  </a:lnTo>
                  <a:lnTo>
                    <a:pt x="271272" y="32003"/>
                  </a:lnTo>
                  <a:lnTo>
                    <a:pt x="262128" y="28955"/>
                  </a:lnTo>
                  <a:lnTo>
                    <a:pt x="252984" y="27431"/>
                  </a:lnTo>
                  <a:close/>
                </a:path>
                <a:path w="601980" h="180340">
                  <a:moveTo>
                    <a:pt x="277703" y="37149"/>
                  </a:moveTo>
                  <a:lnTo>
                    <a:pt x="277368" y="38100"/>
                  </a:lnTo>
                  <a:lnTo>
                    <a:pt x="278892" y="38100"/>
                  </a:lnTo>
                  <a:lnTo>
                    <a:pt x="277703" y="37149"/>
                  </a:lnTo>
                  <a:close/>
                </a:path>
                <a:path w="601980" h="180340">
                  <a:moveTo>
                    <a:pt x="288036" y="12191"/>
                  </a:moveTo>
                  <a:lnTo>
                    <a:pt x="286512" y="12191"/>
                  </a:lnTo>
                  <a:lnTo>
                    <a:pt x="277703" y="37149"/>
                  </a:lnTo>
                  <a:lnTo>
                    <a:pt x="278892" y="38100"/>
                  </a:lnTo>
                  <a:lnTo>
                    <a:pt x="288036" y="12191"/>
                  </a:lnTo>
                  <a:close/>
                </a:path>
                <a:path w="601980" h="180340">
                  <a:moveTo>
                    <a:pt x="227075" y="35051"/>
                  </a:moveTo>
                  <a:lnTo>
                    <a:pt x="225551" y="36575"/>
                  </a:lnTo>
                  <a:lnTo>
                    <a:pt x="226060" y="36575"/>
                  </a:lnTo>
                  <a:lnTo>
                    <a:pt x="227075" y="35051"/>
                  </a:lnTo>
                  <a:close/>
                </a:path>
                <a:path w="601980" h="180340">
                  <a:moveTo>
                    <a:pt x="263651" y="1524"/>
                  </a:moveTo>
                  <a:lnTo>
                    <a:pt x="257556" y="1524"/>
                  </a:lnTo>
                  <a:lnTo>
                    <a:pt x="269748" y="4572"/>
                  </a:lnTo>
                  <a:lnTo>
                    <a:pt x="280416" y="7619"/>
                  </a:lnTo>
                  <a:lnTo>
                    <a:pt x="278892" y="7619"/>
                  </a:lnTo>
                  <a:lnTo>
                    <a:pt x="288036" y="12191"/>
                  </a:lnTo>
                  <a:lnTo>
                    <a:pt x="288036" y="10667"/>
                  </a:lnTo>
                  <a:lnTo>
                    <a:pt x="280416" y="6096"/>
                  </a:lnTo>
                  <a:lnTo>
                    <a:pt x="269748" y="3048"/>
                  </a:lnTo>
                  <a:lnTo>
                    <a:pt x="263651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01" name="object 20"/>
          <p:cNvSpPr txBox="1"/>
          <p:nvPr/>
        </p:nvSpPr>
        <p:spPr>
          <a:xfrm>
            <a:off x="1493519" y="5955791"/>
            <a:ext cx="4570730" cy="303968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833119">
              <a:lnSpc>
                <a:spcPct val="100000"/>
              </a:lnSpc>
              <a:spcBef>
                <a:spcPts val="131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</a:t>
            </a:r>
            <a:r>
              <a:rPr dirty="0" sz="1300" spc="-5">
                <a:latin typeface="Trebuchet MS"/>
                <a:cs typeface="Trebuchet MS"/>
              </a:rPr>
              <a:t>ilaian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g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ben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u</a:t>
            </a:r>
            <a:r>
              <a:rPr dirty="0" sz="1300" spc="-5">
                <a:latin typeface="Trebuchet MS"/>
                <a:cs typeface="Trebuchet MS"/>
              </a:rPr>
              <a:t>k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</a:t>
            </a:r>
            <a:r>
              <a:rPr dirty="0" sz="1300" spc="-5">
                <a:latin typeface="Trebuchet MS"/>
                <a:cs typeface="Trebuchet MS"/>
              </a:rPr>
              <a:t>an  </a:t>
            </a:r>
            <a:r>
              <a:rPr dirty="0" sz="1300" spc="-5">
                <a:latin typeface="Trebuchet MS"/>
                <a:cs typeface="Trebuchet MS"/>
              </a:rPr>
              <a:t>pelaksanaanya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dilakukan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lisan. Dalam </a:t>
            </a:r>
            <a:r>
              <a:rPr dirty="0" sz="1300" spc="-37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tes lisan seperti ini, semua pertanyaan </a:t>
            </a:r>
            <a:r>
              <a:rPr dirty="0" sz="1300" spc="-10">
                <a:latin typeface="Trebuchet MS"/>
                <a:cs typeface="Trebuchet MS"/>
              </a:rPr>
              <a:t>guru </a:t>
            </a:r>
            <a:r>
              <a:rPr dirty="0" sz="1300" spc="-5">
                <a:latin typeface="Trebuchet MS"/>
                <a:cs typeface="Trebuchet MS"/>
              </a:rPr>
              <a:t> maupun jawaban siswa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dilaksanakan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 </a:t>
            </a:r>
            <a:r>
              <a:rPr dirty="0" sz="1300" spc="-5">
                <a:latin typeface="Trebuchet MS"/>
                <a:cs typeface="Trebuchet MS"/>
              </a:rPr>
              <a:t> lisan.</a:t>
            </a:r>
            <a:r>
              <a:rPr dirty="0" sz="1300" spc="-4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Tes</a:t>
            </a:r>
            <a:r>
              <a:rPr dirty="0" sz="1300" spc="-5">
                <a:latin typeface="Trebuchet MS"/>
                <a:cs typeface="Trebuchet MS"/>
              </a:rPr>
              <a:t> lisan </a:t>
            </a:r>
            <a:r>
              <a:rPr dirty="0" sz="1300" spc="-10">
                <a:latin typeface="Trebuchet MS"/>
                <a:cs typeface="Trebuchet MS"/>
              </a:rPr>
              <a:t>menuntut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untuk </a:t>
            </a:r>
            <a:r>
              <a:rPr dirty="0" sz="1300" spc="-5">
                <a:latin typeface="Trebuchet MS"/>
                <a:cs typeface="Trebuchet MS"/>
              </a:rPr>
              <a:t> menjawab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langsung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(spontan), tetapi </a:t>
            </a:r>
            <a:r>
              <a:rPr dirty="0" sz="1300" spc="-37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hendaknya</a:t>
            </a:r>
            <a:r>
              <a:rPr dirty="0" sz="1300" spc="3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guru</a:t>
            </a:r>
            <a:r>
              <a:rPr dirty="0" sz="1300" spc="3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memberi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kesempatan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kepada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untuk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berpikir.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Kelemahannya, </a:t>
            </a:r>
            <a:r>
              <a:rPr dirty="0" sz="1300" spc="-38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kadang-kadang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tes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lisan dapat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menimbulkan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grogi/cemas,</a:t>
            </a:r>
            <a:r>
              <a:rPr dirty="0" sz="1300" spc="-10">
                <a:latin typeface="Trebuchet MS"/>
                <a:cs typeface="Trebuchet MS"/>
              </a:rPr>
              <a:t> sehingga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dapat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mempengaruhi </a:t>
            </a:r>
            <a:r>
              <a:rPr dirty="0" sz="1300" spc="-5">
                <a:latin typeface="Trebuchet MS"/>
                <a:cs typeface="Trebuchet MS"/>
              </a:rPr>
              <a:t> kualitas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jawaban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50602" name="object 21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grpSp>
        <p:nvGrpSpPr>
          <p:cNvPr id="139" name="object 3"/>
          <p:cNvGrpSpPr/>
          <p:nvPr/>
        </p:nvGrpSpPr>
        <p:grpSpPr>
          <a:xfrm>
            <a:off x="1734311" y="1793748"/>
            <a:ext cx="424180" cy="204470"/>
            <a:chOff x="1734311" y="1793748"/>
            <a:chExt cx="424180" cy="204470"/>
          </a:xfrm>
        </p:grpSpPr>
        <p:pic>
          <p:nvPicPr>
            <p:cNvPr id="2097285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34311" y="1793748"/>
              <a:ext cx="423671" cy="204215"/>
            </a:xfrm>
            <a:prstGeom prst="rect"/>
          </p:spPr>
        </p:pic>
        <p:pic>
          <p:nvPicPr>
            <p:cNvPr id="2097286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734311" y="1793748"/>
              <a:ext cx="423671" cy="204215"/>
            </a:xfrm>
            <a:prstGeom prst="rect"/>
          </p:spPr>
        </p:pic>
        <p:sp>
          <p:nvSpPr>
            <p:cNvPr id="1050603" name="object 6"/>
            <p:cNvSpPr/>
            <p:nvPr/>
          </p:nvSpPr>
          <p:spPr>
            <a:xfrm>
              <a:off x="1748027" y="1805939"/>
              <a:ext cx="398145" cy="180340"/>
            </a:xfrm>
            <a:custGeom>
              <a:avLst/>
              <a:ahLst/>
              <a:rect l="l" t="t" r="r" b="b"/>
              <a:pathLst>
                <a:path w="398144" h="180339">
                  <a:moveTo>
                    <a:pt x="164592" y="3048"/>
                  </a:moveTo>
                  <a:lnTo>
                    <a:pt x="163068" y="4572"/>
                  </a:lnTo>
                  <a:lnTo>
                    <a:pt x="163068" y="176784"/>
                  </a:lnTo>
                  <a:lnTo>
                    <a:pt x="271271" y="176784"/>
                  </a:lnTo>
                  <a:lnTo>
                    <a:pt x="272795" y="175260"/>
                  </a:lnTo>
                  <a:lnTo>
                    <a:pt x="164592" y="175260"/>
                  </a:lnTo>
                  <a:lnTo>
                    <a:pt x="164592" y="3048"/>
                  </a:lnTo>
                  <a:close/>
                </a:path>
                <a:path w="398144" h="180339">
                  <a:moveTo>
                    <a:pt x="271271" y="147827"/>
                  </a:moveTo>
                  <a:lnTo>
                    <a:pt x="195072" y="147827"/>
                  </a:lnTo>
                  <a:lnTo>
                    <a:pt x="195072" y="149351"/>
                  </a:lnTo>
                  <a:lnTo>
                    <a:pt x="271271" y="149351"/>
                  </a:lnTo>
                  <a:lnTo>
                    <a:pt x="271271" y="175260"/>
                  </a:lnTo>
                  <a:lnTo>
                    <a:pt x="272795" y="175260"/>
                  </a:lnTo>
                  <a:lnTo>
                    <a:pt x="272795" y="149351"/>
                  </a:lnTo>
                  <a:lnTo>
                    <a:pt x="271271" y="147827"/>
                  </a:lnTo>
                  <a:close/>
                </a:path>
                <a:path w="398144" h="180339">
                  <a:moveTo>
                    <a:pt x="193548" y="147827"/>
                  </a:moveTo>
                  <a:lnTo>
                    <a:pt x="193548" y="149351"/>
                  </a:lnTo>
                  <a:lnTo>
                    <a:pt x="195072" y="149351"/>
                  </a:lnTo>
                  <a:lnTo>
                    <a:pt x="193548" y="147827"/>
                  </a:lnTo>
                  <a:close/>
                </a:path>
                <a:path w="398144" h="180339">
                  <a:moveTo>
                    <a:pt x="249935" y="96012"/>
                  </a:moveTo>
                  <a:lnTo>
                    <a:pt x="193548" y="96012"/>
                  </a:lnTo>
                  <a:lnTo>
                    <a:pt x="193548" y="147827"/>
                  </a:lnTo>
                  <a:lnTo>
                    <a:pt x="195072" y="149351"/>
                  </a:lnTo>
                  <a:lnTo>
                    <a:pt x="195072" y="97536"/>
                  </a:lnTo>
                  <a:lnTo>
                    <a:pt x="249935" y="97536"/>
                  </a:lnTo>
                  <a:lnTo>
                    <a:pt x="249935" y="96012"/>
                  </a:lnTo>
                  <a:close/>
                </a:path>
                <a:path w="398144" h="180339">
                  <a:moveTo>
                    <a:pt x="249935" y="70103"/>
                  </a:moveTo>
                  <a:lnTo>
                    <a:pt x="195072" y="70103"/>
                  </a:lnTo>
                  <a:lnTo>
                    <a:pt x="195072" y="71627"/>
                  </a:lnTo>
                  <a:lnTo>
                    <a:pt x="249935" y="71627"/>
                  </a:lnTo>
                  <a:lnTo>
                    <a:pt x="249935" y="97536"/>
                  </a:lnTo>
                  <a:lnTo>
                    <a:pt x="251459" y="97536"/>
                  </a:lnTo>
                  <a:lnTo>
                    <a:pt x="251459" y="71627"/>
                  </a:lnTo>
                  <a:lnTo>
                    <a:pt x="249935" y="70103"/>
                  </a:lnTo>
                  <a:close/>
                </a:path>
                <a:path w="398144" h="180339">
                  <a:moveTo>
                    <a:pt x="193548" y="70103"/>
                  </a:moveTo>
                  <a:lnTo>
                    <a:pt x="193548" y="71627"/>
                  </a:lnTo>
                  <a:lnTo>
                    <a:pt x="195072" y="71627"/>
                  </a:lnTo>
                  <a:lnTo>
                    <a:pt x="193548" y="70103"/>
                  </a:lnTo>
                  <a:close/>
                </a:path>
                <a:path w="398144" h="180339">
                  <a:moveTo>
                    <a:pt x="195072" y="30479"/>
                  </a:moveTo>
                  <a:lnTo>
                    <a:pt x="193548" y="32003"/>
                  </a:lnTo>
                  <a:lnTo>
                    <a:pt x="193548" y="70103"/>
                  </a:lnTo>
                  <a:lnTo>
                    <a:pt x="195072" y="71627"/>
                  </a:lnTo>
                  <a:lnTo>
                    <a:pt x="195072" y="30479"/>
                  </a:lnTo>
                  <a:close/>
                </a:path>
                <a:path w="398144" h="180339">
                  <a:moveTo>
                    <a:pt x="195072" y="30479"/>
                  </a:moveTo>
                  <a:lnTo>
                    <a:pt x="193548" y="30479"/>
                  </a:lnTo>
                  <a:lnTo>
                    <a:pt x="193548" y="32003"/>
                  </a:lnTo>
                  <a:lnTo>
                    <a:pt x="195072" y="30479"/>
                  </a:lnTo>
                  <a:close/>
                </a:path>
                <a:path w="398144" h="180339">
                  <a:moveTo>
                    <a:pt x="274319" y="3048"/>
                  </a:moveTo>
                  <a:lnTo>
                    <a:pt x="272795" y="3048"/>
                  </a:lnTo>
                  <a:lnTo>
                    <a:pt x="272795" y="30479"/>
                  </a:lnTo>
                  <a:lnTo>
                    <a:pt x="195072" y="30479"/>
                  </a:lnTo>
                  <a:lnTo>
                    <a:pt x="195072" y="32003"/>
                  </a:lnTo>
                  <a:lnTo>
                    <a:pt x="272795" y="32003"/>
                  </a:lnTo>
                  <a:lnTo>
                    <a:pt x="274319" y="30479"/>
                  </a:lnTo>
                  <a:lnTo>
                    <a:pt x="274319" y="3048"/>
                  </a:lnTo>
                  <a:close/>
                </a:path>
                <a:path w="398144" h="180339">
                  <a:moveTo>
                    <a:pt x="164592" y="3048"/>
                  </a:moveTo>
                  <a:lnTo>
                    <a:pt x="163068" y="3048"/>
                  </a:lnTo>
                  <a:lnTo>
                    <a:pt x="163068" y="4572"/>
                  </a:lnTo>
                  <a:lnTo>
                    <a:pt x="164592" y="3048"/>
                  </a:lnTo>
                  <a:close/>
                </a:path>
                <a:path w="398144" h="180339">
                  <a:moveTo>
                    <a:pt x="272795" y="3048"/>
                  </a:moveTo>
                  <a:lnTo>
                    <a:pt x="164592" y="3048"/>
                  </a:lnTo>
                  <a:lnTo>
                    <a:pt x="164592" y="4572"/>
                  </a:lnTo>
                  <a:lnTo>
                    <a:pt x="272795" y="4572"/>
                  </a:lnTo>
                  <a:lnTo>
                    <a:pt x="272795" y="3048"/>
                  </a:lnTo>
                  <a:close/>
                </a:path>
                <a:path w="398144" h="180339">
                  <a:moveTo>
                    <a:pt x="53340" y="30479"/>
                  </a:moveTo>
                  <a:lnTo>
                    <a:pt x="53340" y="175260"/>
                  </a:lnTo>
                  <a:lnTo>
                    <a:pt x="54863" y="176784"/>
                  </a:lnTo>
                  <a:lnTo>
                    <a:pt x="85343" y="176784"/>
                  </a:lnTo>
                  <a:lnTo>
                    <a:pt x="86868" y="175260"/>
                  </a:lnTo>
                  <a:lnTo>
                    <a:pt x="54863" y="175260"/>
                  </a:lnTo>
                  <a:lnTo>
                    <a:pt x="54863" y="32003"/>
                  </a:lnTo>
                  <a:lnTo>
                    <a:pt x="53340" y="30479"/>
                  </a:lnTo>
                  <a:close/>
                </a:path>
                <a:path w="398144" h="180339">
                  <a:moveTo>
                    <a:pt x="86868" y="30479"/>
                  </a:moveTo>
                  <a:lnTo>
                    <a:pt x="85343" y="32003"/>
                  </a:lnTo>
                  <a:lnTo>
                    <a:pt x="85343" y="175260"/>
                  </a:lnTo>
                  <a:lnTo>
                    <a:pt x="86868" y="175260"/>
                  </a:lnTo>
                  <a:lnTo>
                    <a:pt x="86868" y="30479"/>
                  </a:lnTo>
                  <a:close/>
                </a:path>
                <a:path w="398144" h="180339">
                  <a:moveTo>
                    <a:pt x="1524" y="3048"/>
                  </a:moveTo>
                  <a:lnTo>
                    <a:pt x="0" y="4572"/>
                  </a:lnTo>
                  <a:lnTo>
                    <a:pt x="0" y="32003"/>
                  </a:lnTo>
                  <a:lnTo>
                    <a:pt x="53340" y="32003"/>
                  </a:lnTo>
                  <a:lnTo>
                    <a:pt x="53340" y="30479"/>
                  </a:lnTo>
                  <a:lnTo>
                    <a:pt x="1524" y="30479"/>
                  </a:lnTo>
                  <a:lnTo>
                    <a:pt x="1524" y="3048"/>
                  </a:lnTo>
                  <a:close/>
                </a:path>
                <a:path w="398144" h="180339">
                  <a:moveTo>
                    <a:pt x="54863" y="30479"/>
                  </a:moveTo>
                  <a:lnTo>
                    <a:pt x="53340" y="30479"/>
                  </a:lnTo>
                  <a:lnTo>
                    <a:pt x="54863" y="32003"/>
                  </a:lnTo>
                  <a:lnTo>
                    <a:pt x="54863" y="30479"/>
                  </a:lnTo>
                  <a:close/>
                </a:path>
                <a:path w="398144" h="180339">
                  <a:moveTo>
                    <a:pt x="86868" y="30479"/>
                  </a:moveTo>
                  <a:lnTo>
                    <a:pt x="85343" y="30479"/>
                  </a:lnTo>
                  <a:lnTo>
                    <a:pt x="85343" y="32003"/>
                  </a:lnTo>
                  <a:lnTo>
                    <a:pt x="86868" y="30479"/>
                  </a:lnTo>
                  <a:close/>
                </a:path>
                <a:path w="398144" h="180339">
                  <a:moveTo>
                    <a:pt x="141731" y="3048"/>
                  </a:moveTo>
                  <a:lnTo>
                    <a:pt x="141731" y="30479"/>
                  </a:lnTo>
                  <a:lnTo>
                    <a:pt x="86868" y="30479"/>
                  </a:lnTo>
                  <a:lnTo>
                    <a:pt x="86868" y="32003"/>
                  </a:lnTo>
                  <a:lnTo>
                    <a:pt x="143256" y="32003"/>
                  </a:lnTo>
                  <a:lnTo>
                    <a:pt x="143256" y="4572"/>
                  </a:lnTo>
                  <a:lnTo>
                    <a:pt x="141731" y="3048"/>
                  </a:lnTo>
                  <a:close/>
                </a:path>
                <a:path w="398144" h="180339">
                  <a:moveTo>
                    <a:pt x="1524" y="3048"/>
                  </a:moveTo>
                  <a:lnTo>
                    <a:pt x="0" y="3048"/>
                  </a:lnTo>
                  <a:lnTo>
                    <a:pt x="0" y="4572"/>
                  </a:lnTo>
                  <a:lnTo>
                    <a:pt x="1524" y="3048"/>
                  </a:lnTo>
                  <a:close/>
                </a:path>
                <a:path w="398144" h="180339">
                  <a:moveTo>
                    <a:pt x="141731" y="3048"/>
                  </a:moveTo>
                  <a:lnTo>
                    <a:pt x="1524" y="3048"/>
                  </a:lnTo>
                  <a:lnTo>
                    <a:pt x="1524" y="4572"/>
                  </a:lnTo>
                  <a:lnTo>
                    <a:pt x="141731" y="4572"/>
                  </a:lnTo>
                  <a:lnTo>
                    <a:pt x="141731" y="3048"/>
                  </a:lnTo>
                  <a:close/>
                </a:path>
                <a:path w="398144" h="180339">
                  <a:moveTo>
                    <a:pt x="143256" y="3048"/>
                  </a:moveTo>
                  <a:lnTo>
                    <a:pt x="141731" y="3048"/>
                  </a:lnTo>
                  <a:lnTo>
                    <a:pt x="143256" y="4572"/>
                  </a:lnTo>
                  <a:lnTo>
                    <a:pt x="143256" y="3048"/>
                  </a:lnTo>
                  <a:close/>
                </a:path>
                <a:path w="398144" h="180339">
                  <a:moveTo>
                    <a:pt x="303275" y="138684"/>
                  </a:moveTo>
                  <a:lnTo>
                    <a:pt x="291083" y="166116"/>
                  </a:lnTo>
                  <a:lnTo>
                    <a:pt x="291083" y="167640"/>
                  </a:lnTo>
                  <a:lnTo>
                    <a:pt x="312419" y="176784"/>
                  </a:lnTo>
                  <a:lnTo>
                    <a:pt x="323087" y="178307"/>
                  </a:lnTo>
                  <a:lnTo>
                    <a:pt x="335279" y="179831"/>
                  </a:lnTo>
                  <a:lnTo>
                    <a:pt x="348995" y="178307"/>
                  </a:lnTo>
                  <a:lnTo>
                    <a:pt x="335279" y="178307"/>
                  </a:lnTo>
                  <a:lnTo>
                    <a:pt x="324611" y="176784"/>
                  </a:lnTo>
                  <a:lnTo>
                    <a:pt x="312419" y="175260"/>
                  </a:lnTo>
                  <a:lnTo>
                    <a:pt x="301751" y="170688"/>
                  </a:lnTo>
                  <a:lnTo>
                    <a:pt x="292607" y="166116"/>
                  </a:lnTo>
                  <a:lnTo>
                    <a:pt x="303968" y="140554"/>
                  </a:lnTo>
                  <a:lnTo>
                    <a:pt x="303275" y="140207"/>
                  </a:lnTo>
                  <a:lnTo>
                    <a:pt x="304190" y="139293"/>
                  </a:lnTo>
                  <a:lnTo>
                    <a:pt x="303275" y="138684"/>
                  </a:lnTo>
                  <a:close/>
                </a:path>
                <a:path w="398144" h="180339">
                  <a:moveTo>
                    <a:pt x="387095" y="156972"/>
                  </a:moveTo>
                  <a:lnTo>
                    <a:pt x="379475" y="164592"/>
                  </a:lnTo>
                  <a:lnTo>
                    <a:pt x="370331" y="170688"/>
                  </a:lnTo>
                  <a:lnTo>
                    <a:pt x="359663" y="175260"/>
                  </a:lnTo>
                  <a:lnTo>
                    <a:pt x="361187" y="175260"/>
                  </a:lnTo>
                  <a:lnTo>
                    <a:pt x="348995" y="176784"/>
                  </a:lnTo>
                  <a:lnTo>
                    <a:pt x="335279" y="178307"/>
                  </a:lnTo>
                  <a:lnTo>
                    <a:pt x="348995" y="178307"/>
                  </a:lnTo>
                  <a:lnTo>
                    <a:pt x="361187" y="176784"/>
                  </a:lnTo>
                  <a:lnTo>
                    <a:pt x="371855" y="172212"/>
                  </a:lnTo>
                  <a:lnTo>
                    <a:pt x="380999" y="166116"/>
                  </a:lnTo>
                  <a:lnTo>
                    <a:pt x="387095" y="158496"/>
                  </a:lnTo>
                  <a:lnTo>
                    <a:pt x="387095" y="156972"/>
                  </a:lnTo>
                  <a:close/>
                </a:path>
                <a:path w="398144" h="180339">
                  <a:moveTo>
                    <a:pt x="394715" y="140207"/>
                  </a:moveTo>
                  <a:lnTo>
                    <a:pt x="391667" y="149351"/>
                  </a:lnTo>
                  <a:lnTo>
                    <a:pt x="387095" y="158496"/>
                  </a:lnTo>
                  <a:lnTo>
                    <a:pt x="393191" y="150875"/>
                  </a:lnTo>
                  <a:lnTo>
                    <a:pt x="396239" y="141731"/>
                  </a:lnTo>
                  <a:lnTo>
                    <a:pt x="394715" y="141731"/>
                  </a:lnTo>
                  <a:lnTo>
                    <a:pt x="394715" y="140207"/>
                  </a:lnTo>
                  <a:close/>
                </a:path>
                <a:path w="398144" h="180339">
                  <a:moveTo>
                    <a:pt x="312419" y="144779"/>
                  </a:moveTo>
                  <a:lnTo>
                    <a:pt x="321563" y="149351"/>
                  </a:lnTo>
                  <a:lnTo>
                    <a:pt x="330707" y="152400"/>
                  </a:lnTo>
                  <a:lnTo>
                    <a:pt x="345947" y="152400"/>
                  </a:lnTo>
                  <a:lnTo>
                    <a:pt x="350519" y="150875"/>
                  </a:lnTo>
                  <a:lnTo>
                    <a:pt x="330707" y="150875"/>
                  </a:lnTo>
                  <a:lnTo>
                    <a:pt x="312419" y="144779"/>
                  </a:lnTo>
                  <a:close/>
                </a:path>
                <a:path w="398144" h="180339">
                  <a:moveTo>
                    <a:pt x="361187" y="143255"/>
                  </a:moveTo>
                  <a:lnTo>
                    <a:pt x="358139" y="146303"/>
                  </a:lnTo>
                  <a:lnTo>
                    <a:pt x="359663" y="146303"/>
                  </a:lnTo>
                  <a:lnTo>
                    <a:pt x="345947" y="150875"/>
                  </a:lnTo>
                  <a:lnTo>
                    <a:pt x="350519" y="150875"/>
                  </a:lnTo>
                  <a:lnTo>
                    <a:pt x="359663" y="147827"/>
                  </a:lnTo>
                  <a:lnTo>
                    <a:pt x="362711" y="144779"/>
                  </a:lnTo>
                  <a:lnTo>
                    <a:pt x="361187" y="144779"/>
                  </a:lnTo>
                  <a:lnTo>
                    <a:pt x="361187" y="143255"/>
                  </a:lnTo>
                  <a:close/>
                </a:path>
                <a:path w="398144" h="180339">
                  <a:moveTo>
                    <a:pt x="304451" y="139467"/>
                  </a:moveTo>
                  <a:lnTo>
                    <a:pt x="303968" y="140554"/>
                  </a:lnTo>
                  <a:lnTo>
                    <a:pt x="312419" y="144779"/>
                  </a:lnTo>
                  <a:lnTo>
                    <a:pt x="304451" y="139467"/>
                  </a:lnTo>
                  <a:close/>
                </a:path>
                <a:path w="398144" h="180339">
                  <a:moveTo>
                    <a:pt x="364235" y="140207"/>
                  </a:moveTo>
                  <a:lnTo>
                    <a:pt x="361187" y="144779"/>
                  </a:lnTo>
                  <a:lnTo>
                    <a:pt x="362711" y="144779"/>
                  </a:lnTo>
                  <a:lnTo>
                    <a:pt x="364235" y="141731"/>
                  </a:lnTo>
                  <a:lnTo>
                    <a:pt x="364235" y="140207"/>
                  </a:lnTo>
                  <a:close/>
                </a:path>
                <a:path w="398144" h="180339">
                  <a:moveTo>
                    <a:pt x="310895" y="85344"/>
                  </a:moveTo>
                  <a:lnTo>
                    <a:pt x="316991" y="89916"/>
                  </a:lnTo>
                  <a:lnTo>
                    <a:pt x="324611" y="94488"/>
                  </a:lnTo>
                  <a:lnTo>
                    <a:pt x="333755" y="99060"/>
                  </a:lnTo>
                  <a:lnTo>
                    <a:pt x="348995" y="108203"/>
                  </a:lnTo>
                  <a:lnTo>
                    <a:pt x="355091" y="112775"/>
                  </a:lnTo>
                  <a:lnTo>
                    <a:pt x="359663" y="117348"/>
                  </a:lnTo>
                  <a:lnTo>
                    <a:pt x="361187" y="120396"/>
                  </a:lnTo>
                  <a:lnTo>
                    <a:pt x="364235" y="124968"/>
                  </a:lnTo>
                  <a:lnTo>
                    <a:pt x="364235" y="128016"/>
                  </a:lnTo>
                  <a:lnTo>
                    <a:pt x="365759" y="132588"/>
                  </a:lnTo>
                  <a:lnTo>
                    <a:pt x="364235" y="137160"/>
                  </a:lnTo>
                  <a:lnTo>
                    <a:pt x="364235" y="141731"/>
                  </a:lnTo>
                  <a:lnTo>
                    <a:pt x="367283" y="132588"/>
                  </a:lnTo>
                  <a:lnTo>
                    <a:pt x="365759" y="128016"/>
                  </a:lnTo>
                  <a:lnTo>
                    <a:pt x="365759" y="123444"/>
                  </a:lnTo>
                  <a:lnTo>
                    <a:pt x="362711" y="120396"/>
                  </a:lnTo>
                  <a:lnTo>
                    <a:pt x="356615" y="111251"/>
                  </a:lnTo>
                  <a:lnTo>
                    <a:pt x="350519" y="106679"/>
                  </a:lnTo>
                  <a:lnTo>
                    <a:pt x="342899" y="102107"/>
                  </a:lnTo>
                  <a:lnTo>
                    <a:pt x="324611" y="92964"/>
                  </a:lnTo>
                  <a:lnTo>
                    <a:pt x="316991" y="88392"/>
                  </a:lnTo>
                  <a:lnTo>
                    <a:pt x="310895" y="85344"/>
                  </a:lnTo>
                  <a:close/>
                </a:path>
                <a:path w="398144" h="180339">
                  <a:moveTo>
                    <a:pt x="345947" y="25907"/>
                  </a:moveTo>
                  <a:lnTo>
                    <a:pt x="339851" y="25907"/>
                  </a:lnTo>
                  <a:lnTo>
                    <a:pt x="335279" y="27431"/>
                  </a:lnTo>
                  <a:lnTo>
                    <a:pt x="332231" y="28955"/>
                  </a:lnTo>
                  <a:lnTo>
                    <a:pt x="329183" y="32003"/>
                  </a:lnTo>
                  <a:lnTo>
                    <a:pt x="327659" y="32003"/>
                  </a:lnTo>
                  <a:lnTo>
                    <a:pt x="326135" y="35051"/>
                  </a:lnTo>
                  <a:lnTo>
                    <a:pt x="323087" y="38100"/>
                  </a:lnTo>
                  <a:lnTo>
                    <a:pt x="323087" y="42672"/>
                  </a:lnTo>
                  <a:lnTo>
                    <a:pt x="321563" y="47244"/>
                  </a:lnTo>
                  <a:lnTo>
                    <a:pt x="323087" y="50292"/>
                  </a:lnTo>
                  <a:lnTo>
                    <a:pt x="324611" y="54864"/>
                  </a:lnTo>
                  <a:lnTo>
                    <a:pt x="327659" y="59436"/>
                  </a:lnTo>
                  <a:lnTo>
                    <a:pt x="335279" y="67055"/>
                  </a:lnTo>
                  <a:lnTo>
                    <a:pt x="341375" y="70103"/>
                  </a:lnTo>
                  <a:lnTo>
                    <a:pt x="347471" y="74675"/>
                  </a:lnTo>
                  <a:lnTo>
                    <a:pt x="355091" y="77724"/>
                  </a:lnTo>
                  <a:lnTo>
                    <a:pt x="364235" y="82296"/>
                  </a:lnTo>
                  <a:lnTo>
                    <a:pt x="370331" y="86868"/>
                  </a:lnTo>
                  <a:lnTo>
                    <a:pt x="376427" y="89916"/>
                  </a:lnTo>
                  <a:lnTo>
                    <a:pt x="380999" y="94488"/>
                  </a:lnTo>
                  <a:lnTo>
                    <a:pt x="379475" y="94488"/>
                  </a:lnTo>
                  <a:lnTo>
                    <a:pt x="387095" y="102107"/>
                  </a:lnTo>
                  <a:lnTo>
                    <a:pt x="391667" y="109727"/>
                  </a:lnTo>
                  <a:lnTo>
                    <a:pt x="394715" y="120396"/>
                  </a:lnTo>
                  <a:lnTo>
                    <a:pt x="396239" y="131064"/>
                  </a:lnTo>
                  <a:lnTo>
                    <a:pt x="394715" y="141731"/>
                  </a:lnTo>
                  <a:lnTo>
                    <a:pt x="396239" y="141731"/>
                  </a:lnTo>
                  <a:lnTo>
                    <a:pt x="397763" y="131064"/>
                  </a:lnTo>
                  <a:lnTo>
                    <a:pt x="396239" y="120396"/>
                  </a:lnTo>
                  <a:lnTo>
                    <a:pt x="393191" y="109727"/>
                  </a:lnTo>
                  <a:lnTo>
                    <a:pt x="388619" y="100584"/>
                  </a:lnTo>
                  <a:lnTo>
                    <a:pt x="376427" y="88392"/>
                  </a:lnTo>
                  <a:lnTo>
                    <a:pt x="370331" y="85344"/>
                  </a:lnTo>
                  <a:lnTo>
                    <a:pt x="364235" y="80772"/>
                  </a:lnTo>
                  <a:lnTo>
                    <a:pt x="356615" y="77724"/>
                  </a:lnTo>
                  <a:lnTo>
                    <a:pt x="341375" y="68579"/>
                  </a:lnTo>
                  <a:lnTo>
                    <a:pt x="336803" y="65531"/>
                  </a:lnTo>
                  <a:lnTo>
                    <a:pt x="332231" y="60960"/>
                  </a:lnTo>
                  <a:lnTo>
                    <a:pt x="327659" y="57912"/>
                  </a:lnTo>
                  <a:lnTo>
                    <a:pt x="326643" y="54864"/>
                  </a:lnTo>
                  <a:lnTo>
                    <a:pt x="326135" y="54864"/>
                  </a:lnTo>
                  <a:lnTo>
                    <a:pt x="324611" y="50292"/>
                  </a:lnTo>
                  <a:lnTo>
                    <a:pt x="323087" y="47244"/>
                  </a:lnTo>
                  <a:lnTo>
                    <a:pt x="324611" y="42672"/>
                  </a:lnTo>
                  <a:lnTo>
                    <a:pt x="324611" y="39624"/>
                  </a:lnTo>
                  <a:lnTo>
                    <a:pt x="326643" y="36575"/>
                  </a:lnTo>
                  <a:lnTo>
                    <a:pt x="326135" y="36575"/>
                  </a:lnTo>
                  <a:lnTo>
                    <a:pt x="332231" y="30479"/>
                  </a:lnTo>
                  <a:lnTo>
                    <a:pt x="336803" y="28955"/>
                  </a:lnTo>
                  <a:lnTo>
                    <a:pt x="339851" y="27431"/>
                  </a:lnTo>
                  <a:lnTo>
                    <a:pt x="353567" y="27431"/>
                  </a:lnTo>
                  <a:lnTo>
                    <a:pt x="345947" y="25907"/>
                  </a:lnTo>
                  <a:close/>
                </a:path>
                <a:path w="398144" h="180339">
                  <a:moveTo>
                    <a:pt x="304190" y="139293"/>
                  </a:moveTo>
                  <a:lnTo>
                    <a:pt x="303275" y="140207"/>
                  </a:lnTo>
                  <a:lnTo>
                    <a:pt x="303968" y="140554"/>
                  </a:lnTo>
                  <a:lnTo>
                    <a:pt x="304451" y="139467"/>
                  </a:lnTo>
                  <a:lnTo>
                    <a:pt x="304190" y="139293"/>
                  </a:lnTo>
                  <a:close/>
                </a:path>
                <a:path w="398144" h="180339">
                  <a:moveTo>
                    <a:pt x="304799" y="138684"/>
                  </a:moveTo>
                  <a:lnTo>
                    <a:pt x="304190" y="139293"/>
                  </a:lnTo>
                  <a:lnTo>
                    <a:pt x="304451" y="139467"/>
                  </a:lnTo>
                  <a:lnTo>
                    <a:pt x="304799" y="138684"/>
                  </a:lnTo>
                  <a:close/>
                </a:path>
                <a:path w="398144" h="180339">
                  <a:moveTo>
                    <a:pt x="358139" y="0"/>
                  </a:moveTo>
                  <a:lnTo>
                    <a:pt x="344423" y="0"/>
                  </a:lnTo>
                  <a:lnTo>
                    <a:pt x="323087" y="3048"/>
                  </a:lnTo>
                  <a:lnTo>
                    <a:pt x="313943" y="7620"/>
                  </a:lnTo>
                  <a:lnTo>
                    <a:pt x="306323" y="13716"/>
                  </a:lnTo>
                  <a:lnTo>
                    <a:pt x="300227" y="19812"/>
                  </a:lnTo>
                  <a:lnTo>
                    <a:pt x="300227" y="21336"/>
                  </a:lnTo>
                  <a:lnTo>
                    <a:pt x="295655" y="28955"/>
                  </a:lnTo>
                  <a:lnTo>
                    <a:pt x="292607" y="38100"/>
                  </a:lnTo>
                  <a:lnTo>
                    <a:pt x="291083" y="47244"/>
                  </a:lnTo>
                  <a:lnTo>
                    <a:pt x="292607" y="57912"/>
                  </a:lnTo>
                  <a:lnTo>
                    <a:pt x="295655" y="67055"/>
                  </a:lnTo>
                  <a:lnTo>
                    <a:pt x="300227" y="74675"/>
                  </a:lnTo>
                  <a:lnTo>
                    <a:pt x="306323" y="82296"/>
                  </a:lnTo>
                  <a:lnTo>
                    <a:pt x="310895" y="85344"/>
                  </a:lnTo>
                  <a:lnTo>
                    <a:pt x="307847" y="80772"/>
                  </a:lnTo>
                  <a:lnTo>
                    <a:pt x="301751" y="74675"/>
                  </a:lnTo>
                  <a:lnTo>
                    <a:pt x="297179" y="67055"/>
                  </a:lnTo>
                  <a:lnTo>
                    <a:pt x="294131" y="57912"/>
                  </a:lnTo>
                  <a:lnTo>
                    <a:pt x="292607" y="47244"/>
                  </a:lnTo>
                  <a:lnTo>
                    <a:pt x="294131" y="38100"/>
                  </a:lnTo>
                  <a:lnTo>
                    <a:pt x="324611" y="4572"/>
                  </a:lnTo>
                  <a:lnTo>
                    <a:pt x="344423" y="1524"/>
                  </a:lnTo>
                  <a:lnTo>
                    <a:pt x="364235" y="1524"/>
                  </a:lnTo>
                  <a:lnTo>
                    <a:pt x="358139" y="0"/>
                  </a:lnTo>
                  <a:close/>
                </a:path>
                <a:path w="398144" h="180339">
                  <a:moveTo>
                    <a:pt x="326135" y="53340"/>
                  </a:moveTo>
                  <a:lnTo>
                    <a:pt x="326135" y="54864"/>
                  </a:lnTo>
                  <a:lnTo>
                    <a:pt x="326643" y="54864"/>
                  </a:lnTo>
                  <a:lnTo>
                    <a:pt x="326135" y="53340"/>
                  </a:lnTo>
                  <a:close/>
                </a:path>
                <a:path w="398144" h="180339">
                  <a:moveTo>
                    <a:pt x="353567" y="27431"/>
                  </a:moveTo>
                  <a:lnTo>
                    <a:pt x="345947" y="27431"/>
                  </a:lnTo>
                  <a:lnTo>
                    <a:pt x="353567" y="28955"/>
                  </a:lnTo>
                  <a:lnTo>
                    <a:pt x="362711" y="30479"/>
                  </a:lnTo>
                  <a:lnTo>
                    <a:pt x="370331" y="33527"/>
                  </a:lnTo>
                  <a:lnTo>
                    <a:pt x="379475" y="39624"/>
                  </a:lnTo>
                  <a:lnTo>
                    <a:pt x="379475" y="38100"/>
                  </a:lnTo>
                  <a:lnTo>
                    <a:pt x="377951" y="38100"/>
                  </a:lnTo>
                  <a:lnTo>
                    <a:pt x="378287" y="37149"/>
                  </a:lnTo>
                  <a:lnTo>
                    <a:pt x="371855" y="32003"/>
                  </a:lnTo>
                  <a:lnTo>
                    <a:pt x="362711" y="28955"/>
                  </a:lnTo>
                  <a:lnTo>
                    <a:pt x="353567" y="27431"/>
                  </a:lnTo>
                  <a:close/>
                </a:path>
                <a:path w="398144" h="180339">
                  <a:moveTo>
                    <a:pt x="378287" y="37149"/>
                  </a:moveTo>
                  <a:lnTo>
                    <a:pt x="377951" y="38100"/>
                  </a:lnTo>
                  <a:lnTo>
                    <a:pt x="379475" y="38100"/>
                  </a:lnTo>
                  <a:lnTo>
                    <a:pt x="378287" y="37149"/>
                  </a:lnTo>
                  <a:close/>
                </a:path>
                <a:path w="398144" h="180339">
                  <a:moveTo>
                    <a:pt x="388619" y="12192"/>
                  </a:moveTo>
                  <a:lnTo>
                    <a:pt x="387095" y="12192"/>
                  </a:lnTo>
                  <a:lnTo>
                    <a:pt x="378287" y="37149"/>
                  </a:lnTo>
                  <a:lnTo>
                    <a:pt x="379475" y="38100"/>
                  </a:lnTo>
                  <a:lnTo>
                    <a:pt x="388619" y="12192"/>
                  </a:lnTo>
                  <a:close/>
                </a:path>
                <a:path w="398144" h="180339">
                  <a:moveTo>
                    <a:pt x="327659" y="35051"/>
                  </a:moveTo>
                  <a:lnTo>
                    <a:pt x="326135" y="36575"/>
                  </a:lnTo>
                  <a:lnTo>
                    <a:pt x="326643" y="36575"/>
                  </a:lnTo>
                  <a:lnTo>
                    <a:pt x="327659" y="35051"/>
                  </a:lnTo>
                  <a:close/>
                </a:path>
                <a:path w="398144" h="180339">
                  <a:moveTo>
                    <a:pt x="364235" y="1524"/>
                  </a:moveTo>
                  <a:lnTo>
                    <a:pt x="358139" y="1524"/>
                  </a:lnTo>
                  <a:lnTo>
                    <a:pt x="370331" y="4572"/>
                  </a:lnTo>
                  <a:lnTo>
                    <a:pt x="380999" y="7620"/>
                  </a:lnTo>
                  <a:lnTo>
                    <a:pt x="379475" y="7620"/>
                  </a:lnTo>
                  <a:lnTo>
                    <a:pt x="388619" y="12192"/>
                  </a:lnTo>
                  <a:lnTo>
                    <a:pt x="380999" y="6096"/>
                  </a:lnTo>
                  <a:lnTo>
                    <a:pt x="370331" y="3048"/>
                  </a:lnTo>
                  <a:lnTo>
                    <a:pt x="364235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40" name="object 7"/>
          <p:cNvGrpSpPr/>
          <p:nvPr/>
        </p:nvGrpSpPr>
        <p:grpSpPr>
          <a:xfrm>
            <a:off x="2229611" y="1793748"/>
            <a:ext cx="1292860" cy="204470"/>
            <a:chOff x="2229611" y="1793748"/>
            <a:chExt cx="1292860" cy="204470"/>
          </a:xfrm>
        </p:grpSpPr>
        <p:pic>
          <p:nvPicPr>
            <p:cNvPr id="2097287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229611" y="1793748"/>
              <a:ext cx="1292351" cy="204215"/>
            </a:xfrm>
            <a:prstGeom prst="rect"/>
          </p:spPr>
        </p:pic>
        <p:pic>
          <p:nvPicPr>
            <p:cNvPr id="2097288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229611" y="1793748"/>
              <a:ext cx="1292351" cy="204215"/>
            </a:xfrm>
            <a:prstGeom prst="rect"/>
          </p:spPr>
        </p:pic>
      </p:grpSp>
      <p:sp>
        <p:nvSpPr>
          <p:cNvPr id="1050604" name="object 10"/>
          <p:cNvSpPr txBox="1"/>
          <p:nvPr/>
        </p:nvSpPr>
        <p:spPr>
          <a:xfrm>
            <a:off x="1493519" y="1304543"/>
            <a:ext cx="4570730" cy="303841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779780">
              <a:lnSpc>
                <a:spcPct val="100000"/>
              </a:lnSpc>
              <a:spcBef>
                <a:spcPts val="1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</a:t>
            </a:r>
            <a:r>
              <a:rPr dirty="0" sz="1300" spc="-5">
                <a:latin typeface="Trebuchet MS"/>
                <a:cs typeface="Trebuchet MS"/>
              </a:rPr>
              <a:t>ilaian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g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</a:t>
            </a:r>
            <a:r>
              <a:rPr dirty="0" sz="1300" spc="-5">
                <a:latin typeface="Trebuchet MS"/>
                <a:cs typeface="Trebuchet MS"/>
              </a:rPr>
              <a:t>aik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per</a:t>
            </a:r>
            <a:r>
              <a:rPr dirty="0" sz="1300" spc="-5">
                <a:latin typeface="Trebuchet MS"/>
                <a:cs typeface="Trebuchet MS"/>
              </a:rPr>
              <a:t>ta</a:t>
            </a:r>
            <a:r>
              <a:rPr dirty="0" sz="1300" spc="-10">
                <a:latin typeface="Trebuchet MS"/>
                <a:cs typeface="Trebuchet MS"/>
              </a:rPr>
              <a:t>ny</a:t>
            </a:r>
            <a:r>
              <a:rPr dirty="0" sz="1300" spc="-5">
                <a:latin typeface="Trebuchet MS"/>
                <a:cs typeface="Trebuchet MS"/>
              </a:rPr>
              <a:t>aan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ma</a:t>
            </a:r>
            <a:r>
              <a:rPr dirty="0" sz="1300" spc="-10">
                <a:latin typeface="Trebuchet MS"/>
                <a:cs typeface="Trebuchet MS"/>
              </a:rPr>
              <a:t>upun  </a:t>
            </a:r>
            <a:r>
              <a:rPr dirty="0" sz="1300" spc="-5">
                <a:latin typeface="Trebuchet MS"/>
                <a:cs typeface="Trebuchet MS"/>
              </a:rPr>
              <a:t>jawabannya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dilakukan</a:t>
            </a:r>
            <a:r>
              <a:rPr dirty="0" sz="1300" spc="37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secara</a:t>
            </a:r>
            <a:r>
              <a:rPr dirty="0" sz="1300" spc="37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tertulis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maupun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lisan, seperti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praktek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di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laboratorium, praktik kesenian, simulasi, dan </a:t>
            </a:r>
            <a:r>
              <a:rPr dirty="0" sz="1300" spc="-38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deklamasi.</a:t>
            </a:r>
            <a:r>
              <a:rPr dirty="0" sz="1300" spc="-45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Tes</a:t>
            </a:r>
            <a:r>
              <a:rPr dirty="0" sz="1300" spc="-5">
                <a:latin typeface="Trebuchet MS"/>
                <a:cs typeface="Trebuchet MS"/>
              </a:rPr>
              <a:t> perbuatan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ini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selain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dimaksudkan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untuk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mengetahui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kemampuan </a:t>
            </a:r>
            <a:r>
              <a:rPr dirty="0" sz="1300" spc="-5">
                <a:latin typeface="Trebuchet MS"/>
                <a:cs typeface="Trebuchet MS"/>
              </a:rPr>
              <a:t> intelektual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anak,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dapat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juga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digunakan</a:t>
            </a:r>
            <a:r>
              <a:rPr dirty="0" sz="1300" spc="3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untuk </a:t>
            </a:r>
            <a:r>
              <a:rPr dirty="0" sz="1300" spc="-38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mengetahui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kemampuan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gerakan 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fisik/psikomotor.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Misalnya,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pada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tes </a:t>
            </a:r>
            <a:r>
              <a:rPr dirty="0" sz="1300" spc="-5">
                <a:latin typeface="Trebuchet MS"/>
                <a:cs typeface="Trebuchet MS"/>
              </a:rPr>
              <a:t> berdeklamasi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penilaian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dilakukan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terhadap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kelancaran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olah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vokal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penjiwaan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dalam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olah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fisiknya.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2097289" name="object 11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grpSp>
        <p:nvGrpSpPr>
          <p:cNvPr id="141" name="object 12"/>
          <p:cNvGrpSpPr/>
          <p:nvPr/>
        </p:nvGrpSpPr>
        <p:grpSpPr>
          <a:xfrm>
            <a:off x="1748027" y="6207251"/>
            <a:ext cx="2226945" cy="187960"/>
            <a:chOff x="1748027" y="6207251"/>
            <a:chExt cx="2226945" cy="187960"/>
          </a:xfrm>
        </p:grpSpPr>
        <p:pic>
          <p:nvPicPr>
            <p:cNvPr id="2097290" name="object 13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748027" y="6207251"/>
              <a:ext cx="1658111" cy="187451"/>
            </a:xfrm>
            <a:prstGeom prst="rect"/>
          </p:spPr>
        </p:pic>
        <p:pic>
          <p:nvPicPr>
            <p:cNvPr id="2097291" name="object 14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748027" y="6207251"/>
              <a:ext cx="1658111" cy="187451"/>
            </a:xfrm>
            <a:prstGeom prst="rect"/>
          </p:spPr>
        </p:pic>
        <p:pic>
          <p:nvPicPr>
            <p:cNvPr id="2097292" name="object 15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3444239" y="6208775"/>
              <a:ext cx="530351" cy="182879"/>
            </a:xfrm>
            <a:prstGeom prst="rect"/>
          </p:spPr>
        </p:pic>
        <p:pic>
          <p:nvPicPr>
            <p:cNvPr id="2097293" name="object 16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3444239" y="6208775"/>
              <a:ext cx="530351" cy="182879"/>
            </a:xfrm>
            <a:prstGeom prst="rect"/>
          </p:spPr>
        </p:pic>
        <p:sp>
          <p:nvSpPr>
            <p:cNvPr id="1050605" name="object 17"/>
            <p:cNvSpPr/>
            <p:nvPr/>
          </p:nvSpPr>
          <p:spPr>
            <a:xfrm>
              <a:off x="3456431" y="6220967"/>
              <a:ext cx="504825" cy="158750"/>
            </a:xfrm>
            <a:custGeom>
              <a:avLst/>
              <a:ahLst/>
              <a:rect l="l" t="t" r="r" b="b"/>
              <a:pathLst>
                <a:path w="504825" h="158750">
                  <a:moveTo>
                    <a:pt x="332231" y="0"/>
                  </a:moveTo>
                  <a:lnTo>
                    <a:pt x="318515" y="0"/>
                  </a:lnTo>
                  <a:lnTo>
                    <a:pt x="256031" y="156972"/>
                  </a:lnTo>
                  <a:lnTo>
                    <a:pt x="256031" y="158496"/>
                  </a:lnTo>
                  <a:lnTo>
                    <a:pt x="257555" y="158496"/>
                  </a:lnTo>
                  <a:lnTo>
                    <a:pt x="257555" y="156972"/>
                  </a:lnTo>
                  <a:lnTo>
                    <a:pt x="258162" y="156972"/>
                  </a:lnTo>
                  <a:lnTo>
                    <a:pt x="320039" y="1524"/>
                  </a:lnTo>
                  <a:lnTo>
                    <a:pt x="332838" y="1524"/>
                  </a:lnTo>
                  <a:lnTo>
                    <a:pt x="332231" y="0"/>
                  </a:lnTo>
                  <a:close/>
                </a:path>
                <a:path w="504825" h="158750">
                  <a:moveTo>
                    <a:pt x="258162" y="156972"/>
                  </a:moveTo>
                  <a:lnTo>
                    <a:pt x="257555" y="156972"/>
                  </a:lnTo>
                  <a:lnTo>
                    <a:pt x="257555" y="158496"/>
                  </a:lnTo>
                  <a:lnTo>
                    <a:pt x="258162" y="156972"/>
                  </a:lnTo>
                  <a:close/>
                </a:path>
                <a:path w="504825" h="158750">
                  <a:moveTo>
                    <a:pt x="352043" y="124968"/>
                  </a:moveTo>
                  <a:lnTo>
                    <a:pt x="298703" y="124968"/>
                  </a:lnTo>
                  <a:lnTo>
                    <a:pt x="297179" y="126492"/>
                  </a:lnTo>
                  <a:lnTo>
                    <a:pt x="286511" y="156972"/>
                  </a:lnTo>
                  <a:lnTo>
                    <a:pt x="258162" y="156972"/>
                  </a:lnTo>
                  <a:lnTo>
                    <a:pt x="257555" y="158496"/>
                  </a:lnTo>
                  <a:lnTo>
                    <a:pt x="288035" y="158496"/>
                  </a:lnTo>
                  <a:lnTo>
                    <a:pt x="298703" y="126492"/>
                  </a:lnTo>
                  <a:lnTo>
                    <a:pt x="352043" y="126492"/>
                  </a:lnTo>
                  <a:lnTo>
                    <a:pt x="352043" y="124968"/>
                  </a:lnTo>
                  <a:close/>
                </a:path>
                <a:path w="504825" h="158750">
                  <a:moveTo>
                    <a:pt x="352043" y="126492"/>
                  </a:moveTo>
                  <a:lnTo>
                    <a:pt x="350519" y="126492"/>
                  </a:lnTo>
                  <a:lnTo>
                    <a:pt x="362711" y="158496"/>
                  </a:lnTo>
                  <a:lnTo>
                    <a:pt x="393191" y="158496"/>
                  </a:lnTo>
                  <a:lnTo>
                    <a:pt x="392585" y="156972"/>
                  </a:lnTo>
                  <a:lnTo>
                    <a:pt x="364235" y="156972"/>
                  </a:lnTo>
                  <a:lnTo>
                    <a:pt x="352043" y="126492"/>
                  </a:lnTo>
                  <a:close/>
                </a:path>
                <a:path w="504825" h="158750">
                  <a:moveTo>
                    <a:pt x="332838" y="1524"/>
                  </a:moveTo>
                  <a:lnTo>
                    <a:pt x="330707" y="1524"/>
                  </a:lnTo>
                  <a:lnTo>
                    <a:pt x="393191" y="158496"/>
                  </a:lnTo>
                  <a:lnTo>
                    <a:pt x="393191" y="156972"/>
                  </a:lnTo>
                  <a:lnTo>
                    <a:pt x="394715" y="156972"/>
                  </a:lnTo>
                  <a:lnTo>
                    <a:pt x="332838" y="1524"/>
                  </a:lnTo>
                  <a:close/>
                </a:path>
                <a:path w="504825" h="158750">
                  <a:moveTo>
                    <a:pt x="394715" y="156972"/>
                  </a:moveTo>
                  <a:lnTo>
                    <a:pt x="393191" y="156972"/>
                  </a:lnTo>
                  <a:lnTo>
                    <a:pt x="393191" y="158496"/>
                  </a:lnTo>
                  <a:lnTo>
                    <a:pt x="394715" y="156972"/>
                  </a:lnTo>
                  <a:close/>
                </a:path>
                <a:path w="504825" h="158750">
                  <a:moveTo>
                    <a:pt x="425195" y="25908"/>
                  </a:moveTo>
                  <a:lnTo>
                    <a:pt x="376427" y="25908"/>
                  </a:lnTo>
                  <a:lnTo>
                    <a:pt x="376427" y="27432"/>
                  </a:lnTo>
                  <a:lnTo>
                    <a:pt x="425195" y="27432"/>
                  </a:lnTo>
                  <a:lnTo>
                    <a:pt x="425195" y="158496"/>
                  </a:lnTo>
                  <a:lnTo>
                    <a:pt x="452627" y="158496"/>
                  </a:lnTo>
                  <a:lnTo>
                    <a:pt x="454151" y="156972"/>
                  </a:lnTo>
                  <a:lnTo>
                    <a:pt x="426719" y="156972"/>
                  </a:lnTo>
                  <a:lnTo>
                    <a:pt x="426719" y="27432"/>
                  </a:lnTo>
                  <a:lnTo>
                    <a:pt x="425195" y="25908"/>
                  </a:lnTo>
                  <a:close/>
                </a:path>
                <a:path w="504825" h="158750">
                  <a:moveTo>
                    <a:pt x="502919" y="25908"/>
                  </a:moveTo>
                  <a:lnTo>
                    <a:pt x="452627" y="25908"/>
                  </a:lnTo>
                  <a:lnTo>
                    <a:pt x="452627" y="156972"/>
                  </a:lnTo>
                  <a:lnTo>
                    <a:pt x="454151" y="156972"/>
                  </a:lnTo>
                  <a:lnTo>
                    <a:pt x="454151" y="27432"/>
                  </a:lnTo>
                  <a:lnTo>
                    <a:pt x="502919" y="27432"/>
                  </a:lnTo>
                  <a:lnTo>
                    <a:pt x="502919" y="25908"/>
                  </a:lnTo>
                  <a:close/>
                </a:path>
                <a:path w="504825" h="158750">
                  <a:moveTo>
                    <a:pt x="326135" y="47244"/>
                  </a:moveTo>
                  <a:lnTo>
                    <a:pt x="324611" y="47244"/>
                  </a:lnTo>
                  <a:lnTo>
                    <a:pt x="306323" y="105156"/>
                  </a:lnTo>
                  <a:lnTo>
                    <a:pt x="306323" y="106680"/>
                  </a:lnTo>
                  <a:lnTo>
                    <a:pt x="342899" y="106680"/>
                  </a:lnTo>
                  <a:lnTo>
                    <a:pt x="344423" y="105156"/>
                  </a:lnTo>
                  <a:lnTo>
                    <a:pt x="307847" y="105156"/>
                  </a:lnTo>
                  <a:lnTo>
                    <a:pt x="325373" y="51117"/>
                  </a:lnTo>
                  <a:lnTo>
                    <a:pt x="324611" y="48768"/>
                  </a:lnTo>
                  <a:lnTo>
                    <a:pt x="326617" y="48768"/>
                  </a:lnTo>
                  <a:lnTo>
                    <a:pt x="326135" y="47244"/>
                  </a:lnTo>
                  <a:close/>
                </a:path>
                <a:path w="504825" h="158750">
                  <a:moveTo>
                    <a:pt x="326617" y="48768"/>
                  </a:moveTo>
                  <a:lnTo>
                    <a:pt x="326135" y="48768"/>
                  </a:lnTo>
                  <a:lnTo>
                    <a:pt x="325373" y="51117"/>
                  </a:lnTo>
                  <a:lnTo>
                    <a:pt x="342899" y="105156"/>
                  </a:lnTo>
                  <a:lnTo>
                    <a:pt x="344423" y="105156"/>
                  </a:lnTo>
                  <a:lnTo>
                    <a:pt x="326617" y="48768"/>
                  </a:lnTo>
                  <a:close/>
                </a:path>
                <a:path w="504825" h="158750">
                  <a:moveTo>
                    <a:pt x="326135" y="48768"/>
                  </a:moveTo>
                  <a:lnTo>
                    <a:pt x="324611" y="48768"/>
                  </a:lnTo>
                  <a:lnTo>
                    <a:pt x="325373" y="51117"/>
                  </a:lnTo>
                  <a:lnTo>
                    <a:pt x="326135" y="48768"/>
                  </a:lnTo>
                  <a:close/>
                </a:path>
                <a:path w="504825" h="158750">
                  <a:moveTo>
                    <a:pt x="504443" y="1524"/>
                  </a:moveTo>
                  <a:lnTo>
                    <a:pt x="376427" y="1524"/>
                  </a:lnTo>
                  <a:lnTo>
                    <a:pt x="374903" y="3048"/>
                  </a:lnTo>
                  <a:lnTo>
                    <a:pt x="374903" y="27432"/>
                  </a:lnTo>
                  <a:lnTo>
                    <a:pt x="376427" y="27432"/>
                  </a:lnTo>
                  <a:lnTo>
                    <a:pt x="376427" y="3048"/>
                  </a:lnTo>
                  <a:lnTo>
                    <a:pt x="504443" y="3048"/>
                  </a:lnTo>
                  <a:lnTo>
                    <a:pt x="504443" y="1524"/>
                  </a:lnTo>
                  <a:close/>
                </a:path>
                <a:path w="504825" h="158750">
                  <a:moveTo>
                    <a:pt x="504443" y="3048"/>
                  </a:moveTo>
                  <a:lnTo>
                    <a:pt x="502919" y="3048"/>
                  </a:lnTo>
                  <a:lnTo>
                    <a:pt x="502919" y="27432"/>
                  </a:lnTo>
                  <a:lnTo>
                    <a:pt x="504443" y="25908"/>
                  </a:lnTo>
                  <a:lnTo>
                    <a:pt x="504443" y="3048"/>
                  </a:lnTo>
                  <a:close/>
                </a:path>
                <a:path w="504825" h="158750">
                  <a:moveTo>
                    <a:pt x="504443" y="25908"/>
                  </a:moveTo>
                  <a:lnTo>
                    <a:pt x="502919" y="27432"/>
                  </a:lnTo>
                  <a:lnTo>
                    <a:pt x="504443" y="27432"/>
                  </a:lnTo>
                  <a:lnTo>
                    <a:pt x="504443" y="25908"/>
                  </a:lnTo>
                  <a:close/>
                </a:path>
                <a:path w="504825" h="158750">
                  <a:moveTo>
                    <a:pt x="76200" y="0"/>
                  </a:moveTo>
                  <a:lnTo>
                    <a:pt x="62484" y="0"/>
                  </a:lnTo>
                  <a:lnTo>
                    <a:pt x="0" y="156972"/>
                  </a:lnTo>
                  <a:lnTo>
                    <a:pt x="0" y="158496"/>
                  </a:lnTo>
                  <a:lnTo>
                    <a:pt x="1524" y="158496"/>
                  </a:lnTo>
                  <a:lnTo>
                    <a:pt x="1524" y="156972"/>
                  </a:lnTo>
                  <a:lnTo>
                    <a:pt x="2130" y="156972"/>
                  </a:lnTo>
                  <a:lnTo>
                    <a:pt x="64008" y="1524"/>
                  </a:lnTo>
                  <a:lnTo>
                    <a:pt x="76806" y="1524"/>
                  </a:lnTo>
                  <a:lnTo>
                    <a:pt x="76200" y="0"/>
                  </a:lnTo>
                  <a:close/>
                </a:path>
                <a:path w="504825" h="158750">
                  <a:moveTo>
                    <a:pt x="2130" y="156972"/>
                  </a:moveTo>
                  <a:lnTo>
                    <a:pt x="1524" y="156972"/>
                  </a:lnTo>
                  <a:lnTo>
                    <a:pt x="1524" y="158496"/>
                  </a:lnTo>
                  <a:lnTo>
                    <a:pt x="2130" y="156972"/>
                  </a:lnTo>
                  <a:close/>
                </a:path>
                <a:path w="504825" h="158750">
                  <a:moveTo>
                    <a:pt x="96012" y="124968"/>
                  </a:moveTo>
                  <a:lnTo>
                    <a:pt x="42672" y="124968"/>
                  </a:lnTo>
                  <a:lnTo>
                    <a:pt x="41148" y="126492"/>
                  </a:lnTo>
                  <a:lnTo>
                    <a:pt x="30480" y="156972"/>
                  </a:lnTo>
                  <a:lnTo>
                    <a:pt x="2130" y="156972"/>
                  </a:lnTo>
                  <a:lnTo>
                    <a:pt x="1524" y="158496"/>
                  </a:lnTo>
                  <a:lnTo>
                    <a:pt x="32004" y="158496"/>
                  </a:lnTo>
                  <a:lnTo>
                    <a:pt x="42672" y="126492"/>
                  </a:lnTo>
                  <a:lnTo>
                    <a:pt x="96012" y="126492"/>
                  </a:lnTo>
                  <a:lnTo>
                    <a:pt x="96012" y="124968"/>
                  </a:lnTo>
                  <a:close/>
                </a:path>
                <a:path w="504825" h="158750">
                  <a:moveTo>
                    <a:pt x="96012" y="126492"/>
                  </a:moveTo>
                  <a:lnTo>
                    <a:pt x="94487" y="126492"/>
                  </a:lnTo>
                  <a:lnTo>
                    <a:pt x="106680" y="158496"/>
                  </a:lnTo>
                  <a:lnTo>
                    <a:pt x="137160" y="158496"/>
                  </a:lnTo>
                  <a:lnTo>
                    <a:pt x="136553" y="156972"/>
                  </a:lnTo>
                  <a:lnTo>
                    <a:pt x="108204" y="156972"/>
                  </a:lnTo>
                  <a:lnTo>
                    <a:pt x="96012" y="126492"/>
                  </a:lnTo>
                  <a:close/>
                </a:path>
                <a:path w="504825" h="158750">
                  <a:moveTo>
                    <a:pt x="76806" y="1524"/>
                  </a:moveTo>
                  <a:lnTo>
                    <a:pt x="74675" y="1524"/>
                  </a:lnTo>
                  <a:lnTo>
                    <a:pt x="137160" y="158496"/>
                  </a:lnTo>
                  <a:lnTo>
                    <a:pt x="137160" y="156972"/>
                  </a:lnTo>
                  <a:lnTo>
                    <a:pt x="138684" y="156972"/>
                  </a:lnTo>
                  <a:lnTo>
                    <a:pt x="76806" y="1524"/>
                  </a:lnTo>
                  <a:close/>
                </a:path>
                <a:path w="504825" h="158750">
                  <a:moveTo>
                    <a:pt x="138684" y="156972"/>
                  </a:moveTo>
                  <a:lnTo>
                    <a:pt x="137160" y="156972"/>
                  </a:lnTo>
                  <a:lnTo>
                    <a:pt x="137160" y="158496"/>
                  </a:lnTo>
                  <a:lnTo>
                    <a:pt x="138684" y="156972"/>
                  </a:lnTo>
                  <a:close/>
                </a:path>
                <a:path w="504825" h="158750">
                  <a:moveTo>
                    <a:pt x="70104" y="47244"/>
                  </a:moveTo>
                  <a:lnTo>
                    <a:pt x="68580" y="47244"/>
                  </a:lnTo>
                  <a:lnTo>
                    <a:pt x="50292" y="105156"/>
                  </a:lnTo>
                  <a:lnTo>
                    <a:pt x="50292" y="106680"/>
                  </a:lnTo>
                  <a:lnTo>
                    <a:pt x="86868" y="106680"/>
                  </a:lnTo>
                  <a:lnTo>
                    <a:pt x="88392" y="105156"/>
                  </a:lnTo>
                  <a:lnTo>
                    <a:pt x="51816" y="105156"/>
                  </a:lnTo>
                  <a:lnTo>
                    <a:pt x="69342" y="51117"/>
                  </a:lnTo>
                  <a:lnTo>
                    <a:pt x="68580" y="48768"/>
                  </a:lnTo>
                  <a:lnTo>
                    <a:pt x="70585" y="48768"/>
                  </a:lnTo>
                  <a:lnTo>
                    <a:pt x="70104" y="47244"/>
                  </a:lnTo>
                  <a:close/>
                </a:path>
                <a:path w="504825" h="158750">
                  <a:moveTo>
                    <a:pt x="70585" y="48768"/>
                  </a:moveTo>
                  <a:lnTo>
                    <a:pt x="70104" y="48768"/>
                  </a:lnTo>
                  <a:lnTo>
                    <a:pt x="69342" y="51117"/>
                  </a:lnTo>
                  <a:lnTo>
                    <a:pt x="86868" y="105156"/>
                  </a:lnTo>
                  <a:lnTo>
                    <a:pt x="88392" y="105156"/>
                  </a:lnTo>
                  <a:lnTo>
                    <a:pt x="70585" y="48768"/>
                  </a:lnTo>
                  <a:close/>
                </a:path>
                <a:path w="504825" h="158750">
                  <a:moveTo>
                    <a:pt x="70104" y="48768"/>
                  </a:moveTo>
                  <a:lnTo>
                    <a:pt x="68580" y="48768"/>
                  </a:lnTo>
                  <a:lnTo>
                    <a:pt x="69342" y="51117"/>
                  </a:lnTo>
                  <a:lnTo>
                    <a:pt x="70104" y="48768"/>
                  </a:lnTo>
                  <a:close/>
                </a:path>
                <a:path w="504825" h="158750">
                  <a:moveTo>
                    <a:pt x="181356" y="1524"/>
                  </a:moveTo>
                  <a:lnTo>
                    <a:pt x="153924" y="1524"/>
                  </a:lnTo>
                  <a:lnTo>
                    <a:pt x="152400" y="3048"/>
                  </a:lnTo>
                  <a:lnTo>
                    <a:pt x="152400" y="156972"/>
                  </a:lnTo>
                  <a:lnTo>
                    <a:pt x="153924" y="158496"/>
                  </a:lnTo>
                  <a:lnTo>
                    <a:pt x="251459" y="158496"/>
                  </a:lnTo>
                  <a:lnTo>
                    <a:pt x="251459" y="156972"/>
                  </a:lnTo>
                  <a:lnTo>
                    <a:pt x="153924" y="156972"/>
                  </a:lnTo>
                  <a:lnTo>
                    <a:pt x="153924" y="3048"/>
                  </a:lnTo>
                  <a:lnTo>
                    <a:pt x="181356" y="3048"/>
                  </a:lnTo>
                  <a:lnTo>
                    <a:pt x="181356" y="1524"/>
                  </a:lnTo>
                  <a:close/>
                </a:path>
                <a:path w="504825" h="158750">
                  <a:moveTo>
                    <a:pt x="249935" y="132587"/>
                  </a:moveTo>
                  <a:lnTo>
                    <a:pt x="249935" y="156972"/>
                  </a:lnTo>
                  <a:lnTo>
                    <a:pt x="251459" y="156972"/>
                  </a:lnTo>
                  <a:lnTo>
                    <a:pt x="251459" y="134112"/>
                  </a:lnTo>
                  <a:lnTo>
                    <a:pt x="249935" y="132587"/>
                  </a:lnTo>
                  <a:close/>
                </a:path>
                <a:path w="504825" h="158750">
                  <a:moveTo>
                    <a:pt x="181356" y="3048"/>
                  </a:moveTo>
                  <a:lnTo>
                    <a:pt x="179832" y="3048"/>
                  </a:lnTo>
                  <a:lnTo>
                    <a:pt x="179832" y="132587"/>
                  </a:lnTo>
                  <a:lnTo>
                    <a:pt x="181356" y="134112"/>
                  </a:lnTo>
                  <a:lnTo>
                    <a:pt x="249935" y="134112"/>
                  </a:lnTo>
                  <a:lnTo>
                    <a:pt x="249935" y="132587"/>
                  </a:lnTo>
                  <a:lnTo>
                    <a:pt x="181356" y="132587"/>
                  </a:lnTo>
                  <a:lnTo>
                    <a:pt x="181356" y="3048"/>
                  </a:lnTo>
                  <a:close/>
                </a:path>
                <a:path w="504825" h="158750">
                  <a:moveTo>
                    <a:pt x="251459" y="132587"/>
                  </a:moveTo>
                  <a:lnTo>
                    <a:pt x="249935" y="132587"/>
                  </a:lnTo>
                  <a:lnTo>
                    <a:pt x="251459" y="134112"/>
                  </a:lnTo>
                  <a:lnTo>
                    <a:pt x="251459" y="132587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42" name="object 18"/>
          <p:cNvGrpSpPr/>
          <p:nvPr/>
        </p:nvGrpSpPr>
        <p:grpSpPr>
          <a:xfrm>
            <a:off x="4023359" y="6208776"/>
            <a:ext cx="1050290" cy="186055"/>
            <a:chOff x="4023359" y="6208776"/>
            <a:chExt cx="1050290" cy="186055"/>
          </a:xfrm>
        </p:grpSpPr>
        <p:pic>
          <p:nvPicPr>
            <p:cNvPr id="2097294" name="object 19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4023359" y="6208776"/>
              <a:ext cx="1050035" cy="185927"/>
            </a:xfrm>
            <a:prstGeom prst="rect"/>
          </p:spPr>
        </p:pic>
        <p:pic>
          <p:nvPicPr>
            <p:cNvPr id="2097295" name="object 20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4023359" y="6208776"/>
              <a:ext cx="1050035" cy="185927"/>
            </a:xfrm>
            <a:prstGeom prst="rect"/>
          </p:spPr>
        </p:pic>
        <p:sp>
          <p:nvSpPr>
            <p:cNvPr id="1050606" name="object 21"/>
            <p:cNvSpPr/>
            <p:nvPr/>
          </p:nvSpPr>
          <p:spPr>
            <a:xfrm>
              <a:off x="4035551" y="6220967"/>
              <a:ext cx="1024255" cy="160020"/>
            </a:xfrm>
            <a:custGeom>
              <a:avLst/>
              <a:ahLst/>
              <a:rect l="l" t="t" r="r" b="b"/>
              <a:pathLst>
                <a:path w="1024254" h="160020">
                  <a:moveTo>
                    <a:pt x="833627" y="0"/>
                  </a:moveTo>
                  <a:lnTo>
                    <a:pt x="819911" y="0"/>
                  </a:lnTo>
                  <a:lnTo>
                    <a:pt x="757427" y="156972"/>
                  </a:lnTo>
                  <a:lnTo>
                    <a:pt x="757427" y="158496"/>
                  </a:lnTo>
                  <a:lnTo>
                    <a:pt x="758951" y="158496"/>
                  </a:lnTo>
                  <a:lnTo>
                    <a:pt x="758951" y="156972"/>
                  </a:lnTo>
                  <a:lnTo>
                    <a:pt x="759558" y="156972"/>
                  </a:lnTo>
                  <a:lnTo>
                    <a:pt x="821435" y="1524"/>
                  </a:lnTo>
                  <a:lnTo>
                    <a:pt x="834234" y="1524"/>
                  </a:lnTo>
                  <a:lnTo>
                    <a:pt x="833627" y="0"/>
                  </a:lnTo>
                  <a:close/>
                </a:path>
                <a:path w="1024254" h="160020">
                  <a:moveTo>
                    <a:pt x="759558" y="156972"/>
                  </a:moveTo>
                  <a:lnTo>
                    <a:pt x="758951" y="156972"/>
                  </a:lnTo>
                  <a:lnTo>
                    <a:pt x="758951" y="158496"/>
                  </a:lnTo>
                  <a:lnTo>
                    <a:pt x="759558" y="156972"/>
                  </a:lnTo>
                  <a:close/>
                </a:path>
                <a:path w="1024254" h="160020">
                  <a:moveTo>
                    <a:pt x="800099" y="126492"/>
                  </a:moveTo>
                  <a:lnTo>
                    <a:pt x="787907" y="156972"/>
                  </a:lnTo>
                  <a:lnTo>
                    <a:pt x="759558" y="156972"/>
                  </a:lnTo>
                  <a:lnTo>
                    <a:pt x="758951" y="158496"/>
                  </a:lnTo>
                  <a:lnTo>
                    <a:pt x="789431" y="158496"/>
                  </a:lnTo>
                  <a:lnTo>
                    <a:pt x="800099" y="126492"/>
                  </a:lnTo>
                  <a:close/>
                </a:path>
                <a:path w="1024254" h="160020">
                  <a:moveTo>
                    <a:pt x="853439" y="124968"/>
                  </a:moveTo>
                  <a:lnTo>
                    <a:pt x="800099" y="124968"/>
                  </a:lnTo>
                  <a:lnTo>
                    <a:pt x="800099" y="126492"/>
                  </a:lnTo>
                  <a:lnTo>
                    <a:pt x="851915" y="126492"/>
                  </a:lnTo>
                  <a:lnTo>
                    <a:pt x="864107" y="158496"/>
                  </a:lnTo>
                  <a:lnTo>
                    <a:pt x="894587" y="158496"/>
                  </a:lnTo>
                  <a:lnTo>
                    <a:pt x="893981" y="156972"/>
                  </a:lnTo>
                  <a:lnTo>
                    <a:pt x="865631" y="156972"/>
                  </a:lnTo>
                  <a:lnTo>
                    <a:pt x="853439" y="126492"/>
                  </a:lnTo>
                  <a:lnTo>
                    <a:pt x="853439" y="124968"/>
                  </a:lnTo>
                  <a:close/>
                </a:path>
                <a:path w="1024254" h="160020">
                  <a:moveTo>
                    <a:pt x="834234" y="1524"/>
                  </a:moveTo>
                  <a:lnTo>
                    <a:pt x="832103" y="1524"/>
                  </a:lnTo>
                  <a:lnTo>
                    <a:pt x="894587" y="158496"/>
                  </a:lnTo>
                  <a:lnTo>
                    <a:pt x="894587" y="156972"/>
                  </a:lnTo>
                  <a:lnTo>
                    <a:pt x="896111" y="156972"/>
                  </a:lnTo>
                  <a:lnTo>
                    <a:pt x="834234" y="1524"/>
                  </a:lnTo>
                  <a:close/>
                </a:path>
                <a:path w="1024254" h="160020">
                  <a:moveTo>
                    <a:pt x="896111" y="156972"/>
                  </a:moveTo>
                  <a:lnTo>
                    <a:pt x="894587" y="156972"/>
                  </a:lnTo>
                  <a:lnTo>
                    <a:pt x="894587" y="158496"/>
                  </a:lnTo>
                  <a:lnTo>
                    <a:pt x="896111" y="158496"/>
                  </a:lnTo>
                  <a:lnTo>
                    <a:pt x="896111" y="156972"/>
                  </a:lnTo>
                  <a:close/>
                </a:path>
                <a:path w="1024254" h="160020">
                  <a:moveTo>
                    <a:pt x="827531" y="47244"/>
                  </a:moveTo>
                  <a:lnTo>
                    <a:pt x="826007" y="47244"/>
                  </a:lnTo>
                  <a:lnTo>
                    <a:pt x="807719" y="105156"/>
                  </a:lnTo>
                  <a:lnTo>
                    <a:pt x="807719" y="106680"/>
                  </a:lnTo>
                  <a:lnTo>
                    <a:pt x="844295" y="106680"/>
                  </a:lnTo>
                  <a:lnTo>
                    <a:pt x="845819" y="105156"/>
                  </a:lnTo>
                  <a:lnTo>
                    <a:pt x="809243" y="105156"/>
                  </a:lnTo>
                  <a:lnTo>
                    <a:pt x="826769" y="51117"/>
                  </a:lnTo>
                  <a:lnTo>
                    <a:pt x="826007" y="48768"/>
                  </a:lnTo>
                  <a:lnTo>
                    <a:pt x="828013" y="48768"/>
                  </a:lnTo>
                  <a:lnTo>
                    <a:pt x="827531" y="47244"/>
                  </a:lnTo>
                  <a:close/>
                </a:path>
                <a:path w="1024254" h="160020">
                  <a:moveTo>
                    <a:pt x="828013" y="48768"/>
                  </a:moveTo>
                  <a:lnTo>
                    <a:pt x="827531" y="48768"/>
                  </a:lnTo>
                  <a:lnTo>
                    <a:pt x="826769" y="51117"/>
                  </a:lnTo>
                  <a:lnTo>
                    <a:pt x="844295" y="105156"/>
                  </a:lnTo>
                  <a:lnTo>
                    <a:pt x="845819" y="105156"/>
                  </a:lnTo>
                  <a:lnTo>
                    <a:pt x="828013" y="48768"/>
                  </a:lnTo>
                  <a:close/>
                </a:path>
                <a:path w="1024254" h="160020">
                  <a:moveTo>
                    <a:pt x="827531" y="48768"/>
                  </a:moveTo>
                  <a:lnTo>
                    <a:pt x="826007" y="48768"/>
                  </a:lnTo>
                  <a:lnTo>
                    <a:pt x="826769" y="51117"/>
                  </a:lnTo>
                  <a:lnTo>
                    <a:pt x="827531" y="48768"/>
                  </a:lnTo>
                  <a:close/>
                </a:path>
                <a:path w="1024254" h="160020">
                  <a:moveTo>
                    <a:pt x="635507" y="0"/>
                  </a:moveTo>
                  <a:lnTo>
                    <a:pt x="621791" y="0"/>
                  </a:lnTo>
                  <a:lnTo>
                    <a:pt x="559307" y="156972"/>
                  </a:lnTo>
                  <a:lnTo>
                    <a:pt x="559307" y="158496"/>
                  </a:lnTo>
                  <a:lnTo>
                    <a:pt x="560831" y="158496"/>
                  </a:lnTo>
                  <a:lnTo>
                    <a:pt x="560831" y="156972"/>
                  </a:lnTo>
                  <a:lnTo>
                    <a:pt x="561438" y="156972"/>
                  </a:lnTo>
                  <a:lnTo>
                    <a:pt x="623315" y="1524"/>
                  </a:lnTo>
                  <a:lnTo>
                    <a:pt x="636114" y="1524"/>
                  </a:lnTo>
                  <a:lnTo>
                    <a:pt x="635507" y="0"/>
                  </a:lnTo>
                  <a:close/>
                </a:path>
                <a:path w="1024254" h="160020">
                  <a:moveTo>
                    <a:pt x="561438" y="156972"/>
                  </a:moveTo>
                  <a:lnTo>
                    <a:pt x="560831" y="156972"/>
                  </a:lnTo>
                  <a:lnTo>
                    <a:pt x="560831" y="158496"/>
                  </a:lnTo>
                  <a:lnTo>
                    <a:pt x="561438" y="156972"/>
                  </a:lnTo>
                  <a:close/>
                </a:path>
                <a:path w="1024254" h="160020">
                  <a:moveTo>
                    <a:pt x="601979" y="126492"/>
                  </a:moveTo>
                  <a:lnTo>
                    <a:pt x="589787" y="156972"/>
                  </a:lnTo>
                  <a:lnTo>
                    <a:pt x="561438" y="156972"/>
                  </a:lnTo>
                  <a:lnTo>
                    <a:pt x="560831" y="158496"/>
                  </a:lnTo>
                  <a:lnTo>
                    <a:pt x="591311" y="158496"/>
                  </a:lnTo>
                  <a:lnTo>
                    <a:pt x="601979" y="126492"/>
                  </a:lnTo>
                  <a:close/>
                </a:path>
                <a:path w="1024254" h="160020">
                  <a:moveTo>
                    <a:pt x="655319" y="124968"/>
                  </a:moveTo>
                  <a:lnTo>
                    <a:pt x="601979" y="124968"/>
                  </a:lnTo>
                  <a:lnTo>
                    <a:pt x="601979" y="126492"/>
                  </a:lnTo>
                  <a:lnTo>
                    <a:pt x="653795" y="126492"/>
                  </a:lnTo>
                  <a:lnTo>
                    <a:pt x="665987" y="158496"/>
                  </a:lnTo>
                  <a:lnTo>
                    <a:pt x="696467" y="158496"/>
                  </a:lnTo>
                  <a:lnTo>
                    <a:pt x="695861" y="156972"/>
                  </a:lnTo>
                  <a:lnTo>
                    <a:pt x="667511" y="156972"/>
                  </a:lnTo>
                  <a:lnTo>
                    <a:pt x="655319" y="126492"/>
                  </a:lnTo>
                  <a:lnTo>
                    <a:pt x="655319" y="124968"/>
                  </a:lnTo>
                  <a:close/>
                </a:path>
                <a:path w="1024254" h="160020">
                  <a:moveTo>
                    <a:pt x="636114" y="1524"/>
                  </a:moveTo>
                  <a:lnTo>
                    <a:pt x="633983" y="1524"/>
                  </a:lnTo>
                  <a:lnTo>
                    <a:pt x="696467" y="158496"/>
                  </a:lnTo>
                  <a:lnTo>
                    <a:pt x="696467" y="156972"/>
                  </a:lnTo>
                  <a:lnTo>
                    <a:pt x="697991" y="156972"/>
                  </a:lnTo>
                  <a:lnTo>
                    <a:pt x="636114" y="1524"/>
                  </a:lnTo>
                  <a:close/>
                </a:path>
                <a:path w="1024254" h="160020">
                  <a:moveTo>
                    <a:pt x="697991" y="156972"/>
                  </a:moveTo>
                  <a:lnTo>
                    <a:pt x="696467" y="156972"/>
                  </a:lnTo>
                  <a:lnTo>
                    <a:pt x="696467" y="158496"/>
                  </a:lnTo>
                  <a:lnTo>
                    <a:pt x="697991" y="158496"/>
                  </a:lnTo>
                  <a:lnTo>
                    <a:pt x="697991" y="156972"/>
                  </a:lnTo>
                  <a:close/>
                </a:path>
                <a:path w="1024254" h="160020">
                  <a:moveTo>
                    <a:pt x="629411" y="47244"/>
                  </a:moveTo>
                  <a:lnTo>
                    <a:pt x="627887" y="47244"/>
                  </a:lnTo>
                  <a:lnTo>
                    <a:pt x="609599" y="105156"/>
                  </a:lnTo>
                  <a:lnTo>
                    <a:pt x="609599" y="106680"/>
                  </a:lnTo>
                  <a:lnTo>
                    <a:pt x="646175" y="106680"/>
                  </a:lnTo>
                  <a:lnTo>
                    <a:pt x="647699" y="105156"/>
                  </a:lnTo>
                  <a:lnTo>
                    <a:pt x="611123" y="105156"/>
                  </a:lnTo>
                  <a:lnTo>
                    <a:pt x="628649" y="51117"/>
                  </a:lnTo>
                  <a:lnTo>
                    <a:pt x="627887" y="48768"/>
                  </a:lnTo>
                  <a:lnTo>
                    <a:pt x="629893" y="48768"/>
                  </a:lnTo>
                  <a:lnTo>
                    <a:pt x="629411" y="47244"/>
                  </a:lnTo>
                  <a:close/>
                </a:path>
                <a:path w="1024254" h="160020">
                  <a:moveTo>
                    <a:pt x="629893" y="48768"/>
                  </a:moveTo>
                  <a:lnTo>
                    <a:pt x="629411" y="48768"/>
                  </a:lnTo>
                  <a:lnTo>
                    <a:pt x="628649" y="51117"/>
                  </a:lnTo>
                  <a:lnTo>
                    <a:pt x="646175" y="105156"/>
                  </a:lnTo>
                  <a:lnTo>
                    <a:pt x="647699" y="105156"/>
                  </a:lnTo>
                  <a:lnTo>
                    <a:pt x="629893" y="48768"/>
                  </a:lnTo>
                  <a:close/>
                </a:path>
                <a:path w="1024254" h="160020">
                  <a:moveTo>
                    <a:pt x="629411" y="48768"/>
                  </a:moveTo>
                  <a:lnTo>
                    <a:pt x="627887" y="48768"/>
                  </a:lnTo>
                  <a:lnTo>
                    <a:pt x="628649" y="51117"/>
                  </a:lnTo>
                  <a:lnTo>
                    <a:pt x="629411" y="48768"/>
                  </a:lnTo>
                  <a:close/>
                </a:path>
                <a:path w="1024254" h="160020">
                  <a:moveTo>
                    <a:pt x="50291" y="1524"/>
                  </a:moveTo>
                  <a:lnTo>
                    <a:pt x="1524" y="1524"/>
                  </a:lnTo>
                  <a:lnTo>
                    <a:pt x="0" y="3048"/>
                  </a:lnTo>
                  <a:lnTo>
                    <a:pt x="0" y="156972"/>
                  </a:lnTo>
                  <a:lnTo>
                    <a:pt x="1524" y="158496"/>
                  </a:lnTo>
                  <a:lnTo>
                    <a:pt x="28955" y="158496"/>
                  </a:lnTo>
                  <a:lnTo>
                    <a:pt x="28955" y="156972"/>
                  </a:lnTo>
                  <a:lnTo>
                    <a:pt x="1524" y="156972"/>
                  </a:lnTo>
                  <a:lnTo>
                    <a:pt x="1524" y="3048"/>
                  </a:lnTo>
                  <a:lnTo>
                    <a:pt x="57911" y="3048"/>
                  </a:lnTo>
                  <a:lnTo>
                    <a:pt x="50291" y="1524"/>
                  </a:lnTo>
                  <a:close/>
                </a:path>
                <a:path w="1024254" h="160020">
                  <a:moveTo>
                    <a:pt x="28955" y="100584"/>
                  </a:moveTo>
                  <a:lnTo>
                    <a:pt x="27431" y="100584"/>
                  </a:lnTo>
                  <a:lnTo>
                    <a:pt x="27431" y="156972"/>
                  </a:lnTo>
                  <a:lnTo>
                    <a:pt x="28955" y="156972"/>
                  </a:lnTo>
                  <a:lnTo>
                    <a:pt x="28955" y="100584"/>
                  </a:lnTo>
                  <a:close/>
                </a:path>
                <a:path w="1024254" h="160020">
                  <a:moveTo>
                    <a:pt x="88391" y="86868"/>
                  </a:moveTo>
                  <a:lnTo>
                    <a:pt x="79248" y="92963"/>
                  </a:lnTo>
                  <a:lnTo>
                    <a:pt x="68579" y="97536"/>
                  </a:lnTo>
                  <a:lnTo>
                    <a:pt x="56387" y="100584"/>
                  </a:lnTo>
                  <a:lnTo>
                    <a:pt x="28955" y="100584"/>
                  </a:lnTo>
                  <a:lnTo>
                    <a:pt x="28955" y="102108"/>
                  </a:lnTo>
                  <a:lnTo>
                    <a:pt x="56387" y="102108"/>
                  </a:lnTo>
                  <a:lnTo>
                    <a:pt x="68579" y="99060"/>
                  </a:lnTo>
                  <a:lnTo>
                    <a:pt x="79248" y="94487"/>
                  </a:lnTo>
                  <a:lnTo>
                    <a:pt x="80772" y="94487"/>
                  </a:lnTo>
                  <a:lnTo>
                    <a:pt x="88391" y="88392"/>
                  </a:lnTo>
                  <a:lnTo>
                    <a:pt x="88391" y="86868"/>
                  </a:lnTo>
                  <a:close/>
                </a:path>
                <a:path w="1024254" h="160020">
                  <a:moveTo>
                    <a:pt x="103631" y="36575"/>
                  </a:moveTo>
                  <a:lnTo>
                    <a:pt x="102107" y="36575"/>
                  </a:lnTo>
                  <a:lnTo>
                    <a:pt x="103631" y="48768"/>
                  </a:lnTo>
                  <a:lnTo>
                    <a:pt x="102107" y="60960"/>
                  </a:lnTo>
                  <a:lnTo>
                    <a:pt x="99060" y="71627"/>
                  </a:lnTo>
                  <a:lnTo>
                    <a:pt x="94487" y="80772"/>
                  </a:lnTo>
                  <a:lnTo>
                    <a:pt x="88391" y="88392"/>
                  </a:lnTo>
                  <a:lnTo>
                    <a:pt x="96012" y="80772"/>
                  </a:lnTo>
                  <a:lnTo>
                    <a:pt x="100584" y="71627"/>
                  </a:lnTo>
                  <a:lnTo>
                    <a:pt x="103631" y="60960"/>
                  </a:lnTo>
                  <a:lnTo>
                    <a:pt x="105155" y="48768"/>
                  </a:lnTo>
                  <a:lnTo>
                    <a:pt x="103631" y="36575"/>
                  </a:lnTo>
                  <a:close/>
                </a:path>
                <a:path w="1024254" h="160020">
                  <a:moveTo>
                    <a:pt x="45719" y="25908"/>
                  </a:moveTo>
                  <a:lnTo>
                    <a:pt x="28955" y="25908"/>
                  </a:lnTo>
                  <a:lnTo>
                    <a:pt x="27431" y="27432"/>
                  </a:lnTo>
                  <a:lnTo>
                    <a:pt x="27431" y="76200"/>
                  </a:lnTo>
                  <a:lnTo>
                    <a:pt x="28955" y="77724"/>
                  </a:lnTo>
                  <a:lnTo>
                    <a:pt x="48767" y="77724"/>
                  </a:lnTo>
                  <a:lnTo>
                    <a:pt x="56387" y="76200"/>
                  </a:lnTo>
                  <a:lnTo>
                    <a:pt x="28955" y="76200"/>
                  </a:lnTo>
                  <a:lnTo>
                    <a:pt x="28955" y="27432"/>
                  </a:lnTo>
                  <a:lnTo>
                    <a:pt x="54863" y="27432"/>
                  </a:lnTo>
                  <a:lnTo>
                    <a:pt x="45719" y="25908"/>
                  </a:lnTo>
                  <a:close/>
                </a:path>
                <a:path w="1024254" h="160020">
                  <a:moveTo>
                    <a:pt x="76200" y="44196"/>
                  </a:moveTo>
                  <a:lnTo>
                    <a:pt x="74675" y="44196"/>
                  </a:lnTo>
                  <a:lnTo>
                    <a:pt x="74675" y="56387"/>
                  </a:lnTo>
                  <a:lnTo>
                    <a:pt x="73151" y="62484"/>
                  </a:lnTo>
                  <a:lnTo>
                    <a:pt x="48767" y="76200"/>
                  </a:lnTo>
                  <a:lnTo>
                    <a:pt x="56387" y="76200"/>
                  </a:lnTo>
                  <a:lnTo>
                    <a:pt x="62484" y="74675"/>
                  </a:lnTo>
                  <a:lnTo>
                    <a:pt x="67055" y="71627"/>
                  </a:lnTo>
                  <a:lnTo>
                    <a:pt x="68579" y="71627"/>
                  </a:lnTo>
                  <a:lnTo>
                    <a:pt x="74675" y="62484"/>
                  </a:lnTo>
                  <a:lnTo>
                    <a:pt x="76200" y="57912"/>
                  </a:lnTo>
                  <a:lnTo>
                    <a:pt x="76200" y="44196"/>
                  </a:lnTo>
                  <a:close/>
                </a:path>
                <a:path w="1024254" h="160020">
                  <a:moveTo>
                    <a:pt x="54863" y="27432"/>
                  </a:moveTo>
                  <a:lnTo>
                    <a:pt x="45719" y="27432"/>
                  </a:lnTo>
                  <a:lnTo>
                    <a:pt x="60960" y="30480"/>
                  </a:lnTo>
                  <a:lnTo>
                    <a:pt x="70103" y="36575"/>
                  </a:lnTo>
                  <a:lnTo>
                    <a:pt x="73151" y="39624"/>
                  </a:lnTo>
                  <a:lnTo>
                    <a:pt x="74675" y="45720"/>
                  </a:lnTo>
                  <a:lnTo>
                    <a:pt x="74675" y="44196"/>
                  </a:lnTo>
                  <a:lnTo>
                    <a:pt x="76200" y="44196"/>
                  </a:lnTo>
                  <a:lnTo>
                    <a:pt x="74675" y="39624"/>
                  </a:lnTo>
                  <a:lnTo>
                    <a:pt x="71627" y="35051"/>
                  </a:lnTo>
                  <a:lnTo>
                    <a:pt x="67055" y="32004"/>
                  </a:lnTo>
                  <a:lnTo>
                    <a:pt x="60960" y="28956"/>
                  </a:lnTo>
                  <a:lnTo>
                    <a:pt x="54863" y="27432"/>
                  </a:lnTo>
                  <a:close/>
                </a:path>
                <a:path w="1024254" h="160020">
                  <a:moveTo>
                    <a:pt x="94487" y="19812"/>
                  </a:moveTo>
                  <a:lnTo>
                    <a:pt x="99060" y="27432"/>
                  </a:lnTo>
                  <a:lnTo>
                    <a:pt x="102107" y="38100"/>
                  </a:lnTo>
                  <a:lnTo>
                    <a:pt x="102107" y="36575"/>
                  </a:lnTo>
                  <a:lnTo>
                    <a:pt x="103631" y="36575"/>
                  </a:lnTo>
                  <a:lnTo>
                    <a:pt x="100584" y="27432"/>
                  </a:lnTo>
                  <a:lnTo>
                    <a:pt x="94487" y="19812"/>
                  </a:lnTo>
                  <a:close/>
                </a:path>
                <a:path w="1024254" h="160020">
                  <a:moveTo>
                    <a:pt x="57911" y="3048"/>
                  </a:moveTo>
                  <a:lnTo>
                    <a:pt x="50291" y="3048"/>
                  </a:lnTo>
                  <a:lnTo>
                    <a:pt x="65531" y="6096"/>
                  </a:lnTo>
                  <a:lnTo>
                    <a:pt x="77724" y="9144"/>
                  </a:lnTo>
                  <a:lnTo>
                    <a:pt x="82296" y="10668"/>
                  </a:lnTo>
                  <a:lnTo>
                    <a:pt x="86867" y="13716"/>
                  </a:lnTo>
                  <a:lnTo>
                    <a:pt x="94487" y="19812"/>
                  </a:lnTo>
                  <a:lnTo>
                    <a:pt x="94487" y="18287"/>
                  </a:lnTo>
                  <a:lnTo>
                    <a:pt x="88391" y="12192"/>
                  </a:lnTo>
                  <a:lnTo>
                    <a:pt x="86867" y="12192"/>
                  </a:lnTo>
                  <a:lnTo>
                    <a:pt x="82296" y="9144"/>
                  </a:lnTo>
                  <a:lnTo>
                    <a:pt x="77724" y="7620"/>
                  </a:lnTo>
                  <a:lnTo>
                    <a:pt x="65531" y="4572"/>
                  </a:lnTo>
                  <a:lnTo>
                    <a:pt x="57911" y="3048"/>
                  </a:lnTo>
                  <a:close/>
                </a:path>
                <a:path w="1024254" h="160020">
                  <a:moveTo>
                    <a:pt x="939932" y="62484"/>
                  </a:moveTo>
                  <a:lnTo>
                    <a:pt x="938783" y="62484"/>
                  </a:lnTo>
                  <a:lnTo>
                    <a:pt x="938783" y="64474"/>
                  </a:lnTo>
                  <a:lnTo>
                    <a:pt x="1011935" y="160020"/>
                  </a:lnTo>
                  <a:lnTo>
                    <a:pt x="1013459" y="160020"/>
                  </a:lnTo>
                  <a:lnTo>
                    <a:pt x="939932" y="62484"/>
                  </a:lnTo>
                  <a:close/>
                </a:path>
                <a:path w="1024254" h="160020">
                  <a:moveTo>
                    <a:pt x="1022603" y="158496"/>
                  </a:moveTo>
                  <a:lnTo>
                    <a:pt x="1013459" y="158496"/>
                  </a:lnTo>
                  <a:lnTo>
                    <a:pt x="1013459" y="160020"/>
                  </a:lnTo>
                  <a:lnTo>
                    <a:pt x="1022603" y="160020"/>
                  </a:lnTo>
                  <a:lnTo>
                    <a:pt x="1022603" y="158496"/>
                  </a:lnTo>
                  <a:close/>
                </a:path>
                <a:path w="1024254" h="160020">
                  <a:moveTo>
                    <a:pt x="1024127" y="3048"/>
                  </a:moveTo>
                  <a:lnTo>
                    <a:pt x="1022603" y="3048"/>
                  </a:lnTo>
                  <a:lnTo>
                    <a:pt x="1022603" y="160020"/>
                  </a:lnTo>
                  <a:lnTo>
                    <a:pt x="1024127" y="158496"/>
                  </a:lnTo>
                  <a:lnTo>
                    <a:pt x="1024127" y="3048"/>
                  </a:lnTo>
                  <a:close/>
                </a:path>
                <a:path w="1024254" h="160020">
                  <a:moveTo>
                    <a:pt x="1024127" y="158496"/>
                  </a:moveTo>
                  <a:lnTo>
                    <a:pt x="1022603" y="160020"/>
                  </a:lnTo>
                  <a:lnTo>
                    <a:pt x="1024127" y="160020"/>
                  </a:lnTo>
                  <a:lnTo>
                    <a:pt x="1024127" y="158496"/>
                  </a:lnTo>
                  <a:close/>
                </a:path>
                <a:path w="1024254" h="160020">
                  <a:moveTo>
                    <a:pt x="925067" y="1524"/>
                  </a:moveTo>
                  <a:lnTo>
                    <a:pt x="911351" y="1524"/>
                  </a:lnTo>
                  <a:lnTo>
                    <a:pt x="909827" y="3048"/>
                  </a:lnTo>
                  <a:lnTo>
                    <a:pt x="909827" y="158496"/>
                  </a:lnTo>
                  <a:lnTo>
                    <a:pt x="911351" y="158496"/>
                  </a:lnTo>
                  <a:lnTo>
                    <a:pt x="911351" y="3048"/>
                  </a:lnTo>
                  <a:lnTo>
                    <a:pt x="925067" y="3048"/>
                  </a:lnTo>
                  <a:lnTo>
                    <a:pt x="925067" y="1524"/>
                  </a:lnTo>
                  <a:close/>
                </a:path>
                <a:path w="1024254" h="160020">
                  <a:moveTo>
                    <a:pt x="937259" y="156972"/>
                  </a:moveTo>
                  <a:lnTo>
                    <a:pt x="911351" y="156972"/>
                  </a:lnTo>
                  <a:lnTo>
                    <a:pt x="911351" y="158496"/>
                  </a:lnTo>
                  <a:lnTo>
                    <a:pt x="937259" y="158496"/>
                  </a:lnTo>
                  <a:lnTo>
                    <a:pt x="937259" y="156972"/>
                  </a:lnTo>
                  <a:close/>
                </a:path>
                <a:path w="1024254" h="160020">
                  <a:moveTo>
                    <a:pt x="937259" y="62484"/>
                  </a:moveTo>
                  <a:lnTo>
                    <a:pt x="937259" y="158496"/>
                  </a:lnTo>
                  <a:lnTo>
                    <a:pt x="938783" y="158496"/>
                  </a:lnTo>
                  <a:lnTo>
                    <a:pt x="938783" y="64474"/>
                  </a:lnTo>
                  <a:lnTo>
                    <a:pt x="937259" y="62484"/>
                  </a:lnTo>
                  <a:close/>
                </a:path>
                <a:path w="1024254" h="160020">
                  <a:moveTo>
                    <a:pt x="925067" y="3048"/>
                  </a:moveTo>
                  <a:lnTo>
                    <a:pt x="923543" y="3048"/>
                  </a:lnTo>
                  <a:lnTo>
                    <a:pt x="996695" y="97536"/>
                  </a:lnTo>
                  <a:lnTo>
                    <a:pt x="998219" y="97536"/>
                  </a:lnTo>
                  <a:lnTo>
                    <a:pt x="998219" y="96012"/>
                  </a:lnTo>
                  <a:lnTo>
                    <a:pt x="996695" y="96012"/>
                  </a:lnTo>
                  <a:lnTo>
                    <a:pt x="996695" y="94075"/>
                  </a:lnTo>
                  <a:lnTo>
                    <a:pt x="925067" y="3048"/>
                  </a:lnTo>
                  <a:close/>
                </a:path>
                <a:path w="1024254" h="160020">
                  <a:moveTo>
                    <a:pt x="996695" y="94075"/>
                  </a:moveTo>
                  <a:lnTo>
                    <a:pt x="996695" y="96012"/>
                  </a:lnTo>
                  <a:lnTo>
                    <a:pt x="998219" y="96012"/>
                  </a:lnTo>
                  <a:lnTo>
                    <a:pt x="996695" y="94075"/>
                  </a:lnTo>
                  <a:close/>
                </a:path>
                <a:path w="1024254" h="160020">
                  <a:moveTo>
                    <a:pt x="1024127" y="1524"/>
                  </a:moveTo>
                  <a:lnTo>
                    <a:pt x="998219" y="1524"/>
                  </a:lnTo>
                  <a:lnTo>
                    <a:pt x="996695" y="3048"/>
                  </a:lnTo>
                  <a:lnTo>
                    <a:pt x="996695" y="94075"/>
                  </a:lnTo>
                  <a:lnTo>
                    <a:pt x="998219" y="96012"/>
                  </a:lnTo>
                  <a:lnTo>
                    <a:pt x="998219" y="3048"/>
                  </a:lnTo>
                  <a:lnTo>
                    <a:pt x="1024127" y="3048"/>
                  </a:lnTo>
                  <a:lnTo>
                    <a:pt x="1024127" y="1524"/>
                  </a:lnTo>
                  <a:close/>
                </a:path>
                <a:path w="1024254" h="160020">
                  <a:moveTo>
                    <a:pt x="938783" y="60960"/>
                  </a:moveTo>
                  <a:lnTo>
                    <a:pt x="937259" y="60960"/>
                  </a:lnTo>
                  <a:lnTo>
                    <a:pt x="937259" y="62484"/>
                  </a:lnTo>
                  <a:lnTo>
                    <a:pt x="938783" y="64474"/>
                  </a:lnTo>
                  <a:lnTo>
                    <a:pt x="938783" y="62484"/>
                  </a:lnTo>
                  <a:lnTo>
                    <a:pt x="939932" y="62484"/>
                  </a:lnTo>
                  <a:lnTo>
                    <a:pt x="938783" y="60960"/>
                  </a:lnTo>
                  <a:close/>
                </a:path>
                <a:path w="1024254" h="160020">
                  <a:moveTo>
                    <a:pt x="740663" y="1524"/>
                  </a:moveTo>
                  <a:lnTo>
                    <a:pt x="713231" y="1524"/>
                  </a:lnTo>
                  <a:lnTo>
                    <a:pt x="713231" y="158496"/>
                  </a:lnTo>
                  <a:lnTo>
                    <a:pt x="740663" y="158496"/>
                  </a:lnTo>
                  <a:lnTo>
                    <a:pt x="742187" y="156972"/>
                  </a:lnTo>
                  <a:lnTo>
                    <a:pt x="714755" y="156972"/>
                  </a:lnTo>
                  <a:lnTo>
                    <a:pt x="714755" y="3048"/>
                  </a:lnTo>
                  <a:lnTo>
                    <a:pt x="742187" y="3048"/>
                  </a:lnTo>
                  <a:lnTo>
                    <a:pt x="740663" y="1524"/>
                  </a:lnTo>
                  <a:close/>
                </a:path>
                <a:path w="1024254" h="160020">
                  <a:moveTo>
                    <a:pt x="742187" y="3048"/>
                  </a:moveTo>
                  <a:lnTo>
                    <a:pt x="740663" y="3048"/>
                  </a:lnTo>
                  <a:lnTo>
                    <a:pt x="740663" y="156972"/>
                  </a:lnTo>
                  <a:lnTo>
                    <a:pt x="742187" y="156972"/>
                  </a:lnTo>
                  <a:lnTo>
                    <a:pt x="742187" y="3048"/>
                  </a:lnTo>
                  <a:close/>
                </a:path>
                <a:path w="1024254" h="160020">
                  <a:moveTo>
                    <a:pt x="484631" y="1524"/>
                  </a:moveTo>
                  <a:lnTo>
                    <a:pt x="457199" y="1524"/>
                  </a:lnTo>
                  <a:lnTo>
                    <a:pt x="455675" y="3048"/>
                  </a:lnTo>
                  <a:lnTo>
                    <a:pt x="455675" y="156972"/>
                  </a:lnTo>
                  <a:lnTo>
                    <a:pt x="457199" y="158496"/>
                  </a:lnTo>
                  <a:lnTo>
                    <a:pt x="554735" y="158496"/>
                  </a:lnTo>
                  <a:lnTo>
                    <a:pt x="554735" y="156972"/>
                  </a:lnTo>
                  <a:lnTo>
                    <a:pt x="457199" y="156972"/>
                  </a:lnTo>
                  <a:lnTo>
                    <a:pt x="457199" y="3048"/>
                  </a:lnTo>
                  <a:lnTo>
                    <a:pt x="484631" y="3048"/>
                  </a:lnTo>
                  <a:lnTo>
                    <a:pt x="484631" y="1524"/>
                  </a:lnTo>
                  <a:close/>
                </a:path>
                <a:path w="1024254" h="160020">
                  <a:moveTo>
                    <a:pt x="553211" y="132587"/>
                  </a:moveTo>
                  <a:lnTo>
                    <a:pt x="553211" y="156972"/>
                  </a:lnTo>
                  <a:lnTo>
                    <a:pt x="554735" y="156972"/>
                  </a:lnTo>
                  <a:lnTo>
                    <a:pt x="554735" y="134112"/>
                  </a:lnTo>
                  <a:lnTo>
                    <a:pt x="553211" y="132587"/>
                  </a:lnTo>
                  <a:close/>
                </a:path>
                <a:path w="1024254" h="160020">
                  <a:moveTo>
                    <a:pt x="484631" y="3048"/>
                  </a:moveTo>
                  <a:lnTo>
                    <a:pt x="483107" y="3048"/>
                  </a:lnTo>
                  <a:lnTo>
                    <a:pt x="483107" y="132587"/>
                  </a:lnTo>
                  <a:lnTo>
                    <a:pt x="484631" y="134112"/>
                  </a:lnTo>
                  <a:lnTo>
                    <a:pt x="553211" y="134112"/>
                  </a:lnTo>
                  <a:lnTo>
                    <a:pt x="553211" y="132587"/>
                  </a:lnTo>
                  <a:lnTo>
                    <a:pt x="484631" y="132587"/>
                  </a:lnTo>
                  <a:lnTo>
                    <a:pt x="484631" y="3048"/>
                  </a:lnTo>
                  <a:close/>
                </a:path>
                <a:path w="1024254" h="160020">
                  <a:moveTo>
                    <a:pt x="554735" y="132587"/>
                  </a:moveTo>
                  <a:lnTo>
                    <a:pt x="553211" y="132587"/>
                  </a:lnTo>
                  <a:lnTo>
                    <a:pt x="554735" y="134112"/>
                  </a:lnTo>
                  <a:lnTo>
                    <a:pt x="554735" y="132587"/>
                  </a:lnTo>
                  <a:close/>
                </a:path>
                <a:path w="1024254" h="160020">
                  <a:moveTo>
                    <a:pt x="423671" y="1524"/>
                  </a:moveTo>
                  <a:lnTo>
                    <a:pt x="396239" y="1524"/>
                  </a:lnTo>
                  <a:lnTo>
                    <a:pt x="396239" y="158496"/>
                  </a:lnTo>
                  <a:lnTo>
                    <a:pt x="423671" y="158496"/>
                  </a:lnTo>
                  <a:lnTo>
                    <a:pt x="425195" y="156972"/>
                  </a:lnTo>
                  <a:lnTo>
                    <a:pt x="397763" y="156972"/>
                  </a:lnTo>
                  <a:lnTo>
                    <a:pt x="397763" y="3048"/>
                  </a:lnTo>
                  <a:lnTo>
                    <a:pt x="425195" y="3048"/>
                  </a:lnTo>
                  <a:lnTo>
                    <a:pt x="423671" y="1524"/>
                  </a:lnTo>
                  <a:close/>
                </a:path>
                <a:path w="1024254" h="160020">
                  <a:moveTo>
                    <a:pt x="425195" y="3048"/>
                  </a:moveTo>
                  <a:lnTo>
                    <a:pt x="423671" y="3048"/>
                  </a:lnTo>
                  <a:lnTo>
                    <a:pt x="423671" y="156972"/>
                  </a:lnTo>
                  <a:lnTo>
                    <a:pt x="425195" y="156972"/>
                  </a:lnTo>
                  <a:lnTo>
                    <a:pt x="425195" y="3048"/>
                  </a:lnTo>
                  <a:close/>
                </a:path>
                <a:path w="1024254" h="160020">
                  <a:moveTo>
                    <a:pt x="280040" y="62484"/>
                  </a:moveTo>
                  <a:lnTo>
                    <a:pt x="278891" y="62484"/>
                  </a:lnTo>
                  <a:lnTo>
                    <a:pt x="278891" y="64474"/>
                  </a:lnTo>
                  <a:lnTo>
                    <a:pt x="352043" y="160020"/>
                  </a:lnTo>
                  <a:lnTo>
                    <a:pt x="353567" y="160020"/>
                  </a:lnTo>
                  <a:lnTo>
                    <a:pt x="280040" y="62484"/>
                  </a:lnTo>
                  <a:close/>
                </a:path>
                <a:path w="1024254" h="160020">
                  <a:moveTo>
                    <a:pt x="362711" y="158496"/>
                  </a:moveTo>
                  <a:lnTo>
                    <a:pt x="353567" y="158496"/>
                  </a:lnTo>
                  <a:lnTo>
                    <a:pt x="353567" y="160020"/>
                  </a:lnTo>
                  <a:lnTo>
                    <a:pt x="362711" y="160020"/>
                  </a:lnTo>
                  <a:lnTo>
                    <a:pt x="362711" y="158496"/>
                  </a:lnTo>
                  <a:close/>
                </a:path>
                <a:path w="1024254" h="160020">
                  <a:moveTo>
                    <a:pt x="364235" y="3048"/>
                  </a:moveTo>
                  <a:lnTo>
                    <a:pt x="362711" y="3048"/>
                  </a:lnTo>
                  <a:lnTo>
                    <a:pt x="362711" y="160020"/>
                  </a:lnTo>
                  <a:lnTo>
                    <a:pt x="364235" y="158496"/>
                  </a:lnTo>
                  <a:lnTo>
                    <a:pt x="364235" y="3048"/>
                  </a:lnTo>
                  <a:close/>
                </a:path>
                <a:path w="1024254" h="160020">
                  <a:moveTo>
                    <a:pt x="364235" y="158496"/>
                  </a:moveTo>
                  <a:lnTo>
                    <a:pt x="362711" y="160020"/>
                  </a:lnTo>
                  <a:lnTo>
                    <a:pt x="364235" y="160020"/>
                  </a:lnTo>
                  <a:lnTo>
                    <a:pt x="364235" y="158496"/>
                  </a:lnTo>
                  <a:close/>
                </a:path>
                <a:path w="1024254" h="160020">
                  <a:moveTo>
                    <a:pt x="265175" y="1524"/>
                  </a:moveTo>
                  <a:lnTo>
                    <a:pt x="251459" y="1524"/>
                  </a:lnTo>
                  <a:lnTo>
                    <a:pt x="249935" y="3048"/>
                  </a:lnTo>
                  <a:lnTo>
                    <a:pt x="249935" y="158496"/>
                  </a:lnTo>
                  <a:lnTo>
                    <a:pt x="251459" y="158496"/>
                  </a:lnTo>
                  <a:lnTo>
                    <a:pt x="251459" y="3048"/>
                  </a:lnTo>
                  <a:lnTo>
                    <a:pt x="265175" y="3048"/>
                  </a:lnTo>
                  <a:lnTo>
                    <a:pt x="265175" y="1524"/>
                  </a:lnTo>
                  <a:close/>
                </a:path>
                <a:path w="1024254" h="160020">
                  <a:moveTo>
                    <a:pt x="277367" y="156972"/>
                  </a:moveTo>
                  <a:lnTo>
                    <a:pt x="251459" y="156972"/>
                  </a:lnTo>
                  <a:lnTo>
                    <a:pt x="251459" y="158496"/>
                  </a:lnTo>
                  <a:lnTo>
                    <a:pt x="277367" y="158496"/>
                  </a:lnTo>
                  <a:lnTo>
                    <a:pt x="277367" y="156972"/>
                  </a:lnTo>
                  <a:close/>
                </a:path>
                <a:path w="1024254" h="160020">
                  <a:moveTo>
                    <a:pt x="277367" y="62484"/>
                  </a:moveTo>
                  <a:lnTo>
                    <a:pt x="277367" y="158496"/>
                  </a:lnTo>
                  <a:lnTo>
                    <a:pt x="278891" y="158496"/>
                  </a:lnTo>
                  <a:lnTo>
                    <a:pt x="278891" y="64474"/>
                  </a:lnTo>
                  <a:lnTo>
                    <a:pt x="277367" y="62484"/>
                  </a:lnTo>
                  <a:close/>
                </a:path>
                <a:path w="1024254" h="160020">
                  <a:moveTo>
                    <a:pt x="265175" y="3048"/>
                  </a:moveTo>
                  <a:lnTo>
                    <a:pt x="263651" y="3048"/>
                  </a:lnTo>
                  <a:lnTo>
                    <a:pt x="336803" y="97536"/>
                  </a:lnTo>
                  <a:lnTo>
                    <a:pt x="338327" y="97536"/>
                  </a:lnTo>
                  <a:lnTo>
                    <a:pt x="338327" y="96012"/>
                  </a:lnTo>
                  <a:lnTo>
                    <a:pt x="336803" y="96012"/>
                  </a:lnTo>
                  <a:lnTo>
                    <a:pt x="336803" y="94075"/>
                  </a:lnTo>
                  <a:lnTo>
                    <a:pt x="265175" y="3048"/>
                  </a:lnTo>
                  <a:close/>
                </a:path>
                <a:path w="1024254" h="160020">
                  <a:moveTo>
                    <a:pt x="336803" y="94075"/>
                  </a:moveTo>
                  <a:lnTo>
                    <a:pt x="336803" y="96012"/>
                  </a:lnTo>
                  <a:lnTo>
                    <a:pt x="338327" y="96012"/>
                  </a:lnTo>
                  <a:lnTo>
                    <a:pt x="336803" y="94075"/>
                  </a:lnTo>
                  <a:close/>
                </a:path>
                <a:path w="1024254" h="160020">
                  <a:moveTo>
                    <a:pt x="364235" y="1524"/>
                  </a:moveTo>
                  <a:lnTo>
                    <a:pt x="338327" y="1524"/>
                  </a:lnTo>
                  <a:lnTo>
                    <a:pt x="336803" y="3048"/>
                  </a:lnTo>
                  <a:lnTo>
                    <a:pt x="336803" y="94075"/>
                  </a:lnTo>
                  <a:lnTo>
                    <a:pt x="338327" y="96012"/>
                  </a:lnTo>
                  <a:lnTo>
                    <a:pt x="338327" y="3048"/>
                  </a:lnTo>
                  <a:lnTo>
                    <a:pt x="364235" y="3048"/>
                  </a:lnTo>
                  <a:lnTo>
                    <a:pt x="364235" y="1524"/>
                  </a:lnTo>
                  <a:close/>
                </a:path>
                <a:path w="1024254" h="160020">
                  <a:moveTo>
                    <a:pt x="278891" y="60960"/>
                  </a:moveTo>
                  <a:lnTo>
                    <a:pt x="277367" y="60960"/>
                  </a:lnTo>
                  <a:lnTo>
                    <a:pt x="277367" y="62484"/>
                  </a:lnTo>
                  <a:lnTo>
                    <a:pt x="278891" y="64474"/>
                  </a:lnTo>
                  <a:lnTo>
                    <a:pt x="278891" y="62484"/>
                  </a:lnTo>
                  <a:lnTo>
                    <a:pt x="280040" y="62484"/>
                  </a:lnTo>
                  <a:lnTo>
                    <a:pt x="278891" y="60960"/>
                  </a:lnTo>
                  <a:close/>
                </a:path>
                <a:path w="1024254" h="160020">
                  <a:moveTo>
                    <a:pt x="227075" y="1524"/>
                  </a:moveTo>
                  <a:lnTo>
                    <a:pt x="128015" y="1524"/>
                  </a:lnTo>
                  <a:lnTo>
                    <a:pt x="126491" y="3048"/>
                  </a:lnTo>
                  <a:lnTo>
                    <a:pt x="126491" y="156972"/>
                  </a:lnTo>
                  <a:lnTo>
                    <a:pt x="128015" y="158496"/>
                  </a:lnTo>
                  <a:lnTo>
                    <a:pt x="225551" y="158496"/>
                  </a:lnTo>
                  <a:lnTo>
                    <a:pt x="225551" y="156972"/>
                  </a:lnTo>
                  <a:lnTo>
                    <a:pt x="128015" y="156972"/>
                  </a:lnTo>
                  <a:lnTo>
                    <a:pt x="128015" y="3048"/>
                  </a:lnTo>
                  <a:lnTo>
                    <a:pt x="227075" y="3048"/>
                  </a:lnTo>
                  <a:lnTo>
                    <a:pt x="227075" y="1524"/>
                  </a:lnTo>
                  <a:close/>
                </a:path>
                <a:path w="1024254" h="160020">
                  <a:moveTo>
                    <a:pt x="224027" y="132587"/>
                  </a:moveTo>
                  <a:lnTo>
                    <a:pt x="224027" y="156972"/>
                  </a:lnTo>
                  <a:lnTo>
                    <a:pt x="225551" y="156972"/>
                  </a:lnTo>
                  <a:lnTo>
                    <a:pt x="225551" y="134112"/>
                  </a:lnTo>
                  <a:lnTo>
                    <a:pt x="224027" y="132587"/>
                  </a:lnTo>
                  <a:close/>
                </a:path>
                <a:path w="1024254" h="160020">
                  <a:moveTo>
                    <a:pt x="155448" y="86868"/>
                  </a:moveTo>
                  <a:lnTo>
                    <a:pt x="153924" y="86868"/>
                  </a:lnTo>
                  <a:lnTo>
                    <a:pt x="153924" y="132587"/>
                  </a:lnTo>
                  <a:lnTo>
                    <a:pt x="155448" y="134112"/>
                  </a:lnTo>
                  <a:lnTo>
                    <a:pt x="224027" y="134112"/>
                  </a:lnTo>
                  <a:lnTo>
                    <a:pt x="224027" y="132587"/>
                  </a:lnTo>
                  <a:lnTo>
                    <a:pt x="155448" y="132587"/>
                  </a:lnTo>
                  <a:lnTo>
                    <a:pt x="155448" y="86868"/>
                  </a:lnTo>
                  <a:close/>
                </a:path>
                <a:path w="1024254" h="160020">
                  <a:moveTo>
                    <a:pt x="225551" y="132587"/>
                  </a:moveTo>
                  <a:lnTo>
                    <a:pt x="224027" y="132587"/>
                  </a:lnTo>
                  <a:lnTo>
                    <a:pt x="225551" y="134112"/>
                  </a:lnTo>
                  <a:lnTo>
                    <a:pt x="225551" y="132587"/>
                  </a:lnTo>
                  <a:close/>
                </a:path>
                <a:path w="1024254" h="160020">
                  <a:moveTo>
                    <a:pt x="205739" y="62484"/>
                  </a:moveTo>
                  <a:lnTo>
                    <a:pt x="155448" y="62484"/>
                  </a:lnTo>
                  <a:lnTo>
                    <a:pt x="155448" y="64008"/>
                  </a:lnTo>
                  <a:lnTo>
                    <a:pt x="205739" y="64008"/>
                  </a:lnTo>
                  <a:lnTo>
                    <a:pt x="205739" y="86868"/>
                  </a:lnTo>
                  <a:lnTo>
                    <a:pt x="155448" y="86868"/>
                  </a:lnTo>
                  <a:lnTo>
                    <a:pt x="155448" y="88392"/>
                  </a:lnTo>
                  <a:lnTo>
                    <a:pt x="205739" y="88392"/>
                  </a:lnTo>
                  <a:lnTo>
                    <a:pt x="207263" y="86868"/>
                  </a:lnTo>
                  <a:lnTo>
                    <a:pt x="207263" y="64008"/>
                  </a:lnTo>
                  <a:lnTo>
                    <a:pt x="205739" y="62484"/>
                  </a:lnTo>
                  <a:close/>
                </a:path>
                <a:path w="1024254" h="160020">
                  <a:moveTo>
                    <a:pt x="225551" y="25908"/>
                  </a:moveTo>
                  <a:lnTo>
                    <a:pt x="155448" y="25908"/>
                  </a:lnTo>
                  <a:lnTo>
                    <a:pt x="153924" y="27432"/>
                  </a:lnTo>
                  <a:lnTo>
                    <a:pt x="153924" y="64008"/>
                  </a:lnTo>
                  <a:lnTo>
                    <a:pt x="155448" y="64008"/>
                  </a:lnTo>
                  <a:lnTo>
                    <a:pt x="155448" y="27432"/>
                  </a:lnTo>
                  <a:lnTo>
                    <a:pt x="225551" y="27432"/>
                  </a:lnTo>
                  <a:lnTo>
                    <a:pt x="225551" y="25908"/>
                  </a:lnTo>
                  <a:close/>
                </a:path>
                <a:path w="1024254" h="160020">
                  <a:moveTo>
                    <a:pt x="227075" y="3048"/>
                  </a:moveTo>
                  <a:lnTo>
                    <a:pt x="225551" y="3048"/>
                  </a:lnTo>
                  <a:lnTo>
                    <a:pt x="225551" y="27432"/>
                  </a:lnTo>
                  <a:lnTo>
                    <a:pt x="227075" y="25908"/>
                  </a:lnTo>
                  <a:lnTo>
                    <a:pt x="227075" y="3048"/>
                  </a:lnTo>
                  <a:close/>
                </a:path>
                <a:path w="1024254" h="160020">
                  <a:moveTo>
                    <a:pt x="227075" y="25908"/>
                  </a:moveTo>
                  <a:lnTo>
                    <a:pt x="225551" y="27432"/>
                  </a:lnTo>
                  <a:lnTo>
                    <a:pt x="227075" y="27432"/>
                  </a:lnTo>
                  <a:lnTo>
                    <a:pt x="227075" y="25908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43" name="object 22"/>
          <p:cNvGrpSpPr/>
          <p:nvPr/>
        </p:nvGrpSpPr>
        <p:grpSpPr>
          <a:xfrm>
            <a:off x="1748027" y="6466332"/>
            <a:ext cx="829310" cy="187960"/>
            <a:chOff x="1748027" y="6466332"/>
            <a:chExt cx="829310" cy="187960"/>
          </a:xfrm>
        </p:grpSpPr>
        <p:pic>
          <p:nvPicPr>
            <p:cNvPr id="2097296" name="object 23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1748027" y="6466332"/>
              <a:ext cx="829055" cy="187451"/>
            </a:xfrm>
            <a:prstGeom prst="rect"/>
          </p:spPr>
        </p:pic>
        <p:pic>
          <p:nvPicPr>
            <p:cNvPr id="2097297" name="object 24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1748027" y="6466332"/>
              <a:ext cx="829055" cy="187451"/>
            </a:xfrm>
            <a:prstGeom prst="rect"/>
          </p:spPr>
        </p:pic>
      </p:grpSp>
      <p:grpSp>
        <p:nvGrpSpPr>
          <p:cNvPr id="144" name="object 25"/>
          <p:cNvGrpSpPr/>
          <p:nvPr/>
        </p:nvGrpSpPr>
        <p:grpSpPr>
          <a:xfrm>
            <a:off x="2627375" y="6469379"/>
            <a:ext cx="757555" cy="184785"/>
            <a:chOff x="2627375" y="6469379"/>
            <a:chExt cx="757555" cy="184785"/>
          </a:xfrm>
        </p:grpSpPr>
        <p:pic>
          <p:nvPicPr>
            <p:cNvPr id="2097298" name="object 26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2627375" y="6469379"/>
              <a:ext cx="757427" cy="184403"/>
            </a:xfrm>
            <a:prstGeom prst="rect"/>
          </p:spPr>
        </p:pic>
        <p:pic>
          <p:nvPicPr>
            <p:cNvPr id="2097299" name="object 27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2627375" y="6469379"/>
              <a:ext cx="757427" cy="184403"/>
            </a:xfrm>
            <a:prstGeom prst="rect"/>
          </p:spPr>
        </p:pic>
        <p:sp>
          <p:nvSpPr>
            <p:cNvPr id="1050607" name="object 28"/>
            <p:cNvSpPr/>
            <p:nvPr/>
          </p:nvSpPr>
          <p:spPr>
            <a:xfrm>
              <a:off x="2639567" y="6481571"/>
              <a:ext cx="733425" cy="158750"/>
            </a:xfrm>
            <a:custGeom>
              <a:avLst/>
              <a:ahLst/>
              <a:rect l="l" t="t" r="r" b="b"/>
              <a:pathLst>
                <a:path w="733425" h="158750">
                  <a:moveTo>
                    <a:pt x="638555" y="0"/>
                  </a:moveTo>
                  <a:lnTo>
                    <a:pt x="611123" y="0"/>
                  </a:lnTo>
                  <a:lnTo>
                    <a:pt x="609599" y="1523"/>
                  </a:lnTo>
                  <a:lnTo>
                    <a:pt x="609599" y="155447"/>
                  </a:lnTo>
                  <a:lnTo>
                    <a:pt x="611123" y="156971"/>
                  </a:lnTo>
                  <a:lnTo>
                    <a:pt x="638555" y="156971"/>
                  </a:lnTo>
                  <a:lnTo>
                    <a:pt x="638555" y="155447"/>
                  </a:lnTo>
                  <a:lnTo>
                    <a:pt x="611123" y="155447"/>
                  </a:lnTo>
                  <a:lnTo>
                    <a:pt x="611123" y="1523"/>
                  </a:lnTo>
                  <a:lnTo>
                    <a:pt x="638555" y="1523"/>
                  </a:lnTo>
                  <a:lnTo>
                    <a:pt x="638555" y="0"/>
                  </a:lnTo>
                  <a:close/>
                </a:path>
                <a:path w="733425" h="158750">
                  <a:moveTo>
                    <a:pt x="656843" y="89915"/>
                  </a:moveTo>
                  <a:lnTo>
                    <a:pt x="655319" y="89915"/>
                  </a:lnTo>
                  <a:lnTo>
                    <a:pt x="656843" y="91439"/>
                  </a:lnTo>
                  <a:lnTo>
                    <a:pt x="656535" y="91825"/>
                  </a:lnTo>
                  <a:lnTo>
                    <a:pt x="697991" y="156971"/>
                  </a:lnTo>
                  <a:lnTo>
                    <a:pt x="731519" y="156971"/>
                  </a:lnTo>
                  <a:lnTo>
                    <a:pt x="730503" y="155447"/>
                  </a:lnTo>
                  <a:lnTo>
                    <a:pt x="699515" y="155447"/>
                  </a:lnTo>
                  <a:lnTo>
                    <a:pt x="656843" y="89915"/>
                  </a:lnTo>
                  <a:close/>
                </a:path>
                <a:path w="733425" h="158750">
                  <a:moveTo>
                    <a:pt x="722375" y="1523"/>
                  </a:moveTo>
                  <a:lnTo>
                    <a:pt x="673607" y="68579"/>
                  </a:lnTo>
                  <a:lnTo>
                    <a:pt x="673607" y="70103"/>
                  </a:lnTo>
                  <a:lnTo>
                    <a:pt x="731519" y="156971"/>
                  </a:lnTo>
                  <a:lnTo>
                    <a:pt x="731519" y="155447"/>
                  </a:lnTo>
                  <a:lnTo>
                    <a:pt x="676121" y="70103"/>
                  </a:lnTo>
                  <a:lnTo>
                    <a:pt x="675131" y="70103"/>
                  </a:lnTo>
                  <a:lnTo>
                    <a:pt x="675131" y="68579"/>
                  </a:lnTo>
                  <a:lnTo>
                    <a:pt x="676181" y="68579"/>
                  </a:lnTo>
                  <a:lnTo>
                    <a:pt x="722375" y="1523"/>
                  </a:lnTo>
                  <a:close/>
                </a:path>
                <a:path w="733425" h="158750">
                  <a:moveTo>
                    <a:pt x="731519" y="155447"/>
                  </a:moveTo>
                  <a:lnTo>
                    <a:pt x="731519" y="156971"/>
                  </a:lnTo>
                  <a:lnTo>
                    <a:pt x="733043" y="156971"/>
                  </a:lnTo>
                  <a:lnTo>
                    <a:pt x="731519" y="155447"/>
                  </a:lnTo>
                  <a:close/>
                </a:path>
                <a:path w="733425" h="158750">
                  <a:moveTo>
                    <a:pt x="655319" y="89915"/>
                  </a:moveTo>
                  <a:lnTo>
                    <a:pt x="638555" y="112775"/>
                  </a:lnTo>
                  <a:lnTo>
                    <a:pt x="637031" y="114299"/>
                  </a:lnTo>
                  <a:lnTo>
                    <a:pt x="637031" y="155447"/>
                  </a:lnTo>
                  <a:lnTo>
                    <a:pt x="638555" y="155447"/>
                  </a:lnTo>
                  <a:lnTo>
                    <a:pt x="638555" y="114299"/>
                  </a:lnTo>
                  <a:lnTo>
                    <a:pt x="656535" y="91825"/>
                  </a:lnTo>
                  <a:lnTo>
                    <a:pt x="655319" y="89915"/>
                  </a:lnTo>
                  <a:close/>
                </a:path>
                <a:path w="733425" h="158750">
                  <a:moveTo>
                    <a:pt x="655319" y="89915"/>
                  </a:moveTo>
                  <a:lnTo>
                    <a:pt x="656535" y="91825"/>
                  </a:lnTo>
                  <a:lnTo>
                    <a:pt x="656843" y="91439"/>
                  </a:lnTo>
                  <a:lnTo>
                    <a:pt x="655319" y="89915"/>
                  </a:lnTo>
                  <a:close/>
                </a:path>
                <a:path w="733425" h="158750">
                  <a:moveTo>
                    <a:pt x="638555" y="1523"/>
                  </a:moveTo>
                  <a:lnTo>
                    <a:pt x="637031" y="1523"/>
                  </a:lnTo>
                  <a:lnTo>
                    <a:pt x="637031" y="76199"/>
                  </a:lnTo>
                  <a:lnTo>
                    <a:pt x="638555" y="76199"/>
                  </a:lnTo>
                  <a:lnTo>
                    <a:pt x="638555" y="1523"/>
                  </a:lnTo>
                  <a:close/>
                </a:path>
                <a:path w="733425" h="158750">
                  <a:moveTo>
                    <a:pt x="722375" y="0"/>
                  </a:moveTo>
                  <a:lnTo>
                    <a:pt x="690371" y="0"/>
                  </a:lnTo>
                  <a:lnTo>
                    <a:pt x="690371" y="1523"/>
                  </a:lnTo>
                  <a:lnTo>
                    <a:pt x="638555" y="74675"/>
                  </a:lnTo>
                  <a:lnTo>
                    <a:pt x="638555" y="76199"/>
                  </a:lnTo>
                  <a:lnTo>
                    <a:pt x="691895" y="1523"/>
                  </a:lnTo>
                  <a:lnTo>
                    <a:pt x="722375" y="1523"/>
                  </a:lnTo>
                  <a:lnTo>
                    <a:pt x="722375" y="0"/>
                  </a:lnTo>
                  <a:close/>
                </a:path>
                <a:path w="733425" h="158750">
                  <a:moveTo>
                    <a:pt x="675131" y="68579"/>
                  </a:moveTo>
                  <a:lnTo>
                    <a:pt x="675131" y="70103"/>
                  </a:lnTo>
                  <a:lnTo>
                    <a:pt x="675641" y="69364"/>
                  </a:lnTo>
                  <a:lnTo>
                    <a:pt x="675131" y="68579"/>
                  </a:lnTo>
                  <a:close/>
                </a:path>
                <a:path w="733425" h="158750">
                  <a:moveTo>
                    <a:pt x="675641" y="69364"/>
                  </a:moveTo>
                  <a:lnTo>
                    <a:pt x="675131" y="70103"/>
                  </a:lnTo>
                  <a:lnTo>
                    <a:pt x="676121" y="70103"/>
                  </a:lnTo>
                  <a:lnTo>
                    <a:pt x="675641" y="69364"/>
                  </a:lnTo>
                  <a:close/>
                </a:path>
                <a:path w="733425" h="158750">
                  <a:moveTo>
                    <a:pt x="676181" y="68579"/>
                  </a:moveTo>
                  <a:lnTo>
                    <a:pt x="675131" y="68579"/>
                  </a:lnTo>
                  <a:lnTo>
                    <a:pt x="675641" y="69364"/>
                  </a:lnTo>
                  <a:lnTo>
                    <a:pt x="676181" y="68579"/>
                  </a:lnTo>
                  <a:close/>
                </a:path>
                <a:path w="733425" h="158750">
                  <a:moveTo>
                    <a:pt x="577595" y="0"/>
                  </a:moveTo>
                  <a:lnTo>
                    <a:pt x="550163" y="0"/>
                  </a:lnTo>
                  <a:lnTo>
                    <a:pt x="550163" y="156971"/>
                  </a:lnTo>
                  <a:lnTo>
                    <a:pt x="577595" y="156971"/>
                  </a:lnTo>
                  <a:lnTo>
                    <a:pt x="579119" y="155447"/>
                  </a:lnTo>
                  <a:lnTo>
                    <a:pt x="551687" y="155447"/>
                  </a:lnTo>
                  <a:lnTo>
                    <a:pt x="551687" y="1523"/>
                  </a:lnTo>
                  <a:lnTo>
                    <a:pt x="579119" y="1523"/>
                  </a:lnTo>
                  <a:lnTo>
                    <a:pt x="577595" y="0"/>
                  </a:lnTo>
                  <a:close/>
                </a:path>
                <a:path w="733425" h="158750">
                  <a:moveTo>
                    <a:pt x="579119" y="1523"/>
                  </a:moveTo>
                  <a:lnTo>
                    <a:pt x="577595" y="1523"/>
                  </a:lnTo>
                  <a:lnTo>
                    <a:pt x="577595" y="155447"/>
                  </a:lnTo>
                  <a:lnTo>
                    <a:pt x="579119" y="155447"/>
                  </a:lnTo>
                  <a:lnTo>
                    <a:pt x="579119" y="1523"/>
                  </a:lnTo>
                  <a:close/>
                </a:path>
                <a:path w="733425" h="158750">
                  <a:moveTo>
                    <a:pt x="433964" y="60959"/>
                  </a:moveTo>
                  <a:lnTo>
                    <a:pt x="432816" y="60959"/>
                  </a:lnTo>
                  <a:lnTo>
                    <a:pt x="432816" y="62950"/>
                  </a:lnTo>
                  <a:lnTo>
                    <a:pt x="505967" y="158495"/>
                  </a:lnTo>
                  <a:lnTo>
                    <a:pt x="507491" y="158495"/>
                  </a:lnTo>
                  <a:lnTo>
                    <a:pt x="433964" y="60959"/>
                  </a:lnTo>
                  <a:close/>
                </a:path>
                <a:path w="733425" h="158750">
                  <a:moveTo>
                    <a:pt x="516635" y="156971"/>
                  </a:moveTo>
                  <a:lnTo>
                    <a:pt x="507491" y="156971"/>
                  </a:lnTo>
                  <a:lnTo>
                    <a:pt x="507491" y="158495"/>
                  </a:lnTo>
                  <a:lnTo>
                    <a:pt x="516635" y="158495"/>
                  </a:lnTo>
                  <a:lnTo>
                    <a:pt x="516635" y="156971"/>
                  </a:lnTo>
                  <a:close/>
                </a:path>
                <a:path w="733425" h="158750">
                  <a:moveTo>
                    <a:pt x="518159" y="1523"/>
                  </a:moveTo>
                  <a:lnTo>
                    <a:pt x="516635" y="1523"/>
                  </a:lnTo>
                  <a:lnTo>
                    <a:pt x="516635" y="158495"/>
                  </a:lnTo>
                  <a:lnTo>
                    <a:pt x="518159" y="156971"/>
                  </a:lnTo>
                  <a:lnTo>
                    <a:pt x="518159" y="1523"/>
                  </a:lnTo>
                  <a:close/>
                </a:path>
                <a:path w="733425" h="158750">
                  <a:moveTo>
                    <a:pt x="518159" y="156971"/>
                  </a:moveTo>
                  <a:lnTo>
                    <a:pt x="516635" y="158495"/>
                  </a:lnTo>
                  <a:lnTo>
                    <a:pt x="518159" y="158495"/>
                  </a:lnTo>
                  <a:lnTo>
                    <a:pt x="518159" y="156971"/>
                  </a:lnTo>
                  <a:close/>
                </a:path>
                <a:path w="733425" h="158750">
                  <a:moveTo>
                    <a:pt x="419100" y="0"/>
                  </a:moveTo>
                  <a:lnTo>
                    <a:pt x="405384" y="0"/>
                  </a:lnTo>
                  <a:lnTo>
                    <a:pt x="403860" y="1523"/>
                  </a:lnTo>
                  <a:lnTo>
                    <a:pt x="403860" y="156971"/>
                  </a:lnTo>
                  <a:lnTo>
                    <a:pt x="405384" y="156971"/>
                  </a:lnTo>
                  <a:lnTo>
                    <a:pt x="405384" y="1523"/>
                  </a:lnTo>
                  <a:lnTo>
                    <a:pt x="419100" y="1523"/>
                  </a:lnTo>
                  <a:lnTo>
                    <a:pt x="419100" y="0"/>
                  </a:lnTo>
                  <a:close/>
                </a:path>
                <a:path w="733425" h="158750">
                  <a:moveTo>
                    <a:pt x="431292" y="155447"/>
                  </a:moveTo>
                  <a:lnTo>
                    <a:pt x="405384" y="155447"/>
                  </a:lnTo>
                  <a:lnTo>
                    <a:pt x="405384" y="156971"/>
                  </a:lnTo>
                  <a:lnTo>
                    <a:pt x="431292" y="156971"/>
                  </a:lnTo>
                  <a:lnTo>
                    <a:pt x="431292" y="155447"/>
                  </a:lnTo>
                  <a:close/>
                </a:path>
                <a:path w="733425" h="158750">
                  <a:moveTo>
                    <a:pt x="431292" y="60959"/>
                  </a:moveTo>
                  <a:lnTo>
                    <a:pt x="431292" y="156971"/>
                  </a:lnTo>
                  <a:lnTo>
                    <a:pt x="432816" y="156971"/>
                  </a:lnTo>
                  <a:lnTo>
                    <a:pt x="432816" y="62950"/>
                  </a:lnTo>
                  <a:lnTo>
                    <a:pt x="431292" y="60959"/>
                  </a:lnTo>
                  <a:close/>
                </a:path>
                <a:path w="733425" h="158750">
                  <a:moveTo>
                    <a:pt x="419100" y="1523"/>
                  </a:moveTo>
                  <a:lnTo>
                    <a:pt x="417576" y="1523"/>
                  </a:lnTo>
                  <a:lnTo>
                    <a:pt x="490727" y="96011"/>
                  </a:lnTo>
                  <a:lnTo>
                    <a:pt x="492251" y="96011"/>
                  </a:lnTo>
                  <a:lnTo>
                    <a:pt x="492251" y="94487"/>
                  </a:lnTo>
                  <a:lnTo>
                    <a:pt x="490727" y="94487"/>
                  </a:lnTo>
                  <a:lnTo>
                    <a:pt x="490727" y="92551"/>
                  </a:lnTo>
                  <a:lnTo>
                    <a:pt x="419100" y="1523"/>
                  </a:lnTo>
                  <a:close/>
                </a:path>
                <a:path w="733425" h="158750">
                  <a:moveTo>
                    <a:pt x="490727" y="92551"/>
                  </a:moveTo>
                  <a:lnTo>
                    <a:pt x="490727" y="94487"/>
                  </a:lnTo>
                  <a:lnTo>
                    <a:pt x="492251" y="94487"/>
                  </a:lnTo>
                  <a:lnTo>
                    <a:pt x="490727" y="92551"/>
                  </a:lnTo>
                  <a:close/>
                </a:path>
                <a:path w="733425" h="158750">
                  <a:moveTo>
                    <a:pt x="518159" y="0"/>
                  </a:moveTo>
                  <a:lnTo>
                    <a:pt x="492251" y="0"/>
                  </a:lnTo>
                  <a:lnTo>
                    <a:pt x="490727" y="1523"/>
                  </a:lnTo>
                  <a:lnTo>
                    <a:pt x="490727" y="92551"/>
                  </a:lnTo>
                  <a:lnTo>
                    <a:pt x="492251" y="94487"/>
                  </a:lnTo>
                  <a:lnTo>
                    <a:pt x="492251" y="1523"/>
                  </a:lnTo>
                  <a:lnTo>
                    <a:pt x="518159" y="1523"/>
                  </a:lnTo>
                  <a:lnTo>
                    <a:pt x="518159" y="0"/>
                  </a:lnTo>
                  <a:close/>
                </a:path>
                <a:path w="733425" h="158750">
                  <a:moveTo>
                    <a:pt x="432816" y="59435"/>
                  </a:moveTo>
                  <a:lnTo>
                    <a:pt x="431292" y="59435"/>
                  </a:lnTo>
                  <a:lnTo>
                    <a:pt x="431292" y="60959"/>
                  </a:lnTo>
                  <a:lnTo>
                    <a:pt x="432816" y="62950"/>
                  </a:lnTo>
                  <a:lnTo>
                    <a:pt x="432816" y="60959"/>
                  </a:lnTo>
                  <a:lnTo>
                    <a:pt x="433964" y="60959"/>
                  </a:lnTo>
                  <a:lnTo>
                    <a:pt x="432816" y="59435"/>
                  </a:lnTo>
                  <a:close/>
                </a:path>
                <a:path w="733425" h="158750">
                  <a:moveTo>
                    <a:pt x="298704" y="0"/>
                  </a:moveTo>
                  <a:lnTo>
                    <a:pt x="271272" y="0"/>
                  </a:lnTo>
                  <a:lnTo>
                    <a:pt x="269748" y="1523"/>
                  </a:lnTo>
                  <a:lnTo>
                    <a:pt x="269748" y="155447"/>
                  </a:lnTo>
                  <a:lnTo>
                    <a:pt x="271272" y="156971"/>
                  </a:lnTo>
                  <a:lnTo>
                    <a:pt x="298704" y="156971"/>
                  </a:lnTo>
                  <a:lnTo>
                    <a:pt x="298704" y="155447"/>
                  </a:lnTo>
                  <a:lnTo>
                    <a:pt x="271272" y="155447"/>
                  </a:lnTo>
                  <a:lnTo>
                    <a:pt x="271272" y="1523"/>
                  </a:lnTo>
                  <a:lnTo>
                    <a:pt x="298704" y="1523"/>
                  </a:lnTo>
                  <a:lnTo>
                    <a:pt x="298704" y="0"/>
                  </a:lnTo>
                  <a:close/>
                </a:path>
                <a:path w="733425" h="158750">
                  <a:moveTo>
                    <a:pt x="316992" y="89915"/>
                  </a:moveTo>
                  <a:lnTo>
                    <a:pt x="315468" y="89915"/>
                  </a:lnTo>
                  <a:lnTo>
                    <a:pt x="316992" y="91439"/>
                  </a:lnTo>
                  <a:lnTo>
                    <a:pt x="316683" y="91825"/>
                  </a:lnTo>
                  <a:lnTo>
                    <a:pt x="358140" y="156971"/>
                  </a:lnTo>
                  <a:lnTo>
                    <a:pt x="391668" y="156971"/>
                  </a:lnTo>
                  <a:lnTo>
                    <a:pt x="390651" y="155447"/>
                  </a:lnTo>
                  <a:lnTo>
                    <a:pt x="359664" y="155447"/>
                  </a:lnTo>
                  <a:lnTo>
                    <a:pt x="316992" y="89915"/>
                  </a:lnTo>
                  <a:close/>
                </a:path>
                <a:path w="733425" h="158750">
                  <a:moveTo>
                    <a:pt x="382524" y="1523"/>
                  </a:moveTo>
                  <a:lnTo>
                    <a:pt x="333756" y="68579"/>
                  </a:lnTo>
                  <a:lnTo>
                    <a:pt x="333756" y="70103"/>
                  </a:lnTo>
                  <a:lnTo>
                    <a:pt x="391668" y="156971"/>
                  </a:lnTo>
                  <a:lnTo>
                    <a:pt x="391668" y="155447"/>
                  </a:lnTo>
                  <a:lnTo>
                    <a:pt x="336269" y="70103"/>
                  </a:lnTo>
                  <a:lnTo>
                    <a:pt x="335280" y="70103"/>
                  </a:lnTo>
                  <a:lnTo>
                    <a:pt x="335280" y="68579"/>
                  </a:lnTo>
                  <a:lnTo>
                    <a:pt x="336329" y="68579"/>
                  </a:lnTo>
                  <a:lnTo>
                    <a:pt x="382524" y="1523"/>
                  </a:lnTo>
                  <a:close/>
                </a:path>
                <a:path w="733425" h="158750">
                  <a:moveTo>
                    <a:pt x="391668" y="155447"/>
                  </a:moveTo>
                  <a:lnTo>
                    <a:pt x="391668" y="156971"/>
                  </a:lnTo>
                  <a:lnTo>
                    <a:pt x="393192" y="156971"/>
                  </a:lnTo>
                  <a:lnTo>
                    <a:pt x="391668" y="155447"/>
                  </a:lnTo>
                  <a:close/>
                </a:path>
                <a:path w="733425" h="158750">
                  <a:moveTo>
                    <a:pt x="315468" y="89915"/>
                  </a:moveTo>
                  <a:lnTo>
                    <a:pt x="298704" y="112775"/>
                  </a:lnTo>
                  <a:lnTo>
                    <a:pt x="297180" y="114299"/>
                  </a:lnTo>
                  <a:lnTo>
                    <a:pt x="297180" y="155447"/>
                  </a:lnTo>
                  <a:lnTo>
                    <a:pt x="298704" y="155447"/>
                  </a:lnTo>
                  <a:lnTo>
                    <a:pt x="298704" y="114299"/>
                  </a:lnTo>
                  <a:lnTo>
                    <a:pt x="316683" y="91825"/>
                  </a:lnTo>
                  <a:lnTo>
                    <a:pt x="315468" y="89915"/>
                  </a:lnTo>
                  <a:close/>
                </a:path>
                <a:path w="733425" h="158750">
                  <a:moveTo>
                    <a:pt x="315468" y="89915"/>
                  </a:moveTo>
                  <a:lnTo>
                    <a:pt x="316683" y="91825"/>
                  </a:lnTo>
                  <a:lnTo>
                    <a:pt x="316992" y="91439"/>
                  </a:lnTo>
                  <a:lnTo>
                    <a:pt x="315468" y="89915"/>
                  </a:lnTo>
                  <a:close/>
                </a:path>
                <a:path w="733425" h="158750">
                  <a:moveTo>
                    <a:pt x="298704" y="1523"/>
                  </a:moveTo>
                  <a:lnTo>
                    <a:pt x="297180" y="1523"/>
                  </a:lnTo>
                  <a:lnTo>
                    <a:pt x="297180" y="76199"/>
                  </a:lnTo>
                  <a:lnTo>
                    <a:pt x="298704" y="76199"/>
                  </a:lnTo>
                  <a:lnTo>
                    <a:pt x="298704" y="1523"/>
                  </a:lnTo>
                  <a:close/>
                </a:path>
                <a:path w="733425" h="158750">
                  <a:moveTo>
                    <a:pt x="382524" y="0"/>
                  </a:moveTo>
                  <a:lnTo>
                    <a:pt x="350520" y="0"/>
                  </a:lnTo>
                  <a:lnTo>
                    <a:pt x="350520" y="1523"/>
                  </a:lnTo>
                  <a:lnTo>
                    <a:pt x="298704" y="74675"/>
                  </a:lnTo>
                  <a:lnTo>
                    <a:pt x="298704" y="76199"/>
                  </a:lnTo>
                  <a:lnTo>
                    <a:pt x="352044" y="1523"/>
                  </a:lnTo>
                  <a:lnTo>
                    <a:pt x="382524" y="1523"/>
                  </a:lnTo>
                  <a:lnTo>
                    <a:pt x="382524" y="0"/>
                  </a:lnTo>
                  <a:close/>
                </a:path>
                <a:path w="733425" h="158750">
                  <a:moveTo>
                    <a:pt x="335280" y="68579"/>
                  </a:moveTo>
                  <a:lnTo>
                    <a:pt x="335280" y="70103"/>
                  </a:lnTo>
                  <a:lnTo>
                    <a:pt x="335789" y="69364"/>
                  </a:lnTo>
                  <a:lnTo>
                    <a:pt x="335280" y="68579"/>
                  </a:lnTo>
                  <a:close/>
                </a:path>
                <a:path w="733425" h="158750">
                  <a:moveTo>
                    <a:pt x="335789" y="69364"/>
                  </a:moveTo>
                  <a:lnTo>
                    <a:pt x="335280" y="70103"/>
                  </a:lnTo>
                  <a:lnTo>
                    <a:pt x="336269" y="70103"/>
                  </a:lnTo>
                  <a:lnTo>
                    <a:pt x="335789" y="69364"/>
                  </a:lnTo>
                  <a:close/>
                </a:path>
                <a:path w="733425" h="158750">
                  <a:moveTo>
                    <a:pt x="336329" y="68579"/>
                  </a:moveTo>
                  <a:lnTo>
                    <a:pt x="335280" y="68579"/>
                  </a:lnTo>
                  <a:lnTo>
                    <a:pt x="335789" y="69364"/>
                  </a:lnTo>
                  <a:lnTo>
                    <a:pt x="336329" y="68579"/>
                  </a:lnTo>
                  <a:close/>
                </a:path>
                <a:path w="733425" h="158750">
                  <a:moveTo>
                    <a:pt x="246888" y="0"/>
                  </a:moveTo>
                  <a:lnTo>
                    <a:pt x="147828" y="0"/>
                  </a:lnTo>
                  <a:lnTo>
                    <a:pt x="146304" y="1523"/>
                  </a:lnTo>
                  <a:lnTo>
                    <a:pt x="146304" y="155447"/>
                  </a:lnTo>
                  <a:lnTo>
                    <a:pt x="147828" y="156971"/>
                  </a:lnTo>
                  <a:lnTo>
                    <a:pt x="245364" y="156971"/>
                  </a:lnTo>
                  <a:lnTo>
                    <a:pt x="245364" y="155447"/>
                  </a:lnTo>
                  <a:lnTo>
                    <a:pt x="147828" y="155447"/>
                  </a:lnTo>
                  <a:lnTo>
                    <a:pt x="147828" y="1523"/>
                  </a:lnTo>
                  <a:lnTo>
                    <a:pt x="246888" y="1523"/>
                  </a:lnTo>
                  <a:lnTo>
                    <a:pt x="246888" y="0"/>
                  </a:lnTo>
                  <a:close/>
                </a:path>
                <a:path w="733425" h="158750">
                  <a:moveTo>
                    <a:pt x="243840" y="131063"/>
                  </a:moveTo>
                  <a:lnTo>
                    <a:pt x="243840" y="155447"/>
                  </a:lnTo>
                  <a:lnTo>
                    <a:pt x="245364" y="155447"/>
                  </a:lnTo>
                  <a:lnTo>
                    <a:pt x="245364" y="132587"/>
                  </a:lnTo>
                  <a:lnTo>
                    <a:pt x="243840" y="131063"/>
                  </a:lnTo>
                  <a:close/>
                </a:path>
                <a:path w="733425" h="158750">
                  <a:moveTo>
                    <a:pt x="175260" y="85343"/>
                  </a:moveTo>
                  <a:lnTo>
                    <a:pt x="173736" y="85343"/>
                  </a:lnTo>
                  <a:lnTo>
                    <a:pt x="173736" y="131063"/>
                  </a:lnTo>
                  <a:lnTo>
                    <a:pt x="175260" y="132587"/>
                  </a:lnTo>
                  <a:lnTo>
                    <a:pt x="243840" y="132587"/>
                  </a:lnTo>
                  <a:lnTo>
                    <a:pt x="243840" y="131063"/>
                  </a:lnTo>
                  <a:lnTo>
                    <a:pt x="175260" y="131063"/>
                  </a:lnTo>
                  <a:lnTo>
                    <a:pt x="175260" y="85343"/>
                  </a:lnTo>
                  <a:close/>
                </a:path>
                <a:path w="733425" h="158750">
                  <a:moveTo>
                    <a:pt x="245364" y="131063"/>
                  </a:moveTo>
                  <a:lnTo>
                    <a:pt x="243840" y="131063"/>
                  </a:lnTo>
                  <a:lnTo>
                    <a:pt x="245364" y="132587"/>
                  </a:lnTo>
                  <a:lnTo>
                    <a:pt x="245364" y="131063"/>
                  </a:lnTo>
                  <a:close/>
                </a:path>
                <a:path w="733425" h="158750">
                  <a:moveTo>
                    <a:pt x="225552" y="60959"/>
                  </a:moveTo>
                  <a:lnTo>
                    <a:pt x="175260" y="60959"/>
                  </a:lnTo>
                  <a:lnTo>
                    <a:pt x="175260" y="62483"/>
                  </a:lnTo>
                  <a:lnTo>
                    <a:pt x="225552" y="62483"/>
                  </a:lnTo>
                  <a:lnTo>
                    <a:pt x="225552" y="85343"/>
                  </a:lnTo>
                  <a:lnTo>
                    <a:pt x="175260" y="85343"/>
                  </a:lnTo>
                  <a:lnTo>
                    <a:pt x="175260" y="86867"/>
                  </a:lnTo>
                  <a:lnTo>
                    <a:pt x="225552" y="86867"/>
                  </a:lnTo>
                  <a:lnTo>
                    <a:pt x="227076" y="85343"/>
                  </a:lnTo>
                  <a:lnTo>
                    <a:pt x="227076" y="62483"/>
                  </a:lnTo>
                  <a:lnTo>
                    <a:pt x="225552" y="60959"/>
                  </a:lnTo>
                  <a:close/>
                </a:path>
                <a:path w="733425" h="158750">
                  <a:moveTo>
                    <a:pt x="245364" y="24383"/>
                  </a:moveTo>
                  <a:lnTo>
                    <a:pt x="175260" y="24383"/>
                  </a:lnTo>
                  <a:lnTo>
                    <a:pt x="173736" y="25907"/>
                  </a:lnTo>
                  <a:lnTo>
                    <a:pt x="173736" y="62483"/>
                  </a:lnTo>
                  <a:lnTo>
                    <a:pt x="175260" y="62483"/>
                  </a:lnTo>
                  <a:lnTo>
                    <a:pt x="175260" y="25907"/>
                  </a:lnTo>
                  <a:lnTo>
                    <a:pt x="245364" y="25907"/>
                  </a:lnTo>
                  <a:lnTo>
                    <a:pt x="245364" y="24383"/>
                  </a:lnTo>
                  <a:close/>
                </a:path>
                <a:path w="733425" h="158750">
                  <a:moveTo>
                    <a:pt x="246888" y="1523"/>
                  </a:moveTo>
                  <a:lnTo>
                    <a:pt x="245364" y="1523"/>
                  </a:lnTo>
                  <a:lnTo>
                    <a:pt x="245364" y="25907"/>
                  </a:lnTo>
                  <a:lnTo>
                    <a:pt x="246888" y="24383"/>
                  </a:lnTo>
                  <a:lnTo>
                    <a:pt x="246888" y="1523"/>
                  </a:lnTo>
                  <a:close/>
                </a:path>
                <a:path w="733425" h="158750">
                  <a:moveTo>
                    <a:pt x="246888" y="24383"/>
                  </a:moveTo>
                  <a:lnTo>
                    <a:pt x="245364" y="25907"/>
                  </a:lnTo>
                  <a:lnTo>
                    <a:pt x="246888" y="25907"/>
                  </a:lnTo>
                  <a:lnTo>
                    <a:pt x="246888" y="24383"/>
                  </a:lnTo>
                  <a:close/>
                </a:path>
                <a:path w="733425" h="158750">
                  <a:moveTo>
                    <a:pt x="50292" y="24383"/>
                  </a:moveTo>
                  <a:lnTo>
                    <a:pt x="1524" y="24383"/>
                  </a:lnTo>
                  <a:lnTo>
                    <a:pt x="1524" y="25907"/>
                  </a:lnTo>
                  <a:lnTo>
                    <a:pt x="50292" y="25907"/>
                  </a:lnTo>
                  <a:lnTo>
                    <a:pt x="50292" y="156971"/>
                  </a:lnTo>
                  <a:lnTo>
                    <a:pt x="77724" y="156971"/>
                  </a:lnTo>
                  <a:lnTo>
                    <a:pt x="79248" y="155447"/>
                  </a:lnTo>
                  <a:lnTo>
                    <a:pt x="51816" y="155447"/>
                  </a:lnTo>
                  <a:lnTo>
                    <a:pt x="51816" y="25907"/>
                  </a:lnTo>
                  <a:lnTo>
                    <a:pt x="50292" y="24383"/>
                  </a:lnTo>
                  <a:close/>
                </a:path>
                <a:path w="733425" h="158750">
                  <a:moveTo>
                    <a:pt x="128016" y="24383"/>
                  </a:moveTo>
                  <a:lnTo>
                    <a:pt x="77724" y="24383"/>
                  </a:lnTo>
                  <a:lnTo>
                    <a:pt x="77724" y="155447"/>
                  </a:lnTo>
                  <a:lnTo>
                    <a:pt x="79248" y="155447"/>
                  </a:lnTo>
                  <a:lnTo>
                    <a:pt x="79248" y="25907"/>
                  </a:lnTo>
                  <a:lnTo>
                    <a:pt x="128016" y="25907"/>
                  </a:lnTo>
                  <a:lnTo>
                    <a:pt x="128016" y="24383"/>
                  </a:lnTo>
                  <a:close/>
                </a:path>
                <a:path w="733425" h="158750">
                  <a:moveTo>
                    <a:pt x="12954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5907"/>
                  </a:lnTo>
                  <a:lnTo>
                    <a:pt x="1524" y="25907"/>
                  </a:lnTo>
                  <a:lnTo>
                    <a:pt x="1524" y="1523"/>
                  </a:lnTo>
                  <a:lnTo>
                    <a:pt x="129540" y="1523"/>
                  </a:lnTo>
                  <a:lnTo>
                    <a:pt x="129540" y="0"/>
                  </a:lnTo>
                  <a:close/>
                </a:path>
                <a:path w="733425" h="158750">
                  <a:moveTo>
                    <a:pt x="129540" y="1523"/>
                  </a:moveTo>
                  <a:lnTo>
                    <a:pt x="128016" y="1523"/>
                  </a:lnTo>
                  <a:lnTo>
                    <a:pt x="128016" y="25907"/>
                  </a:lnTo>
                  <a:lnTo>
                    <a:pt x="129540" y="24383"/>
                  </a:lnTo>
                  <a:lnTo>
                    <a:pt x="129540" y="1523"/>
                  </a:lnTo>
                  <a:close/>
                </a:path>
                <a:path w="733425" h="158750">
                  <a:moveTo>
                    <a:pt x="129540" y="24383"/>
                  </a:moveTo>
                  <a:lnTo>
                    <a:pt x="128016" y="25907"/>
                  </a:lnTo>
                  <a:lnTo>
                    <a:pt x="129540" y="25907"/>
                  </a:lnTo>
                  <a:lnTo>
                    <a:pt x="129540" y="24383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45" name="object 29"/>
          <p:cNvGrpSpPr/>
          <p:nvPr/>
        </p:nvGrpSpPr>
        <p:grpSpPr>
          <a:xfrm>
            <a:off x="3432047" y="6466332"/>
            <a:ext cx="891540" cy="187960"/>
            <a:chOff x="3432047" y="6466332"/>
            <a:chExt cx="891540" cy="187960"/>
          </a:xfrm>
        </p:grpSpPr>
        <p:pic>
          <p:nvPicPr>
            <p:cNvPr id="2097300" name="object 30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3432047" y="6466332"/>
              <a:ext cx="437387" cy="187451"/>
            </a:xfrm>
            <a:prstGeom prst="rect"/>
          </p:spPr>
        </p:pic>
        <p:pic>
          <p:nvPicPr>
            <p:cNvPr id="2097301" name="object 31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3432047" y="6466332"/>
              <a:ext cx="437387" cy="187451"/>
            </a:xfrm>
            <a:prstGeom prst="rect"/>
          </p:spPr>
        </p:pic>
        <p:sp>
          <p:nvSpPr>
            <p:cNvPr id="1050608" name="object 32"/>
            <p:cNvSpPr/>
            <p:nvPr/>
          </p:nvSpPr>
          <p:spPr>
            <a:xfrm>
              <a:off x="3444239" y="6480047"/>
              <a:ext cx="411480" cy="161925"/>
            </a:xfrm>
            <a:custGeom>
              <a:avLst/>
              <a:ahLst/>
              <a:rect l="l" t="t" r="r" b="b"/>
              <a:pathLst>
                <a:path w="411479" h="161925">
                  <a:moveTo>
                    <a:pt x="211836" y="160019"/>
                  </a:moveTo>
                  <a:lnTo>
                    <a:pt x="195072" y="160019"/>
                  </a:lnTo>
                  <a:lnTo>
                    <a:pt x="202691" y="161543"/>
                  </a:lnTo>
                  <a:lnTo>
                    <a:pt x="211836" y="160019"/>
                  </a:lnTo>
                  <a:close/>
                </a:path>
                <a:path w="411479" h="161925">
                  <a:moveTo>
                    <a:pt x="155448" y="138683"/>
                  </a:moveTo>
                  <a:lnTo>
                    <a:pt x="188975" y="160019"/>
                  </a:lnTo>
                  <a:lnTo>
                    <a:pt x="202691" y="160019"/>
                  </a:lnTo>
                  <a:lnTo>
                    <a:pt x="195072" y="158495"/>
                  </a:lnTo>
                  <a:lnTo>
                    <a:pt x="188975" y="158495"/>
                  </a:lnTo>
                  <a:lnTo>
                    <a:pt x="181355" y="156971"/>
                  </a:lnTo>
                  <a:lnTo>
                    <a:pt x="175260" y="153923"/>
                  </a:lnTo>
                  <a:lnTo>
                    <a:pt x="170687" y="150875"/>
                  </a:lnTo>
                  <a:lnTo>
                    <a:pt x="164591" y="147827"/>
                  </a:lnTo>
                  <a:lnTo>
                    <a:pt x="155448" y="138683"/>
                  </a:lnTo>
                  <a:close/>
                </a:path>
                <a:path w="411479" h="161925">
                  <a:moveTo>
                    <a:pt x="245363" y="147827"/>
                  </a:moveTo>
                  <a:lnTo>
                    <a:pt x="233172" y="153923"/>
                  </a:lnTo>
                  <a:lnTo>
                    <a:pt x="225551" y="156971"/>
                  </a:lnTo>
                  <a:lnTo>
                    <a:pt x="219455" y="158495"/>
                  </a:lnTo>
                  <a:lnTo>
                    <a:pt x="211836" y="158495"/>
                  </a:lnTo>
                  <a:lnTo>
                    <a:pt x="202691" y="160019"/>
                  </a:lnTo>
                  <a:lnTo>
                    <a:pt x="219455" y="160019"/>
                  </a:lnTo>
                  <a:lnTo>
                    <a:pt x="227075" y="158495"/>
                  </a:lnTo>
                  <a:lnTo>
                    <a:pt x="233172" y="155447"/>
                  </a:lnTo>
                  <a:lnTo>
                    <a:pt x="240791" y="152399"/>
                  </a:lnTo>
                  <a:lnTo>
                    <a:pt x="245363" y="147827"/>
                  </a:lnTo>
                  <a:close/>
                </a:path>
                <a:path w="411479" h="161925">
                  <a:moveTo>
                    <a:pt x="265175" y="32003"/>
                  </a:moveTo>
                  <a:lnTo>
                    <a:pt x="263651" y="32003"/>
                  </a:lnTo>
                  <a:lnTo>
                    <a:pt x="268223" y="45719"/>
                  </a:lnTo>
                  <a:lnTo>
                    <a:pt x="272795" y="60959"/>
                  </a:lnTo>
                  <a:lnTo>
                    <a:pt x="272795" y="96011"/>
                  </a:lnTo>
                  <a:lnTo>
                    <a:pt x="271271" y="105155"/>
                  </a:lnTo>
                  <a:lnTo>
                    <a:pt x="268223" y="112775"/>
                  </a:lnTo>
                  <a:lnTo>
                    <a:pt x="266699" y="118871"/>
                  </a:lnTo>
                  <a:lnTo>
                    <a:pt x="263651" y="126491"/>
                  </a:lnTo>
                  <a:lnTo>
                    <a:pt x="254507" y="138683"/>
                  </a:lnTo>
                  <a:lnTo>
                    <a:pt x="245363" y="147827"/>
                  </a:lnTo>
                  <a:lnTo>
                    <a:pt x="251459" y="144779"/>
                  </a:lnTo>
                  <a:lnTo>
                    <a:pt x="265175" y="126491"/>
                  </a:lnTo>
                  <a:lnTo>
                    <a:pt x="268223" y="120395"/>
                  </a:lnTo>
                  <a:lnTo>
                    <a:pt x="269747" y="112775"/>
                  </a:lnTo>
                  <a:lnTo>
                    <a:pt x="272795" y="105155"/>
                  </a:lnTo>
                  <a:lnTo>
                    <a:pt x="274319" y="97535"/>
                  </a:lnTo>
                  <a:lnTo>
                    <a:pt x="274319" y="60959"/>
                  </a:lnTo>
                  <a:lnTo>
                    <a:pt x="269747" y="45719"/>
                  </a:lnTo>
                  <a:lnTo>
                    <a:pt x="265175" y="32003"/>
                  </a:lnTo>
                  <a:close/>
                </a:path>
                <a:path w="411479" h="161925">
                  <a:moveTo>
                    <a:pt x="156972" y="22859"/>
                  </a:moveTo>
                  <a:lnTo>
                    <a:pt x="147827" y="35051"/>
                  </a:lnTo>
                  <a:lnTo>
                    <a:pt x="138684" y="62483"/>
                  </a:lnTo>
                  <a:lnTo>
                    <a:pt x="138684" y="97535"/>
                  </a:lnTo>
                  <a:lnTo>
                    <a:pt x="141731" y="112775"/>
                  </a:lnTo>
                  <a:lnTo>
                    <a:pt x="147827" y="126491"/>
                  </a:lnTo>
                  <a:lnTo>
                    <a:pt x="155448" y="138683"/>
                  </a:lnTo>
                  <a:lnTo>
                    <a:pt x="149351" y="126491"/>
                  </a:lnTo>
                  <a:lnTo>
                    <a:pt x="143255" y="112775"/>
                  </a:lnTo>
                  <a:lnTo>
                    <a:pt x="140208" y="97535"/>
                  </a:lnTo>
                  <a:lnTo>
                    <a:pt x="140208" y="62483"/>
                  </a:lnTo>
                  <a:lnTo>
                    <a:pt x="140665" y="62483"/>
                  </a:lnTo>
                  <a:lnTo>
                    <a:pt x="144779" y="48767"/>
                  </a:lnTo>
                  <a:lnTo>
                    <a:pt x="149351" y="35051"/>
                  </a:lnTo>
                  <a:lnTo>
                    <a:pt x="156972" y="22859"/>
                  </a:lnTo>
                  <a:close/>
                </a:path>
                <a:path w="411479" h="161925">
                  <a:moveTo>
                    <a:pt x="214884" y="24383"/>
                  </a:moveTo>
                  <a:lnTo>
                    <a:pt x="196596" y="24383"/>
                  </a:lnTo>
                  <a:lnTo>
                    <a:pt x="188975" y="27431"/>
                  </a:lnTo>
                  <a:lnTo>
                    <a:pt x="182879" y="32003"/>
                  </a:lnTo>
                  <a:lnTo>
                    <a:pt x="181355" y="32003"/>
                  </a:lnTo>
                  <a:lnTo>
                    <a:pt x="176784" y="38100"/>
                  </a:lnTo>
                  <a:lnTo>
                    <a:pt x="176784" y="39624"/>
                  </a:lnTo>
                  <a:lnTo>
                    <a:pt x="172212" y="47243"/>
                  </a:lnTo>
                  <a:lnTo>
                    <a:pt x="169163" y="56387"/>
                  </a:lnTo>
                  <a:lnTo>
                    <a:pt x="167639" y="67055"/>
                  </a:lnTo>
                  <a:lnTo>
                    <a:pt x="166115" y="79247"/>
                  </a:lnTo>
                  <a:lnTo>
                    <a:pt x="169163" y="103631"/>
                  </a:lnTo>
                  <a:lnTo>
                    <a:pt x="195072" y="135635"/>
                  </a:lnTo>
                  <a:lnTo>
                    <a:pt x="202691" y="137159"/>
                  </a:lnTo>
                  <a:lnTo>
                    <a:pt x="213360" y="135635"/>
                  </a:lnTo>
                  <a:lnTo>
                    <a:pt x="202691" y="135635"/>
                  </a:lnTo>
                  <a:lnTo>
                    <a:pt x="195072" y="134111"/>
                  </a:lnTo>
                  <a:lnTo>
                    <a:pt x="187451" y="131063"/>
                  </a:lnTo>
                  <a:lnTo>
                    <a:pt x="188975" y="131063"/>
                  </a:lnTo>
                  <a:lnTo>
                    <a:pt x="181355" y="126491"/>
                  </a:lnTo>
                  <a:lnTo>
                    <a:pt x="182879" y="126491"/>
                  </a:lnTo>
                  <a:lnTo>
                    <a:pt x="176784" y="120395"/>
                  </a:lnTo>
                  <a:lnTo>
                    <a:pt x="173736" y="112775"/>
                  </a:lnTo>
                  <a:lnTo>
                    <a:pt x="170687" y="103631"/>
                  </a:lnTo>
                  <a:lnTo>
                    <a:pt x="167639" y="79247"/>
                  </a:lnTo>
                  <a:lnTo>
                    <a:pt x="169163" y="67055"/>
                  </a:lnTo>
                  <a:lnTo>
                    <a:pt x="188975" y="28955"/>
                  </a:lnTo>
                  <a:lnTo>
                    <a:pt x="196596" y="25907"/>
                  </a:lnTo>
                  <a:lnTo>
                    <a:pt x="218693" y="25907"/>
                  </a:lnTo>
                  <a:lnTo>
                    <a:pt x="214884" y="24383"/>
                  </a:lnTo>
                  <a:close/>
                </a:path>
                <a:path w="411479" h="161925">
                  <a:moveTo>
                    <a:pt x="228600" y="126491"/>
                  </a:moveTo>
                  <a:lnTo>
                    <a:pt x="220979" y="131063"/>
                  </a:lnTo>
                  <a:lnTo>
                    <a:pt x="213360" y="134111"/>
                  </a:lnTo>
                  <a:lnTo>
                    <a:pt x="202691" y="135635"/>
                  </a:lnTo>
                  <a:lnTo>
                    <a:pt x="213360" y="135635"/>
                  </a:lnTo>
                  <a:lnTo>
                    <a:pt x="220979" y="132587"/>
                  </a:lnTo>
                  <a:lnTo>
                    <a:pt x="222503" y="132587"/>
                  </a:lnTo>
                  <a:lnTo>
                    <a:pt x="228600" y="128015"/>
                  </a:lnTo>
                  <a:lnTo>
                    <a:pt x="228600" y="126491"/>
                  </a:lnTo>
                  <a:close/>
                </a:path>
                <a:path w="411479" h="161925">
                  <a:moveTo>
                    <a:pt x="218693" y="25907"/>
                  </a:moveTo>
                  <a:lnTo>
                    <a:pt x="214884" y="25907"/>
                  </a:lnTo>
                  <a:lnTo>
                    <a:pt x="222503" y="28955"/>
                  </a:lnTo>
                  <a:lnTo>
                    <a:pt x="230124" y="33527"/>
                  </a:lnTo>
                  <a:lnTo>
                    <a:pt x="228600" y="33527"/>
                  </a:lnTo>
                  <a:lnTo>
                    <a:pt x="234696" y="38100"/>
                  </a:lnTo>
                  <a:lnTo>
                    <a:pt x="239267" y="45719"/>
                  </a:lnTo>
                  <a:lnTo>
                    <a:pt x="242315" y="54863"/>
                  </a:lnTo>
                  <a:lnTo>
                    <a:pt x="245363" y="79247"/>
                  </a:lnTo>
                  <a:lnTo>
                    <a:pt x="242315" y="103631"/>
                  </a:lnTo>
                  <a:lnTo>
                    <a:pt x="239267" y="112775"/>
                  </a:lnTo>
                  <a:lnTo>
                    <a:pt x="234696" y="120395"/>
                  </a:lnTo>
                  <a:lnTo>
                    <a:pt x="228600" y="128015"/>
                  </a:lnTo>
                  <a:lnTo>
                    <a:pt x="234696" y="121919"/>
                  </a:lnTo>
                  <a:lnTo>
                    <a:pt x="240791" y="114299"/>
                  </a:lnTo>
                  <a:lnTo>
                    <a:pt x="243839" y="103631"/>
                  </a:lnTo>
                  <a:lnTo>
                    <a:pt x="245363" y="92963"/>
                  </a:lnTo>
                  <a:lnTo>
                    <a:pt x="246887" y="79247"/>
                  </a:lnTo>
                  <a:lnTo>
                    <a:pt x="245363" y="65531"/>
                  </a:lnTo>
                  <a:lnTo>
                    <a:pt x="224027" y="27431"/>
                  </a:lnTo>
                  <a:lnTo>
                    <a:pt x="222503" y="27431"/>
                  </a:lnTo>
                  <a:lnTo>
                    <a:pt x="218693" y="25907"/>
                  </a:lnTo>
                  <a:close/>
                </a:path>
                <a:path w="411479" h="161925">
                  <a:moveTo>
                    <a:pt x="140665" y="62483"/>
                  </a:moveTo>
                  <a:lnTo>
                    <a:pt x="140208" y="62483"/>
                  </a:lnTo>
                  <a:lnTo>
                    <a:pt x="140208" y="64007"/>
                  </a:lnTo>
                  <a:lnTo>
                    <a:pt x="140665" y="62483"/>
                  </a:lnTo>
                  <a:close/>
                </a:path>
                <a:path w="411479" h="161925">
                  <a:moveTo>
                    <a:pt x="224790" y="1524"/>
                  </a:moveTo>
                  <a:lnTo>
                    <a:pt x="220979" y="1524"/>
                  </a:lnTo>
                  <a:lnTo>
                    <a:pt x="228600" y="4571"/>
                  </a:lnTo>
                  <a:lnTo>
                    <a:pt x="234696" y="6095"/>
                  </a:lnTo>
                  <a:lnTo>
                    <a:pt x="246887" y="12191"/>
                  </a:lnTo>
                  <a:lnTo>
                    <a:pt x="256031" y="21336"/>
                  </a:lnTo>
                  <a:lnTo>
                    <a:pt x="263651" y="33527"/>
                  </a:lnTo>
                  <a:lnTo>
                    <a:pt x="263651" y="32003"/>
                  </a:lnTo>
                  <a:lnTo>
                    <a:pt x="265175" y="32003"/>
                  </a:lnTo>
                  <a:lnTo>
                    <a:pt x="257555" y="19812"/>
                  </a:lnTo>
                  <a:lnTo>
                    <a:pt x="251459" y="15239"/>
                  </a:lnTo>
                  <a:lnTo>
                    <a:pt x="246887" y="10667"/>
                  </a:lnTo>
                  <a:lnTo>
                    <a:pt x="234696" y="4571"/>
                  </a:lnTo>
                  <a:lnTo>
                    <a:pt x="228600" y="3047"/>
                  </a:lnTo>
                  <a:lnTo>
                    <a:pt x="224790" y="1524"/>
                  </a:lnTo>
                  <a:close/>
                </a:path>
                <a:path w="411479" h="161925">
                  <a:moveTo>
                    <a:pt x="172212" y="9143"/>
                  </a:moveTo>
                  <a:lnTo>
                    <a:pt x="166115" y="12191"/>
                  </a:lnTo>
                  <a:lnTo>
                    <a:pt x="161543" y="16763"/>
                  </a:lnTo>
                  <a:lnTo>
                    <a:pt x="156972" y="22859"/>
                  </a:lnTo>
                  <a:lnTo>
                    <a:pt x="161543" y="18287"/>
                  </a:lnTo>
                  <a:lnTo>
                    <a:pt x="167639" y="13715"/>
                  </a:lnTo>
                  <a:lnTo>
                    <a:pt x="172212" y="9143"/>
                  </a:lnTo>
                  <a:close/>
                </a:path>
                <a:path w="411479" h="161925">
                  <a:moveTo>
                    <a:pt x="220979" y="0"/>
                  </a:moveTo>
                  <a:lnTo>
                    <a:pt x="198120" y="0"/>
                  </a:lnTo>
                  <a:lnTo>
                    <a:pt x="190500" y="1524"/>
                  </a:lnTo>
                  <a:lnTo>
                    <a:pt x="178308" y="4571"/>
                  </a:lnTo>
                  <a:lnTo>
                    <a:pt x="172212" y="9143"/>
                  </a:lnTo>
                  <a:lnTo>
                    <a:pt x="178308" y="6095"/>
                  </a:lnTo>
                  <a:lnTo>
                    <a:pt x="190500" y="3047"/>
                  </a:lnTo>
                  <a:lnTo>
                    <a:pt x="198120" y="1524"/>
                  </a:lnTo>
                  <a:lnTo>
                    <a:pt x="224790" y="1524"/>
                  </a:lnTo>
                  <a:lnTo>
                    <a:pt x="220979" y="0"/>
                  </a:lnTo>
                  <a:close/>
                </a:path>
                <a:path w="411479" h="161925">
                  <a:moveTo>
                    <a:pt x="327284" y="62483"/>
                  </a:moveTo>
                  <a:lnTo>
                    <a:pt x="326135" y="62483"/>
                  </a:lnTo>
                  <a:lnTo>
                    <a:pt x="326135" y="64474"/>
                  </a:lnTo>
                  <a:lnTo>
                    <a:pt x="399287" y="160019"/>
                  </a:lnTo>
                  <a:lnTo>
                    <a:pt x="400811" y="160019"/>
                  </a:lnTo>
                  <a:lnTo>
                    <a:pt x="327284" y="62483"/>
                  </a:lnTo>
                  <a:close/>
                </a:path>
                <a:path w="411479" h="161925">
                  <a:moveTo>
                    <a:pt x="409955" y="158495"/>
                  </a:moveTo>
                  <a:lnTo>
                    <a:pt x="400811" y="158495"/>
                  </a:lnTo>
                  <a:lnTo>
                    <a:pt x="400811" y="160019"/>
                  </a:lnTo>
                  <a:lnTo>
                    <a:pt x="409955" y="160019"/>
                  </a:lnTo>
                  <a:lnTo>
                    <a:pt x="409955" y="158495"/>
                  </a:lnTo>
                  <a:close/>
                </a:path>
                <a:path w="411479" h="161925">
                  <a:moveTo>
                    <a:pt x="411479" y="3047"/>
                  </a:moveTo>
                  <a:lnTo>
                    <a:pt x="409955" y="3047"/>
                  </a:lnTo>
                  <a:lnTo>
                    <a:pt x="409955" y="160019"/>
                  </a:lnTo>
                  <a:lnTo>
                    <a:pt x="411479" y="158495"/>
                  </a:lnTo>
                  <a:lnTo>
                    <a:pt x="411479" y="3047"/>
                  </a:lnTo>
                  <a:close/>
                </a:path>
                <a:path w="411479" h="161925">
                  <a:moveTo>
                    <a:pt x="411479" y="158495"/>
                  </a:moveTo>
                  <a:lnTo>
                    <a:pt x="409955" y="160019"/>
                  </a:lnTo>
                  <a:lnTo>
                    <a:pt x="411479" y="160019"/>
                  </a:lnTo>
                  <a:lnTo>
                    <a:pt x="411479" y="158495"/>
                  </a:lnTo>
                  <a:close/>
                </a:path>
                <a:path w="411479" h="161925">
                  <a:moveTo>
                    <a:pt x="312419" y="1524"/>
                  </a:moveTo>
                  <a:lnTo>
                    <a:pt x="298703" y="1524"/>
                  </a:lnTo>
                  <a:lnTo>
                    <a:pt x="297179" y="3047"/>
                  </a:lnTo>
                  <a:lnTo>
                    <a:pt x="297179" y="158495"/>
                  </a:lnTo>
                  <a:lnTo>
                    <a:pt x="298703" y="158495"/>
                  </a:lnTo>
                  <a:lnTo>
                    <a:pt x="298703" y="3047"/>
                  </a:lnTo>
                  <a:lnTo>
                    <a:pt x="312419" y="3047"/>
                  </a:lnTo>
                  <a:lnTo>
                    <a:pt x="312419" y="1524"/>
                  </a:lnTo>
                  <a:close/>
                </a:path>
                <a:path w="411479" h="161925">
                  <a:moveTo>
                    <a:pt x="324611" y="156971"/>
                  </a:moveTo>
                  <a:lnTo>
                    <a:pt x="298703" y="156971"/>
                  </a:lnTo>
                  <a:lnTo>
                    <a:pt x="298703" y="158495"/>
                  </a:lnTo>
                  <a:lnTo>
                    <a:pt x="324611" y="158495"/>
                  </a:lnTo>
                  <a:lnTo>
                    <a:pt x="324611" y="156971"/>
                  </a:lnTo>
                  <a:close/>
                </a:path>
                <a:path w="411479" h="161925">
                  <a:moveTo>
                    <a:pt x="324611" y="62483"/>
                  </a:moveTo>
                  <a:lnTo>
                    <a:pt x="324611" y="158495"/>
                  </a:lnTo>
                  <a:lnTo>
                    <a:pt x="326135" y="158495"/>
                  </a:lnTo>
                  <a:lnTo>
                    <a:pt x="326135" y="64474"/>
                  </a:lnTo>
                  <a:lnTo>
                    <a:pt x="324611" y="62483"/>
                  </a:lnTo>
                  <a:close/>
                </a:path>
                <a:path w="411479" h="161925">
                  <a:moveTo>
                    <a:pt x="312419" y="3047"/>
                  </a:moveTo>
                  <a:lnTo>
                    <a:pt x="310895" y="3047"/>
                  </a:lnTo>
                  <a:lnTo>
                    <a:pt x="384047" y="97535"/>
                  </a:lnTo>
                  <a:lnTo>
                    <a:pt x="385571" y="97535"/>
                  </a:lnTo>
                  <a:lnTo>
                    <a:pt x="385571" y="96011"/>
                  </a:lnTo>
                  <a:lnTo>
                    <a:pt x="384047" y="96011"/>
                  </a:lnTo>
                  <a:lnTo>
                    <a:pt x="384047" y="94075"/>
                  </a:lnTo>
                  <a:lnTo>
                    <a:pt x="312419" y="3047"/>
                  </a:lnTo>
                  <a:close/>
                </a:path>
                <a:path w="411479" h="161925">
                  <a:moveTo>
                    <a:pt x="384047" y="94075"/>
                  </a:moveTo>
                  <a:lnTo>
                    <a:pt x="384047" y="96011"/>
                  </a:lnTo>
                  <a:lnTo>
                    <a:pt x="385571" y="96011"/>
                  </a:lnTo>
                  <a:lnTo>
                    <a:pt x="384047" y="94075"/>
                  </a:lnTo>
                  <a:close/>
                </a:path>
                <a:path w="411479" h="161925">
                  <a:moveTo>
                    <a:pt x="411479" y="1524"/>
                  </a:moveTo>
                  <a:lnTo>
                    <a:pt x="385571" y="1524"/>
                  </a:lnTo>
                  <a:lnTo>
                    <a:pt x="384047" y="3047"/>
                  </a:lnTo>
                  <a:lnTo>
                    <a:pt x="384047" y="94075"/>
                  </a:lnTo>
                  <a:lnTo>
                    <a:pt x="385571" y="96011"/>
                  </a:lnTo>
                  <a:lnTo>
                    <a:pt x="385571" y="3047"/>
                  </a:lnTo>
                  <a:lnTo>
                    <a:pt x="411479" y="3047"/>
                  </a:lnTo>
                  <a:lnTo>
                    <a:pt x="411479" y="1524"/>
                  </a:lnTo>
                  <a:close/>
                </a:path>
                <a:path w="411479" h="161925">
                  <a:moveTo>
                    <a:pt x="326135" y="60959"/>
                  </a:moveTo>
                  <a:lnTo>
                    <a:pt x="324611" y="60959"/>
                  </a:lnTo>
                  <a:lnTo>
                    <a:pt x="324611" y="62483"/>
                  </a:lnTo>
                  <a:lnTo>
                    <a:pt x="326135" y="64474"/>
                  </a:lnTo>
                  <a:lnTo>
                    <a:pt x="326135" y="62483"/>
                  </a:lnTo>
                  <a:lnTo>
                    <a:pt x="327284" y="62483"/>
                  </a:lnTo>
                  <a:lnTo>
                    <a:pt x="326135" y="60959"/>
                  </a:lnTo>
                  <a:close/>
                </a:path>
                <a:path w="411479" h="161925">
                  <a:moveTo>
                    <a:pt x="30104" y="62483"/>
                  </a:moveTo>
                  <a:lnTo>
                    <a:pt x="28955" y="62483"/>
                  </a:lnTo>
                  <a:lnTo>
                    <a:pt x="28955" y="64474"/>
                  </a:lnTo>
                  <a:lnTo>
                    <a:pt x="102108" y="160019"/>
                  </a:lnTo>
                  <a:lnTo>
                    <a:pt x="103631" y="160019"/>
                  </a:lnTo>
                  <a:lnTo>
                    <a:pt x="30104" y="62483"/>
                  </a:lnTo>
                  <a:close/>
                </a:path>
                <a:path w="411479" h="161925">
                  <a:moveTo>
                    <a:pt x="112775" y="158495"/>
                  </a:moveTo>
                  <a:lnTo>
                    <a:pt x="103631" y="158495"/>
                  </a:lnTo>
                  <a:lnTo>
                    <a:pt x="103631" y="160019"/>
                  </a:lnTo>
                  <a:lnTo>
                    <a:pt x="112775" y="160019"/>
                  </a:lnTo>
                  <a:lnTo>
                    <a:pt x="112775" y="158495"/>
                  </a:lnTo>
                  <a:close/>
                </a:path>
                <a:path w="411479" h="161925">
                  <a:moveTo>
                    <a:pt x="114300" y="3047"/>
                  </a:moveTo>
                  <a:lnTo>
                    <a:pt x="112775" y="3047"/>
                  </a:lnTo>
                  <a:lnTo>
                    <a:pt x="112775" y="160019"/>
                  </a:lnTo>
                  <a:lnTo>
                    <a:pt x="114300" y="158495"/>
                  </a:lnTo>
                  <a:lnTo>
                    <a:pt x="114300" y="3047"/>
                  </a:lnTo>
                  <a:close/>
                </a:path>
                <a:path w="411479" h="161925">
                  <a:moveTo>
                    <a:pt x="114300" y="158495"/>
                  </a:moveTo>
                  <a:lnTo>
                    <a:pt x="112775" y="160019"/>
                  </a:lnTo>
                  <a:lnTo>
                    <a:pt x="114300" y="160019"/>
                  </a:lnTo>
                  <a:lnTo>
                    <a:pt x="114300" y="158495"/>
                  </a:lnTo>
                  <a:close/>
                </a:path>
                <a:path w="411479" h="161925">
                  <a:moveTo>
                    <a:pt x="15239" y="1524"/>
                  </a:moveTo>
                  <a:lnTo>
                    <a:pt x="1524" y="1524"/>
                  </a:lnTo>
                  <a:lnTo>
                    <a:pt x="0" y="3047"/>
                  </a:lnTo>
                  <a:lnTo>
                    <a:pt x="0" y="158495"/>
                  </a:lnTo>
                  <a:lnTo>
                    <a:pt x="1524" y="158495"/>
                  </a:lnTo>
                  <a:lnTo>
                    <a:pt x="1524" y="3047"/>
                  </a:lnTo>
                  <a:lnTo>
                    <a:pt x="15239" y="3047"/>
                  </a:lnTo>
                  <a:lnTo>
                    <a:pt x="15239" y="1524"/>
                  </a:lnTo>
                  <a:close/>
                </a:path>
                <a:path w="411479" h="161925">
                  <a:moveTo>
                    <a:pt x="27431" y="156971"/>
                  </a:moveTo>
                  <a:lnTo>
                    <a:pt x="1524" y="156971"/>
                  </a:lnTo>
                  <a:lnTo>
                    <a:pt x="1524" y="158495"/>
                  </a:lnTo>
                  <a:lnTo>
                    <a:pt x="27431" y="158495"/>
                  </a:lnTo>
                  <a:lnTo>
                    <a:pt x="27431" y="156971"/>
                  </a:lnTo>
                  <a:close/>
                </a:path>
                <a:path w="411479" h="161925">
                  <a:moveTo>
                    <a:pt x="27431" y="62483"/>
                  </a:moveTo>
                  <a:lnTo>
                    <a:pt x="27431" y="158495"/>
                  </a:lnTo>
                  <a:lnTo>
                    <a:pt x="28955" y="158495"/>
                  </a:lnTo>
                  <a:lnTo>
                    <a:pt x="28955" y="64474"/>
                  </a:lnTo>
                  <a:lnTo>
                    <a:pt x="27431" y="62483"/>
                  </a:lnTo>
                  <a:close/>
                </a:path>
                <a:path w="411479" h="161925">
                  <a:moveTo>
                    <a:pt x="15239" y="3047"/>
                  </a:moveTo>
                  <a:lnTo>
                    <a:pt x="13715" y="3047"/>
                  </a:lnTo>
                  <a:lnTo>
                    <a:pt x="86867" y="97535"/>
                  </a:lnTo>
                  <a:lnTo>
                    <a:pt x="88391" y="97535"/>
                  </a:lnTo>
                  <a:lnTo>
                    <a:pt x="88391" y="96011"/>
                  </a:lnTo>
                  <a:lnTo>
                    <a:pt x="86867" y="96011"/>
                  </a:lnTo>
                  <a:lnTo>
                    <a:pt x="86867" y="94075"/>
                  </a:lnTo>
                  <a:lnTo>
                    <a:pt x="15239" y="3047"/>
                  </a:lnTo>
                  <a:close/>
                </a:path>
                <a:path w="411479" h="161925">
                  <a:moveTo>
                    <a:pt x="86867" y="94075"/>
                  </a:moveTo>
                  <a:lnTo>
                    <a:pt x="86867" y="96011"/>
                  </a:lnTo>
                  <a:lnTo>
                    <a:pt x="88391" y="96011"/>
                  </a:lnTo>
                  <a:lnTo>
                    <a:pt x="86867" y="94075"/>
                  </a:lnTo>
                  <a:close/>
                </a:path>
                <a:path w="411479" h="161925">
                  <a:moveTo>
                    <a:pt x="114300" y="1524"/>
                  </a:moveTo>
                  <a:lnTo>
                    <a:pt x="88391" y="1524"/>
                  </a:lnTo>
                  <a:lnTo>
                    <a:pt x="86867" y="3047"/>
                  </a:lnTo>
                  <a:lnTo>
                    <a:pt x="86867" y="94075"/>
                  </a:lnTo>
                  <a:lnTo>
                    <a:pt x="88391" y="96011"/>
                  </a:lnTo>
                  <a:lnTo>
                    <a:pt x="88391" y="3047"/>
                  </a:lnTo>
                  <a:lnTo>
                    <a:pt x="114300" y="3047"/>
                  </a:lnTo>
                  <a:lnTo>
                    <a:pt x="114300" y="1524"/>
                  </a:lnTo>
                  <a:close/>
                </a:path>
                <a:path w="411479" h="161925">
                  <a:moveTo>
                    <a:pt x="28955" y="60959"/>
                  </a:moveTo>
                  <a:lnTo>
                    <a:pt x="27431" y="60959"/>
                  </a:lnTo>
                  <a:lnTo>
                    <a:pt x="27431" y="62483"/>
                  </a:lnTo>
                  <a:lnTo>
                    <a:pt x="28955" y="64474"/>
                  </a:lnTo>
                  <a:lnTo>
                    <a:pt x="28955" y="62483"/>
                  </a:lnTo>
                  <a:lnTo>
                    <a:pt x="30104" y="62483"/>
                  </a:lnTo>
                  <a:lnTo>
                    <a:pt x="28955" y="60959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02" name="object 33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3883151" y="6562343"/>
              <a:ext cx="57912" cy="25908"/>
            </a:xfrm>
            <a:prstGeom prst="rect"/>
          </p:spPr>
        </p:pic>
        <p:sp>
          <p:nvSpPr>
            <p:cNvPr id="1050609" name="object 34"/>
            <p:cNvSpPr/>
            <p:nvPr/>
          </p:nvSpPr>
          <p:spPr>
            <a:xfrm>
              <a:off x="3883151" y="6562343"/>
              <a:ext cx="56515" cy="26034"/>
            </a:xfrm>
            <a:custGeom>
              <a:avLst/>
              <a:ahLst/>
              <a:rect l="l" t="t" r="r" b="b"/>
              <a:pathLst>
                <a:path w="56514" h="26034">
                  <a:moveTo>
                    <a:pt x="1524" y="0"/>
                  </a:moveTo>
                  <a:lnTo>
                    <a:pt x="0" y="1524"/>
                  </a:lnTo>
                  <a:lnTo>
                    <a:pt x="0" y="25908"/>
                  </a:lnTo>
                  <a:lnTo>
                    <a:pt x="56387" y="25908"/>
                  </a:lnTo>
                  <a:lnTo>
                    <a:pt x="56387" y="24384"/>
                  </a:lnTo>
                  <a:lnTo>
                    <a:pt x="1524" y="24384"/>
                  </a:lnTo>
                  <a:lnTo>
                    <a:pt x="1524" y="0"/>
                  </a:lnTo>
                  <a:close/>
                </a:path>
                <a:path w="56514" h="26034">
                  <a:moveTo>
                    <a:pt x="54863" y="0"/>
                  </a:moveTo>
                  <a:lnTo>
                    <a:pt x="54863" y="24384"/>
                  </a:lnTo>
                  <a:lnTo>
                    <a:pt x="56387" y="24384"/>
                  </a:lnTo>
                  <a:lnTo>
                    <a:pt x="56387" y="1524"/>
                  </a:lnTo>
                  <a:lnTo>
                    <a:pt x="54863" y="0"/>
                  </a:lnTo>
                  <a:close/>
                </a:path>
                <a:path w="56514" h="26034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0"/>
                  </a:lnTo>
                  <a:close/>
                </a:path>
                <a:path w="56514" h="26034">
                  <a:moveTo>
                    <a:pt x="54863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54863" y="1524"/>
                  </a:lnTo>
                  <a:lnTo>
                    <a:pt x="54863" y="0"/>
                  </a:lnTo>
                  <a:close/>
                </a:path>
                <a:path w="56514" h="26034">
                  <a:moveTo>
                    <a:pt x="56387" y="0"/>
                  </a:moveTo>
                  <a:lnTo>
                    <a:pt x="54863" y="0"/>
                  </a:lnTo>
                  <a:lnTo>
                    <a:pt x="56387" y="1524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03" name="object 35"/>
            <p:cNvPicPr>
              <a:picLocks/>
            </p:cNvPicPr>
            <p:nvPr/>
          </p:nvPicPr>
          <p:blipFill>
            <a:blip xmlns:r="http://schemas.openxmlformats.org/officeDocument/2006/relationships" r:embed="rId20" cstate="print"/>
            <a:stretch>
              <a:fillRect/>
            </a:stretch>
          </p:blipFill>
          <p:spPr>
            <a:xfrm>
              <a:off x="3939539" y="6466332"/>
              <a:ext cx="384047" cy="187451"/>
            </a:xfrm>
            <a:prstGeom prst="rect"/>
          </p:spPr>
        </p:pic>
        <p:pic>
          <p:nvPicPr>
            <p:cNvPr id="2097304" name="object 36"/>
            <p:cNvPicPr>
              <a:picLocks/>
            </p:cNvPicPr>
            <p:nvPr/>
          </p:nvPicPr>
          <p:blipFill>
            <a:blip xmlns:r="http://schemas.openxmlformats.org/officeDocument/2006/relationships" r:embed="rId21" cstate="print"/>
            <a:stretch>
              <a:fillRect/>
            </a:stretch>
          </p:blipFill>
          <p:spPr>
            <a:xfrm>
              <a:off x="3939539" y="6466332"/>
              <a:ext cx="384047" cy="187451"/>
            </a:xfrm>
            <a:prstGeom prst="rect"/>
          </p:spPr>
        </p:pic>
        <p:sp>
          <p:nvSpPr>
            <p:cNvPr id="1050610" name="object 37"/>
            <p:cNvSpPr/>
            <p:nvPr/>
          </p:nvSpPr>
          <p:spPr>
            <a:xfrm>
              <a:off x="3951731" y="6480047"/>
              <a:ext cx="358140" cy="161925"/>
            </a:xfrm>
            <a:custGeom>
              <a:avLst/>
              <a:ahLst/>
              <a:rect l="l" t="t" r="r" b="b"/>
              <a:pathLst>
                <a:path w="358139" h="161925">
                  <a:moveTo>
                    <a:pt x="246887" y="1524"/>
                  </a:moveTo>
                  <a:lnTo>
                    <a:pt x="147827" y="1524"/>
                  </a:lnTo>
                  <a:lnTo>
                    <a:pt x="146304" y="3047"/>
                  </a:lnTo>
                  <a:lnTo>
                    <a:pt x="146304" y="156971"/>
                  </a:lnTo>
                  <a:lnTo>
                    <a:pt x="147827" y="158495"/>
                  </a:lnTo>
                  <a:lnTo>
                    <a:pt x="245363" y="158495"/>
                  </a:lnTo>
                  <a:lnTo>
                    <a:pt x="245363" y="156971"/>
                  </a:lnTo>
                  <a:lnTo>
                    <a:pt x="147827" y="156971"/>
                  </a:lnTo>
                  <a:lnTo>
                    <a:pt x="147827" y="3047"/>
                  </a:lnTo>
                  <a:lnTo>
                    <a:pt x="246887" y="3047"/>
                  </a:lnTo>
                  <a:lnTo>
                    <a:pt x="246887" y="1524"/>
                  </a:lnTo>
                  <a:close/>
                </a:path>
                <a:path w="358139" h="161925">
                  <a:moveTo>
                    <a:pt x="243839" y="132587"/>
                  </a:moveTo>
                  <a:lnTo>
                    <a:pt x="243839" y="156971"/>
                  </a:lnTo>
                  <a:lnTo>
                    <a:pt x="245363" y="156971"/>
                  </a:lnTo>
                  <a:lnTo>
                    <a:pt x="245363" y="134111"/>
                  </a:lnTo>
                  <a:lnTo>
                    <a:pt x="243839" y="132587"/>
                  </a:lnTo>
                  <a:close/>
                </a:path>
                <a:path w="358139" h="161925">
                  <a:moveTo>
                    <a:pt x="175260" y="86867"/>
                  </a:moveTo>
                  <a:lnTo>
                    <a:pt x="173736" y="86867"/>
                  </a:lnTo>
                  <a:lnTo>
                    <a:pt x="173736" y="132587"/>
                  </a:lnTo>
                  <a:lnTo>
                    <a:pt x="175260" y="134111"/>
                  </a:lnTo>
                  <a:lnTo>
                    <a:pt x="243839" y="134111"/>
                  </a:lnTo>
                  <a:lnTo>
                    <a:pt x="243839" y="132587"/>
                  </a:lnTo>
                  <a:lnTo>
                    <a:pt x="175260" y="132587"/>
                  </a:lnTo>
                  <a:lnTo>
                    <a:pt x="175260" y="86867"/>
                  </a:lnTo>
                  <a:close/>
                </a:path>
                <a:path w="358139" h="161925">
                  <a:moveTo>
                    <a:pt x="245363" y="132587"/>
                  </a:moveTo>
                  <a:lnTo>
                    <a:pt x="243839" y="132587"/>
                  </a:lnTo>
                  <a:lnTo>
                    <a:pt x="245363" y="134111"/>
                  </a:lnTo>
                  <a:lnTo>
                    <a:pt x="245363" y="132587"/>
                  </a:lnTo>
                  <a:close/>
                </a:path>
                <a:path w="358139" h="161925">
                  <a:moveTo>
                    <a:pt x="225551" y="62483"/>
                  </a:moveTo>
                  <a:lnTo>
                    <a:pt x="175260" y="62483"/>
                  </a:lnTo>
                  <a:lnTo>
                    <a:pt x="175260" y="64007"/>
                  </a:lnTo>
                  <a:lnTo>
                    <a:pt x="225551" y="64007"/>
                  </a:lnTo>
                  <a:lnTo>
                    <a:pt x="225551" y="86867"/>
                  </a:lnTo>
                  <a:lnTo>
                    <a:pt x="175260" y="86867"/>
                  </a:lnTo>
                  <a:lnTo>
                    <a:pt x="175260" y="88391"/>
                  </a:lnTo>
                  <a:lnTo>
                    <a:pt x="225551" y="88391"/>
                  </a:lnTo>
                  <a:lnTo>
                    <a:pt x="227075" y="86867"/>
                  </a:lnTo>
                  <a:lnTo>
                    <a:pt x="227075" y="64007"/>
                  </a:lnTo>
                  <a:lnTo>
                    <a:pt x="225551" y="62483"/>
                  </a:lnTo>
                  <a:close/>
                </a:path>
                <a:path w="358139" h="161925">
                  <a:moveTo>
                    <a:pt x="245363" y="25907"/>
                  </a:moveTo>
                  <a:lnTo>
                    <a:pt x="175260" y="25907"/>
                  </a:lnTo>
                  <a:lnTo>
                    <a:pt x="173736" y="27431"/>
                  </a:lnTo>
                  <a:lnTo>
                    <a:pt x="173736" y="64007"/>
                  </a:lnTo>
                  <a:lnTo>
                    <a:pt x="175260" y="64007"/>
                  </a:lnTo>
                  <a:lnTo>
                    <a:pt x="175260" y="27431"/>
                  </a:lnTo>
                  <a:lnTo>
                    <a:pt x="245363" y="27431"/>
                  </a:lnTo>
                  <a:lnTo>
                    <a:pt x="245363" y="25907"/>
                  </a:lnTo>
                  <a:close/>
                </a:path>
                <a:path w="358139" h="161925">
                  <a:moveTo>
                    <a:pt x="246887" y="3047"/>
                  </a:moveTo>
                  <a:lnTo>
                    <a:pt x="245363" y="3047"/>
                  </a:lnTo>
                  <a:lnTo>
                    <a:pt x="245363" y="27431"/>
                  </a:lnTo>
                  <a:lnTo>
                    <a:pt x="246887" y="25907"/>
                  </a:lnTo>
                  <a:lnTo>
                    <a:pt x="246887" y="3047"/>
                  </a:lnTo>
                  <a:close/>
                </a:path>
                <a:path w="358139" h="161925">
                  <a:moveTo>
                    <a:pt x="246887" y="25907"/>
                  </a:moveTo>
                  <a:lnTo>
                    <a:pt x="245363" y="27431"/>
                  </a:lnTo>
                  <a:lnTo>
                    <a:pt x="246887" y="27431"/>
                  </a:lnTo>
                  <a:lnTo>
                    <a:pt x="246887" y="25907"/>
                  </a:lnTo>
                  <a:close/>
                </a:path>
                <a:path w="358139" h="161925">
                  <a:moveTo>
                    <a:pt x="50292" y="25907"/>
                  </a:moveTo>
                  <a:lnTo>
                    <a:pt x="1524" y="25907"/>
                  </a:lnTo>
                  <a:lnTo>
                    <a:pt x="1524" y="27431"/>
                  </a:lnTo>
                  <a:lnTo>
                    <a:pt x="50292" y="27431"/>
                  </a:lnTo>
                  <a:lnTo>
                    <a:pt x="50292" y="158495"/>
                  </a:lnTo>
                  <a:lnTo>
                    <a:pt x="77724" y="158495"/>
                  </a:lnTo>
                  <a:lnTo>
                    <a:pt x="79248" y="156971"/>
                  </a:lnTo>
                  <a:lnTo>
                    <a:pt x="51816" y="156971"/>
                  </a:lnTo>
                  <a:lnTo>
                    <a:pt x="51816" y="27431"/>
                  </a:lnTo>
                  <a:lnTo>
                    <a:pt x="50292" y="25907"/>
                  </a:lnTo>
                  <a:close/>
                </a:path>
                <a:path w="358139" h="161925">
                  <a:moveTo>
                    <a:pt x="128016" y="25907"/>
                  </a:moveTo>
                  <a:lnTo>
                    <a:pt x="77724" y="25907"/>
                  </a:lnTo>
                  <a:lnTo>
                    <a:pt x="77724" y="156971"/>
                  </a:lnTo>
                  <a:lnTo>
                    <a:pt x="79248" y="156971"/>
                  </a:lnTo>
                  <a:lnTo>
                    <a:pt x="79248" y="27431"/>
                  </a:lnTo>
                  <a:lnTo>
                    <a:pt x="128016" y="27431"/>
                  </a:lnTo>
                  <a:lnTo>
                    <a:pt x="128016" y="25907"/>
                  </a:lnTo>
                  <a:close/>
                </a:path>
                <a:path w="358139" h="161925">
                  <a:moveTo>
                    <a:pt x="129539" y="1524"/>
                  </a:moveTo>
                  <a:lnTo>
                    <a:pt x="1524" y="1524"/>
                  </a:lnTo>
                  <a:lnTo>
                    <a:pt x="0" y="3047"/>
                  </a:lnTo>
                  <a:lnTo>
                    <a:pt x="0" y="27431"/>
                  </a:lnTo>
                  <a:lnTo>
                    <a:pt x="1524" y="27431"/>
                  </a:lnTo>
                  <a:lnTo>
                    <a:pt x="1524" y="3047"/>
                  </a:lnTo>
                  <a:lnTo>
                    <a:pt x="129539" y="3047"/>
                  </a:lnTo>
                  <a:lnTo>
                    <a:pt x="129539" y="1524"/>
                  </a:lnTo>
                  <a:close/>
                </a:path>
                <a:path w="358139" h="161925">
                  <a:moveTo>
                    <a:pt x="129539" y="3047"/>
                  </a:moveTo>
                  <a:lnTo>
                    <a:pt x="128016" y="3047"/>
                  </a:lnTo>
                  <a:lnTo>
                    <a:pt x="128016" y="27431"/>
                  </a:lnTo>
                  <a:lnTo>
                    <a:pt x="129539" y="25907"/>
                  </a:lnTo>
                  <a:lnTo>
                    <a:pt x="129539" y="3047"/>
                  </a:lnTo>
                  <a:close/>
                </a:path>
                <a:path w="358139" h="161925">
                  <a:moveTo>
                    <a:pt x="129539" y="25907"/>
                  </a:moveTo>
                  <a:lnTo>
                    <a:pt x="128016" y="27431"/>
                  </a:lnTo>
                  <a:lnTo>
                    <a:pt x="129539" y="27431"/>
                  </a:lnTo>
                  <a:lnTo>
                    <a:pt x="129539" y="25907"/>
                  </a:lnTo>
                  <a:close/>
                </a:path>
                <a:path w="358139" h="161925">
                  <a:moveTo>
                    <a:pt x="264067" y="148243"/>
                  </a:moveTo>
                  <a:lnTo>
                    <a:pt x="263651" y="149351"/>
                  </a:lnTo>
                  <a:lnTo>
                    <a:pt x="272796" y="155447"/>
                  </a:lnTo>
                  <a:lnTo>
                    <a:pt x="281939" y="158495"/>
                  </a:lnTo>
                  <a:lnTo>
                    <a:pt x="303275" y="161543"/>
                  </a:lnTo>
                  <a:lnTo>
                    <a:pt x="315467" y="160019"/>
                  </a:lnTo>
                  <a:lnTo>
                    <a:pt x="303275" y="160019"/>
                  </a:lnTo>
                  <a:lnTo>
                    <a:pt x="281939" y="156971"/>
                  </a:lnTo>
                  <a:lnTo>
                    <a:pt x="272796" y="153923"/>
                  </a:lnTo>
                  <a:lnTo>
                    <a:pt x="265938" y="149351"/>
                  </a:lnTo>
                  <a:lnTo>
                    <a:pt x="265175" y="149351"/>
                  </a:lnTo>
                  <a:lnTo>
                    <a:pt x="264067" y="148243"/>
                  </a:lnTo>
                  <a:close/>
                </a:path>
                <a:path w="358139" h="161925">
                  <a:moveTo>
                    <a:pt x="348995" y="141731"/>
                  </a:moveTo>
                  <a:lnTo>
                    <a:pt x="341375" y="147827"/>
                  </a:lnTo>
                  <a:lnTo>
                    <a:pt x="342899" y="147827"/>
                  </a:lnTo>
                  <a:lnTo>
                    <a:pt x="324611" y="156971"/>
                  </a:lnTo>
                  <a:lnTo>
                    <a:pt x="303275" y="160019"/>
                  </a:lnTo>
                  <a:lnTo>
                    <a:pt x="315467" y="160019"/>
                  </a:lnTo>
                  <a:lnTo>
                    <a:pt x="326135" y="158495"/>
                  </a:lnTo>
                  <a:lnTo>
                    <a:pt x="335279" y="153923"/>
                  </a:lnTo>
                  <a:lnTo>
                    <a:pt x="342899" y="149351"/>
                  </a:lnTo>
                  <a:lnTo>
                    <a:pt x="348995" y="141731"/>
                  </a:lnTo>
                  <a:close/>
                </a:path>
                <a:path w="358139" h="161925">
                  <a:moveTo>
                    <a:pt x="264109" y="148132"/>
                  </a:moveTo>
                  <a:lnTo>
                    <a:pt x="265175" y="149351"/>
                  </a:lnTo>
                  <a:lnTo>
                    <a:pt x="265328" y="148945"/>
                  </a:lnTo>
                  <a:lnTo>
                    <a:pt x="264109" y="148132"/>
                  </a:lnTo>
                  <a:close/>
                </a:path>
                <a:path w="358139" h="161925">
                  <a:moveTo>
                    <a:pt x="265328" y="148945"/>
                  </a:moveTo>
                  <a:lnTo>
                    <a:pt x="265175" y="149351"/>
                  </a:lnTo>
                  <a:lnTo>
                    <a:pt x="265938" y="149351"/>
                  </a:lnTo>
                  <a:lnTo>
                    <a:pt x="265328" y="148945"/>
                  </a:lnTo>
                  <a:close/>
                </a:path>
                <a:path w="358139" h="161925">
                  <a:moveTo>
                    <a:pt x="272796" y="124967"/>
                  </a:moveTo>
                  <a:lnTo>
                    <a:pt x="264109" y="148132"/>
                  </a:lnTo>
                  <a:lnTo>
                    <a:pt x="265328" y="148945"/>
                  </a:lnTo>
                  <a:lnTo>
                    <a:pt x="274079" y="125609"/>
                  </a:lnTo>
                  <a:lnTo>
                    <a:pt x="272796" y="124967"/>
                  </a:lnTo>
                  <a:close/>
                </a:path>
                <a:path w="358139" h="161925">
                  <a:moveTo>
                    <a:pt x="263651" y="147827"/>
                  </a:moveTo>
                  <a:lnTo>
                    <a:pt x="264067" y="148243"/>
                  </a:lnTo>
                  <a:lnTo>
                    <a:pt x="263651" y="147827"/>
                  </a:lnTo>
                  <a:close/>
                </a:path>
                <a:path w="358139" h="161925">
                  <a:moveTo>
                    <a:pt x="355091" y="106679"/>
                  </a:moveTo>
                  <a:lnTo>
                    <a:pt x="356615" y="117347"/>
                  </a:lnTo>
                  <a:lnTo>
                    <a:pt x="355091" y="126491"/>
                  </a:lnTo>
                  <a:lnTo>
                    <a:pt x="353567" y="134111"/>
                  </a:lnTo>
                  <a:lnTo>
                    <a:pt x="348995" y="141731"/>
                  </a:lnTo>
                  <a:lnTo>
                    <a:pt x="355091" y="135635"/>
                  </a:lnTo>
                  <a:lnTo>
                    <a:pt x="355091" y="134111"/>
                  </a:lnTo>
                  <a:lnTo>
                    <a:pt x="356615" y="126491"/>
                  </a:lnTo>
                  <a:lnTo>
                    <a:pt x="358139" y="117347"/>
                  </a:lnTo>
                  <a:lnTo>
                    <a:pt x="356833" y="108203"/>
                  </a:lnTo>
                  <a:lnTo>
                    <a:pt x="356615" y="108203"/>
                  </a:lnTo>
                  <a:lnTo>
                    <a:pt x="355091" y="106679"/>
                  </a:lnTo>
                  <a:close/>
                </a:path>
                <a:path w="358139" h="161925">
                  <a:moveTo>
                    <a:pt x="271272" y="67055"/>
                  </a:moveTo>
                  <a:lnTo>
                    <a:pt x="275844" y="73151"/>
                  </a:lnTo>
                  <a:lnTo>
                    <a:pt x="280416" y="76199"/>
                  </a:lnTo>
                  <a:lnTo>
                    <a:pt x="284988" y="80771"/>
                  </a:lnTo>
                  <a:lnTo>
                    <a:pt x="292608" y="83819"/>
                  </a:lnTo>
                  <a:lnTo>
                    <a:pt x="300227" y="88391"/>
                  </a:lnTo>
                  <a:lnTo>
                    <a:pt x="309372" y="92963"/>
                  </a:lnTo>
                  <a:lnTo>
                    <a:pt x="315467" y="97535"/>
                  </a:lnTo>
                  <a:lnTo>
                    <a:pt x="320039" y="100583"/>
                  </a:lnTo>
                  <a:lnTo>
                    <a:pt x="324611" y="105155"/>
                  </a:lnTo>
                  <a:lnTo>
                    <a:pt x="323087" y="105155"/>
                  </a:lnTo>
                  <a:lnTo>
                    <a:pt x="326135" y="108203"/>
                  </a:lnTo>
                  <a:lnTo>
                    <a:pt x="327659" y="111251"/>
                  </a:lnTo>
                  <a:lnTo>
                    <a:pt x="329183" y="115823"/>
                  </a:lnTo>
                  <a:lnTo>
                    <a:pt x="329183" y="123443"/>
                  </a:lnTo>
                  <a:lnTo>
                    <a:pt x="326135" y="129539"/>
                  </a:lnTo>
                  <a:lnTo>
                    <a:pt x="316991" y="134111"/>
                  </a:lnTo>
                  <a:lnTo>
                    <a:pt x="310895" y="135635"/>
                  </a:lnTo>
                  <a:lnTo>
                    <a:pt x="298704" y="135635"/>
                  </a:lnTo>
                  <a:lnTo>
                    <a:pt x="306324" y="137159"/>
                  </a:lnTo>
                  <a:lnTo>
                    <a:pt x="310895" y="137159"/>
                  </a:lnTo>
                  <a:lnTo>
                    <a:pt x="316991" y="135635"/>
                  </a:lnTo>
                  <a:lnTo>
                    <a:pt x="321563" y="134111"/>
                  </a:lnTo>
                  <a:lnTo>
                    <a:pt x="324611" y="132587"/>
                  </a:lnTo>
                  <a:lnTo>
                    <a:pt x="327659" y="129539"/>
                  </a:lnTo>
                  <a:lnTo>
                    <a:pt x="330707" y="123443"/>
                  </a:lnTo>
                  <a:lnTo>
                    <a:pt x="330707" y="114299"/>
                  </a:lnTo>
                  <a:lnTo>
                    <a:pt x="329183" y="111251"/>
                  </a:lnTo>
                  <a:lnTo>
                    <a:pt x="327659" y="106679"/>
                  </a:lnTo>
                  <a:lnTo>
                    <a:pt x="324611" y="103631"/>
                  </a:lnTo>
                  <a:lnTo>
                    <a:pt x="321563" y="99059"/>
                  </a:lnTo>
                  <a:lnTo>
                    <a:pt x="315467" y="96011"/>
                  </a:lnTo>
                  <a:lnTo>
                    <a:pt x="309372" y="91439"/>
                  </a:lnTo>
                  <a:lnTo>
                    <a:pt x="301751" y="86867"/>
                  </a:lnTo>
                  <a:lnTo>
                    <a:pt x="286512" y="79247"/>
                  </a:lnTo>
                  <a:lnTo>
                    <a:pt x="277368" y="73151"/>
                  </a:lnTo>
                  <a:lnTo>
                    <a:pt x="271272" y="67055"/>
                  </a:lnTo>
                  <a:close/>
                </a:path>
                <a:path w="358139" h="161925">
                  <a:moveTo>
                    <a:pt x="281939" y="129539"/>
                  </a:moveTo>
                  <a:lnTo>
                    <a:pt x="281939" y="131063"/>
                  </a:lnTo>
                  <a:lnTo>
                    <a:pt x="289560" y="134111"/>
                  </a:lnTo>
                  <a:lnTo>
                    <a:pt x="297180" y="135635"/>
                  </a:lnTo>
                  <a:lnTo>
                    <a:pt x="306324" y="135635"/>
                  </a:lnTo>
                  <a:lnTo>
                    <a:pt x="291084" y="132587"/>
                  </a:lnTo>
                  <a:lnTo>
                    <a:pt x="281939" y="129539"/>
                  </a:lnTo>
                  <a:close/>
                </a:path>
                <a:path w="358139" h="161925">
                  <a:moveTo>
                    <a:pt x="276225" y="124967"/>
                  </a:moveTo>
                  <a:lnTo>
                    <a:pt x="274320" y="124967"/>
                  </a:lnTo>
                  <a:lnTo>
                    <a:pt x="274079" y="125609"/>
                  </a:lnTo>
                  <a:lnTo>
                    <a:pt x="281939" y="129539"/>
                  </a:lnTo>
                  <a:lnTo>
                    <a:pt x="276225" y="124967"/>
                  </a:lnTo>
                  <a:close/>
                </a:path>
                <a:path w="358139" h="161925">
                  <a:moveTo>
                    <a:pt x="274320" y="123443"/>
                  </a:moveTo>
                  <a:lnTo>
                    <a:pt x="272796" y="124967"/>
                  </a:lnTo>
                  <a:lnTo>
                    <a:pt x="274079" y="125609"/>
                  </a:lnTo>
                  <a:lnTo>
                    <a:pt x="274320" y="124967"/>
                  </a:lnTo>
                  <a:lnTo>
                    <a:pt x="276225" y="124967"/>
                  </a:lnTo>
                  <a:lnTo>
                    <a:pt x="274320" y="123443"/>
                  </a:lnTo>
                  <a:close/>
                </a:path>
                <a:path w="358139" h="161925">
                  <a:moveTo>
                    <a:pt x="295656" y="51815"/>
                  </a:moveTo>
                  <a:lnTo>
                    <a:pt x="298704" y="56387"/>
                  </a:lnTo>
                  <a:lnTo>
                    <a:pt x="307848" y="62483"/>
                  </a:lnTo>
                  <a:lnTo>
                    <a:pt x="313943" y="67055"/>
                  </a:lnTo>
                  <a:lnTo>
                    <a:pt x="320039" y="70103"/>
                  </a:lnTo>
                  <a:lnTo>
                    <a:pt x="327659" y="73151"/>
                  </a:lnTo>
                  <a:lnTo>
                    <a:pt x="333755" y="77723"/>
                  </a:lnTo>
                  <a:lnTo>
                    <a:pt x="342899" y="83819"/>
                  </a:lnTo>
                  <a:lnTo>
                    <a:pt x="348995" y="91439"/>
                  </a:lnTo>
                  <a:lnTo>
                    <a:pt x="353567" y="99059"/>
                  </a:lnTo>
                  <a:lnTo>
                    <a:pt x="356615" y="108203"/>
                  </a:lnTo>
                  <a:lnTo>
                    <a:pt x="356833" y="108203"/>
                  </a:lnTo>
                  <a:lnTo>
                    <a:pt x="335279" y="76199"/>
                  </a:lnTo>
                  <a:lnTo>
                    <a:pt x="329183" y="73151"/>
                  </a:lnTo>
                  <a:lnTo>
                    <a:pt x="321563" y="68579"/>
                  </a:lnTo>
                  <a:lnTo>
                    <a:pt x="313943" y="65531"/>
                  </a:lnTo>
                  <a:lnTo>
                    <a:pt x="307848" y="60959"/>
                  </a:lnTo>
                  <a:lnTo>
                    <a:pt x="298704" y="54863"/>
                  </a:lnTo>
                  <a:lnTo>
                    <a:pt x="295656" y="51815"/>
                  </a:lnTo>
                  <a:close/>
                </a:path>
                <a:path w="358139" h="161925">
                  <a:moveTo>
                    <a:pt x="277367" y="12192"/>
                  </a:moveTo>
                  <a:lnTo>
                    <a:pt x="271272" y="18287"/>
                  </a:lnTo>
                  <a:lnTo>
                    <a:pt x="266700" y="24383"/>
                  </a:lnTo>
                  <a:lnTo>
                    <a:pt x="266700" y="25907"/>
                  </a:lnTo>
                  <a:lnTo>
                    <a:pt x="263651" y="33527"/>
                  </a:lnTo>
                  <a:lnTo>
                    <a:pt x="263651" y="51815"/>
                  </a:lnTo>
                  <a:lnTo>
                    <a:pt x="266700" y="59435"/>
                  </a:lnTo>
                  <a:lnTo>
                    <a:pt x="271272" y="67055"/>
                  </a:lnTo>
                  <a:lnTo>
                    <a:pt x="272796" y="67055"/>
                  </a:lnTo>
                  <a:lnTo>
                    <a:pt x="268224" y="59435"/>
                  </a:lnTo>
                  <a:lnTo>
                    <a:pt x="265684" y="51815"/>
                  </a:lnTo>
                  <a:lnTo>
                    <a:pt x="265175" y="51815"/>
                  </a:lnTo>
                  <a:lnTo>
                    <a:pt x="265175" y="33527"/>
                  </a:lnTo>
                  <a:lnTo>
                    <a:pt x="268224" y="25907"/>
                  </a:lnTo>
                  <a:lnTo>
                    <a:pt x="272796" y="18287"/>
                  </a:lnTo>
                  <a:lnTo>
                    <a:pt x="277367" y="12192"/>
                  </a:lnTo>
                  <a:close/>
                </a:path>
                <a:path w="358139" h="161925">
                  <a:moveTo>
                    <a:pt x="265175" y="50291"/>
                  </a:moveTo>
                  <a:lnTo>
                    <a:pt x="265175" y="51815"/>
                  </a:lnTo>
                  <a:lnTo>
                    <a:pt x="265684" y="51815"/>
                  </a:lnTo>
                  <a:lnTo>
                    <a:pt x="265175" y="50291"/>
                  </a:lnTo>
                  <a:close/>
                </a:path>
                <a:path w="358139" h="161925">
                  <a:moveTo>
                    <a:pt x="320039" y="22859"/>
                  </a:moveTo>
                  <a:lnTo>
                    <a:pt x="306324" y="22859"/>
                  </a:lnTo>
                  <a:lnTo>
                    <a:pt x="303275" y="24383"/>
                  </a:lnTo>
                  <a:lnTo>
                    <a:pt x="298704" y="25907"/>
                  </a:lnTo>
                  <a:lnTo>
                    <a:pt x="295656" y="27431"/>
                  </a:lnTo>
                  <a:lnTo>
                    <a:pt x="292608" y="33527"/>
                  </a:lnTo>
                  <a:lnTo>
                    <a:pt x="291084" y="38100"/>
                  </a:lnTo>
                  <a:lnTo>
                    <a:pt x="291084" y="45719"/>
                  </a:lnTo>
                  <a:lnTo>
                    <a:pt x="292608" y="48767"/>
                  </a:lnTo>
                  <a:lnTo>
                    <a:pt x="295656" y="51815"/>
                  </a:lnTo>
                  <a:lnTo>
                    <a:pt x="294132" y="48767"/>
                  </a:lnTo>
                  <a:lnTo>
                    <a:pt x="292608" y="44195"/>
                  </a:lnTo>
                  <a:lnTo>
                    <a:pt x="292608" y="38100"/>
                  </a:lnTo>
                  <a:lnTo>
                    <a:pt x="297180" y="28955"/>
                  </a:lnTo>
                  <a:lnTo>
                    <a:pt x="303275" y="25907"/>
                  </a:lnTo>
                  <a:lnTo>
                    <a:pt x="307848" y="24383"/>
                  </a:lnTo>
                  <a:lnTo>
                    <a:pt x="320039" y="24383"/>
                  </a:lnTo>
                  <a:lnTo>
                    <a:pt x="320039" y="22859"/>
                  </a:lnTo>
                  <a:close/>
                </a:path>
                <a:path w="358139" h="161925">
                  <a:moveTo>
                    <a:pt x="320039" y="24383"/>
                  </a:moveTo>
                  <a:lnTo>
                    <a:pt x="318515" y="24383"/>
                  </a:lnTo>
                  <a:lnTo>
                    <a:pt x="327659" y="27431"/>
                  </a:lnTo>
                  <a:lnTo>
                    <a:pt x="326135" y="27431"/>
                  </a:lnTo>
                  <a:lnTo>
                    <a:pt x="333755" y="30479"/>
                  </a:lnTo>
                  <a:lnTo>
                    <a:pt x="341375" y="35051"/>
                  </a:lnTo>
                  <a:lnTo>
                    <a:pt x="342899" y="35051"/>
                  </a:lnTo>
                  <a:lnTo>
                    <a:pt x="342899" y="33527"/>
                  </a:lnTo>
                  <a:lnTo>
                    <a:pt x="341375" y="33527"/>
                  </a:lnTo>
                  <a:lnTo>
                    <a:pt x="341629" y="32765"/>
                  </a:lnTo>
                  <a:lnTo>
                    <a:pt x="335279" y="28955"/>
                  </a:lnTo>
                  <a:lnTo>
                    <a:pt x="327659" y="25907"/>
                  </a:lnTo>
                  <a:lnTo>
                    <a:pt x="320039" y="24383"/>
                  </a:lnTo>
                  <a:close/>
                </a:path>
                <a:path w="358139" h="161925">
                  <a:moveTo>
                    <a:pt x="341629" y="32765"/>
                  </a:moveTo>
                  <a:lnTo>
                    <a:pt x="341375" y="33527"/>
                  </a:lnTo>
                  <a:lnTo>
                    <a:pt x="342899" y="33527"/>
                  </a:lnTo>
                  <a:lnTo>
                    <a:pt x="341629" y="32765"/>
                  </a:lnTo>
                  <a:close/>
                </a:path>
                <a:path w="358139" h="161925">
                  <a:moveTo>
                    <a:pt x="350519" y="10667"/>
                  </a:moveTo>
                  <a:lnTo>
                    <a:pt x="348995" y="10667"/>
                  </a:lnTo>
                  <a:lnTo>
                    <a:pt x="341629" y="32765"/>
                  </a:lnTo>
                  <a:lnTo>
                    <a:pt x="342899" y="33527"/>
                  </a:lnTo>
                  <a:lnTo>
                    <a:pt x="350519" y="10667"/>
                  </a:lnTo>
                  <a:close/>
                </a:path>
                <a:path w="358139" h="161925">
                  <a:moveTo>
                    <a:pt x="323087" y="0"/>
                  </a:moveTo>
                  <a:lnTo>
                    <a:pt x="300227" y="0"/>
                  </a:lnTo>
                  <a:lnTo>
                    <a:pt x="292608" y="3047"/>
                  </a:lnTo>
                  <a:lnTo>
                    <a:pt x="283463" y="6095"/>
                  </a:lnTo>
                  <a:lnTo>
                    <a:pt x="277367" y="12192"/>
                  </a:lnTo>
                  <a:lnTo>
                    <a:pt x="284988" y="7619"/>
                  </a:lnTo>
                  <a:lnTo>
                    <a:pt x="292608" y="4571"/>
                  </a:lnTo>
                  <a:lnTo>
                    <a:pt x="301751" y="1524"/>
                  </a:lnTo>
                  <a:lnTo>
                    <a:pt x="333755" y="1524"/>
                  </a:lnTo>
                  <a:lnTo>
                    <a:pt x="323087" y="0"/>
                  </a:lnTo>
                  <a:close/>
                </a:path>
                <a:path w="358139" h="161925">
                  <a:moveTo>
                    <a:pt x="335279" y="1524"/>
                  </a:moveTo>
                  <a:lnTo>
                    <a:pt x="323087" y="1524"/>
                  </a:lnTo>
                  <a:lnTo>
                    <a:pt x="333755" y="3047"/>
                  </a:lnTo>
                  <a:lnTo>
                    <a:pt x="342899" y="6095"/>
                  </a:lnTo>
                  <a:lnTo>
                    <a:pt x="350519" y="10667"/>
                  </a:lnTo>
                  <a:lnTo>
                    <a:pt x="350519" y="9143"/>
                  </a:lnTo>
                  <a:lnTo>
                    <a:pt x="344423" y="6095"/>
                  </a:lnTo>
                  <a:lnTo>
                    <a:pt x="342899" y="4571"/>
                  </a:lnTo>
                  <a:lnTo>
                    <a:pt x="335279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11" name="object 38"/>
          <p:cNvSpPr txBox="1"/>
          <p:nvPr/>
        </p:nvSpPr>
        <p:spPr>
          <a:xfrm>
            <a:off x="1493519" y="5955791"/>
            <a:ext cx="4570730" cy="235388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965835">
              <a:lnSpc>
                <a:spcPct val="100000"/>
              </a:lnSpc>
              <a:spcBef>
                <a:spcPts val="131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160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15">
                <a:latin typeface="Trebuchet MS"/>
                <a:cs typeface="Trebuchet MS"/>
              </a:rPr>
              <a:t>k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ik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no</a:t>
            </a:r>
            <a:r>
              <a:rPr dirty="0" sz="1300" spc="-5">
                <a:latin typeface="Trebuchet MS"/>
                <a:cs typeface="Trebuchet MS"/>
              </a:rPr>
              <a:t>n-t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s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d</a:t>
            </a:r>
            <a:r>
              <a:rPr dirty="0" sz="1300" spc="-5">
                <a:latin typeface="Trebuchet MS"/>
                <a:cs typeface="Trebuchet MS"/>
              </a:rPr>
              <a:t>alah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</a:t>
            </a:r>
            <a:r>
              <a:rPr dirty="0" sz="1300" spc="-5">
                <a:latin typeface="Trebuchet MS"/>
                <a:cs typeface="Trebuchet MS"/>
              </a:rPr>
              <a:t>ilaian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ng  </a:t>
            </a:r>
            <a:r>
              <a:rPr dirty="0" sz="1300" spc="-10">
                <a:latin typeface="Trebuchet MS"/>
                <a:cs typeface="Trebuchet MS"/>
              </a:rPr>
              <a:t>prosedurnya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tidak sistematis sebagaimana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teknik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tes.</a:t>
            </a:r>
            <a:r>
              <a:rPr dirty="0" sz="1300" spc="-8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Akan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tetapi, </a:t>
            </a:r>
            <a:r>
              <a:rPr dirty="0" sz="1300" spc="-10">
                <a:latin typeface="Trebuchet MS"/>
                <a:cs typeface="Trebuchet MS"/>
              </a:rPr>
              <a:t>teknik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non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tes ini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dapat</a:t>
            </a:r>
            <a:r>
              <a:rPr dirty="0" sz="1300" spc="-10">
                <a:latin typeface="Trebuchet MS"/>
                <a:cs typeface="Trebuchet MS"/>
              </a:rPr>
              <a:t> dilakukan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untuk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memperoleh </a:t>
            </a:r>
            <a:r>
              <a:rPr dirty="0" sz="1300" spc="-5">
                <a:latin typeface="Trebuchet MS"/>
                <a:cs typeface="Trebuchet MS"/>
              </a:rPr>
              <a:t> gambaran</a:t>
            </a:r>
            <a:r>
              <a:rPr dirty="0" sz="1300" spc="-10">
                <a:latin typeface="Trebuchet MS"/>
                <a:cs typeface="Trebuchet MS"/>
              </a:rPr>
              <a:t> mengenai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karakteristik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minat,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sikap,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atau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kepribadian</a:t>
            </a:r>
            <a:r>
              <a:rPr dirty="0" sz="1300" spc="3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siswa.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Berdasarkan </a:t>
            </a:r>
            <a:r>
              <a:rPr dirty="0" sz="1300" spc="-37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cara </a:t>
            </a:r>
            <a:r>
              <a:rPr dirty="0" sz="1300" spc="-5">
                <a:latin typeface="Trebuchet MS"/>
                <a:cs typeface="Trebuchet MS"/>
              </a:rPr>
              <a:t>pelaksanaannya,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teknik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non-tes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dikelompokkan</a:t>
            </a:r>
            <a:r>
              <a:rPr dirty="0" sz="1300" spc="3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sebagai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berikut.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50612" name="object 39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grpSp>
        <p:nvGrpSpPr>
          <p:cNvPr id="147" name="object 3"/>
          <p:cNvGrpSpPr/>
          <p:nvPr/>
        </p:nvGrpSpPr>
        <p:grpSpPr>
          <a:xfrm>
            <a:off x="1741932" y="1793748"/>
            <a:ext cx="1411605" cy="204470"/>
            <a:chOff x="1741932" y="1793748"/>
            <a:chExt cx="1411605" cy="204470"/>
          </a:xfrm>
        </p:grpSpPr>
        <p:pic>
          <p:nvPicPr>
            <p:cNvPr id="2097306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41932" y="1793748"/>
              <a:ext cx="726947" cy="204215"/>
            </a:xfrm>
            <a:prstGeom prst="rect"/>
          </p:spPr>
        </p:pic>
        <p:pic>
          <p:nvPicPr>
            <p:cNvPr id="2097307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741932" y="1793748"/>
              <a:ext cx="726947" cy="204215"/>
            </a:xfrm>
            <a:prstGeom prst="rect"/>
          </p:spPr>
        </p:pic>
        <p:sp>
          <p:nvSpPr>
            <p:cNvPr id="1050613" name="object 6"/>
            <p:cNvSpPr/>
            <p:nvPr/>
          </p:nvSpPr>
          <p:spPr>
            <a:xfrm>
              <a:off x="1754123" y="1805939"/>
              <a:ext cx="702945" cy="180340"/>
            </a:xfrm>
            <a:custGeom>
              <a:avLst/>
              <a:ahLst/>
              <a:rect l="l" t="t" r="r" b="b"/>
              <a:pathLst>
                <a:path w="702944" h="180339">
                  <a:moveTo>
                    <a:pt x="618743" y="1524"/>
                  </a:moveTo>
                  <a:lnTo>
                    <a:pt x="548639" y="175260"/>
                  </a:lnTo>
                  <a:lnTo>
                    <a:pt x="550163" y="176784"/>
                  </a:lnTo>
                  <a:lnTo>
                    <a:pt x="550163" y="175260"/>
                  </a:lnTo>
                  <a:lnTo>
                    <a:pt x="550760" y="175260"/>
                  </a:lnTo>
                  <a:lnTo>
                    <a:pt x="618743" y="1524"/>
                  </a:lnTo>
                  <a:close/>
                </a:path>
                <a:path w="702944" h="180339">
                  <a:moveTo>
                    <a:pt x="550760" y="175260"/>
                  </a:moveTo>
                  <a:lnTo>
                    <a:pt x="550163" y="175260"/>
                  </a:lnTo>
                  <a:lnTo>
                    <a:pt x="550163" y="176784"/>
                  </a:lnTo>
                  <a:lnTo>
                    <a:pt x="550760" y="175260"/>
                  </a:lnTo>
                  <a:close/>
                </a:path>
                <a:path w="702944" h="180339">
                  <a:moveTo>
                    <a:pt x="655319" y="140207"/>
                  </a:moveTo>
                  <a:lnTo>
                    <a:pt x="595883" y="140207"/>
                  </a:lnTo>
                  <a:lnTo>
                    <a:pt x="583691" y="175260"/>
                  </a:lnTo>
                  <a:lnTo>
                    <a:pt x="550760" y="175260"/>
                  </a:lnTo>
                  <a:lnTo>
                    <a:pt x="550163" y="176784"/>
                  </a:lnTo>
                  <a:lnTo>
                    <a:pt x="585215" y="176784"/>
                  </a:lnTo>
                  <a:lnTo>
                    <a:pt x="597407" y="141731"/>
                  </a:lnTo>
                  <a:lnTo>
                    <a:pt x="655916" y="141731"/>
                  </a:lnTo>
                  <a:lnTo>
                    <a:pt x="655319" y="140207"/>
                  </a:lnTo>
                  <a:close/>
                </a:path>
                <a:path w="702944" h="180339">
                  <a:moveTo>
                    <a:pt x="655916" y="141731"/>
                  </a:moveTo>
                  <a:lnTo>
                    <a:pt x="653795" y="141731"/>
                  </a:lnTo>
                  <a:lnTo>
                    <a:pt x="667511" y="176784"/>
                  </a:lnTo>
                  <a:lnTo>
                    <a:pt x="701039" y="176784"/>
                  </a:lnTo>
                  <a:lnTo>
                    <a:pt x="700430" y="175260"/>
                  </a:lnTo>
                  <a:lnTo>
                    <a:pt x="669035" y="175260"/>
                  </a:lnTo>
                  <a:lnTo>
                    <a:pt x="655916" y="141731"/>
                  </a:lnTo>
                  <a:close/>
                </a:path>
                <a:path w="702944" h="180339">
                  <a:moveTo>
                    <a:pt x="632459" y="0"/>
                  </a:moveTo>
                  <a:lnTo>
                    <a:pt x="618743" y="0"/>
                  </a:lnTo>
                  <a:lnTo>
                    <a:pt x="618743" y="1524"/>
                  </a:lnTo>
                  <a:lnTo>
                    <a:pt x="630935" y="1524"/>
                  </a:lnTo>
                  <a:lnTo>
                    <a:pt x="701039" y="176784"/>
                  </a:lnTo>
                  <a:lnTo>
                    <a:pt x="701039" y="175260"/>
                  </a:lnTo>
                  <a:lnTo>
                    <a:pt x="702563" y="175260"/>
                  </a:lnTo>
                  <a:lnTo>
                    <a:pt x="632459" y="1524"/>
                  </a:lnTo>
                  <a:lnTo>
                    <a:pt x="632459" y="0"/>
                  </a:lnTo>
                  <a:close/>
                </a:path>
                <a:path w="702944" h="180339">
                  <a:moveTo>
                    <a:pt x="702563" y="175260"/>
                  </a:moveTo>
                  <a:lnTo>
                    <a:pt x="701039" y="175260"/>
                  </a:lnTo>
                  <a:lnTo>
                    <a:pt x="701039" y="176784"/>
                  </a:lnTo>
                  <a:lnTo>
                    <a:pt x="702563" y="176784"/>
                  </a:lnTo>
                  <a:lnTo>
                    <a:pt x="702563" y="175260"/>
                  </a:lnTo>
                  <a:close/>
                </a:path>
                <a:path w="702944" h="180339">
                  <a:moveTo>
                    <a:pt x="626363" y="53340"/>
                  </a:moveTo>
                  <a:lnTo>
                    <a:pt x="624839" y="53340"/>
                  </a:lnTo>
                  <a:lnTo>
                    <a:pt x="603503" y="117348"/>
                  </a:lnTo>
                  <a:lnTo>
                    <a:pt x="603503" y="118872"/>
                  </a:lnTo>
                  <a:lnTo>
                    <a:pt x="646175" y="118872"/>
                  </a:lnTo>
                  <a:lnTo>
                    <a:pt x="646175" y="117348"/>
                  </a:lnTo>
                  <a:lnTo>
                    <a:pt x="605027" y="117348"/>
                  </a:lnTo>
                  <a:lnTo>
                    <a:pt x="625573" y="57178"/>
                  </a:lnTo>
                  <a:lnTo>
                    <a:pt x="624839" y="54864"/>
                  </a:lnTo>
                  <a:lnTo>
                    <a:pt x="626835" y="54864"/>
                  </a:lnTo>
                  <a:lnTo>
                    <a:pt x="626363" y="53340"/>
                  </a:lnTo>
                  <a:close/>
                </a:path>
                <a:path w="702944" h="180339">
                  <a:moveTo>
                    <a:pt x="626835" y="54864"/>
                  </a:moveTo>
                  <a:lnTo>
                    <a:pt x="626363" y="54864"/>
                  </a:lnTo>
                  <a:lnTo>
                    <a:pt x="625573" y="57178"/>
                  </a:lnTo>
                  <a:lnTo>
                    <a:pt x="644651" y="117348"/>
                  </a:lnTo>
                  <a:lnTo>
                    <a:pt x="646175" y="117348"/>
                  </a:lnTo>
                  <a:lnTo>
                    <a:pt x="626835" y="54864"/>
                  </a:lnTo>
                  <a:close/>
                </a:path>
                <a:path w="702944" h="180339">
                  <a:moveTo>
                    <a:pt x="626363" y="54864"/>
                  </a:moveTo>
                  <a:lnTo>
                    <a:pt x="624839" y="54864"/>
                  </a:lnTo>
                  <a:lnTo>
                    <a:pt x="625573" y="57178"/>
                  </a:lnTo>
                  <a:lnTo>
                    <a:pt x="626363" y="54864"/>
                  </a:lnTo>
                  <a:close/>
                </a:path>
                <a:path w="702944" h="180339">
                  <a:moveTo>
                    <a:pt x="134111" y="3048"/>
                  </a:moveTo>
                  <a:lnTo>
                    <a:pt x="132587" y="4572"/>
                  </a:lnTo>
                  <a:lnTo>
                    <a:pt x="132587" y="176784"/>
                  </a:lnTo>
                  <a:lnTo>
                    <a:pt x="163067" y="176784"/>
                  </a:lnTo>
                  <a:lnTo>
                    <a:pt x="164591" y="175260"/>
                  </a:lnTo>
                  <a:lnTo>
                    <a:pt x="134111" y="175260"/>
                  </a:lnTo>
                  <a:lnTo>
                    <a:pt x="134111" y="3048"/>
                  </a:lnTo>
                  <a:close/>
                </a:path>
                <a:path w="702944" h="180339">
                  <a:moveTo>
                    <a:pt x="183895" y="103631"/>
                  </a:moveTo>
                  <a:lnTo>
                    <a:pt x="182879" y="103631"/>
                  </a:lnTo>
                  <a:lnTo>
                    <a:pt x="182096" y="104742"/>
                  </a:lnTo>
                  <a:lnTo>
                    <a:pt x="230123" y="176784"/>
                  </a:lnTo>
                  <a:lnTo>
                    <a:pt x="300227" y="176784"/>
                  </a:lnTo>
                  <a:lnTo>
                    <a:pt x="300758" y="175260"/>
                  </a:lnTo>
                  <a:lnTo>
                    <a:pt x="231647" y="175260"/>
                  </a:lnTo>
                  <a:lnTo>
                    <a:pt x="183895" y="103631"/>
                  </a:lnTo>
                  <a:close/>
                </a:path>
                <a:path w="702944" h="180339">
                  <a:moveTo>
                    <a:pt x="370928" y="141731"/>
                  </a:moveTo>
                  <a:lnTo>
                    <a:pt x="368807" y="141731"/>
                  </a:lnTo>
                  <a:lnTo>
                    <a:pt x="382523" y="176784"/>
                  </a:lnTo>
                  <a:lnTo>
                    <a:pt x="416051" y="176784"/>
                  </a:lnTo>
                  <a:lnTo>
                    <a:pt x="415442" y="175260"/>
                  </a:lnTo>
                  <a:lnTo>
                    <a:pt x="384047" y="175260"/>
                  </a:lnTo>
                  <a:lnTo>
                    <a:pt x="370928" y="141731"/>
                  </a:lnTo>
                  <a:close/>
                </a:path>
                <a:path w="702944" h="180339">
                  <a:moveTo>
                    <a:pt x="347471" y="0"/>
                  </a:moveTo>
                  <a:lnTo>
                    <a:pt x="333755" y="0"/>
                  </a:lnTo>
                  <a:lnTo>
                    <a:pt x="333755" y="1524"/>
                  </a:lnTo>
                  <a:lnTo>
                    <a:pt x="345947" y="1524"/>
                  </a:lnTo>
                  <a:lnTo>
                    <a:pt x="416051" y="176784"/>
                  </a:lnTo>
                  <a:lnTo>
                    <a:pt x="416051" y="175260"/>
                  </a:lnTo>
                  <a:lnTo>
                    <a:pt x="417575" y="175260"/>
                  </a:lnTo>
                  <a:lnTo>
                    <a:pt x="347471" y="1524"/>
                  </a:lnTo>
                  <a:lnTo>
                    <a:pt x="347471" y="0"/>
                  </a:lnTo>
                  <a:close/>
                </a:path>
                <a:path w="702944" h="180339">
                  <a:moveTo>
                    <a:pt x="417575" y="175260"/>
                  </a:moveTo>
                  <a:lnTo>
                    <a:pt x="416051" y="175260"/>
                  </a:lnTo>
                  <a:lnTo>
                    <a:pt x="416051" y="176784"/>
                  </a:lnTo>
                  <a:lnTo>
                    <a:pt x="417575" y="176784"/>
                  </a:lnTo>
                  <a:lnTo>
                    <a:pt x="417575" y="175260"/>
                  </a:lnTo>
                  <a:close/>
                </a:path>
                <a:path w="702944" h="180339">
                  <a:moveTo>
                    <a:pt x="182879" y="102107"/>
                  </a:moveTo>
                  <a:lnTo>
                    <a:pt x="181356" y="102107"/>
                  </a:lnTo>
                  <a:lnTo>
                    <a:pt x="163067" y="128016"/>
                  </a:lnTo>
                  <a:lnTo>
                    <a:pt x="163067" y="175260"/>
                  </a:lnTo>
                  <a:lnTo>
                    <a:pt x="164591" y="175260"/>
                  </a:lnTo>
                  <a:lnTo>
                    <a:pt x="164591" y="129540"/>
                  </a:lnTo>
                  <a:lnTo>
                    <a:pt x="182096" y="104742"/>
                  </a:lnTo>
                  <a:lnTo>
                    <a:pt x="181356" y="103631"/>
                  </a:lnTo>
                  <a:lnTo>
                    <a:pt x="183895" y="103631"/>
                  </a:lnTo>
                  <a:lnTo>
                    <a:pt x="182879" y="102107"/>
                  </a:lnTo>
                  <a:close/>
                </a:path>
                <a:path w="702944" h="180339">
                  <a:moveTo>
                    <a:pt x="202691" y="79248"/>
                  </a:moveTo>
                  <a:lnTo>
                    <a:pt x="265175" y="175260"/>
                  </a:lnTo>
                  <a:lnTo>
                    <a:pt x="266699" y="173736"/>
                  </a:lnTo>
                  <a:lnTo>
                    <a:pt x="265175" y="173736"/>
                  </a:lnTo>
                  <a:lnTo>
                    <a:pt x="265740" y="172319"/>
                  </a:lnTo>
                  <a:lnTo>
                    <a:pt x="202691" y="79248"/>
                  </a:lnTo>
                  <a:close/>
                </a:path>
                <a:path w="702944" h="180339">
                  <a:moveTo>
                    <a:pt x="370331" y="140207"/>
                  </a:moveTo>
                  <a:lnTo>
                    <a:pt x="310895" y="140207"/>
                  </a:lnTo>
                  <a:lnTo>
                    <a:pt x="298703" y="175260"/>
                  </a:lnTo>
                  <a:lnTo>
                    <a:pt x="300758" y="175260"/>
                  </a:lnTo>
                  <a:lnTo>
                    <a:pt x="312419" y="141731"/>
                  </a:lnTo>
                  <a:lnTo>
                    <a:pt x="370928" y="141731"/>
                  </a:lnTo>
                  <a:lnTo>
                    <a:pt x="370331" y="140207"/>
                  </a:lnTo>
                  <a:close/>
                </a:path>
                <a:path w="702944" h="180339">
                  <a:moveTo>
                    <a:pt x="265740" y="172319"/>
                  </a:moveTo>
                  <a:lnTo>
                    <a:pt x="265175" y="173736"/>
                  </a:lnTo>
                  <a:lnTo>
                    <a:pt x="266699" y="173736"/>
                  </a:lnTo>
                  <a:lnTo>
                    <a:pt x="265740" y="172319"/>
                  </a:lnTo>
                  <a:close/>
                </a:path>
                <a:path w="702944" h="180339">
                  <a:moveTo>
                    <a:pt x="333755" y="1524"/>
                  </a:moveTo>
                  <a:lnTo>
                    <a:pt x="265740" y="172319"/>
                  </a:lnTo>
                  <a:lnTo>
                    <a:pt x="266699" y="173736"/>
                  </a:lnTo>
                  <a:lnTo>
                    <a:pt x="333755" y="1524"/>
                  </a:lnTo>
                  <a:close/>
                </a:path>
                <a:path w="702944" h="180339">
                  <a:moveTo>
                    <a:pt x="341375" y="53340"/>
                  </a:moveTo>
                  <a:lnTo>
                    <a:pt x="339851" y="53340"/>
                  </a:lnTo>
                  <a:lnTo>
                    <a:pt x="318515" y="117348"/>
                  </a:lnTo>
                  <a:lnTo>
                    <a:pt x="318515" y="118872"/>
                  </a:lnTo>
                  <a:lnTo>
                    <a:pt x="361187" y="118872"/>
                  </a:lnTo>
                  <a:lnTo>
                    <a:pt x="361187" y="117348"/>
                  </a:lnTo>
                  <a:lnTo>
                    <a:pt x="320039" y="117348"/>
                  </a:lnTo>
                  <a:lnTo>
                    <a:pt x="340585" y="57178"/>
                  </a:lnTo>
                  <a:lnTo>
                    <a:pt x="339851" y="54864"/>
                  </a:lnTo>
                  <a:lnTo>
                    <a:pt x="341847" y="54864"/>
                  </a:lnTo>
                  <a:lnTo>
                    <a:pt x="341375" y="53340"/>
                  </a:lnTo>
                  <a:close/>
                </a:path>
                <a:path w="702944" h="180339">
                  <a:moveTo>
                    <a:pt x="341847" y="54864"/>
                  </a:moveTo>
                  <a:lnTo>
                    <a:pt x="341375" y="54864"/>
                  </a:lnTo>
                  <a:lnTo>
                    <a:pt x="340585" y="57178"/>
                  </a:lnTo>
                  <a:lnTo>
                    <a:pt x="359663" y="117348"/>
                  </a:lnTo>
                  <a:lnTo>
                    <a:pt x="361187" y="117348"/>
                  </a:lnTo>
                  <a:lnTo>
                    <a:pt x="341847" y="54864"/>
                  </a:lnTo>
                  <a:close/>
                </a:path>
                <a:path w="702944" h="180339">
                  <a:moveTo>
                    <a:pt x="182879" y="103631"/>
                  </a:moveTo>
                  <a:lnTo>
                    <a:pt x="181356" y="103631"/>
                  </a:lnTo>
                  <a:lnTo>
                    <a:pt x="182096" y="104742"/>
                  </a:lnTo>
                  <a:lnTo>
                    <a:pt x="182879" y="103631"/>
                  </a:lnTo>
                  <a:close/>
                </a:path>
                <a:path w="702944" h="180339">
                  <a:moveTo>
                    <a:pt x="163067" y="85344"/>
                  </a:moveTo>
                  <a:lnTo>
                    <a:pt x="163067" y="86868"/>
                  </a:lnTo>
                  <a:lnTo>
                    <a:pt x="164591" y="86868"/>
                  </a:lnTo>
                  <a:lnTo>
                    <a:pt x="163067" y="85344"/>
                  </a:lnTo>
                  <a:close/>
                </a:path>
                <a:path w="702944" h="180339">
                  <a:moveTo>
                    <a:pt x="164591" y="83178"/>
                  </a:moveTo>
                  <a:lnTo>
                    <a:pt x="163067" y="85344"/>
                  </a:lnTo>
                  <a:lnTo>
                    <a:pt x="164591" y="86868"/>
                  </a:lnTo>
                  <a:lnTo>
                    <a:pt x="164591" y="83178"/>
                  </a:lnTo>
                  <a:close/>
                </a:path>
                <a:path w="702944" h="180339">
                  <a:moveTo>
                    <a:pt x="256031" y="3048"/>
                  </a:moveTo>
                  <a:lnTo>
                    <a:pt x="220979" y="3048"/>
                  </a:lnTo>
                  <a:lnTo>
                    <a:pt x="164591" y="83178"/>
                  </a:lnTo>
                  <a:lnTo>
                    <a:pt x="164591" y="86868"/>
                  </a:lnTo>
                  <a:lnTo>
                    <a:pt x="222503" y="4572"/>
                  </a:lnTo>
                  <a:lnTo>
                    <a:pt x="254965" y="4572"/>
                  </a:lnTo>
                  <a:lnTo>
                    <a:pt x="256031" y="3048"/>
                  </a:lnTo>
                  <a:close/>
                </a:path>
                <a:path w="702944" h="180339">
                  <a:moveTo>
                    <a:pt x="164591" y="3048"/>
                  </a:moveTo>
                  <a:lnTo>
                    <a:pt x="163067" y="3048"/>
                  </a:lnTo>
                  <a:lnTo>
                    <a:pt x="163067" y="85344"/>
                  </a:lnTo>
                  <a:lnTo>
                    <a:pt x="164591" y="83178"/>
                  </a:lnTo>
                  <a:lnTo>
                    <a:pt x="164591" y="3048"/>
                  </a:lnTo>
                  <a:close/>
                </a:path>
                <a:path w="702944" h="180339">
                  <a:moveTo>
                    <a:pt x="256031" y="3048"/>
                  </a:moveTo>
                  <a:lnTo>
                    <a:pt x="202691" y="79248"/>
                  </a:lnTo>
                  <a:lnTo>
                    <a:pt x="257555" y="4572"/>
                  </a:lnTo>
                  <a:lnTo>
                    <a:pt x="256031" y="4572"/>
                  </a:lnTo>
                  <a:lnTo>
                    <a:pt x="256031" y="3048"/>
                  </a:lnTo>
                  <a:close/>
                </a:path>
                <a:path w="702944" h="180339">
                  <a:moveTo>
                    <a:pt x="341375" y="54864"/>
                  </a:moveTo>
                  <a:lnTo>
                    <a:pt x="339851" y="54864"/>
                  </a:lnTo>
                  <a:lnTo>
                    <a:pt x="340585" y="57178"/>
                  </a:lnTo>
                  <a:lnTo>
                    <a:pt x="341375" y="54864"/>
                  </a:lnTo>
                  <a:close/>
                </a:path>
                <a:path w="702944" h="180339">
                  <a:moveTo>
                    <a:pt x="134111" y="3048"/>
                  </a:moveTo>
                  <a:lnTo>
                    <a:pt x="132587" y="3048"/>
                  </a:lnTo>
                  <a:lnTo>
                    <a:pt x="132587" y="4572"/>
                  </a:lnTo>
                  <a:lnTo>
                    <a:pt x="134111" y="3048"/>
                  </a:lnTo>
                  <a:close/>
                </a:path>
                <a:path w="702944" h="180339">
                  <a:moveTo>
                    <a:pt x="163067" y="3048"/>
                  </a:moveTo>
                  <a:lnTo>
                    <a:pt x="134111" y="3048"/>
                  </a:lnTo>
                  <a:lnTo>
                    <a:pt x="134111" y="4572"/>
                  </a:lnTo>
                  <a:lnTo>
                    <a:pt x="163067" y="4572"/>
                  </a:lnTo>
                  <a:lnTo>
                    <a:pt x="163067" y="3048"/>
                  </a:lnTo>
                  <a:close/>
                </a:path>
                <a:path w="702944" h="180339">
                  <a:moveTo>
                    <a:pt x="257555" y="3048"/>
                  </a:moveTo>
                  <a:lnTo>
                    <a:pt x="256031" y="3048"/>
                  </a:lnTo>
                  <a:lnTo>
                    <a:pt x="256031" y="4572"/>
                  </a:lnTo>
                  <a:lnTo>
                    <a:pt x="257555" y="4572"/>
                  </a:lnTo>
                  <a:lnTo>
                    <a:pt x="257555" y="3048"/>
                  </a:lnTo>
                  <a:close/>
                </a:path>
                <a:path w="702944" h="180339">
                  <a:moveTo>
                    <a:pt x="435863" y="3048"/>
                  </a:moveTo>
                  <a:lnTo>
                    <a:pt x="434339" y="4572"/>
                  </a:lnTo>
                  <a:lnTo>
                    <a:pt x="434339" y="176784"/>
                  </a:lnTo>
                  <a:lnTo>
                    <a:pt x="542543" y="176784"/>
                  </a:lnTo>
                  <a:lnTo>
                    <a:pt x="544067" y="175260"/>
                  </a:lnTo>
                  <a:lnTo>
                    <a:pt x="435863" y="175260"/>
                  </a:lnTo>
                  <a:lnTo>
                    <a:pt x="435863" y="3048"/>
                  </a:lnTo>
                  <a:close/>
                </a:path>
                <a:path w="702944" h="180339">
                  <a:moveTo>
                    <a:pt x="542543" y="147827"/>
                  </a:moveTo>
                  <a:lnTo>
                    <a:pt x="466343" y="147827"/>
                  </a:lnTo>
                  <a:lnTo>
                    <a:pt x="466343" y="149351"/>
                  </a:lnTo>
                  <a:lnTo>
                    <a:pt x="542543" y="149351"/>
                  </a:lnTo>
                  <a:lnTo>
                    <a:pt x="542543" y="175260"/>
                  </a:lnTo>
                  <a:lnTo>
                    <a:pt x="544067" y="175260"/>
                  </a:lnTo>
                  <a:lnTo>
                    <a:pt x="544067" y="149351"/>
                  </a:lnTo>
                  <a:lnTo>
                    <a:pt x="542543" y="147827"/>
                  </a:lnTo>
                  <a:close/>
                </a:path>
                <a:path w="702944" h="180339">
                  <a:moveTo>
                    <a:pt x="464819" y="147827"/>
                  </a:moveTo>
                  <a:lnTo>
                    <a:pt x="464819" y="149351"/>
                  </a:lnTo>
                  <a:lnTo>
                    <a:pt x="466343" y="149351"/>
                  </a:lnTo>
                  <a:lnTo>
                    <a:pt x="464819" y="147827"/>
                  </a:lnTo>
                  <a:close/>
                </a:path>
                <a:path w="702944" h="180339">
                  <a:moveTo>
                    <a:pt x="466343" y="3048"/>
                  </a:moveTo>
                  <a:lnTo>
                    <a:pt x="464819" y="3048"/>
                  </a:lnTo>
                  <a:lnTo>
                    <a:pt x="464819" y="147827"/>
                  </a:lnTo>
                  <a:lnTo>
                    <a:pt x="466343" y="149351"/>
                  </a:lnTo>
                  <a:lnTo>
                    <a:pt x="466343" y="3048"/>
                  </a:lnTo>
                  <a:close/>
                </a:path>
                <a:path w="702944" h="180339">
                  <a:moveTo>
                    <a:pt x="435863" y="3048"/>
                  </a:moveTo>
                  <a:lnTo>
                    <a:pt x="434339" y="3048"/>
                  </a:lnTo>
                  <a:lnTo>
                    <a:pt x="434339" y="4572"/>
                  </a:lnTo>
                  <a:lnTo>
                    <a:pt x="435863" y="3048"/>
                  </a:lnTo>
                  <a:close/>
                </a:path>
                <a:path w="702944" h="180339">
                  <a:moveTo>
                    <a:pt x="464819" y="3048"/>
                  </a:moveTo>
                  <a:lnTo>
                    <a:pt x="435863" y="3048"/>
                  </a:lnTo>
                  <a:lnTo>
                    <a:pt x="435863" y="4572"/>
                  </a:lnTo>
                  <a:lnTo>
                    <a:pt x="464819" y="4572"/>
                  </a:lnTo>
                  <a:lnTo>
                    <a:pt x="464819" y="3048"/>
                  </a:lnTo>
                  <a:close/>
                </a:path>
                <a:path w="702944" h="180339">
                  <a:moveTo>
                    <a:pt x="12191" y="138684"/>
                  </a:moveTo>
                  <a:lnTo>
                    <a:pt x="0" y="166116"/>
                  </a:lnTo>
                  <a:lnTo>
                    <a:pt x="0" y="167640"/>
                  </a:lnTo>
                  <a:lnTo>
                    <a:pt x="21335" y="176784"/>
                  </a:lnTo>
                  <a:lnTo>
                    <a:pt x="32003" y="178307"/>
                  </a:lnTo>
                  <a:lnTo>
                    <a:pt x="44195" y="179831"/>
                  </a:lnTo>
                  <a:lnTo>
                    <a:pt x="57911" y="178307"/>
                  </a:lnTo>
                  <a:lnTo>
                    <a:pt x="44195" y="178307"/>
                  </a:lnTo>
                  <a:lnTo>
                    <a:pt x="33527" y="176784"/>
                  </a:lnTo>
                  <a:lnTo>
                    <a:pt x="21335" y="175260"/>
                  </a:lnTo>
                  <a:lnTo>
                    <a:pt x="10667" y="170688"/>
                  </a:lnTo>
                  <a:lnTo>
                    <a:pt x="1523" y="166116"/>
                  </a:lnTo>
                  <a:lnTo>
                    <a:pt x="12884" y="140554"/>
                  </a:lnTo>
                  <a:lnTo>
                    <a:pt x="12191" y="140207"/>
                  </a:lnTo>
                  <a:lnTo>
                    <a:pt x="13106" y="139293"/>
                  </a:lnTo>
                  <a:lnTo>
                    <a:pt x="12191" y="138684"/>
                  </a:lnTo>
                  <a:close/>
                </a:path>
                <a:path w="702944" h="180339">
                  <a:moveTo>
                    <a:pt x="96011" y="156972"/>
                  </a:moveTo>
                  <a:lnTo>
                    <a:pt x="88391" y="164592"/>
                  </a:lnTo>
                  <a:lnTo>
                    <a:pt x="79247" y="170688"/>
                  </a:lnTo>
                  <a:lnTo>
                    <a:pt x="68579" y="175260"/>
                  </a:lnTo>
                  <a:lnTo>
                    <a:pt x="70103" y="175260"/>
                  </a:lnTo>
                  <a:lnTo>
                    <a:pt x="57911" y="176784"/>
                  </a:lnTo>
                  <a:lnTo>
                    <a:pt x="44195" y="178307"/>
                  </a:lnTo>
                  <a:lnTo>
                    <a:pt x="57911" y="178307"/>
                  </a:lnTo>
                  <a:lnTo>
                    <a:pt x="70103" y="176784"/>
                  </a:lnTo>
                  <a:lnTo>
                    <a:pt x="80771" y="172212"/>
                  </a:lnTo>
                  <a:lnTo>
                    <a:pt x="89915" y="166116"/>
                  </a:lnTo>
                  <a:lnTo>
                    <a:pt x="96011" y="158496"/>
                  </a:lnTo>
                  <a:lnTo>
                    <a:pt x="96011" y="156972"/>
                  </a:lnTo>
                  <a:close/>
                </a:path>
                <a:path w="702944" h="180339">
                  <a:moveTo>
                    <a:pt x="103631" y="140207"/>
                  </a:moveTo>
                  <a:lnTo>
                    <a:pt x="100583" y="149351"/>
                  </a:lnTo>
                  <a:lnTo>
                    <a:pt x="96012" y="158496"/>
                  </a:lnTo>
                  <a:lnTo>
                    <a:pt x="102107" y="150875"/>
                  </a:lnTo>
                  <a:lnTo>
                    <a:pt x="105156" y="141731"/>
                  </a:lnTo>
                  <a:lnTo>
                    <a:pt x="103631" y="141731"/>
                  </a:lnTo>
                  <a:lnTo>
                    <a:pt x="103631" y="140207"/>
                  </a:lnTo>
                  <a:close/>
                </a:path>
                <a:path w="702944" h="180339">
                  <a:moveTo>
                    <a:pt x="21335" y="144779"/>
                  </a:moveTo>
                  <a:lnTo>
                    <a:pt x="30479" y="149351"/>
                  </a:lnTo>
                  <a:lnTo>
                    <a:pt x="39623" y="152400"/>
                  </a:lnTo>
                  <a:lnTo>
                    <a:pt x="54863" y="152400"/>
                  </a:lnTo>
                  <a:lnTo>
                    <a:pt x="59435" y="150875"/>
                  </a:lnTo>
                  <a:lnTo>
                    <a:pt x="39623" y="150875"/>
                  </a:lnTo>
                  <a:lnTo>
                    <a:pt x="21335" y="144779"/>
                  </a:lnTo>
                  <a:close/>
                </a:path>
                <a:path w="702944" h="180339">
                  <a:moveTo>
                    <a:pt x="70103" y="143255"/>
                  </a:moveTo>
                  <a:lnTo>
                    <a:pt x="67056" y="146303"/>
                  </a:lnTo>
                  <a:lnTo>
                    <a:pt x="68579" y="146303"/>
                  </a:lnTo>
                  <a:lnTo>
                    <a:pt x="54863" y="150875"/>
                  </a:lnTo>
                  <a:lnTo>
                    <a:pt x="59435" y="150875"/>
                  </a:lnTo>
                  <a:lnTo>
                    <a:pt x="68579" y="147827"/>
                  </a:lnTo>
                  <a:lnTo>
                    <a:pt x="71627" y="144779"/>
                  </a:lnTo>
                  <a:lnTo>
                    <a:pt x="70103" y="144779"/>
                  </a:lnTo>
                  <a:lnTo>
                    <a:pt x="70103" y="143255"/>
                  </a:lnTo>
                  <a:close/>
                </a:path>
                <a:path w="702944" h="180339">
                  <a:moveTo>
                    <a:pt x="13367" y="139467"/>
                  </a:moveTo>
                  <a:lnTo>
                    <a:pt x="12884" y="140554"/>
                  </a:lnTo>
                  <a:lnTo>
                    <a:pt x="21335" y="144779"/>
                  </a:lnTo>
                  <a:lnTo>
                    <a:pt x="13367" y="139467"/>
                  </a:lnTo>
                  <a:close/>
                </a:path>
                <a:path w="702944" h="180339">
                  <a:moveTo>
                    <a:pt x="73151" y="140207"/>
                  </a:moveTo>
                  <a:lnTo>
                    <a:pt x="70103" y="144779"/>
                  </a:lnTo>
                  <a:lnTo>
                    <a:pt x="71627" y="144779"/>
                  </a:lnTo>
                  <a:lnTo>
                    <a:pt x="73151" y="141731"/>
                  </a:lnTo>
                  <a:lnTo>
                    <a:pt x="73151" y="140207"/>
                  </a:lnTo>
                  <a:close/>
                </a:path>
                <a:path w="702944" h="180339">
                  <a:moveTo>
                    <a:pt x="19811" y="85344"/>
                  </a:moveTo>
                  <a:lnTo>
                    <a:pt x="25907" y="89916"/>
                  </a:lnTo>
                  <a:lnTo>
                    <a:pt x="33527" y="94488"/>
                  </a:lnTo>
                  <a:lnTo>
                    <a:pt x="42671" y="99060"/>
                  </a:lnTo>
                  <a:lnTo>
                    <a:pt x="57911" y="108203"/>
                  </a:lnTo>
                  <a:lnTo>
                    <a:pt x="64007" y="112775"/>
                  </a:lnTo>
                  <a:lnTo>
                    <a:pt x="68579" y="117348"/>
                  </a:lnTo>
                  <a:lnTo>
                    <a:pt x="70103" y="120396"/>
                  </a:lnTo>
                  <a:lnTo>
                    <a:pt x="73151" y="124968"/>
                  </a:lnTo>
                  <a:lnTo>
                    <a:pt x="73151" y="128016"/>
                  </a:lnTo>
                  <a:lnTo>
                    <a:pt x="74675" y="132588"/>
                  </a:lnTo>
                  <a:lnTo>
                    <a:pt x="73151" y="137160"/>
                  </a:lnTo>
                  <a:lnTo>
                    <a:pt x="73151" y="141731"/>
                  </a:lnTo>
                  <a:lnTo>
                    <a:pt x="76200" y="132588"/>
                  </a:lnTo>
                  <a:lnTo>
                    <a:pt x="74675" y="128016"/>
                  </a:lnTo>
                  <a:lnTo>
                    <a:pt x="74675" y="123444"/>
                  </a:lnTo>
                  <a:lnTo>
                    <a:pt x="71627" y="120396"/>
                  </a:lnTo>
                  <a:lnTo>
                    <a:pt x="65531" y="111251"/>
                  </a:lnTo>
                  <a:lnTo>
                    <a:pt x="59435" y="106679"/>
                  </a:lnTo>
                  <a:lnTo>
                    <a:pt x="51815" y="102107"/>
                  </a:lnTo>
                  <a:lnTo>
                    <a:pt x="33527" y="92964"/>
                  </a:lnTo>
                  <a:lnTo>
                    <a:pt x="25907" y="88392"/>
                  </a:lnTo>
                  <a:lnTo>
                    <a:pt x="19811" y="85344"/>
                  </a:lnTo>
                  <a:close/>
                </a:path>
                <a:path w="702944" h="180339">
                  <a:moveTo>
                    <a:pt x="54863" y="25907"/>
                  </a:moveTo>
                  <a:lnTo>
                    <a:pt x="48767" y="25907"/>
                  </a:lnTo>
                  <a:lnTo>
                    <a:pt x="44195" y="27431"/>
                  </a:lnTo>
                  <a:lnTo>
                    <a:pt x="41147" y="28955"/>
                  </a:lnTo>
                  <a:lnTo>
                    <a:pt x="38100" y="32003"/>
                  </a:lnTo>
                  <a:lnTo>
                    <a:pt x="36575" y="32003"/>
                  </a:lnTo>
                  <a:lnTo>
                    <a:pt x="35051" y="35051"/>
                  </a:lnTo>
                  <a:lnTo>
                    <a:pt x="32003" y="38100"/>
                  </a:lnTo>
                  <a:lnTo>
                    <a:pt x="32003" y="42672"/>
                  </a:lnTo>
                  <a:lnTo>
                    <a:pt x="30479" y="47244"/>
                  </a:lnTo>
                  <a:lnTo>
                    <a:pt x="32003" y="50292"/>
                  </a:lnTo>
                  <a:lnTo>
                    <a:pt x="33527" y="54864"/>
                  </a:lnTo>
                  <a:lnTo>
                    <a:pt x="36575" y="59436"/>
                  </a:lnTo>
                  <a:lnTo>
                    <a:pt x="44195" y="67055"/>
                  </a:lnTo>
                  <a:lnTo>
                    <a:pt x="50291" y="70103"/>
                  </a:lnTo>
                  <a:lnTo>
                    <a:pt x="56387" y="74675"/>
                  </a:lnTo>
                  <a:lnTo>
                    <a:pt x="64007" y="77724"/>
                  </a:lnTo>
                  <a:lnTo>
                    <a:pt x="73151" y="82296"/>
                  </a:lnTo>
                  <a:lnTo>
                    <a:pt x="79247" y="86868"/>
                  </a:lnTo>
                  <a:lnTo>
                    <a:pt x="85343" y="89916"/>
                  </a:lnTo>
                  <a:lnTo>
                    <a:pt x="89915" y="94488"/>
                  </a:lnTo>
                  <a:lnTo>
                    <a:pt x="88391" y="94488"/>
                  </a:lnTo>
                  <a:lnTo>
                    <a:pt x="96011" y="102107"/>
                  </a:lnTo>
                  <a:lnTo>
                    <a:pt x="100583" y="109727"/>
                  </a:lnTo>
                  <a:lnTo>
                    <a:pt x="103631" y="120396"/>
                  </a:lnTo>
                  <a:lnTo>
                    <a:pt x="105156" y="131064"/>
                  </a:lnTo>
                  <a:lnTo>
                    <a:pt x="103631" y="141731"/>
                  </a:lnTo>
                  <a:lnTo>
                    <a:pt x="105156" y="141731"/>
                  </a:lnTo>
                  <a:lnTo>
                    <a:pt x="106679" y="131064"/>
                  </a:lnTo>
                  <a:lnTo>
                    <a:pt x="105156" y="120396"/>
                  </a:lnTo>
                  <a:lnTo>
                    <a:pt x="102107" y="109727"/>
                  </a:lnTo>
                  <a:lnTo>
                    <a:pt x="97535" y="100584"/>
                  </a:lnTo>
                  <a:lnTo>
                    <a:pt x="85343" y="88392"/>
                  </a:lnTo>
                  <a:lnTo>
                    <a:pt x="79247" y="85344"/>
                  </a:lnTo>
                  <a:lnTo>
                    <a:pt x="73151" y="80772"/>
                  </a:lnTo>
                  <a:lnTo>
                    <a:pt x="65531" y="77724"/>
                  </a:lnTo>
                  <a:lnTo>
                    <a:pt x="50291" y="68579"/>
                  </a:lnTo>
                  <a:lnTo>
                    <a:pt x="45719" y="65531"/>
                  </a:lnTo>
                  <a:lnTo>
                    <a:pt x="41147" y="60960"/>
                  </a:lnTo>
                  <a:lnTo>
                    <a:pt x="36575" y="57912"/>
                  </a:lnTo>
                  <a:lnTo>
                    <a:pt x="35559" y="54864"/>
                  </a:lnTo>
                  <a:lnTo>
                    <a:pt x="35051" y="54864"/>
                  </a:lnTo>
                  <a:lnTo>
                    <a:pt x="33527" y="50292"/>
                  </a:lnTo>
                  <a:lnTo>
                    <a:pt x="32003" y="47244"/>
                  </a:lnTo>
                  <a:lnTo>
                    <a:pt x="33527" y="42672"/>
                  </a:lnTo>
                  <a:lnTo>
                    <a:pt x="33527" y="39624"/>
                  </a:lnTo>
                  <a:lnTo>
                    <a:pt x="35559" y="36575"/>
                  </a:lnTo>
                  <a:lnTo>
                    <a:pt x="35051" y="36575"/>
                  </a:lnTo>
                  <a:lnTo>
                    <a:pt x="41147" y="30479"/>
                  </a:lnTo>
                  <a:lnTo>
                    <a:pt x="45719" y="28955"/>
                  </a:lnTo>
                  <a:lnTo>
                    <a:pt x="48767" y="27431"/>
                  </a:lnTo>
                  <a:lnTo>
                    <a:pt x="62483" y="27431"/>
                  </a:lnTo>
                  <a:lnTo>
                    <a:pt x="54863" y="25907"/>
                  </a:lnTo>
                  <a:close/>
                </a:path>
                <a:path w="702944" h="180339">
                  <a:moveTo>
                    <a:pt x="13106" y="139293"/>
                  </a:moveTo>
                  <a:lnTo>
                    <a:pt x="12191" y="140207"/>
                  </a:lnTo>
                  <a:lnTo>
                    <a:pt x="12884" y="140554"/>
                  </a:lnTo>
                  <a:lnTo>
                    <a:pt x="13367" y="139467"/>
                  </a:lnTo>
                  <a:lnTo>
                    <a:pt x="13106" y="139293"/>
                  </a:lnTo>
                  <a:close/>
                </a:path>
                <a:path w="702944" h="180339">
                  <a:moveTo>
                    <a:pt x="13715" y="138684"/>
                  </a:moveTo>
                  <a:lnTo>
                    <a:pt x="13106" y="139293"/>
                  </a:lnTo>
                  <a:lnTo>
                    <a:pt x="13367" y="139467"/>
                  </a:lnTo>
                  <a:lnTo>
                    <a:pt x="13715" y="138684"/>
                  </a:lnTo>
                  <a:close/>
                </a:path>
                <a:path w="702944" h="180339">
                  <a:moveTo>
                    <a:pt x="67056" y="0"/>
                  </a:moveTo>
                  <a:lnTo>
                    <a:pt x="53339" y="0"/>
                  </a:lnTo>
                  <a:lnTo>
                    <a:pt x="32003" y="3048"/>
                  </a:lnTo>
                  <a:lnTo>
                    <a:pt x="22859" y="7620"/>
                  </a:lnTo>
                  <a:lnTo>
                    <a:pt x="15239" y="13716"/>
                  </a:lnTo>
                  <a:lnTo>
                    <a:pt x="9143" y="19812"/>
                  </a:lnTo>
                  <a:lnTo>
                    <a:pt x="9143" y="21336"/>
                  </a:lnTo>
                  <a:lnTo>
                    <a:pt x="4571" y="28955"/>
                  </a:lnTo>
                  <a:lnTo>
                    <a:pt x="1523" y="38100"/>
                  </a:lnTo>
                  <a:lnTo>
                    <a:pt x="0" y="47244"/>
                  </a:lnTo>
                  <a:lnTo>
                    <a:pt x="1523" y="57912"/>
                  </a:lnTo>
                  <a:lnTo>
                    <a:pt x="4571" y="67055"/>
                  </a:lnTo>
                  <a:lnTo>
                    <a:pt x="9143" y="74675"/>
                  </a:lnTo>
                  <a:lnTo>
                    <a:pt x="15239" y="82296"/>
                  </a:lnTo>
                  <a:lnTo>
                    <a:pt x="19811" y="85344"/>
                  </a:lnTo>
                  <a:lnTo>
                    <a:pt x="16763" y="80772"/>
                  </a:lnTo>
                  <a:lnTo>
                    <a:pt x="10667" y="74675"/>
                  </a:lnTo>
                  <a:lnTo>
                    <a:pt x="6095" y="67055"/>
                  </a:lnTo>
                  <a:lnTo>
                    <a:pt x="3047" y="57912"/>
                  </a:lnTo>
                  <a:lnTo>
                    <a:pt x="1523" y="47244"/>
                  </a:lnTo>
                  <a:lnTo>
                    <a:pt x="3047" y="38100"/>
                  </a:lnTo>
                  <a:lnTo>
                    <a:pt x="33527" y="4572"/>
                  </a:lnTo>
                  <a:lnTo>
                    <a:pt x="53339" y="1524"/>
                  </a:lnTo>
                  <a:lnTo>
                    <a:pt x="73151" y="1524"/>
                  </a:lnTo>
                  <a:lnTo>
                    <a:pt x="67056" y="0"/>
                  </a:lnTo>
                  <a:close/>
                </a:path>
                <a:path w="702944" h="180339">
                  <a:moveTo>
                    <a:pt x="35051" y="53340"/>
                  </a:moveTo>
                  <a:lnTo>
                    <a:pt x="35051" y="54864"/>
                  </a:lnTo>
                  <a:lnTo>
                    <a:pt x="35559" y="54864"/>
                  </a:lnTo>
                  <a:lnTo>
                    <a:pt x="35051" y="53340"/>
                  </a:lnTo>
                  <a:close/>
                </a:path>
                <a:path w="702944" h="180339">
                  <a:moveTo>
                    <a:pt x="62483" y="27431"/>
                  </a:moveTo>
                  <a:lnTo>
                    <a:pt x="54863" y="27431"/>
                  </a:lnTo>
                  <a:lnTo>
                    <a:pt x="62483" y="28955"/>
                  </a:lnTo>
                  <a:lnTo>
                    <a:pt x="71627" y="30479"/>
                  </a:lnTo>
                  <a:lnTo>
                    <a:pt x="79247" y="33527"/>
                  </a:lnTo>
                  <a:lnTo>
                    <a:pt x="88391" y="39624"/>
                  </a:lnTo>
                  <a:lnTo>
                    <a:pt x="88391" y="38100"/>
                  </a:lnTo>
                  <a:lnTo>
                    <a:pt x="86867" y="38100"/>
                  </a:lnTo>
                  <a:lnTo>
                    <a:pt x="87203" y="37149"/>
                  </a:lnTo>
                  <a:lnTo>
                    <a:pt x="80771" y="32003"/>
                  </a:lnTo>
                  <a:lnTo>
                    <a:pt x="71627" y="28955"/>
                  </a:lnTo>
                  <a:lnTo>
                    <a:pt x="62483" y="27431"/>
                  </a:lnTo>
                  <a:close/>
                </a:path>
                <a:path w="702944" h="180339">
                  <a:moveTo>
                    <a:pt x="87203" y="37149"/>
                  </a:moveTo>
                  <a:lnTo>
                    <a:pt x="86867" y="38100"/>
                  </a:lnTo>
                  <a:lnTo>
                    <a:pt x="88391" y="38100"/>
                  </a:lnTo>
                  <a:lnTo>
                    <a:pt x="87203" y="37149"/>
                  </a:lnTo>
                  <a:close/>
                </a:path>
                <a:path w="702944" h="180339">
                  <a:moveTo>
                    <a:pt x="97535" y="12192"/>
                  </a:moveTo>
                  <a:lnTo>
                    <a:pt x="96011" y="12192"/>
                  </a:lnTo>
                  <a:lnTo>
                    <a:pt x="87203" y="37149"/>
                  </a:lnTo>
                  <a:lnTo>
                    <a:pt x="88391" y="38100"/>
                  </a:lnTo>
                  <a:lnTo>
                    <a:pt x="97535" y="12192"/>
                  </a:lnTo>
                  <a:close/>
                </a:path>
                <a:path w="702944" h="180339">
                  <a:moveTo>
                    <a:pt x="36575" y="35051"/>
                  </a:moveTo>
                  <a:lnTo>
                    <a:pt x="35051" y="36575"/>
                  </a:lnTo>
                  <a:lnTo>
                    <a:pt x="35559" y="36575"/>
                  </a:lnTo>
                  <a:lnTo>
                    <a:pt x="36575" y="35051"/>
                  </a:lnTo>
                  <a:close/>
                </a:path>
                <a:path w="702944" h="180339">
                  <a:moveTo>
                    <a:pt x="73151" y="1524"/>
                  </a:moveTo>
                  <a:lnTo>
                    <a:pt x="67056" y="1524"/>
                  </a:lnTo>
                  <a:lnTo>
                    <a:pt x="79247" y="4572"/>
                  </a:lnTo>
                  <a:lnTo>
                    <a:pt x="89915" y="7620"/>
                  </a:lnTo>
                  <a:lnTo>
                    <a:pt x="88391" y="7620"/>
                  </a:lnTo>
                  <a:lnTo>
                    <a:pt x="97535" y="12192"/>
                  </a:lnTo>
                  <a:lnTo>
                    <a:pt x="89915" y="6096"/>
                  </a:lnTo>
                  <a:lnTo>
                    <a:pt x="79247" y="3048"/>
                  </a:lnTo>
                  <a:lnTo>
                    <a:pt x="73151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08" name="object 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511551" y="1793748"/>
              <a:ext cx="641603" cy="204215"/>
            </a:xfrm>
            <a:prstGeom prst="rect"/>
          </p:spPr>
        </p:pic>
        <p:pic>
          <p:nvPicPr>
            <p:cNvPr id="2097309" name="object 8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511551" y="1793748"/>
              <a:ext cx="641603" cy="204215"/>
            </a:xfrm>
            <a:prstGeom prst="rect"/>
          </p:spPr>
        </p:pic>
        <p:sp>
          <p:nvSpPr>
            <p:cNvPr id="1050614" name="object 9"/>
            <p:cNvSpPr/>
            <p:nvPr/>
          </p:nvSpPr>
          <p:spPr>
            <a:xfrm>
              <a:off x="2523743" y="1805939"/>
              <a:ext cx="617220" cy="180340"/>
            </a:xfrm>
            <a:custGeom>
              <a:avLst/>
              <a:ahLst/>
              <a:rect l="l" t="t" r="r" b="b"/>
              <a:pathLst>
                <a:path w="617219" h="180339">
                  <a:moveTo>
                    <a:pt x="201167" y="3048"/>
                  </a:moveTo>
                  <a:lnTo>
                    <a:pt x="199643" y="4572"/>
                  </a:lnTo>
                  <a:lnTo>
                    <a:pt x="199643" y="176784"/>
                  </a:lnTo>
                  <a:lnTo>
                    <a:pt x="230123" y="176784"/>
                  </a:lnTo>
                  <a:lnTo>
                    <a:pt x="231647" y="175260"/>
                  </a:lnTo>
                  <a:lnTo>
                    <a:pt x="201167" y="175260"/>
                  </a:lnTo>
                  <a:lnTo>
                    <a:pt x="201167" y="3048"/>
                  </a:lnTo>
                  <a:close/>
                </a:path>
                <a:path w="617219" h="180339">
                  <a:moveTo>
                    <a:pt x="250951" y="103631"/>
                  </a:moveTo>
                  <a:lnTo>
                    <a:pt x="249935" y="103631"/>
                  </a:lnTo>
                  <a:lnTo>
                    <a:pt x="249152" y="104742"/>
                  </a:lnTo>
                  <a:lnTo>
                    <a:pt x="297179" y="176784"/>
                  </a:lnTo>
                  <a:lnTo>
                    <a:pt x="367283" y="176784"/>
                  </a:lnTo>
                  <a:lnTo>
                    <a:pt x="367814" y="175260"/>
                  </a:lnTo>
                  <a:lnTo>
                    <a:pt x="298703" y="175260"/>
                  </a:lnTo>
                  <a:lnTo>
                    <a:pt x="250951" y="103631"/>
                  </a:lnTo>
                  <a:close/>
                </a:path>
                <a:path w="617219" h="180339">
                  <a:moveTo>
                    <a:pt x="437984" y="141731"/>
                  </a:moveTo>
                  <a:lnTo>
                    <a:pt x="435863" y="141731"/>
                  </a:lnTo>
                  <a:lnTo>
                    <a:pt x="449579" y="176784"/>
                  </a:lnTo>
                  <a:lnTo>
                    <a:pt x="483107" y="176784"/>
                  </a:lnTo>
                  <a:lnTo>
                    <a:pt x="482498" y="175260"/>
                  </a:lnTo>
                  <a:lnTo>
                    <a:pt x="451103" y="175260"/>
                  </a:lnTo>
                  <a:lnTo>
                    <a:pt x="437984" y="141731"/>
                  </a:lnTo>
                  <a:close/>
                </a:path>
                <a:path w="617219" h="180339">
                  <a:moveTo>
                    <a:pt x="414527" y="0"/>
                  </a:moveTo>
                  <a:lnTo>
                    <a:pt x="400811" y="0"/>
                  </a:lnTo>
                  <a:lnTo>
                    <a:pt x="400811" y="1524"/>
                  </a:lnTo>
                  <a:lnTo>
                    <a:pt x="413003" y="1524"/>
                  </a:lnTo>
                  <a:lnTo>
                    <a:pt x="483107" y="176784"/>
                  </a:lnTo>
                  <a:lnTo>
                    <a:pt x="483107" y="175260"/>
                  </a:lnTo>
                  <a:lnTo>
                    <a:pt x="484631" y="175260"/>
                  </a:lnTo>
                  <a:lnTo>
                    <a:pt x="414527" y="1524"/>
                  </a:lnTo>
                  <a:lnTo>
                    <a:pt x="414527" y="0"/>
                  </a:lnTo>
                  <a:close/>
                </a:path>
                <a:path w="617219" h="180339">
                  <a:moveTo>
                    <a:pt x="484631" y="175260"/>
                  </a:moveTo>
                  <a:lnTo>
                    <a:pt x="483107" y="175260"/>
                  </a:lnTo>
                  <a:lnTo>
                    <a:pt x="483107" y="176784"/>
                  </a:lnTo>
                  <a:lnTo>
                    <a:pt x="484631" y="176784"/>
                  </a:lnTo>
                  <a:lnTo>
                    <a:pt x="484631" y="175260"/>
                  </a:lnTo>
                  <a:close/>
                </a:path>
                <a:path w="617219" h="180339">
                  <a:moveTo>
                    <a:pt x="249935" y="102107"/>
                  </a:moveTo>
                  <a:lnTo>
                    <a:pt x="248411" y="102107"/>
                  </a:lnTo>
                  <a:lnTo>
                    <a:pt x="230123" y="128016"/>
                  </a:lnTo>
                  <a:lnTo>
                    <a:pt x="230123" y="175260"/>
                  </a:lnTo>
                  <a:lnTo>
                    <a:pt x="231647" y="175260"/>
                  </a:lnTo>
                  <a:lnTo>
                    <a:pt x="231647" y="129540"/>
                  </a:lnTo>
                  <a:lnTo>
                    <a:pt x="249152" y="104742"/>
                  </a:lnTo>
                  <a:lnTo>
                    <a:pt x="248411" y="103631"/>
                  </a:lnTo>
                  <a:lnTo>
                    <a:pt x="250951" y="103631"/>
                  </a:lnTo>
                  <a:lnTo>
                    <a:pt x="249935" y="102107"/>
                  </a:lnTo>
                  <a:close/>
                </a:path>
                <a:path w="617219" h="180339">
                  <a:moveTo>
                    <a:pt x="269747" y="79248"/>
                  </a:moveTo>
                  <a:lnTo>
                    <a:pt x="332231" y="175260"/>
                  </a:lnTo>
                  <a:lnTo>
                    <a:pt x="333755" y="173736"/>
                  </a:lnTo>
                  <a:lnTo>
                    <a:pt x="332231" y="173736"/>
                  </a:lnTo>
                  <a:lnTo>
                    <a:pt x="332796" y="172319"/>
                  </a:lnTo>
                  <a:lnTo>
                    <a:pt x="269747" y="79248"/>
                  </a:lnTo>
                  <a:close/>
                </a:path>
                <a:path w="617219" h="180339">
                  <a:moveTo>
                    <a:pt x="437387" y="140207"/>
                  </a:moveTo>
                  <a:lnTo>
                    <a:pt x="377951" y="140207"/>
                  </a:lnTo>
                  <a:lnTo>
                    <a:pt x="365759" y="175260"/>
                  </a:lnTo>
                  <a:lnTo>
                    <a:pt x="367814" y="175260"/>
                  </a:lnTo>
                  <a:lnTo>
                    <a:pt x="379475" y="141731"/>
                  </a:lnTo>
                  <a:lnTo>
                    <a:pt x="437984" y="141731"/>
                  </a:lnTo>
                  <a:lnTo>
                    <a:pt x="437387" y="140207"/>
                  </a:lnTo>
                  <a:close/>
                </a:path>
                <a:path w="617219" h="180339">
                  <a:moveTo>
                    <a:pt x="332796" y="172319"/>
                  </a:moveTo>
                  <a:lnTo>
                    <a:pt x="332231" y="173736"/>
                  </a:lnTo>
                  <a:lnTo>
                    <a:pt x="333755" y="173736"/>
                  </a:lnTo>
                  <a:lnTo>
                    <a:pt x="332796" y="172319"/>
                  </a:lnTo>
                  <a:close/>
                </a:path>
                <a:path w="617219" h="180339">
                  <a:moveTo>
                    <a:pt x="400811" y="1524"/>
                  </a:moveTo>
                  <a:lnTo>
                    <a:pt x="332796" y="172319"/>
                  </a:lnTo>
                  <a:lnTo>
                    <a:pt x="333755" y="173736"/>
                  </a:lnTo>
                  <a:lnTo>
                    <a:pt x="400811" y="1524"/>
                  </a:lnTo>
                  <a:close/>
                </a:path>
                <a:path w="617219" h="180339">
                  <a:moveTo>
                    <a:pt x="408431" y="53340"/>
                  </a:moveTo>
                  <a:lnTo>
                    <a:pt x="406907" y="53340"/>
                  </a:lnTo>
                  <a:lnTo>
                    <a:pt x="385571" y="117348"/>
                  </a:lnTo>
                  <a:lnTo>
                    <a:pt x="385571" y="118872"/>
                  </a:lnTo>
                  <a:lnTo>
                    <a:pt x="428243" y="118872"/>
                  </a:lnTo>
                  <a:lnTo>
                    <a:pt x="428243" y="117348"/>
                  </a:lnTo>
                  <a:lnTo>
                    <a:pt x="387095" y="117348"/>
                  </a:lnTo>
                  <a:lnTo>
                    <a:pt x="407641" y="57178"/>
                  </a:lnTo>
                  <a:lnTo>
                    <a:pt x="406907" y="54864"/>
                  </a:lnTo>
                  <a:lnTo>
                    <a:pt x="408903" y="54864"/>
                  </a:lnTo>
                  <a:lnTo>
                    <a:pt x="408431" y="53340"/>
                  </a:lnTo>
                  <a:close/>
                </a:path>
                <a:path w="617219" h="180339">
                  <a:moveTo>
                    <a:pt x="408903" y="54864"/>
                  </a:moveTo>
                  <a:lnTo>
                    <a:pt x="408431" y="54864"/>
                  </a:lnTo>
                  <a:lnTo>
                    <a:pt x="407641" y="57178"/>
                  </a:lnTo>
                  <a:lnTo>
                    <a:pt x="426719" y="117348"/>
                  </a:lnTo>
                  <a:lnTo>
                    <a:pt x="428243" y="117348"/>
                  </a:lnTo>
                  <a:lnTo>
                    <a:pt x="408903" y="54864"/>
                  </a:lnTo>
                  <a:close/>
                </a:path>
                <a:path w="617219" h="180339">
                  <a:moveTo>
                    <a:pt x="249935" y="103631"/>
                  </a:moveTo>
                  <a:lnTo>
                    <a:pt x="248411" y="103631"/>
                  </a:lnTo>
                  <a:lnTo>
                    <a:pt x="249152" y="104742"/>
                  </a:lnTo>
                  <a:lnTo>
                    <a:pt x="249935" y="103631"/>
                  </a:lnTo>
                  <a:close/>
                </a:path>
                <a:path w="617219" h="180339">
                  <a:moveTo>
                    <a:pt x="230123" y="85344"/>
                  </a:moveTo>
                  <a:lnTo>
                    <a:pt x="230123" y="86868"/>
                  </a:lnTo>
                  <a:lnTo>
                    <a:pt x="231647" y="86868"/>
                  </a:lnTo>
                  <a:lnTo>
                    <a:pt x="230123" y="85344"/>
                  </a:lnTo>
                  <a:close/>
                </a:path>
                <a:path w="617219" h="180339">
                  <a:moveTo>
                    <a:pt x="231647" y="83178"/>
                  </a:moveTo>
                  <a:lnTo>
                    <a:pt x="230123" y="85344"/>
                  </a:lnTo>
                  <a:lnTo>
                    <a:pt x="231647" y="86868"/>
                  </a:lnTo>
                  <a:lnTo>
                    <a:pt x="231647" y="83178"/>
                  </a:lnTo>
                  <a:close/>
                </a:path>
                <a:path w="617219" h="180339">
                  <a:moveTo>
                    <a:pt x="323087" y="3048"/>
                  </a:moveTo>
                  <a:lnTo>
                    <a:pt x="288035" y="3048"/>
                  </a:lnTo>
                  <a:lnTo>
                    <a:pt x="231647" y="83178"/>
                  </a:lnTo>
                  <a:lnTo>
                    <a:pt x="231647" y="86868"/>
                  </a:lnTo>
                  <a:lnTo>
                    <a:pt x="289559" y="4572"/>
                  </a:lnTo>
                  <a:lnTo>
                    <a:pt x="322021" y="4572"/>
                  </a:lnTo>
                  <a:lnTo>
                    <a:pt x="323087" y="3048"/>
                  </a:lnTo>
                  <a:close/>
                </a:path>
                <a:path w="617219" h="180339">
                  <a:moveTo>
                    <a:pt x="231647" y="3048"/>
                  </a:moveTo>
                  <a:lnTo>
                    <a:pt x="230123" y="3048"/>
                  </a:lnTo>
                  <a:lnTo>
                    <a:pt x="230123" y="85344"/>
                  </a:lnTo>
                  <a:lnTo>
                    <a:pt x="231647" y="83178"/>
                  </a:lnTo>
                  <a:lnTo>
                    <a:pt x="231647" y="3048"/>
                  </a:lnTo>
                  <a:close/>
                </a:path>
                <a:path w="617219" h="180339">
                  <a:moveTo>
                    <a:pt x="323087" y="3048"/>
                  </a:moveTo>
                  <a:lnTo>
                    <a:pt x="269747" y="79248"/>
                  </a:lnTo>
                  <a:lnTo>
                    <a:pt x="324611" y="4572"/>
                  </a:lnTo>
                  <a:lnTo>
                    <a:pt x="323087" y="4572"/>
                  </a:lnTo>
                  <a:lnTo>
                    <a:pt x="323087" y="3048"/>
                  </a:lnTo>
                  <a:close/>
                </a:path>
                <a:path w="617219" h="180339">
                  <a:moveTo>
                    <a:pt x="408431" y="54864"/>
                  </a:moveTo>
                  <a:lnTo>
                    <a:pt x="406907" y="54864"/>
                  </a:lnTo>
                  <a:lnTo>
                    <a:pt x="407641" y="57178"/>
                  </a:lnTo>
                  <a:lnTo>
                    <a:pt x="408431" y="54864"/>
                  </a:lnTo>
                  <a:close/>
                </a:path>
                <a:path w="617219" h="180339">
                  <a:moveTo>
                    <a:pt x="201167" y="3048"/>
                  </a:moveTo>
                  <a:lnTo>
                    <a:pt x="199643" y="3048"/>
                  </a:lnTo>
                  <a:lnTo>
                    <a:pt x="199643" y="4572"/>
                  </a:lnTo>
                  <a:lnTo>
                    <a:pt x="201167" y="3048"/>
                  </a:lnTo>
                  <a:close/>
                </a:path>
                <a:path w="617219" h="180339">
                  <a:moveTo>
                    <a:pt x="230123" y="3048"/>
                  </a:moveTo>
                  <a:lnTo>
                    <a:pt x="201167" y="3048"/>
                  </a:lnTo>
                  <a:lnTo>
                    <a:pt x="201167" y="4572"/>
                  </a:lnTo>
                  <a:lnTo>
                    <a:pt x="230123" y="4572"/>
                  </a:lnTo>
                  <a:lnTo>
                    <a:pt x="230123" y="3048"/>
                  </a:lnTo>
                  <a:close/>
                </a:path>
                <a:path w="617219" h="180339">
                  <a:moveTo>
                    <a:pt x="324611" y="3048"/>
                  </a:moveTo>
                  <a:lnTo>
                    <a:pt x="323087" y="3048"/>
                  </a:lnTo>
                  <a:lnTo>
                    <a:pt x="323087" y="4572"/>
                  </a:lnTo>
                  <a:lnTo>
                    <a:pt x="324611" y="4572"/>
                  </a:lnTo>
                  <a:lnTo>
                    <a:pt x="324611" y="3048"/>
                  </a:lnTo>
                  <a:close/>
                </a:path>
                <a:path w="617219" h="180339">
                  <a:moveTo>
                    <a:pt x="525779" y="3048"/>
                  </a:moveTo>
                  <a:lnTo>
                    <a:pt x="501395" y="3048"/>
                  </a:lnTo>
                  <a:lnTo>
                    <a:pt x="501395" y="176784"/>
                  </a:lnTo>
                  <a:lnTo>
                    <a:pt x="531875" y="176784"/>
                  </a:lnTo>
                  <a:lnTo>
                    <a:pt x="533399" y="175260"/>
                  </a:lnTo>
                  <a:lnTo>
                    <a:pt x="502919" y="175260"/>
                  </a:lnTo>
                  <a:lnTo>
                    <a:pt x="502919" y="4572"/>
                  </a:lnTo>
                  <a:lnTo>
                    <a:pt x="521207" y="4572"/>
                  </a:lnTo>
                  <a:lnTo>
                    <a:pt x="525779" y="3048"/>
                  </a:lnTo>
                  <a:close/>
                </a:path>
                <a:path w="617219" h="180339">
                  <a:moveTo>
                    <a:pt x="531875" y="112775"/>
                  </a:moveTo>
                  <a:lnTo>
                    <a:pt x="531875" y="175260"/>
                  </a:lnTo>
                  <a:lnTo>
                    <a:pt x="533399" y="175260"/>
                  </a:lnTo>
                  <a:lnTo>
                    <a:pt x="533399" y="113080"/>
                  </a:lnTo>
                  <a:lnTo>
                    <a:pt x="531875" y="112775"/>
                  </a:lnTo>
                  <a:close/>
                </a:path>
                <a:path w="617219" h="180339">
                  <a:moveTo>
                    <a:pt x="588263" y="105155"/>
                  </a:moveTo>
                  <a:lnTo>
                    <a:pt x="576071" y="109727"/>
                  </a:lnTo>
                  <a:lnTo>
                    <a:pt x="562355" y="111251"/>
                  </a:lnTo>
                  <a:lnTo>
                    <a:pt x="545591" y="112775"/>
                  </a:lnTo>
                  <a:lnTo>
                    <a:pt x="533399" y="112775"/>
                  </a:lnTo>
                  <a:lnTo>
                    <a:pt x="533399" y="113080"/>
                  </a:lnTo>
                  <a:lnTo>
                    <a:pt x="539495" y="114300"/>
                  </a:lnTo>
                  <a:lnTo>
                    <a:pt x="545591" y="114300"/>
                  </a:lnTo>
                  <a:lnTo>
                    <a:pt x="562355" y="112775"/>
                  </a:lnTo>
                  <a:lnTo>
                    <a:pt x="576071" y="111251"/>
                  </a:lnTo>
                  <a:lnTo>
                    <a:pt x="588263" y="105155"/>
                  </a:lnTo>
                  <a:close/>
                </a:path>
                <a:path w="617219" h="180339">
                  <a:moveTo>
                    <a:pt x="531875" y="111251"/>
                  </a:moveTo>
                  <a:lnTo>
                    <a:pt x="531875" y="112775"/>
                  </a:lnTo>
                  <a:lnTo>
                    <a:pt x="533399" y="113080"/>
                  </a:lnTo>
                  <a:lnTo>
                    <a:pt x="533399" y="112775"/>
                  </a:lnTo>
                  <a:lnTo>
                    <a:pt x="539495" y="112775"/>
                  </a:lnTo>
                  <a:lnTo>
                    <a:pt x="531875" y="111251"/>
                  </a:lnTo>
                  <a:close/>
                </a:path>
                <a:path w="617219" h="180339">
                  <a:moveTo>
                    <a:pt x="565403" y="3048"/>
                  </a:moveTo>
                  <a:lnTo>
                    <a:pt x="547115" y="3048"/>
                  </a:lnTo>
                  <a:lnTo>
                    <a:pt x="556259" y="4572"/>
                  </a:lnTo>
                  <a:lnTo>
                    <a:pt x="565403" y="4572"/>
                  </a:lnTo>
                  <a:lnTo>
                    <a:pt x="573023" y="6096"/>
                  </a:lnTo>
                  <a:lnTo>
                    <a:pt x="579119" y="7620"/>
                  </a:lnTo>
                  <a:lnTo>
                    <a:pt x="585215" y="10668"/>
                  </a:lnTo>
                  <a:lnTo>
                    <a:pt x="591311" y="12192"/>
                  </a:lnTo>
                  <a:lnTo>
                    <a:pt x="595883" y="15240"/>
                  </a:lnTo>
                  <a:lnTo>
                    <a:pt x="600455" y="19812"/>
                  </a:lnTo>
                  <a:lnTo>
                    <a:pt x="605027" y="22860"/>
                  </a:lnTo>
                  <a:lnTo>
                    <a:pt x="611123" y="32003"/>
                  </a:lnTo>
                  <a:lnTo>
                    <a:pt x="612647" y="36575"/>
                  </a:lnTo>
                  <a:lnTo>
                    <a:pt x="614171" y="42672"/>
                  </a:lnTo>
                  <a:lnTo>
                    <a:pt x="614171" y="48768"/>
                  </a:lnTo>
                  <a:lnTo>
                    <a:pt x="615695" y="54864"/>
                  </a:lnTo>
                  <a:lnTo>
                    <a:pt x="597407" y="97536"/>
                  </a:lnTo>
                  <a:lnTo>
                    <a:pt x="588263" y="105155"/>
                  </a:lnTo>
                  <a:lnTo>
                    <a:pt x="598931" y="99060"/>
                  </a:lnTo>
                  <a:lnTo>
                    <a:pt x="606551" y="91440"/>
                  </a:lnTo>
                  <a:lnTo>
                    <a:pt x="612647" y="80772"/>
                  </a:lnTo>
                  <a:lnTo>
                    <a:pt x="615695" y="68579"/>
                  </a:lnTo>
                  <a:lnTo>
                    <a:pt x="617219" y="54864"/>
                  </a:lnTo>
                  <a:lnTo>
                    <a:pt x="615695" y="47244"/>
                  </a:lnTo>
                  <a:lnTo>
                    <a:pt x="615695" y="41148"/>
                  </a:lnTo>
                  <a:lnTo>
                    <a:pt x="614171" y="36575"/>
                  </a:lnTo>
                  <a:lnTo>
                    <a:pt x="611123" y="30479"/>
                  </a:lnTo>
                  <a:lnTo>
                    <a:pt x="609599" y="25907"/>
                  </a:lnTo>
                  <a:lnTo>
                    <a:pt x="606551" y="21336"/>
                  </a:lnTo>
                  <a:lnTo>
                    <a:pt x="605027" y="21336"/>
                  </a:lnTo>
                  <a:lnTo>
                    <a:pt x="597407" y="13716"/>
                  </a:lnTo>
                  <a:lnTo>
                    <a:pt x="592835" y="12192"/>
                  </a:lnTo>
                  <a:lnTo>
                    <a:pt x="586739" y="9144"/>
                  </a:lnTo>
                  <a:lnTo>
                    <a:pt x="579119" y="6096"/>
                  </a:lnTo>
                  <a:lnTo>
                    <a:pt x="573023" y="4572"/>
                  </a:lnTo>
                  <a:lnTo>
                    <a:pt x="565403" y="3048"/>
                  </a:lnTo>
                  <a:close/>
                </a:path>
                <a:path w="617219" h="180339">
                  <a:moveTo>
                    <a:pt x="551687" y="28955"/>
                  </a:moveTo>
                  <a:lnTo>
                    <a:pt x="531875" y="28955"/>
                  </a:lnTo>
                  <a:lnTo>
                    <a:pt x="531875" y="86868"/>
                  </a:lnTo>
                  <a:lnTo>
                    <a:pt x="554735" y="86868"/>
                  </a:lnTo>
                  <a:lnTo>
                    <a:pt x="562355" y="85344"/>
                  </a:lnTo>
                  <a:lnTo>
                    <a:pt x="533399" y="85344"/>
                  </a:lnTo>
                  <a:lnTo>
                    <a:pt x="533399" y="30479"/>
                  </a:lnTo>
                  <a:lnTo>
                    <a:pt x="560831" y="30479"/>
                  </a:lnTo>
                  <a:lnTo>
                    <a:pt x="551687" y="28955"/>
                  </a:lnTo>
                  <a:close/>
                </a:path>
                <a:path w="617219" h="180339">
                  <a:moveTo>
                    <a:pt x="574547" y="79248"/>
                  </a:moveTo>
                  <a:lnTo>
                    <a:pt x="568451" y="82296"/>
                  </a:lnTo>
                  <a:lnTo>
                    <a:pt x="562355" y="83820"/>
                  </a:lnTo>
                  <a:lnTo>
                    <a:pt x="554735" y="85344"/>
                  </a:lnTo>
                  <a:lnTo>
                    <a:pt x="562355" y="85344"/>
                  </a:lnTo>
                  <a:lnTo>
                    <a:pt x="569975" y="83820"/>
                  </a:lnTo>
                  <a:lnTo>
                    <a:pt x="569975" y="82296"/>
                  </a:lnTo>
                  <a:lnTo>
                    <a:pt x="574547" y="79248"/>
                  </a:lnTo>
                  <a:close/>
                </a:path>
                <a:path w="617219" h="180339">
                  <a:moveTo>
                    <a:pt x="582167" y="70103"/>
                  </a:moveTo>
                  <a:lnTo>
                    <a:pt x="579119" y="74675"/>
                  </a:lnTo>
                  <a:lnTo>
                    <a:pt x="574547" y="79248"/>
                  </a:lnTo>
                  <a:lnTo>
                    <a:pt x="576071" y="79248"/>
                  </a:lnTo>
                  <a:lnTo>
                    <a:pt x="579119" y="76200"/>
                  </a:lnTo>
                  <a:lnTo>
                    <a:pt x="582167" y="70103"/>
                  </a:lnTo>
                  <a:close/>
                </a:path>
                <a:path w="617219" h="180339">
                  <a:moveTo>
                    <a:pt x="560831" y="30479"/>
                  </a:moveTo>
                  <a:lnTo>
                    <a:pt x="551687" y="30479"/>
                  </a:lnTo>
                  <a:lnTo>
                    <a:pt x="559307" y="32003"/>
                  </a:lnTo>
                  <a:lnTo>
                    <a:pt x="566927" y="35051"/>
                  </a:lnTo>
                  <a:lnTo>
                    <a:pt x="573023" y="36575"/>
                  </a:lnTo>
                  <a:lnTo>
                    <a:pt x="577595" y="41148"/>
                  </a:lnTo>
                  <a:lnTo>
                    <a:pt x="583691" y="50292"/>
                  </a:lnTo>
                  <a:lnTo>
                    <a:pt x="583691" y="64007"/>
                  </a:lnTo>
                  <a:lnTo>
                    <a:pt x="582167" y="70103"/>
                  </a:lnTo>
                  <a:lnTo>
                    <a:pt x="585215" y="64007"/>
                  </a:lnTo>
                  <a:lnTo>
                    <a:pt x="585215" y="50292"/>
                  </a:lnTo>
                  <a:lnTo>
                    <a:pt x="582167" y="44196"/>
                  </a:lnTo>
                  <a:lnTo>
                    <a:pt x="579119" y="39624"/>
                  </a:lnTo>
                  <a:lnTo>
                    <a:pt x="574547" y="36575"/>
                  </a:lnTo>
                  <a:lnTo>
                    <a:pt x="574547" y="35051"/>
                  </a:lnTo>
                  <a:lnTo>
                    <a:pt x="568451" y="33527"/>
                  </a:lnTo>
                  <a:lnTo>
                    <a:pt x="560831" y="30479"/>
                  </a:lnTo>
                  <a:close/>
                </a:path>
                <a:path w="617219" h="180339">
                  <a:moveTo>
                    <a:pt x="547115" y="1524"/>
                  </a:moveTo>
                  <a:lnTo>
                    <a:pt x="525779" y="1524"/>
                  </a:lnTo>
                  <a:lnTo>
                    <a:pt x="521207" y="3048"/>
                  </a:lnTo>
                  <a:lnTo>
                    <a:pt x="556259" y="3048"/>
                  </a:lnTo>
                  <a:lnTo>
                    <a:pt x="547115" y="1524"/>
                  </a:lnTo>
                  <a:close/>
                </a:path>
                <a:path w="617219" h="180339">
                  <a:moveTo>
                    <a:pt x="134111" y="3048"/>
                  </a:moveTo>
                  <a:lnTo>
                    <a:pt x="132587" y="4572"/>
                  </a:lnTo>
                  <a:lnTo>
                    <a:pt x="132587" y="176784"/>
                  </a:lnTo>
                  <a:lnTo>
                    <a:pt x="164591" y="176784"/>
                  </a:lnTo>
                  <a:lnTo>
                    <a:pt x="164591" y="175260"/>
                  </a:lnTo>
                  <a:lnTo>
                    <a:pt x="134111" y="175260"/>
                  </a:lnTo>
                  <a:lnTo>
                    <a:pt x="134111" y="3048"/>
                  </a:lnTo>
                  <a:close/>
                </a:path>
                <a:path w="617219" h="180339">
                  <a:moveTo>
                    <a:pt x="163067" y="3048"/>
                  </a:moveTo>
                  <a:lnTo>
                    <a:pt x="163067" y="175260"/>
                  </a:lnTo>
                  <a:lnTo>
                    <a:pt x="164591" y="175260"/>
                  </a:lnTo>
                  <a:lnTo>
                    <a:pt x="164591" y="4572"/>
                  </a:lnTo>
                  <a:lnTo>
                    <a:pt x="163067" y="3048"/>
                  </a:lnTo>
                  <a:close/>
                </a:path>
                <a:path w="617219" h="180339">
                  <a:moveTo>
                    <a:pt x="134111" y="3048"/>
                  </a:moveTo>
                  <a:lnTo>
                    <a:pt x="132587" y="3048"/>
                  </a:lnTo>
                  <a:lnTo>
                    <a:pt x="132587" y="4572"/>
                  </a:lnTo>
                  <a:lnTo>
                    <a:pt x="134111" y="3048"/>
                  </a:lnTo>
                  <a:close/>
                </a:path>
                <a:path w="617219" h="180339">
                  <a:moveTo>
                    <a:pt x="163067" y="3048"/>
                  </a:moveTo>
                  <a:lnTo>
                    <a:pt x="134111" y="3048"/>
                  </a:lnTo>
                  <a:lnTo>
                    <a:pt x="134111" y="4572"/>
                  </a:lnTo>
                  <a:lnTo>
                    <a:pt x="163067" y="4572"/>
                  </a:lnTo>
                  <a:lnTo>
                    <a:pt x="163067" y="3048"/>
                  </a:lnTo>
                  <a:close/>
                </a:path>
                <a:path w="617219" h="180339">
                  <a:moveTo>
                    <a:pt x="164591" y="3048"/>
                  </a:moveTo>
                  <a:lnTo>
                    <a:pt x="163067" y="3048"/>
                  </a:lnTo>
                  <a:lnTo>
                    <a:pt x="164591" y="4572"/>
                  </a:lnTo>
                  <a:lnTo>
                    <a:pt x="164591" y="3048"/>
                  </a:lnTo>
                  <a:close/>
                </a:path>
                <a:path w="617219" h="180339">
                  <a:moveTo>
                    <a:pt x="12191" y="138684"/>
                  </a:moveTo>
                  <a:lnTo>
                    <a:pt x="0" y="166116"/>
                  </a:lnTo>
                  <a:lnTo>
                    <a:pt x="0" y="167640"/>
                  </a:lnTo>
                  <a:lnTo>
                    <a:pt x="21335" y="176784"/>
                  </a:lnTo>
                  <a:lnTo>
                    <a:pt x="32003" y="178307"/>
                  </a:lnTo>
                  <a:lnTo>
                    <a:pt x="44195" y="179831"/>
                  </a:lnTo>
                  <a:lnTo>
                    <a:pt x="57911" y="178307"/>
                  </a:lnTo>
                  <a:lnTo>
                    <a:pt x="44195" y="178307"/>
                  </a:lnTo>
                  <a:lnTo>
                    <a:pt x="33527" y="176784"/>
                  </a:lnTo>
                  <a:lnTo>
                    <a:pt x="21335" y="175260"/>
                  </a:lnTo>
                  <a:lnTo>
                    <a:pt x="10668" y="170688"/>
                  </a:lnTo>
                  <a:lnTo>
                    <a:pt x="1524" y="166116"/>
                  </a:lnTo>
                  <a:lnTo>
                    <a:pt x="12884" y="140554"/>
                  </a:lnTo>
                  <a:lnTo>
                    <a:pt x="12191" y="140207"/>
                  </a:lnTo>
                  <a:lnTo>
                    <a:pt x="13106" y="139293"/>
                  </a:lnTo>
                  <a:lnTo>
                    <a:pt x="12191" y="138684"/>
                  </a:lnTo>
                  <a:close/>
                </a:path>
                <a:path w="617219" h="180339">
                  <a:moveTo>
                    <a:pt x="96011" y="156972"/>
                  </a:moveTo>
                  <a:lnTo>
                    <a:pt x="88391" y="164592"/>
                  </a:lnTo>
                  <a:lnTo>
                    <a:pt x="79247" y="170688"/>
                  </a:lnTo>
                  <a:lnTo>
                    <a:pt x="68579" y="175260"/>
                  </a:lnTo>
                  <a:lnTo>
                    <a:pt x="70103" y="175260"/>
                  </a:lnTo>
                  <a:lnTo>
                    <a:pt x="57911" y="176784"/>
                  </a:lnTo>
                  <a:lnTo>
                    <a:pt x="44195" y="178307"/>
                  </a:lnTo>
                  <a:lnTo>
                    <a:pt x="57911" y="178307"/>
                  </a:lnTo>
                  <a:lnTo>
                    <a:pt x="70103" y="176784"/>
                  </a:lnTo>
                  <a:lnTo>
                    <a:pt x="80771" y="172212"/>
                  </a:lnTo>
                  <a:lnTo>
                    <a:pt x="89915" y="166116"/>
                  </a:lnTo>
                  <a:lnTo>
                    <a:pt x="96011" y="158496"/>
                  </a:lnTo>
                  <a:lnTo>
                    <a:pt x="96011" y="156972"/>
                  </a:lnTo>
                  <a:close/>
                </a:path>
                <a:path w="617219" h="180339">
                  <a:moveTo>
                    <a:pt x="103631" y="140207"/>
                  </a:moveTo>
                  <a:lnTo>
                    <a:pt x="100583" y="149351"/>
                  </a:lnTo>
                  <a:lnTo>
                    <a:pt x="96011" y="158496"/>
                  </a:lnTo>
                  <a:lnTo>
                    <a:pt x="102107" y="150875"/>
                  </a:lnTo>
                  <a:lnTo>
                    <a:pt x="105155" y="141731"/>
                  </a:lnTo>
                  <a:lnTo>
                    <a:pt x="103631" y="141731"/>
                  </a:lnTo>
                  <a:lnTo>
                    <a:pt x="103631" y="140207"/>
                  </a:lnTo>
                  <a:close/>
                </a:path>
                <a:path w="617219" h="180339">
                  <a:moveTo>
                    <a:pt x="21335" y="144779"/>
                  </a:moveTo>
                  <a:lnTo>
                    <a:pt x="30479" y="149351"/>
                  </a:lnTo>
                  <a:lnTo>
                    <a:pt x="39623" y="152400"/>
                  </a:lnTo>
                  <a:lnTo>
                    <a:pt x="54863" y="152400"/>
                  </a:lnTo>
                  <a:lnTo>
                    <a:pt x="59435" y="150875"/>
                  </a:lnTo>
                  <a:lnTo>
                    <a:pt x="39623" y="150875"/>
                  </a:lnTo>
                  <a:lnTo>
                    <a:pt x="21335" y="144779"/>
                  </a:lnTo>
                  <a:close/>
                </a:path>
                <a:path w="617219" h="180339">
                  <a:moveTo>
                    <a:pt x="70103" y="143255"/>
                  </a:moveTo>
                  <a:lnTo>
                    <a:pt x="67055" y="146303"/>
                  </a:lnTo>
                  <a:lnTo>
                    <a:pt x="68579" y="146303"/>
                  </a:lnTo>
                  <a:lnTo>
                    <a:pt x="54863" y="150875"/>
                  </a:lnTo>
                  <a:lnTo>
                    <a:pt x="59435" y="150875"/>
                  </a:lnTo>
                  <a:lnTo>
                    <a:pt x="68579" y="147827"/>
                  </a:lnTo>
                  <a:lnTo>
                    <a:pt x="71627" y="144779"/>
                  </a:lnTo>
                  <a:lnTo>
                    <a:pt x="70103" y="144779"/>
                  </a:lnTo>
                  <a:lnTo>
                    <a:pt x="70103" y="143255"/>
                  </a:lnTo>
                  <a:close/>
                </a:path>
                <a:path w="617219" h="180339">
                  <a:moveTo>
                    <a:pt x="13367" y="139467"/>
                  </a:moveTo>
                  <a:lnTo>
                    <a:pt x="12884" y="140554"/>
                  </a:lnTo>
                  <a:lnTo>
                    <a:pt x="21335" y="144779"/>
                  </a:lnTo>
                  <a:lnTo>
                    <a:pt x="13367" y="139467"/>
                  </a:lnTo>
                  <a:close/>
                </a:path>
                <a:path w="617219" h="180339">
                  <a:moveTo>
                    <a:pt x="73151" y="140207"/>
                  </a:moveTo>
                  <a:lnTo>
                    <a:pt x="70103" y="144779"/>
                  </a:lnTo>
                  <a:lnTo>
                    <a:pt x="71627" y="144779"/>
                  </a:lnTo>
                  <a:lnTo>
                    <a:pt x="73151" y="141731"/>
                  </a:lnTo>
                  <a:lnTo>
                    <a:pt x="73151" y="140207"/>
                  </a:lnTo>
                  <a:close/>
                </a:path>
                <a:path w="617219" h="180339">
                  <a:moveTo>
                    <a:pt x="19812" y="85344"/>
                  </a:moveTo>
                  <a:lnTo>
                    <a:pt x="25907" y="89916"/>
                  </a:lnTo>
                  <a:lnTo>
                    <a:pt x="33527" y="94488"/>
                  </a:lnTo>
                  <a:lnTo>
                    <a:pt x="42671" y="99060"/>
                  </a:lnTo>
                  <a:lnTo>
                    <a:pt x="57911" y="108203"/>
                  </a:lnTo>
                  <a:lnTo>
                    <a:pt x="64007" y="112775"/>
                  </a:lnTo>
                  <a:lnTo>
                    <a:pt x="68579" y="117348"/>
                  </a:lnTo>
                  <a:lnTo>
                    <a:pt x="70103" y="120396"/>
                  </a:lnTo>
                  <a:lnTo>
                    <a:pt x="73151" y="124968"/>
                  </a:lnTo>
                  <a:lnTo>
                    <a:pt x="73151" y="128016"/>
                  </a:lnTo>
                  <a:lnTo>
                    <a:pt x="74675" y="132588"/>
                  </a:lnTo>
                  <a:lnTo>
                    <a:pt x="73151" y="137160"/>
                  </a:lnTo>
                  <a:lnTo>
                    <a:pt x="73151" y="141731"/>
                  </a:lnTo>
                  <a:lnTo>
                    <a:pt x="76199" y="132588"/>
                  </a:lnTo>
                  <a:lnTo>
                    <a:pt x="74675" y="128016"/>
                  </a:lnTo>
                  <a:lnTo>
                    <a:pt x="74675" y="123444"/>
                  </a:lnTo>
                  <a:lnTo>
                    <a:pt x="71627" y="120396"/>
                  </a:lnTo>
                  <a:lnTo>
                    <a:pt x="65531" y="111251"/>
                  </a:lnTo>
                  <a:lnTo>
                    <a:pt x="59435" y="106679"/>
                  </a:lnTo>
                  <a:lnTo>
                    <a:pt x="51815" y="102107"/>
                  </a:lnTo>
                  <a:lnTo>
                    <a:pt x="33527" y="92964"/>
                  </a:lnTo>
                  <a:lnTo>
                    <a:pt x="25907" y="88392"/>
                  </a:lnTo>
                  <a:lnTo>
                    <a:pt x="19812" y="85344"/>
                  </a:lnTo>
                  <a:close/>
                </a:path>
                <a:path w="617219" h="180339">
                  <a:moveTo>
                    <a:pt x="54863" y="25907"/>
                  </a:moveTo>
                  <a:lnTo>
                    <a:pt x="48767" y="25907"/>
                  </a:lnTo>
                  <a:lnTo>
                    <a:pt x="44195" y="27431"/>
                  </a:lnTo>
                  <a:lnTo>
                    <a:pt x="41147" y="28955"/>
                  </a:lnTo>
                  <a:lnTo>
                    <a:pt x="38099" y="32003"/>
                  </a:lnTo>
                  <a:lnTo>
                    <a:pt x="36575" y="32003"/>
                  </a:lnTo>
                  <a:lnTo>
                    <a:pt x="35051" y="35051"/>
                  </a:lnTo>
                  <a:lnTo>
                    <a:pt x="32003" y="38100"/>
                  </a:lnTo>
                  <a:lnTo>
                    <a:pt x="32003" y="42672"/>
                  </a:lnTo>
                  <a:lnTo>
                    <a:pt x="30479" y="47244"/>
                  </a:lnTo>
                  <a:lnTo>
                    <a:pt x="32003" y="50292"/>
                  </a:lnTo>
                  <a:lnTo>
                    <a:pt x="33527" y="54864"/>
                  </a:lnTo>
                  <a:lnTo>
                    <a:pt x="36575" y="59436"/>
                  </a:lnTo>
                  <a:lnTo>
                    <a:pt x="44195" y="67055"/>
                  </a:lnTo>
                  <a:lnTo>
                    <a:pt x="50291" y="70103"/>
                  </a:lnTo>
                  <a:lnTo>
                    <a:pt x="56387" y="74675"/>
                  </a:lnTo>
                  <a:lnTo>
                    <a:pt x="64007" y="77724"/>
                  </a:lnTo>
                  <a:lnTo>
                    <a:pt x="73151" y="82296"/>
                  </a:lnTo>
                  <a:lnTo>
                    <a:pt x="79247" y="86868"/>
                  </a:lnTo>
                  <a:lnTo>
                    <a:pt x="85343" y="89916"/>
                  </a:lnTo>
                  <a:lnTo>
                    <a:pt x="89915" y="94488"/>
                  </a:lnTo>
                  <a:lnTo>
                    <a:pt x="88391" y="94488"/>
                  </a:lnTo>
                  <a:lnTo>
                    <a:pt x="96011" y="102107"/>
                  </a:lnTo>
                  <a:lnTo>
                    <a:pt x="100583" y="109727"/>
                  </a:lnTo>
                  <a:lnTo>
                    <a:pt x="103631" y="120396"/>
                  </a:lnTo>
                  <a:lnTo>
                    <a:pt x="105155" y="131064"/>
                  </a:lnTo>
                  <a:lnTo>
                    <a:pt x="103631" y="141731"/>
                  </a:lnTo>
                  <a:lnTo>
                    <a:pt x="105155" y="141731"/>
                  </a:lnTo>
                  <a:lnTo>
                    <a:pt x="106679" y="131064"/>
                  </a:lnTo>
                  <a:lnTo>
                    <a:pt x="105155" y="120396"/>
                  </a:lnTo>
                  <a:lnTo>
                    <a:pt x="102107" y="109727"/>
                  </a:lnTo>
                  <a:lnTo>
                    <a:pt x="97535" y="100584"/>
                  </a:lnTo>
                  <a:lnTo>
                    <a:pt x="85343" y="88392"/>
                  </a:lnTo>
                  <a:lnTo>
                    <a:pt x="79247" y="85344"/>
                  </a:lnTo>
                  <a:lnTo>
                    <a:pt x="73151" y="80772"/>
                  </a:lnTo>
                  <a:lnTo>
                    <a:pt x="65531" y="77724"/>
                  </a:lnTo>
                  <a:lnTo>
                    <a:pt x="50291" y="68579"/>
                  </a:lnTo>
                  <a:lnTo>
                    <a:pt x="45719" y="65531"/>
                  </a:lnTo>
                  <a:lnTo>
                    <a:pt x="41147" y="60960"/>
                  </a:lnTo>
                  <a:lnTo>
                    <a:pt x="36575" y="57912"/>
                  </a:lnTo>
                  <a:lnTo>
                    <a:pt x="35559" y="54864"/>
                  </a:lnTo>
                  <a:lnTo>
                    <a:pt x="35051" y="54864"/>
                  </a:lnTo>
                  <a:lnTo>
                    <a:pt x="33527" y="50292"/>
                  </a:lnTo>
                  <a:lnTo>
                    <a:pt x="32003" y="47244"/>
                  </a:lnTo>
                  <a:lnTo>
                    <a:pt x="33527" y="42672"/>
                  </a:lnTo>
                  <a:lnTo>
                    <a:pt x="33527" y="39624"/>
                  </a:lnTo>
                  <a:lnTo>
                    <a:pt x="35559" y="36575"/>
                  </a:lnTo>
                  <a:lnTo>
                    <a:pt x="35051" y="36575"/>
                  </a:lnTo>
                  <a:lnTo>
                    <a:pt x="41147" y="30479"/>
                  </a:lnTo>
                  <a:lnTo>
                    <a:pt x="45719" y="28955"/>
                  </a:lnTo>
                  <a:lnTo>
                    <a:pt x="48767" y="27431"/>
                  </a:lnTo>
                  <a:lnTo>
                    <a:pt x="62483" y="27431"/>
                  </a:lnTo>
                  <a:lnTo>
                    <a:pt x="54863" y="25907"/>
                  </a:lnTo>
                  <a:close/>
                </a:path>
                <a:path w="617219" h="180339">
                  <a:moveTo>
                    <a:pt x="13106" y="139293"/>
                  </a:moveTo>
                  <a:lnTo>
                    <a:pt x="12191" y="140207"/>
                  </a:lnTo>
                  <a:lnTo>
                    <a:pt x="12884" y="140554"/>
                  </a:lnTo>
                  <a:lnTo>
                    <a:pt x="13367" y="139467"/>
                  </a:lnTo>
                  <a:lnTo>
                    <a:pt x="13106" y="139293"/>
                  </a:lnTo>
                  <a:close/>
                </a:path>
                <a:path w="617219" h="180339">
                  <a:moveTo>
                    <a:pt x="13715" y="138684"/>
                  </a:moveTo>
                  <a:lnTo>
                    <a:pt x="13106" y="139293"/>
                  </a:lnTo>
                  <a:lnTo>
                    <a:pt x="13367" y="139467"/>
                  </a:lnTo>
                  <a:lnTo>
                    <a:pt x="13715" y="138684"/>
                  </a:lnTo>
                  <a:close/>
                </a:path>
                <a:path w="617219" h="180339">
                  <a:moveTo>
                    <a:pt x="67055" y="0"/>
                  </a:moveTo>
                  <a:lnTo>
                    <a:pt x="53339" y="0"/>
                  </a:lnTo>
                  <a:lnTo>
                    <a:pt x="32003" y="3048"/>
                  </a:lnTo>
                  <a:lnTo>
                    <a:pt x="22859" y="7620"/>
                  </a:lnTo>
                  <a:lnTo>
                    <a:pt x="15239" y="13716"/>
                  </a:lnTo>
                  <a:lnTo>
                    <a:pt x="9143" y="19812"/>
                  </a:lnTo>
                  <a:lnTo>
                    <a:pt x="9143" y="21336"/>
                  </a:lnTo>
                  <a:lnTo>
                    <a:pt x="4571" y="28955"/>
                  </a:lnTo>
                  <a:lnTo>
                    <a:pt x="1524" y="38100"/>
                  </a:lnTo>
                  <a:lnTo>
                    <a:pt x="0" y="47244"/>
                  </a:lnTo>
                  <a:lnTo>
                    <a:pt x="1524" y="57912"/>
                  </a:lnTo>
                  <a:lnTo>
                    <a:pt x="4571" y="67055"/>
                  </a:lnTo>
                  <a:lnTo>
                    <a:pt x="9143" y="74675"/>
                  </a:lnTo>
                  <a:lnTo>
                    <a:pt x="15239" y="82296"/>
                  </a:lnTo>
                  <a:lnTo>
                    <a:pt x="19812" y="85344"/>
                  </a:lnTo>
                  <a:lnTo>
                    <a:pt x="16763" y="80772"/>
                  </a:lnTo>
                  <a:lnTo>
                    <a:pt x="10668" y="74675"/>
                  </a:lnTo>
                  <a:lnTo>
                    <a:pt x="6095" y="67055"/>
                  </a:lnTo>
                  <a:lnTo>
                    <a:pt x="3047" y="57912"/>
                  </a:lnTo>
                  <a:lnTo>
                    <a:pt x="1524" y="47244"/>
                  </a:lnTo>
                  <a:lnTo>
                    <a:pt x="3047" y="38100"/>
                  </a:lnTo>
                  <a:lnTo>
                    <a:pt x="33527" y="4572"/>
                  </a:lnTo>
                  <a:lnTo>
                    <a:pt x="53339" y="1524"/>
                  </a:lnTo>
                  <a:lnTo>
                    <a:pt x="73151" y="1524"/>
                  </a:lnTo>
                  <a:lnTo>
                    <a:pt x="67055" y="0"/>
                  </a:lnTo>
                  <a:close/>
                </a:path>
                <a:path w="617219" h="180339">
                  <a:moveTo>
                    <a:pt x="35051" y="53340"/>
                  </a:moveTo>
                  <a:lnTo>
                    <a:pt x="35051" y="54864"/>
                  </a:lnTo>
                  <a:lnTo>
                    <a:pt x="35559" y="54864"/>
                  </a:lnTo>
                  <a:lnTo>
                    <a:pt x="35051" y="53340"/>
                  </a:lnTo>
                  <a:close/>
                </a:path>
                <a:path w="617219" h="180339">
                  <a:moveTo>
                    <a:pt x="62483" y="27431"/>
                  </a:moveTo>
                  <a:lnTo>
                    <a:pt x="54863" y="27431"/>
                  </a:lnTo>
                  <a:lnTo>
                    <a:pt x="62483" y="28955"/>
                  </a:lnTo>
                  <a:lnTo>
                    <a:pt x="71627" y="30479"/>
                  </a:lnTo>
                  <a:lnTo>
                    <a:pt x="79247" y="33527"/>
                  </a:lnTo>
                  <a:lnTo>
                    <a:pt x="88391" y="39624"/>
                  </a:lnTo>
                  <a:lnTo>
                    <a:pt x="88391" y="38100"/>
                  </a:lnTo>
                  <a:lnTo>
                    <a:pt x="86867" y="38100"/>
                  </a:lnTo>
                  <a:lnTo>
                    <a:pt x="87203" y="37149"/>
                  </a:lnTo>
                  <a:lnTo>
                    <a:pt x="80771" y="32003"/>
                  </a:lnTo>
                  <a:lnTo>
                    <a:pt x="71627" y="28955"/>
                  </a:lnTo>
                  <a:lnTo>
                    <a:pt x="62483" y="27431"/>
                  </a:lnTo>
                  <a:close/>
                </a:path>
                <a:path w="617219" h="180339">
                  <a:moveTo>
                    <a:pt x="87203" y="37149"/>
                  </a:moveTo>
                  <a:lnTo>
                    <a:pt x="86867" y="38100"/>
                  </a:lnTo>
                  <a:lnTo>
                    <a:pt x="88391" y="38100"/>
                  </a:lnTo>
                  <a:lnTo>
                    <a:pt x="87203" y="37149"/>
                  </a:lnTo>
                  <a:close/>
                </a:path>
                <a:path w="617219" h="180339">
                  <a:moveTo>
                    <a:pt x="97535" y="12192"/>
                  </a:moveTo>
                  <a:lnTo>
                    <a:pt x="96011" y="12192"/>
                  </a:lnTo>
                  <a:lnTo>
                    <a:pt x="87203" y="37149"/>
                  </a:lnTo>
                  <a:lnTo>
                    <a:pt x="88391" y="38100"/>
                  </a:lnTo>
                  <a:lnTo>
                    <a:pt x="97535" y="12192"/>
                  </a:lnTo>
                  <a:close/>
                </a:path>
                <a:path w="617219" h="180339">
                  <a:moveTo>
                    <a:pt x="36575" y="35051"/>
                  </a:moveTo>
                  <a:lnTo>
                    <a:pt x="35051" y="36575"/>
                  </a:lnTo>
                  <a:lnTo>
                    <a:pt x="35559" y="36575"/>
                  </a:lnTo>
                  <a:lnTo>
                    <a:pt x="36575" y="35051"/>
                  </a:lnTo>
                  <a:close/>
                </a:path>
                <a:path w="617219" h="180339">
                  <a:moveTo>
                    <a:pt x="73151" y="1524"/>
                  </a:moveTo>
                  <a:lnTo>
                    <a:pt x="67055" y="1524"/>
                  </a:lnTo>
                  <a:lnTo>
                    <a:pt x="79247" y="4572"/>
                  </a:lnTo>
                  <a:lnTo>
                    <a:pt x="89915" y="7620"/>
                  </a:lnTo>
                  <a:lnTo>
                    <a:pt x="88391" y="7620"/>
                  </a:lnTo>
                  <a:lnTo>
                    <a:pt x="97535" y="12192"/>
                  </a:lnTo>
                  <a:lnTo>
                    <a:pt x="89915" y="6096"/>
                  </a:lnTo>
                  <a:lnTo>
                    <a:pt x="79247" y="3048"/>
                  </a:lnTo>
                  <a:lnTo>
                    <a:pt x="73151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15" name="object 10"/>
          <p:cNvSpPr txBox="1"/>
          <p:nvPr/>
        </p:nvSpPr>
        <p:spPr>
          <a:xfrm>
            <a:off x="1493519" y="1304543"/>
            <a:ext cx="4570730" cy="235261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794385">
              <a:lnSpc>
                <a:spcPct val="100000"/>
              </a:lnSpc>
              <a:spcBef>
                <a:spcPts val="1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</a:t>
            </a:r>
            <a:r>
              <a:rPr dirty="0" sz="1300" spc="-5">
                <a:latin typeface="Trebuchet MS"/>
                <a:cs typeface="Trebuchet MS"/>
              </a:rPr>
              <a:t>ilaian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g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</a:t>
            </a:r>
            <a:r>
              <a:rPr dirty="0" sz="1300" spc="-5">
                <a:latin typeface="Trebuchet MS"/>
                <a:cs typeface="Trebuchet MS"/>
              </a:rPr>
              <a:t>i</a:t>
            </a:r>
            <a:r>
              <a:rPr dirty="0" sz="1300" spc="-10">
                <a:latin typeface="Trebuchet MS"/>
                <a:cs typeface="Trebuchet MS"/>
              </a:rPr>
              <a:t>gun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5">
                <a:latin typeface="Trebuchet MS"/>
                <a:cs typeface="Trebuchet MS"/>
              </a:rPr>
              <a:t>k</a:t>
            </a:r>
            <a:r>
              <a:rPr dirty="0" sz="1300" spc="-5">
                <a:latin typeface="Trebuchet MS"/>
                <a:cs typeface="Trebuchet MS"/>
              </a:rPr>
              <a:t>an</a:t>
            </a:r>
            <a:r>
              <a:rPr dirty="0" sz="1300" spc="3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un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uk  </a:t>
            </a:r>
            <a:r>
              <a:rPr dirty="0" sz="1300" spc="-10">
                <a:latin typeface="Trebuchet MS"/>
                <a:cs typeface="Trebuchet MS"/>
              </a:rPr>
              <a:t>mengungkapkan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sikap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melalui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tugas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tertulis.</a:t>
            </a:r>
            <a:r>
              <a:rPr dirty="0" sz="1300" spc="-3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Sikap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artinya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pendirian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seseorang </a:t>
            </a:r>
            <a:r>
              <a:rPr dirty="0" sz="1300" spc="-5">
                <a:latin typeface="Trebuchet MS"/>
                <a:cs typeface="Trebuchet MS"/>
              </a:rPr>
              <a:t> terhadap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suatu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peristiwa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atas</a:t>
            </a:r>
            <a:r>
              <a:rPr dirty="0" sz="1300" spc="-10">
                <a:latin typeface="Trebuchet MS"/>
                <a:cs typeface="Trebuchet MS"/>
              </a:rPr>
              <a:t> obyek.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Skala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sikap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penialain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yang</a:t>
            </a:r>
            <a:r>
              <a:rPr dirty="0" sz="1300" spc="-10">
                <a:latin typeface="Trebuchet MS"/>
                <a:cs typeface="Trebuchet MS"/>
              </a:rPr>
              <a:t> mengukur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pendirian </a:t>
            </a:r>
            <a:r>
              <a:rPr dirty="0" sz="1300" spc="-37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seseorang seperti sangat setuju, ragu-ragu,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setuju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dan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sangat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tidak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setuju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2097310" name="object 11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grpSp>
        <p:nvGrpSpPr>
          <p:cNvPr id="148" name="object 12"/>
          <p:cNvGrpSpPr/>
          <p:nvPr/>
        </p:nvGrpSpPr>
        <p:grpSpPr>
          <a:xfrm>
            <a:off x="1741932" y="6444995"/>
            <a:ext cx="1344295" cy="245745"/>
            <a:chOff x="1741932" y="6444995"/>
            <a:chExt cx="1344295" cy="245745"/>
          </a:xfrm>
        </p:grpSpPr>
        <p:pic>
          <p:nvPicPr>
            <p:cNvPr id="2097311" name="object 13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741932" y="6444995"/>
              <a:ext cx="1344167" cy="245363"/>
            </a:xfrm>
            <a:prstGeom prst="rect"/>
          </p:spPr>
        </p:pic>
        <p:pic>
          <p:nvPicPr>
            <p:cNvPr id="2097312" name="object 14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741932" y="6444995"/>
              <a:ext cx="1344167" cy="245363"/>
            </a:xfrm>
            <a:prstGeom prst="rect"/>
          </p:spPr>
        </p:pic>
      </p:grpSp>
      <p:sp>
        <p:nvSpPr>
          <p:cNvPr id="1050616" name="object 15"/>
          <p:cNvSpPr txBox="1"/>
          <p:nvPr/>
        </p:nvSpPr>
        <p:spPr>
          <a:xfrm>
            <a:off x="1493519" y="5955791"/>
            <a:ext cx="4570730" cy="258248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791845">
              <a:lnSpc>
                <a:spcPct val="100000"/>
              </a:lnSpc>
              <a:spcBef>
                <a:spcPts val="131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</a:t>
            </a:r>
            <a:r>
              <a:rPr dirty="0" sz="1300" spc="-5">
                <a:latin typeface="Trebuchet MS"/>
                <a:cs typeface="Trebuchet MS"/>
              </a:rPr>
              <a:t>ilaian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g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peng</a:t>
            </a:r>
            <a:r>
              <a:rPr dirty="0" sz="1300" spc="-5">
                <a:latin typeface="Trebuchet MS"/>
                <a:cs typeface="Trebuchet MS"/>
              </a:rPr>
              <a:t>isia</a:t>
            </a:r>
            <a:r>
              <a:rPr dirty="0" sz="1300" spc="-10">
                <a:latin typeface="Trebuchet MS"/>
                <a:cs typeface="Trebuchet MS"/>
              </a:rPr>
              <a:t>nny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</a:t>
            </a:r>
            <a:r>
              <a:rPr dirty="0" sz="1300" spc="-5">
                <a:latin typeface="Trebuchet MS"/>
                <a:cs typeface="Trebuchet MS"/>
              </a:rPr>
              <a:t>ila</a:t>
            </a:r>
            <a:r>
              <a:rPr dirty="0" sz="1300" spc="-15">
                <a:latin typeface="Trebuchet MS"/>
                <a:cs typeface="Trebuchet MS"/>
              </a:rPr>
              <a:t>k</a:t>
            </a:r>
            <a:r>
              <a:rPr dirty="0" sz="1300" spc="-10">
                <a:latin typeface="Trebuchet MS"/>
                <a:cs typeface="Trebuchet MS"/>
              </a:rPr>
              <a:t>u</a:t>
            </a:r>
            <a:r>
              <a:rPr dirty="0" sz="1300" spc="-15">
                <a:latin typeface="Trebuchet MS"/>
                <a:cs typeface="Trebuchet MS"/>
              </a:rPr>
              <a:t>k</a:t>
            </a:r>
            <a:r>
              <a:rPr dirty="0" sz="1300" spc="-5">
                <a:latin typeface="Trebuchet MS"/>
                <a:cs typeface="Trebuchet MS"/>
              </a:rPr>
              <a:t>an  </a:t>
            </a:r>
            <a:r>
              <a:rPr dirty="0" sz="1300" spc="-5">
                <a:latin typeface="Trebuchet MS"/>
                <a:cs typeface="Trebuchet MS"/>
              </a:rPr>
              <a:t>oleh</a:t>
            </a:r>
            <a:r>
              <a:rPr dirty="0" sz="1300" spc="-10">
                <a:latin typeface="Trebuchet MS"/>
                <a:cs typeface="Trebuchet MS"/>
              </a:rPr>
              <a:t> guru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atas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dasar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pengamatan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terhadap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perilaku siswa. Dalam tes pengamatan, siswa </a:t>
            </a:r>
            <a:r>
              <a:rPr dirty="0" sz="1300" spc="-38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tidak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perlu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selalu diberitahu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sebelumnya 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bahwa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perilaku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mereka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sedang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diamati.</a:t>
            </a:r>
            <a:r>
              <a:rPr dirty="0" sz="1300" spc="-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Hal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ini</a:t>
            </a:r>
            <a:r>
              <a:rPr dirty="0" sz="1300" spc="-10">
                <a:latin typeface="Trebuchet MS"/>
                <a:cs typeface="Trebuchet MS"/>
              </a:rPr>
              <a:t> dimaksudkan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untuk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menjaga kealamiahan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perilaku siswa. Namun, pada hal-hal tertentu </a:t>
            </a:r>
            <a:r>
              <a:rPr dirty="0" sz="1300" spc="-38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 memang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perlu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diberitahu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sebelumnya </a:t>
            </a:r>
            <a:r>
              <a:rPr dirty="0" sz="1300" spc="-5">
                <a:latin typeface="Trebuchet MS"/>
                <a:cs typeface="Trebuchet MS"/>
              </a:rPr>
              <a:t> agar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 menjaga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perilakunya.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50617" name="object 1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32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grpSp>
        <p:nvGrpSpPr>
          <p:cNvPr id="150" name="object 3"/>
          <p:cNvGrpSpPr/>
          <p:nvPr/>
        </p:nvGrpSpPr>
        <p:grpSpPr>
          <a:xfrm>
            <a:off x="1741932" y="1792224"/>
            <a:ext cx="1358265" cy="247015"/>
            <a:chOff x="1741932" y="1792224"/>
            <a:chExt cx="1358265" cy="247015"/>
          </a:xfrm>
        </p:grpSpPr>
        <p:pic>
          <p:nvPicPr>
            <p:cNvPr id="2097314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41932" y="1792224"/>
              <a:ext cx="1295399" cy="240791"/>
            </a:xfrm>
            <a:prstGeom prst="rect"/>
          </p:spPr>
        </p:pic>
        <p:pic>
          <p:nvPicPr>
            <p:cNvPr id="2097315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741932" y="1792224"/>
              <a:ext cx="1295399" cy="240791"/>
            </a:xfrm>
            <a:prstGeom prst="rect"/>
          </p:spPr>
        </p:pic>
        <p:pic>
          <p:nvPicPr>
            <p:cNvPr id="2097316" name="object 6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023616" y="1935479"/>
              <a:ext cx="76199" cy="103631"/>
            </a:xfrm>
            <a:prstGeom prst="rect"/>
          </p:spPr>
        </p:pic>
        <p:pic>
          <p:nvPicPr>
            <p:cNvPr id="2097317" name="object 7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3023616" y="1935479"/>
              <a:ext cx="76199" cy="103631"/>
            </a:xfrm>
            <a:prstGeom prst="rect"/>
          </p:spPr>
        </p:pic>
        <p:sp>
          <p:nvSpPr>
            <p:cNvPr id="1050618" name="object 8"/>
            <p:cNvSpPr/>
            <p:nvPr/>
          </p:nvSpPr>
          <p:spPr>
            <a:xfrm>
              <a:off x="3035807" y="1949195"/>
              <a:ext cx="50800" cy="78105"/>
            </a:xfrm>
            <a:custGeom>
              <a:avLst/>
              <a:ahLst/>
              <a:rect l="l" t="t" r="r" b="b"/>
              <a:pathLst>
                <a:path w="50800" h="78105">
                  <a:moveTo>
                    <a:pt x="10668" y="56387"/>
                  </a:moveTo>
                  <a:lnTo>
                    <a:pt x="6095" y="59435"/>
                  </a:lnTo>
                  <a:lnTo>
                    <a:pt x="0" y="64007"/>
                  </a:lnTo>
                  <a:lnTo>
                    <a:pt x="10668" y="77723"/>
                  </a:lnTo>
                  <a:lnTo>
                    <a:pt x="12192" y="77723"/>
                  </a:lnTo>
                  <a:lnTo>
                    <a:pt x="14325" y="76199"/>
                  </a:lnTo>
                  <a:lnTo>
                    <a:pt x="10668" y="76199"/>
                  </a:lnTo>
                  <a:lnTo>
                    <a:pt x="11605" y="75530"/>
                  </a:lnTo>
                  <a:lnTo>
                    <a:pt x="1524" y="64007"/>
                  </a:lnTo>
                  <a:lnTo>
                    <a:pt x="6095" y="60959"/>
                  </a:lnTo>
                  <a:lnTo>
                    <a:pt x="10668" y="56387"/>
                  </a:lnTo>
                  <a:close/>
                </a:path>
                <a:path w="50800" h="78105">
                  <a:moveTo>
                    <a:pt x="11605" y="75530"/>
                  </a:moveTo>
                  <a:lnTo>
                    <a:pt x="10668" y="76199"/>
                  </a:lnTo>
                  <a:lnTo>
                    <a:pt x="12192" y="76199"/>
                  </a:lnTo>
                  <a:lnTo>
                    <a:pt x="11605" y="75530"/>
                  </a:lnTo>
                  <a:close/>
                </a:path>
                <a:path w="50800" h="78105">
                  <a:moveTo>
                    <a:pt x="45719" y="41147"/>
                  </a:moveTo>
                  <a:lnTo>
                    <a:pt x="11605" y="75530"/>
                  </a:lnTo>
                  <a:lnTo>
                    <a:pt x="12192" y="76199"/>
                  </a:lnTo>
                  <a:lnTo>
                    <a:pt x="14325" y="76199"/>
                  </a:lnTo>
                  <a:lnTo>
                    <a:pt x="22859" y="70103"/>
                  </a:lnTo>
                  <a:lnTo>
                    <a:pt x="32003" y="62483"/>
                  </a:lnTo>
                  <a:lnTo>
                    <a:pt x="38100" y="54863"/>
                  </a:lnTo>
                  <a:lnTo>
                    <a:pt x="42671" y="48767"/>
                  </a:lnTo>
                  <a:lnTo>
                    <a:pt x="45719" y="41147"/>
                  </a:lnTo>
                  <a:close/>
                </a:path>
                <a:path w="50800" h="78105">
                  <a:moveTo>
                    <a:pt x="22097" y="42671"/>
                  </a:moveTo>
                  <a:lnTo>
                    <a:pt x="21336" y="42671"/>
                  </a:lnTo>
                  <a:lnTo>
                    <a:pt x="18287" y="45719"/>
                  </a:lnTo>
                  <a:lnTo>
                    <a:pt x="16763" y="48767"/>
                  </a:lnTo>
                  <a:lnTo>
                    <a:pt x="13715" y="51815"/>
                  </a:lnTo>
                  <a:lnTo>
                    <a:pt x="10668" y="56387"/>
                  </a:lnTo>
                  <a:lnTo>
                    <a:pt x="15239" y="53339"/>
                  </a:lnTo>
                  <a:lnTo>
                    <a:pt x="18287" y="50291"/>
                  </a:lnTo>
                  <a:lnTo>
                    <a:pt x="22097" y="42671"/>
                  </a:lnTo>
                  <a:close/>
                </a:path>
                <a:path w="50800" h="78105">
                  <a:moveTo>
                    <a:pt x="15239" y="27432"/>
                  </a:moveTo>
                  <a:lnTo>
                    <a:pt x="15239" y="28956"/>
                  </a:lnTo>
                  <a:lnTo>
                    <a:pt x="19812" y="32004"/>
                  </a:lnTo>
                  <a:lnTo>
                    <a:pt x="21336" y="35051"/>
                  </a:lnTo>
                  <a:lnTo>
                    <a:pt x="21336" y="41147"/>
                  </a:lnTo>
                  <a:lnTo>
                    <a:pt x="19812" y="44195"/>
                  </a:lnTo>
                  <a:lnTo>
                    <a:pt x="21336" y="42671"/>
                  </a:lnTo>
                  <a:lnTo>
                    <a:pt x="22097" y="42671"/>
                  </a:lnTo>
                  <a:lnTo>
                    <a:pt x="22859" y="41147"/>
                  </a:lnTo>
                  <a:lnTo>
                    <a:pt x="22859" y="35051"/>
                  </a:lnTo>
                  <a:lnTo>
                    <a:pt x="21336" y="32004"/>
                  </a:lnTo>
                  <a:lnTo>
                    <a:pt x="19812" y="30480"/>
                  </a:lnTo>
                  <a:lnTo>
                    <a:pt x="15239" y="27432"/>
                  </a:lnTo>
                  <a:close/>
                </a:path>
                <a:path w="50800" h="78105">
                  <a:moveTo>
                    <a:pt x="44195" y="6096"/>
                  </a:moveTo>
                  <a:lnTo>
                    <a:pt x="42671" y="6096"/>
                  </a:lnTo>
                  <a:lnTo>
                    <a:pt x="45719" y="10668"/>
                  </a:lnTo>
                  <a:lnTo>
                    <a:pt x="48768" y="16764"/>
                  </a:lnTo>
                  <a:lnTo>
                    <a:pt x="48768" y="27432"/>
                  </a:lnTo>
                  <a:lnTo>
                    <a:pt x="47243" y="35051"/>
                  </a:lnTo>
                  <a:lnTo>
                    <a:pt x="45719" y="41147"/>
                  </a:lnTo>
                  <a:lnTo>
                    <a:pt x="48768" y="35051"/>
                  </a:lnTo>
                  <a:lnTo>
                    <a:pt x="50292" y="27432"/>
                  </a:lnTo>
                  <a:lnTo>
                    <a:pt x="50292" y="16764"/>
                  </a:lnTo>
                  <a:lnTo>
                    <a:pt x="48768" y="12192"/>
                  </a:lnTo>
                  <a:lnTo>
                    <a:pt x="47243" y="9144"/>
                  </a:lnTo>
                  <a:lnTo>
                    <a:pt x="44195" y="6096"/>
                  </a:lnTo>
                  <a:close/>
                </a:path>
                <a:path w="50800" h="78105">
                  <a:moveTo>
                    <a:pt x="12192" y="7620"/>
                  </a:moveTo>
                  <a:lnTo>
                    <a:pt x="9143" y="9144"/>
                  </a:lnTo>
                  <a:lnTo>
                    <a:pt x="9143" y="13716"/>
                  </a:lnTo>
                  <a:lnTo>
                    <a:pt x="7619" y="16764"/>
                  </a:lnTo>
                  <a:lnTo>
                    <a:pt x="10668" y="25908"/>
                  </a:lnTo>
                  <a:lnTo>
                    <a:pt x="15239" y="28956"/>
                  </a:lnTo>
                  <a:lnTo>
                    <a:pt x="12192" y="24384"/>
                  </a:lnTo>
                  <a:lnTo>
                    <a:pt x="10668" y="21336"/>
                  </a:lnTo>
                  <a:lnTo>
                    <a:pt x="9143" y="16764"/>
                  </a:lnTo>
                  <a:lnTo>
                    <a:pt x="10668" y="13716"/>
                  </a:lnTo>
                  <a:lnTo>
                    <a:pt x="10668" y="10668"/>
                  </a:lnTo>
                  <a:lnTo>
                    <a:pt x="12192" y="7620"/>
                  </a:lnTo>
                  <a:close/>
                </a:path>
                <a:path w="50800" h="78105">
                  <a:moveTo>
                    <a:pt x="33527" y="0"/>
                  </a:moveTo>
                  <a:lnTo>
                    <a:pt x="21336" y="0"/>
                  </a:lnTo>
                  <a:lnTo>
                    <a:pt x="15239" y="4572"/>
                  </a:lnTo>
                  <a:lnTo>
                    <a:pt x="13715" y="4572"/>
                  </a:lnTo>
                  <a:lnTo>
                    <a:pt x="12192" y="6096"/>
                  </a:lnTo>
                  <a:lnTo>
                    <a:pt x="12192" y="7620"/>
                  </a:lnTo>
                  <a:lnTo>
                    <a:pt x="15239" y="6096"/>
                  </a:lnTo>
                  <a:lnTo>
                    <a:pt x="21336" y="1524"/>
                  </a:lnTo>
                  <a:lnTo>
                    <a:pt x="36575" y="1524"/>
                  </a:lnTo>
                  <a:lnTo>
                    <a:pt x="33527" y="0"/>
                  </a:lnTo>
                  <a:close/>
                </a:path>
                <a:path w="50800" h="78105">
                  <a:moveTo>
                    <a:pt x="38100" y="1524"/>
                  </a:moveTo>
                  <a:lnTo>
                    <a:pt x="33527" y="1524"/>
                  </a:lnTo>
                  <a:lnTo>
                    <a:pt x="39624" y="4572"/>
                  </a:lnTo>
                  <a:lnTo>
                    <a:pt x="42671" y="7620"/>
                  </a:lnTo>
                  <a:lnTo>
                    <a:pt x="42671" y="6096"/>
                  </a:lnTo>
                  <a:lnTo>
                    <a:pt x="44195" y="6096"/>
                  </a:lnTo>
                  <a:lnTo>
                    <a:pt x="41148" y="3048"/>
                  </a:lnTo>
                  <a:lnTo>
                    <a:pt x="38100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19" name="object 9"/>
          <p:cNvSpPr txBox="1"/>
          <p:nvPr/>
        </p:nvSpPr>
        <p:spPr>
          <a:xfrm>
            <a:off x="1493519" y="1304543"/>
            <a:ext cx="4570730" cy="189541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849630">
              <a:lnSpc>
                <a:spcPct val="100000"/>
              </a:lnSpc>
              <a:spcBef>
                <a:spcPts val="1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alat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</a:t>
            </a:r>
            <a:r>
              <a:rPr dirty="0" sz="1300" spc="-5">
                <a:latin typeface="Trebuchet MS"/>
                <a:cs typeface="Trebuchet MS"/>
              </a:rPr>
              <a:t>ilaian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y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g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peny</a:t>
            </a:r>
            <a:r>
              <a:rPr dirty="0" sz="1300" spc="-5">
                <a:latin typeface="Trebuchet MS"/>
                <a:cs typeface="Trebuchet MS"/>
              </a:rPr>
              <a:t>ajian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ma</a:t>
            </a:r>
            <a:r>
              <a:rPr dirty="0" sz="1300" spc="-10">
                <a:latin typeface="Trebuchet MS"/>
                <a:cs typeface="Trebuchet MS"/>
              </a:rPr>
              <a:t>upun  </a:t>
            </a:r>
            <a:r>
              <a:rPr dirty="0" sz="1300" spc="-10">
                <a:latin typeface="Trebuchet MS"/>
                <a:cs typeface="Trebuchet MS"/>
              </a:rPr>
              <a:t>pengerjaannya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dilakukan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dengan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cara </a:t>
            </a:r>
            <a:r>
              <a:rPr dirty="0" sz="1300" spc="-5">
                <a:latin typeface="Trebuchet MS"/>
                <a:cs typeface="Trebuchet MS"/>
              </a:rPr>
              <a:t> tertulis.</a:t>
            </a:r>
            <a:r>
              <a:rPr dirty="0" sz="1300" spc="-3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Penyusunan</a:t>
            </a:r>
            <a:r>
              <a:rPr dirty="0" sz="1300" spc="4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angket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diarahkan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untuk </a:t>
            </a:r>
            <a:r>
              <a:rPr dirty="0" sz="1300" spc="-37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menyaring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infomasi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mengenai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berbagai 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faktor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yang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berpengaruh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terhadap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prestasi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belajar.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2097318" name="object 10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grpSp>
        <p:nvGrpSpPr>
          <p:cNvPr id="151" name="object 11"/>
          <p:cNvGrpSpPr/>
          <p:nvPr/>
        </p:nvGrpSpPr>
        <p:grpSpPr>
          <a:xfrm>
            <a:off x="1741932" y="6444996"/>
            <a:ext cx="969644" cy="204470"/>
            <a:chOff x="1741932" y="6444996"/>
            <a:chExt cx="969644" cy="204470"/>
          </a:xfrm>
        </p:grpSpPr>
        <p:pic>
          <p:nvPicPr>
            <p:cNvPr id="2097319" name="object 12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1741932" y="6444996"/>
              <a:ext cx="969263" cy="204215"/>
            </a:xfrm>
            <a:prstGeom prst="rect"/>
          </p:spPr>
        </p:pic>
        <p:pic>
          <p:nvPicPr>
            <p:cNvPr id="2097320" name="object 13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1741932" y="6444996"/>
              <a:ext cx="969263" cy="204215"/>
            </a:xfrm>
            <a:prstGeom prst="rect"/>
          </p:spPr>
        </p:pic>
        <p:sp>
          <p:nvSpPr>
            <p:cNvPr id="1050620" name="object 14"/>
            <p:cNvSpPr/>
            <p:nvPr/>
          </p:nvSpPr>
          <p:spPr>
            <a:xfrm>
              <a:off x="1754123" y="6457187"/>
              <a:ext cx="944880" cy="180340"/>
            </a:xfrm>
            <a:custGeom>
              <a:avLst/>
              <a:ahLst/>
              <a:rect l="l" t="t" r="r" b="b"/>
              <a:pathLst>
                <a:path w="944880" h="180340">
                  <a:moveTo>
                    <a:pt x="208787" y="1524"/>
                  </a:moveTo>
                  <a:lnTo>
                    <a:pt x="138683" y="175259"/>
                  </a:lnTo>
                  <a:lnTo>
                    <a:pt x="140207" y="176783"/>
                  </a:lnTo>
                  <a:lnTo>
                    <a:pt x="140207" y="175259"/>
                  </a:lnTo>
                  <a:lnTo>
                    <a:pt x="140804" y="175259"/>
                  </a:lnTo>
                  <a:lnTo>
                    <a:pt x="208787" y="1524"/>
                  </a:lnTo>
                  <a:close/>
                </a:path>
                <a:path w="944880" h="180340">
                  <a:moveTo>
                    <a:pt x="140804" y="175259"/>
                  </a:moveTo>
                  <a:lnTo>
                    <a:pt x="140207" y="175259"/>
                  </a:lnTo>
                  <a:lnTo>
                    <a:pt x="140207" y="176783"/>
                  </a:lnTo>
                  <a:lnTo>
                    <a:pt x="140804" y="175259"/>
                  </a:lnTo>
                  <a:close/>
                </a:path>
                <a:path w="944880" h="180340">
                  <a:moveTo>
                    <a:pt x="245363" y="140207"/>
                  </a:moveTo>
                  <a:lnTo>
                    <a:pt x="185927" y="140207"/>
                  </a:lnTo>
                  <a:lnTo>
                    <a:pt x="173735" y="175259"/>
                  </a:lnTo>
                  <a:lnTo>
                    <a:pt x="140804" y="175259"/>
                  </a:lnTo>
                  <a:lnTo>
                    <a:pt x="140207" y="176783"/>
                  </a:lnTo>
                  <a:lnTo>
                    <a:pt x="175259" y="176783"/>
                  </a:lnTo>
                  <a:lnTo>
                    <a:pt x="187451" y="141731"/>
                  </a:lnTo>
                  <a:lnTo>
                    <a:pt x="245960" y="141731"/>
                  </a:lnTo>
                  <a:lnTo>
                    <a:pt x="245363" y="140207"/>
                  </a:lnTo>
                  <a:close/>
                </a:path>
                <a:path w="944880" h="180340">
                  <a:moveTo>
                    <a:pt x="245960" y="141731"/>
                  </a:moveTo>
                  <a:lnTo>
                    <a:pt x="243839" y="141731"/>
                  </a:lnTo>
                  <a:lnTo>
                    <a:pt x="257555" y="176783"/>
                  </a:lnTo>
                  <a:lnTo>
                    <a:pt x="291083" y="176783"/>
                  </a:lnTo>
                  <a:lnTo>
                    <a:pt x="290474" y="175259"/>
                  </a:lnTo>
                  <a:lnTo>
                    <a:pt x="259079" y="175259"/>
                  </a:lnTo>
                  <a:lnTo>
                    <a:pt x="245960" y="141731"/>
                  </a:lnTo>
                  <a:close/>
                </a:path>
                <a:path w="944880" h="180340">
                  <a:moveTo>
                    <a:pt x="222503" y="0"/>
                  </a:moveTo>
                  <a:lnTo>
                    <a:pt x="208787" y="0"/>
                  </a:lnTo>
                  <a:lnTo>
                    <a:pt x="208787" y="1524"/>
                  </a:lnTo>
                  <a:lnTo>
                    <a:pt x="220979" y="1524"/>
                  </a:lnTo>
                  <a:lnTo>
                    <a:pt x="291083" y="176783"/>
                  </a:lnTo>
                  <a:lnTo>
                    <a:pt x="291083" y="175259"/>
                  </a:lnTo>
                  <a:lnTo>
                    <a:pt x="292607" y="175259"/>
                  </a:lnTo>
                  <a:lnTo>
                    <a:pt x="222503" y="1524"/>
                  </a:lnTo>
                  <a:lnTo>
                    <a:pt x="222503" y="0"/>
                  </a:lnTo>
                  <a:close/>
                </a:path>
                <a:path w="944880" h="180340">
                  <a:moveTo>
                    <a:pt x="292607" y="175259"/>
                  </a:moveTo>
                  <a:lnTo>
                    <a:pt x="291083" y="175259"/>
                  </a:lnTo>
                  <a:lnTo>
                    <a:pt x="291083" y="176783"/>
                  </a:lnTo>
                  <a:lnTo>
                    <a:pt x="292607" y="176783"/>
                  </a:lnTo>
                  <a:lnTo>
                    <a:pt x="292607" y="175259"/>
                  </a:lnTo>
                  <a:close/>
                </a:path>
                <a:path w="944880" h="180340">
                  <a:moveTo>
                    <a:pt x="324611" y="30479"/>
                  </a:moveTo>
                  <a:lnTo>
                    <a:pt x="324611" y="175259"/>
                  </a:lnTo>
                  <a:lnTo>
                    <a:pt x="326135" y="176783"/>
                  </a:lnTo>
                  <a:lnTo>
                    <a:pt x="356615" y="176783"/>
                  </a:lnTo>
                  <a:lnTo>
                    <a:pt x="358139" y="175259"/>
                  </a:lnTo>
                  <a:lnTo>
                    <a:pt x="326135" y="175259"/>
                  </a:lnTo>
                  <a:lnTo>
                    <a:pt x="326135" y="32003"/>
                  </a:lnTo>
                  <a:lnTo>
                    <a:pt x="324611" y="30479"/>
                  </a:lnTo>
                  <a:close/>
                </a:path>
                <a:path w="944880" h="180340">
                  <a:moveTo>
                    <a:pt x="463295" y="1524"/>
                  </a:moveTo>
                  <a:lnTo>
                    <a:pt x="393191" y="175259"/>
                  </a:lnTo>
                  <a:lnTo>
                    <a:pt x="394715" y="176783"/>
                  </a:lnTo>
                  <a:lnTo>
                    <a:pt x="394715" y="175259"/>
                  </a:lnTo>
                  <a:lnTo>
                    <a:pt x="395312" y="175259"/>
                  </a:lnTo>
                  <a:lnTo>
                    <a:pt x="463295" y="1524"/>
                  </a:lnTo>
                  <a:close/>
                </a:path>
                <a:path w="944880" h="180340">
                  <a:moveTo>
                    <a:pt x="395312" y="175259"/>
                  </a:moveTo>
                  <a:lnTo>
                    <a:pt x="394715" y="175259"/>
                  </a:lnTo>
                  <a:lnTo>
                    <a:pt x="394715" y="176783"/>
                  </a:lnTo>
                  <a:lnTo>
                    <a:pt x="395312" y="175259"/>
                  </a:lnTo>
                  <a:close/>
                </a:path>
                <a:path w="944880" h="180340">
                  <a:moveTo>
                    <a:pt x="499871" y="140207"/>
                  </a:moveTo>
                  <a:lnTo>
                    <a:pt x="440435" y="140207"/>
                  </a:lnTo>
                  <a:lnTo>
                    <a:pt x="428243" y="175259"/>
                  </a:lnTo>
                  <a:lnTo>
                    <a:pt x="395312" y="175259"/>
                  </a:lnTo>
                  <a:lnTo>
                    <a:pt x="394715" y="176783"/>
                  </a:lnTo>
                  <a:lnTo>
                    <a:pt x="429767" y="176783"/>
                  </a:lnTo>
                  <a:lnTo>
                    <a:pt x="441959" y="141731"/>
                  </a:lnTo>
                  <a:lnTo>
                    <a:pt x="500468" y="141731"/>
                  </a:lnTo>
                  <a:lnTo>
                    <a:pt x="499871" y="140207"/>
                  </a:lnTo>
                  <a:close/>
                </a:path>
                <a:path w="944880" h="180340">
                  <a:moveTo>
                    <a:pt x="500468" y="141731"/>
                  </a:moveTo>
                  <a:lnTo>
                    <a:pt x="498347" y="141731"/>
                  </a:lnTo>
                  <a:lnTo>
                    <a:pt x="512063" y="176783"/>
                  </a:lnTo>
                  <a:lnTo>
                    <a:pt x="545591" y="176783"/>
                  </a:lnTo>
                  <a:lnTo>
                    <a:pt x="544982" y="175259"/>
                  </a:lnTo>
                  <a:lnTo>
                    <a:pt x="513587" y="175259"/>
                  </a:lnTo>
                  <a:lnTo>
                    <a:pt x="500468" y="141731"/>
                  </a:lnTo>
                  <a:close/>
                </a:path>
                <a:path w="944880" h="180340">
                  <a:moveTo>
                    <a:pt x="477011" y="0"/>
                  </a:moveTo>
                  <a:lnTo>
                    <a:pt x="463295" y="0"/>
                  </a:lnTo>
                  <a:lnTo>
                    <a:pt x="463295" y="1524"/>
                  </a:lnTo>
                  <a:lnTo>
                    <a:pt x="475487" y="1524"/>
                  </a:lnTo>
                  <a:lnTo>
                    <a:pt x="545591" y="176783"/>
                  </a:lnTo>
                  <a:lnTo>
                    <a:pt x="545591" y="175259"/>
                  </a:lnTo>
                  <a:lnTo>
                    <a:pt x="547115" y="175259"/>
                  </a:lnTo>
                  <a:lnTo>
                    <a:pt x="477011" y="1524"/>
                  </a:lnTo>
                  <a:lnTo>
                    <a:pt x="477011" y="0"/>
                  </a:lnTo>
                  <a:close/>
                </a:path>
                <a:path w="944880" h="180340">
                  <a:moveTo>
                    <a:pt x="547115" y="175259"/>
                  </a:moveTo>
                  <a:lnTo>
                    <a:pt x="545591" y="175259"/>
                  </a:lnTo>
                  <a:lnTo>
                    <a:pt x="545591" y="176783"/>
                  </a:lnTo>
                  <a:lnTo>
                    <a:pt x="547115" y="176783"/>
                  </a:lnTo>
                  <a:lnTo>
                    <a:pt x="547115" y="175259"/>
                  </a:lnTo>
                  <a:close/>
                </a:path>
                <a:path w="944880" h="180340">
                  <a:moveTo>
                    <a:pt x="579119" y="30479"/>
                  </a:moveTo>
                  <a:lnTo>
                    <a:pt x="579119" y="175259"/>
                  </a:lnTo>
                  <a:lnTo>
                    <a:pt x="580643" y="176783"/>
                  </a:lnTo>
                  <a:lnTo>
                    <a:pt x="611123" y="176783"/>
                  </a:lnTo>
                  <a:lnTo>
                    <a:pt x="612647" y="175259"/>
                  </a:lnTo>
                  <a:lnTo>
                    <a:pt x="580643" y="175259"/>
                  </a:lnTo>
                  <a:lnTo>
                    <a:pt x="580643" y="32003"/>
                  </a:lnTo>
                  <a:lnTo>
                    <a:pt x="579119" y="30479"/>
                  </a:lnTo>
                  <a:close/>
                </a:path>
                <a:path w="944880" h="180340">
                  <a:moveTo>
                    <a:pt x="717803" y="1524"/>
                  </a:moveTo>
                  <a:lnTo>
                    <a:pt x="647699" y="175259"/>
                  </a:lnTo>
                  <a:lnTo>
                    <a:pt x="649223" y="176783"/>
                  </a:lnTo>
                  <a:lnTo>
                    <a:pt x="649223" y="175259"/>
                  </a:lnTo>
                  <a:lnTo>
                    <a:pt x="649820" y="175259"/>
                  </a:lnTo>
                  <a:lnTo>
                    <a:pt x="717803" y="1524"/>
                  </a:lnTo>
                  <a:close/>
                </a:path>
                <a:path w="944880" h="180340">
                  <a:moveTo>
                    <a:pt x="649820" y="175259"/>
                  </a:moveTo>
                  <a:lnTo>
                    <a:pt x="649223" y="175259"/>
                  </a:lnTo>
                  <a:lnTo>
                    <a:pt x="649223" y="176783"/>
                  </a:lnTo>
                  <a:lnTo>
                    <a:pt x="649820" y="175259"/>
                  </a:lnTo>
                  <a:close/>
                </a:path>
                <a:path w="944880" h="180340">
                  <a:moveTo>
                    <a:pt x="754379" y="140207"/>
                  </a:moveTo>
                  <a:lnTo>
                    <a:pt x="694943" y="140207"/>
                  </a:lnTo>
                  <a:lnTo>
                    <a:pt x="682751" y="175259"/>
                  </a:lnTo>
                  <a:lnTo>
                    <a:pt x="649820" y="175259"/>
                  </a:lnTo>
                  <a:lnTo>
                    <a:pt x="649223" y="176783"/>
                  </a:lnTo>
                  <a:lnTo>
                    <a:pt x="684275" y="176783"/>
                  </a:lnTo>
                  <a:lnTo>
                    <a:pt x="696467" y="141731"/>
                  </a:lnTo>
                  <a:lnTo>
                    <a:pt x="754976" y="141731"/>
                  </a:lnTo>
                  <a:lnTo>
                    <a:pt x="754379" y="140207"/>
                  </a:lnTo>
                  <a:close/>
                </a:path>
                <a:path w="944880" h="180340">
                  <a:moveTo>
                    <a:pt x="754976" y="141731"/>
                  </a:moveTo>
                  <a:lnTo>
                    <a:pt x="752855" y="141731"/>
                  </a:lnTo>
                  <a:lnTo>
                    <a:pt x="766571" y="176783"/>
                  </a:lnTo>
                  <a:lnTo>
                    <a:pt x="800099" y="176783"/>
                  </a:lnTo>
                  <a:lnTo>
                    <a:pt x="799490" y="175259"/>
                  </a:lnTo>
                  <a:lnTo>
                    <a:pt x="768095" y="175259"/>
                  </a:lnTo>
                  <a:lnTo>
                    <a:pt x="754976" y="141731"/>
                  </a:lnTo>
                  <a:close/>
                </a:path>
                <a:path w="944880" h="180340">
                  <a:moveTo>
                    <a:pt x="731519" y="0"/>
                  </a:moveTo>
                  <a:lnTo>
                    <a:pt x="717803" y="0"/>
                  </a:lnTo>
                  <a:lnTo>
                    <a:pt x="717803" y="1524"/>
                  </a:lnTo>
                  <a:lnTo>
                    <a:pt x="729995" y="1524"/>
                  </a:lnTo>
                  <a:lnTo>
                    <a:pt x="800099" y="176783"/>
                  </a:lnTo>
                  <a:lnTo>
                    <a:pt x="800099" y="175259"/>
                  </a:lnTo>
                  <a:lnTo>
                    <a:pt x="801623" y="175259"/>
                  </a:lnTo>
                  <a:lnTo>
                    <a:pt x="731519" y="1524"/>
                  </a:lnTo>
                  <a:lnTo>
                    <a:pt x="731519" y="0"/>
                  </a:lnTo>
                  <a:close/>
                </a:path>
                <a:path w="944880" h="180340">
                  <a:moveTo>
                    <a:pt x="801623" y="175259"/>
                  </a:moveTo>
                  <a:lnTo>
                    <a:pt x="800099" y="175259"/>
                  </a:lnTo>
                  <a:lnTo>
                    <a:pt x="800099" y="176783"/>
                  </a:lnTo>
                  <a:lnTo>
                    <a:pt x="801623" y="176783"/>
                  </a:lnTo>
                  <a:lnTo>
                    <a:pt x="801623" y="175259"/>
                  </a:lnTo>
                  <a:close/>
                </a:path>
                <a:path w="944880" h="180340">
                  <a:moveTo>
                    <a:pt x="358139" y="30479"/>
                  </a:moveTo>
                  <a:lnTo>
                    <a:pt x="356615" y="32003"/>
                  </a:lnTo>
                  <a:lnTo>
                    <a:pt x="356615" y="175259"/>
                  </a:lnTo>
                  <a:lnTo>
                    <a:pt x="358139" y="175259"/>
                  </a:lnTo>
                  <a:lnTo>
                    <a:pt x="358139" y="30479"/>
                  </a:lnTo>
                  <a:close/>
                </a:path>
                <a:path w="944880" h="180340">
                  <a:moveTo>
                    <a:pt x="612647" y="30479"/>
                  </a:moveTo>
                  <a:lnTo>
                    <a:pt x="611123" y="32003"/>
                  </a:lnTo>
                  <a:lnTo>
                    <a:pt x="611123" y="175259"/>
                  </a:lnTo>
                  <a:lnTo>
                    <a:pt x="612647" y="175259"/>
                  </a:lnTo>
                  <a:lnTo>
                    <a:pt x="612647" y="30479"/>
                  </a:lnTo>
                  <a:close/>
                </a:path>
                <a:path w="944880" h="180340">
                  <a:moveTo>
                    <a:pt x="216407" y="53339"/>
                  </a:moveTo>
                  <a:lnTo>
                    <a:pt x="214883" y="53339"/>
                  </a:lnTo>
                  <a:lnTo>
                    <a:pt x="193547" y="117347"/>
                  </a:lnTo>
                  <a:lnTo>
                    <a:pt x="193547" y="118871"/>
                  </a:lnTo>
                  <a:lnTo>
                    <a:pt x="236219" y="118871"/>
                  </a:lnTo>
                  <a:lnTo>
                    <a:pt x="236219" y="117347"/>
                  </a:lnTo>
                  <a:lnTo>
                    <a:pt x="195071" y="117347"/>
                  </a:lnTo>
                  <a:lnTo>
                    <a:pt x="215617" y="57178"/>
                  </a:lnTo>
                  <a:lnTo>
                    <a:pt x="214883" y="54863"/>
                  </a:lnTo>
                  <a:lnTo>
                    <a:pt x="216879" y="54863"/>
                  </a:lnTo>
                  <a:lnTo>
                    <a:pt x="216407" y="53339"/>
                  </a:lnTo>
                  <a:close/>
                </a:path>
                <a:path w="944880" h="180340">
                  <a:moveTo>
                    <a:pt x="470915" y="53339"/>
                  </a:moveTo>
                  <a:lnTo>
                    <a:pt x="469391" y="53339"/>
                  </a:lnTo>
                  <a:lnTo>
                    <a:pt x="448055" y="117347"/>
                  </a:lnTo>
                  <a:lnTo>
                    <a:pt x="448055" y="118871"/>
                  </a:lnTo>
                  <a:lnTo>
                    <a:pt x="490727" y="118871"/>
                  </a:lnTo>
                  <a:lnTo>
                    <a:pt x="490727" y="117347"/>
                  </a:lnTo>
                  <a:lnTo>
                    <a:pt x="449579" y="117347"/>
                  </a:lnTo>
                  <a:lnTo>
                    <a:pt x="470125" y="57178"/>
                  </a:lnTo>
                  <a:lnTo>
                    <a:pt x="469391" y="54863"/>
                  </a:lnTo>
                  <a:lnTo>
                    <a:pt x="471387" y="54863"/>
                  </a:lnTo>
                  <a:lnTo>
                    <a:pt x="470915" y="53339"/>
                  </a:lnTo>
                  <a:close/>
                </a:path>
                <a:path w="944880" h="180340">
                  <a:moveTo>
                    <a:pt x="725423" y="53339"/>
                  </a:moveTo>
                  <a:lnTo>
                    <a:pt x="723899" y="53339"/>
                  </a:lnTo>
                  <a:lnTo>
                    <a:pt x="702563" y="117347"/>
                  </a:lnTo>
                  <a:lnTo>
                    <a:pt x="702563" y="118871"/>
                  </a:lnTo>
                  <a:lnTo>
                    <a:pt x="745235" y="118871"/>
                  </a:lnTo>
                  <a:lnTo>
                    <a:pt x="745235" y="117347"/>
                  </a:lnTo>
                  <a:lnTo>
                    <a:pt x="704087" y="117347"/>
                  </a:lnTo>
                  <a:lnTo>
                    <a:pt x="724633" y="57178"/>
                  </a:lnTo>
                  <a:lnTo>
                    <a:pt x="723899" y="54863"/>
                  </a:lnTo>
                  <a:lnTo>
                    <a:pt x="725895" y="54863"/>
                  </a:lnTo>
                  <a:lnTo>
                    <a:pt x="725423" y="53339"/>
                  </a:lnTo>
                  <a:close/>
                </a:path>
                <a:path w="944880" h="180340">
                  <a:moveTo>
                    <a:pt x="216879" y="54863"/>
                  </a:moveTo>
                  <a:lnTo>
                    <a:pt x="216407" y="54863"/>
                  </a:lnTo>
                  <a:lnTo>
                    <a:pt x="215617" y="57178"/>
                  </a:lnTo>
                  <a:lnTo>
                    <a:pt x="234695" y="117347"/>
                  </a:lnTo>
                  <a:lnTo>
                    <a:pt x="236219" y="117347"/>
                  </a:lnTo>
                  <a:lnTo>
                    <a:pt x="216879" y="54863"/>
                  </a:lnTo>
                  <a:close/>
                </a:path>
                <a:path w="944880" h="180340">
                  <a:moveTo>
                    <a:pt x="471387" y="54863"/>
                  </a:moveTo>
                  <a:lnTo>
                    <a:pt x="470915" y="54863"/>
                  </a:lnTo>
                  <a:lnTo>
                    <a:pt x="470125" y="57178"/>
                  </a:lnTo>
                  <a:lnTo>
                    <a:pt x="489203" y="117347"/>
                  </a:lnTo>
                  <a:lnTo>
                    <a:pt x="490727" y="117347"/>
                  </a:lnTo>
                  <a:lnTo>
                    <a:pt x="471387" y="54863"/>
                  </a:lnTo>
                  <a:close/>
                </a:path>
                <a:path w="944880" h="180340">
                  <a:moveTo>
                    <a:pt x="725895" y="54863"/>
                  </a:moveTo>
                  <a:lnTo>
                    <a:pt x="725423" y="54863"/>
                  </a:lnTo>
                  <a:lnTo>
                    <a:pt x="724633" y="57178"/>
                  </a:lnTo>
                  <a:lnTo>
                    <a:pt x="743711" y="117347"/>
                  </a:lnTo>
                  <a:lnTo>
                    <a:pt x="745235" y="117347"/>
                  </a:lnTo>
                  <a:lnTo>
                    <a:pt x="725895" y="54863"/>
                  </a:lnTo>
                  <a:close/>
                </a:path>
                <a:path w="944880" h="180340">
                  <a:moveTo>
                    <a:pt x="216407" y="54863"/>
                  </a:moveTo>
                  <a:lnTo>
                    <a:pt x="214883" y="54863"/>
                  </a:lnTo>
                  <a:lnTo>
                    <a:pt x="215617" y="57178"/>
                  </a:lnTo>
                  <a:lnTo>
                    <a:pt x="216407" y="54863"/>
                  </a:lnTo>
                  <a:close/>
                </a:path>
                <a:path w="944880" h="180340">
                  <a:moveTo>
                    <a:pt x="470915" y="54863"/>
                  </a:moveTo>
                  <a:lnTo>
                    <a:pt x="469391" y="54863"/>
                  </a:lnTo>
                  <a:lnTo>
                    <a:pt x="470125" y="57178"/>
                  </a:lnTo>
                  <a:lnTo>
                    <a:pt x="470915" y="54863"/>
                  </a:lnTo>
                  <a:close/>
                </a:path>
                <a:path w="944880" h="180340">
                  <a:moveTo>
                    <a:pt x="725423" y="54863"/>
                  </a:moveTo>
                  <a:lnTo>
                    <a:pt x="723899" y="54863"/>
                  </a:lnTo>
                  <a:lnTo>
                    <a:pt x="724633" y="57178"/>
                  </a:lnTo>
                  <a:lnTo>
                    <a:pt x="725423" y="54863"/>
                  </a:lnTo>
                  <a:close/>
                </a:path>
                <a:path w="944880" h="180340">
                  <a:moveTo>
                    <a:pt x="272795" y="3048"/>
                  </a:moveTo>
                  <a:lnTo>
                    <a:pt x="271271" y="4572"/>
                  </a:lnTo>
                  <a:lnTo>
                    <a:pt x="271271" y="32003"/>
                  </a:lnTo>
                  <a:lnTo>
                    <a:pt x="324611" y="32003"/>
                  </a:lnTo>
                  <a:lnTo>
                    <a:pt x="324611" y="30479"/>
                  </a:lnTo>
                  <a:lnTo>
                    <a:pt x="272795" y="30479"/>
                  </a:lnTo>
                  <a:lnTo>
                    <a:pt x="272795" y="3048"/>
                  </a:lnTo>
                  <a:close/>
                </a:path>
                <a:path w="944880" h="180340">
                  <a:moveTo>
                    <a:pt x="326135" y="30479"/>
                  </a:moveTo>
                  <a:lnTo>
                    <a:pt x="324611" y="30479"/>
                  </a:lnTo>
                  <a:lnTo>
                    <a:pt x="326135" y="32003"/>
                  </a:lnTo>
                  <a:lnTo>
                    <a:pt x="326135" y="30479"/>
                  </a:lnTo>
                  <a:close/>
                </a:path>
                <a:path w="944880" h="180340">
                  <a:moveTo>
                    <a:pt x="358139" y="30479"/>
                  </a:moveTo>
                  <a:lnTo>
                    <a:pt x="356615" y="30479"/>
                  </a:lnTo>
                  <a:lnTo>
                    <a:pt x="356615" y="32003"/>
                  </a:lnTo>
                  <a:lnTo>
                    <a:pt x="358139" y="30479"/>
                  </a:lnTo>
                  <a:close/>
                </a:path>
                <a:path w="944880" h="180340">
                  <a:moveTo>
                    <a:pt x="413003" y="3048"/>
                  </a:moveTo>
                  <a:lnTo>
                    <a:pt x="413003" y="30479"/>
                  </a:lnTo>
                  <a:lnTo>
                    <a:pt x="358139" y="30479"/>
                  </a:lnTo>
                  <a:lnTo>
                    <a:pt x="358139" y="32003"/>
                  </a:lnTo>
                  <a:lnTo>
                    <a:pt x="414527" y="32003"/>
                  </a:lnTo>
                  <a:lnTo>
                    <a:pt x="414527" y="4572"/>
                  </a:lnTo>
                  <a:lnTo>
                    <a:pt x="413003" y="3048"/>
                  </a:lnTo>
                  <a:close/>
                </a:path>
                <a:path w="944880" h="180340">
                  <a:moveTo>
                    <a:pt x="527303" y="3048"/>
                  </a:moveTo>
                  <a:lnTo>
                    <a:pt x="525779" y="4572"/>
                  </a:lnTo>
                  <a:lnTo>
                    <a:pt x="525779" y="32003"/>
                  </a:lnTo>
                  <a:lnTo>
                    <a:pt x="579119" y="32003"/>
                  </a:lnTo>
                  <a:lnTo>
                    <a:pt x="579119" y="30479"/>
                  </a:lnTo>
                  <a:lnTo>
                    <a:pt x="527303" y="30479"/>
                  </a:lnTo>
                  <a:lnTo>
                    <a:pt x="527303" y="3048"/>
                  </a:lnTo>
                  <a:close/>
                </a:path>
                <a:path w="944880" h="180340">
                  <a:moveTo>
                    <a:pt x="580643" y="30479"/>
                  </a:moveTo>
                  <a:lnTo>
                    <a:pt x="579119" y="30479"/>
                  </a:lnTo>
                  <a:lnTo>
                    <a:pt x="580643" y="32003"/>
                  </a:lnTo>
                  <a:lnTo>
                    <a:pt x="580643" y="30479"/>
                  </a:lnTo>
                  <a:close/>
                </a:path>
                <a:path w="944880" h="180340">
                  <a:moveTo>
                    <a:pt x="612647" y="30479"/>
                  </a:moveTo>
                  <a:lnTo>
                    <a:pt x="611123" y="30479"/>
                  </a:lnTo>
                  <a:lnTo>
                    <a:pt x="611123" y="32003"/>
                  </a:lnTo>
                  <a:lnTo>
                    <a:pt x="612647" y="30479"/>
                  </a:lnTo>
                  <a:close/>
                </a:path>
                <a:path w="944880" h="180340">
                  <a:moveTo>
                    <a:pt x="667511" y="3048"/>
                  </a:moveTo>
                  <a:lnTo>
                    <a:pt x="667511" y="30479"/>
                  </a:lnTo>
                  <a:lnTo>
                    <a:pt x="612647" y="30479"/>
                  </a:lnTo>
                  <a:lnTo>
                    <a:pt x="612647" y="32003"/>
                  </a:lnTo>
                  <a:lnTo>
                    <a:pt x="669035" y="32003"/>
                  </a:lnTo>
                  <a:lnTo>
                    <a:pt x="669035" y="4572"/>
                  </a:lnTo>
                  <a:lnTo>
                    <a:pt x="667511" y="3048"/>
                  </a:lnTo>
                  <a:close/>
                </a:path>
                <a:path w="944880" h="180340">
                  <a:moveTo>
                    <a:pt x="272795" y="3048"/>
                  </a:moveTo>
                  <a:lnTo>
                    <a:pt x="271271" y="3048"/>
                  </a:lnTo>
                  <a:lnTo>
                    <a:pt x="271271" y="4572"/>
                  </a:lnTo>
                  <a:lnTo>
                    <a:pt x="272795" y="3048"/>
                  </a:lnTo>
                  <a:close/>
                </a:path>
                <a:path w="944880" h="180340">
                  <a:moveTo>
                    <a:pt x="413003" y="3048"/>
                  </a:moveTo>
                  <a:lnTo>
                    <a:pt x="272795" y="3048"/>
                  </a:lnTo>
                  <a:lnTo>
                    <a:pt x="272795" y="4572"/>
                  </a:lnTo>
                  <a:lnTo>
                    <a:pt x="413003" y="4572"/>
                  </a:lnTo>
                  <a:lnTo>
                    <a:pt x="413003" y="3048"/>
                  </a:lnTo>
                  <a:close/>
                </a:path>
                <a:path w="944880" h="180340">
                  <a:moveTo>
                    <a:pt x="414527" y="3048"/>
                  </a:moveTo>
                  <a:lnTo>
                    <a:pt x="413003" y="3048"/>
                  </a:lnTo>
                  <a:lnTo>
                    <a:pt x="414527" y="4572"/>
                  </a:lnTo>
                  <a:lnTo>
                    <a:pt x="414527" y="3048"/>
                  </a:lnTo>
                  <a:close/>
                </a:path>
                <a:path w="944880" h="180340">
                  <a:moveTo>
                    <a:pt x="527303" y="3048"/>
                  </a:moveTo>
                  <a:lnTo>
                    <a:pt x="525779" y="3048"/>
                  </a:lnTo>
                  <a:lnTo>
                    <a:pt x="525779" y="4572"/>
                  </a:lnTo>
                  <a:lnTo>
                    <a:pt x="527303" y="3048"/>
                  </a:lnTo>
                  <a:close/>
                </a:path>
                <a:path w="944880" h="180340">
                  <a:moveTo>
                    <a:pt x="667511" y="3048"/>
                  </a:moveTo>
                  <a:lnTo>
                    <a:pt x="527303" y="3048"/>
                  </a:lnTo>
                  <a:lnTo>
                    <a:pt x="527303" y="4572"/>
                  </a:lnTo>
                  <a:lnTo>
                    <a:pt x="667511" y="4572"/>
                  </a:lnTo>
                  <a:lnTo>
                    <a:pt x="667511" y="3048"/>
                  </a:lnTo>
                  <a:close/>
                </a:path>
                <a:path w="944880" h="180340">
                  <a:moveTo>
                    <a:pt x="669035" y="3048"/>
                  </a:moveTo>
                  <a:lnTo>
                    <a:pt x="667511" y="3048"/>
                  </a:lnTo>
                  <a:lnTo>
                    <a:pt x="669035" y="4572"/>
                  </a:lnTo>
                  <a:lnTo>
                    <a:pt x="669035" y="3048"/>
                  </a:lnTo>
                  <a:close/>
                </a:path>
                <a:path w="944880" h="180340">
                  <a:moveTo>
                    <a:pt x="850032" y="70103"/>
                  </a:moveTo>
                  <a:lnTo>
                    <a:pt x="848867" y="70103"/>
                  </a:lnTo>
                  <a:lnTo>
                    <a:pt x="848867" y="72071"/>
                  </a:lnTo>
                  <a:lnTo>
                    <a:pt x="931163" y="178307"/>
                  </a:lnTo>
                  <a:lnTo>
                    <a:pt x="931163" y="179831"/>
                  </a:lnTo>
                  <a:lnTo>
                    <a:pt x="943355" y="179831"/>
                  </a:lnTo>
                  <a:lnTo>
                    <a:pt x="944879" y="178307"/>
                  </a:lnTo>
                  <a:lnTo>
                    <a:pt x="932687" y="178307"/>
                  </a:lnTo>
                  <a:lnTo>
                    <a:pt x="850032" y="70103"/>
                  </a:lnTo>
                  <a:close/>
                </a:path>
                <a:path w="944880" h="180340">
                  <a:moveTo>
                    <a:pt x="944879" y="3048"/>
                  </a:moveTo>
                  <a:lnTo>
                    <a:pt x="943355" y="3048"/>
                  </a:lnTo>
                  <a:lnTo>
                    <a:pt x="943355" y="178307"/>
                  </a:lnTo>
                  <a:lnTo>
                    <a:pt x="944879" y="178307"/>
                  </a:lnTo>
                  <a:lnTo>
                    <a:pt x="944879" y="3048"/>
                  </a:lnTo>
                  <a:close/>
                </a:path>
                <a:path w="944880" h="180340">
                  <a:moveTo>
                    <a:pt x="818387" y="175259"/>
                  </a:moveTo>
                  <a:lnTo>
                    <a:pt x="818387" y="176783"/>
                  </a:lnTo>
                  <a:lnTo>
                    <a:pt x="819911" y="176783"/>
                  </a:lnTo>
                  <a:lnTo>
                    <a:pt x="818387" y="175259"/>
                  </a:lnTo>
                  <a:close/>
                </a:path>
                <a:path w="944880" h="180340">
                  <a:moveTo>
                    <a:pt x="819911" y="3048"/>
                  </a:moveTo>
                  <a:lnTo>
                    <a:pt x="818387" y="4572"/>
                  </a:lnTo>
                  <a:lnTo>
                    <a:pt x="818387" y="175259"/>
                  </a:lnTo>
                  <a:lnTo>
                    <a:pt x="819911" y="176783"/>
                  </a:lnTo>
                  <a:lnTo>
                    <a:pt x="819911" y="3048"/>
                  </a:lnTo>
                  <a:close/>
                </a:path>
                <a:path w="944880" h="180340">
                  <a:moveTo>
                    <a:pt x="847343" y="175259"/>
                  </a:moveTo>
                  <a:lnTo>
                    <a:pt x="819911" y="175259"/>
                  </a:lnTo>
                  <a:lnTo>
                    <a:pt x="819911" y="176783"/>
                  </a:lnTo>
                  <a:lnTo>
                    <a:pt x="847343" y="176783"/>
                  </a:lnTo>
                  <a:lnTo>
                    <a:pt x="847343" y="175259"/>
                  </a:lnTo>
                  <a:close/>
                </a:path>
                <a:path w="944880" h="180340">
                  <a:moveTo>
                    <a:pt x="847343" y="70103"/>
                  </a:moveTo>
                  <a:lnTo>
                    <a:pt x="847343" y="176783"/>
                  </a:lnTo>
                  <a:lnTo>
                    <a:pt x="848867" y="176783"/>
                  </a:lnTo>
                  <a:lnTo>
                    <a:pt x="848867" y="72071"/>
                  </a:lnTo>
                  <a:lnTo>
                    <a:pt x="847343" y="70103"/>
                  </a:lnTo>
                  <a:close/>
                </a:path>
                <a:path w="944880" h="180340">
                  <a:moveTo>
                    <a:pt x="833627" y="3048"/>
                  </a:moveTo>
                  <a:lnTo>
                    <a:pt x="819911" y="3048"/>
                  </a:lnTo>
                  <a:lnTo>
                    <a:pt x="819911" y="4572"/>
                  </a:lnTo>
                  <a:lnTo>
                    <a:pt x="832103" y="4572"/>
                  </a:lnTo>
                  <a:lnTo>
                    <a:pt x="914399" y="108203"/>
                  </a:lnTo>
                  <a:lnTo>
                    <a:pt x="914399" y="104760"/>
                  </a:lnTo>
                  <a:lnTo>
                    <a:pt x="833627" y="3048"/>
                  </a:lnTo>
                  <a:close/>
                </a:path>
                <a:path w="944880" h="180340">
                  <a:moveTo>
                    <a:pt x="914399" y="104760"/>
                  </a:moveTo>
                  <a:lnTo>
                    <a:pt x="914399" y="108203"/>
                  </a:lnTo>
                  <a:lnTo>
                    <a:pt x="915923" y="106679"/>
                  </a:lnTo>
                  <a:lnTo>
                    <a:pt x="914399" y="104760"/>
                  </a:lnTo>
                  <a:close/>
                </a:path>
                <a:path w="944880" h="180340">
                  <a:moveTo>
                    <a:pt x="915923" y="106679"/>
                  </a:moveTo>
                  <a:lnTo>
                    <a:pt x="914399" y="108203"/>
                  </a:lnTo>
                  <a:lnTo>
                    <a:pt x="915923" y="108203"/>
                  </a:lnTo>
                  <a:lnTo>
                    <a:pt x="915923" y="106679"/>
                  </a:lnTo>
                  <a:close/>
                </a:path>
                <a:path w="944880" h="180340">
                  <a:moveTo>
                    <a:pt x="915923" y="3048"/>
                  </a:moveTo>
                  <a:lnTo>
                    <a:pt x="914399" y="4572"/>
                  </a:lnTo>
                  <a:lnTo>
                    <a:pt x="914399" y="104760"/>
                  </a:lnTo>
                  <a:lnTo>
                    <a:pt x="915923" y="106679"/>
                  </a:lnTo>
                  <a:lnTo>
                    <a:pt x="915923" y="3048"/>
                  </a:lnTo>
                  <a:close/>
                </a:path>
                <a:path w="944880" h="180340">
                  <a:moveTo>
                    <a:pt x="848867" y="68579"/>
                  </a:moveTo>
                  <a:lnTo>
                    <a:pt x="847343" y="68579"/>
                  </a:lnTo>
                  <a:lnTo>
                    <a:pt x="847343" y="70103"/>
                  </a:lnTo>
                  <a:lnTo>
                    <a:pt x="848867" y="72071"/>
                  </a:lnTo>
                  <a:lnTo>
                    <a:pt x="848867" y="70103"/>
                  </a:lnTo>
                  <a:lnTo>
                    <a:pt x="850032" y="70103"/>
                  </a:lnTo>
                  <a:lnTo>
                    <a:pt x="848867" y="68579"/>
                  </a:lnTo>
                  <a:close/>
                </a:path>
                <a:path w="944880" h="180340">
                  <a:moveTo>
                    <a:pt x="819911" y="3048"/>
                  </a:moveTo>
                  <a:lnTo>
                    <a:pt x="818387" y="3048"/>
                  </a:lnTo>
                  <a:lnTo>
                    <a:pt x="818387" y="4572"/>
                  </a:lnTo>
                  <a:lnTo>
                    <a:pt x="819911" y="3048"/>
                  </a:lnTo>
                  <a:close/>
                </a:path>
                <a:path w="944880" h="180340">
                  <a:moveTo>
                    <a:pt x="915923" y="3048"/>
                  </a:moveTo>
                  <a:lnTo>
                    <a:pt x="914399" y="3048"/>
                  </a:lnTo>
                  <a:lnTo>
                    <a:pt x="914399" y="4572"/>
                  </a:lnTo>
                  <a:lnTo>
                    <a:pt x="915923" y="3048"/>
                  </a:lnTo>
                  <a:close/>
                </a:path>
                <a:path w="944880" h="180340">
                  <a:moveTo>
                    <a:pt x="943355" y="3048"/>
                  </a:moveTo>
                  <a:lnTo>
                    <a:pt x="915923" y="3048"/>
                  </a:lnTo>
                  <a:lnTo>
                    <a:pt x="915923" y="4572"/>
                  </a:lnTo>
                  <a:lnTo>
                    <a:pt x="943355" y="4572"/>
                  </a:lnTo>
                  <a:lnTo>
                    <a:pt x="943355" y="3048"/>
                  </a:lnTo>
                  <a:close/>
                </a:path>
                <a:path w="944880" h="180340">
                  <a:moveTo>
                    <a:pt x="35051" y="15239"/>
                  </a:moveTo>
                  <a:lnTo>
                    <a:pt x="6095" y="54863"/>
                  </a:lnTo>
                  <a:lnTo>
                    <a:pt x="0" y="80771"/>
                  </a:lnTo>
                  <a:lnTo>
                    <a:pt x="0" y="100583"/>
                  </a:lnTo>
                  <a:lnTo>
                    <a:pt x="3047" y="118871"/>
                  </a:lnTo>
                  <a:lnTo>
                    <a:pt x="6095" y="128015"/>
                  </a:lnTo>
                  <a:lnTo>
                    <a:pt x="7619" y="135635"/>
                  </a:lnTo>
                  <a:lnTo>
                    <a:pt x="12191" y="143255"/>
                  </a:lnTo>
                  <a:lnTo>
                    <a:pt x="15239" y="149351"/>
                  </a:lnTo>
                  <a:lnTo>
                    <a:pt x="19811" y="155447"/>
                  </a:lnTo>
                  <a:lnTo>
                    <a:pt x="51815" y="176783"/>
                  </a:lnTo>
                  <a:lnTo>
                    <a:pt x="68579" y="179831"/>
                  </a:lnTo>
                  <a:lnTo>
                    <a:pt x="85343" y="179831"/>
                  </a:lnTo>
                  <a:lnTo>
                    <a:pt x="94487" y="178307"/>
                  </a:lnTo>
                  <a:lnTo>
                    <a:pt x="68579" y="178307"/>
                  </a:lnTo>
                  <a:lnTo>
                    <a:pt x="59435" y="176783"/>
                  </a:lnTo>
                  <a:lnTo>
                    <a:pt x="51815" y="175259"/>
                  </a:lnTo>
                  <a:lnTo>
                    <a:pt x="45719" y="172211"/>
                  </a:lnTo>
                  <a:lnTo>
                    <a:pt x="38100" y="169163"/>
                  </a:lnTo>
                  <a:lnTo>
                    <a:pt x="32003" y="164591"/>
                  </a:lnTo>
                  <a:lnTo>
                    <a:pt x="27431" y="160019"/>
                  </a:lnTo>
                  <a:lnTo>
                    <a:pt x="21335" y="155447"/>
                  </a:lnTo>
                  <a:lnTo>
                    <a:pt x="4571" y="118871"/>
                  </a:lnTo>
                  <a:lnTo>
                    <a:pt x="1523" y="100583"/>
                  </a:lnTo>
                  <a:lnTo>
                    <a:pt x="1523" y="80771"/>
                  </a:lnTo>
                  <a:lnTo>
                    <a:pt x="3047" y="71627"/>
                  </a:lnTo>
                  <a:lnTo>
                    <a:pt x="4571" y="64007"/>
                  </a:lnTo>
                  <a:lnTo>
                    <a:pt x="7619" y="56387"/>
                  </a:lnTo>
                  <a:lnTo>
                    <a:pt x="10667" y="47243"/>
                  </a:lnTo>
                  <a:lnTo>
                    <a:pt x="13715" y="41148"/>
                  </a:lnTo>
                  <a:lnTo>
                    <a:pt x="18287" y="33527"/>
                  </a:lnTo>
                  <a:lnTo>
                    <a:pt x="24383" y="27431"/>
                  </a:lnTo>
                  <a:lnTo>
                    <a:pt x="28956" y="21336"/>
                  </a:lnTo>
                  <a:lnTo>
                    <a:pt x="35051" y="15239"/>
                  </a:lnTo>
                  <a:close/>
                </a:path>
                <a:path w="944880" h="180340">
                  <a:moveTo>
                    <a:pt x="130536" y="159023"/>
                  </a:moveTo>
                  <a:lnTo>
                    <a:pt x="94487" y="176783"/>
                  </a:lnTo>
                  <a:lnTo>
                    <a:pt x="85343" y="178307"/>
                  </a:lnTo>
                  <a:lnTo>
                    <a:pt x="94487" y="178307"/>
                  </a:lnTo>
                  <a:lnTo>
                    <a:pt x="109727" y="175259"/>
                  </a:lnTo>
                  <a:lnTo>
                    <a:pt x="121919" y="169163"/>
                  </a:lnTo>
                  <a:lnTo>
                    <a:pt x="128015" y="164591"/>
                  </a:lnTo>
                  <a:lnTo>
                    <a:pt x="132587" y="160019"/>
                  </a:lnTo>
                  <a:lnTo>
                    <a:pt x="131063" y="160019"/>
                  </a:lnTo>
                  <a:lnTo>
                    <a:pt x="130536" y="159023"/>
                  </a:lnTo>
                  <a:close/>
                </a:path>
                <a:path w="944880" h="180340">
                  <a:moveTo>
                    <a:pt x="131063" y="158495"/>
                  </a:moveTo>
                  <a:lnTo>
                    <a:pt x="130536" y="159023"/>
                  </a:lnTo>
                  <a:lnTo>
                    <a:pt x="131063" y="160019"/>
                  </a:lnTo>
                  <a:lnTo>
                    <a:pt x="131063" y="158495"/>
                  </a:lnTo>
                  <a:close/>
                </a:path>
                <a:path w="944880" h="180340">
                  <a:moveTo>
                    <a:pt x="132587" y="158495"/>
                  </a:moveTo>
                  <a:lnTo>
                    <a:pt x="131063" y="158495"/>
                  </a:lnTo>
                  <a:lnTo>
                    <a:pt x="131063" y="160019"/>
                  </a:lnTo>
                  <a:lnTo>
                    <a:pt x="132587" y="160019"/>
                  </a:lnTo>
                  <a:lnTo>
                    <a:pt x="132587" y="158495"/>
                  </a:lnTo>
                  <a:close/>
                </a:path>
                <a:path w="944880" h="180340">
                  <a:moveTo>
                    <a:pt x="118871" y="134111"/>
                  </a:moveTo>
                  <a:lnTo>
                    <a:pt x="117347" y="134111"/>
                  </a:lnTo>
                  <a:lnTo>
                    <a:pt x="118871" y="135635"/>
                  </a:lnTo>
                  <a:lnTo>
                    <a:pt x="118403" y="136104"/>
                  </a:lnTo>
                  <a:lnTo>
                    <a:pt x="130536" y="159023"/>
                  </a:lnTo>
                  <a:lnTo>
                    <a:pt x="131063" y="158495"/>
                  </a:lnTo>
                  <a:lnTo>
                    <a:pt x="132587" y="158495"/>
                  </a:lnTo>
                  <a:lnTo>
                    <a:pt x="118871" y="134111"/>
                  </a:lnTo>
                  <a:close/>
                </a:path>
                <a:path w="944880" h="180340">
                  <a:moveTo>
                    <a:pt x="117347" y="134111"/>
                  </a:moveTo>
                  <a:lnTo>
                    <a:pt x="109727" y="141731"/>
                  </a:lnTo>
                  <a:lnTo>
                    <a:pt x="100583" y="146303"/>
                  </a:lnTo>
                  <a:lnTo>
                    <a:pt x="91439" y="149351"/>
                  </a:lnTo>
                  <a:lnTo>
                    <a:pt x="79247" y="150875"/>
                  </a:lnTo>
                  <a:lnTo>
                    <a:pt x="70103" y="150875"/>
                  </a:lnTo>
                  <a:lnTo>
                    <a:pt x="79247" y="152399"/>
                  </a:lnTo>
                  <a:lnTo>
                    <a:pt x="91439" y="150875"/>
                  </a:lnTo>
                  <a:lnTo>
                    <a:pt x="102107" y="147827"/>
                  </a:lnTo>
                  <a:lnTo>
                    <a:pt x="111251" y="143255"/>
                  </a:lnTo>
                  <a:lnTo>
                    <a:pt x="118403" y="136104"/>
                  </a:lnTo>
                  <a:lnTo>
                    <a:pt x="117347" y="134111"/>
                  </a:lnTo>
                  <a:close/>
                </a:path>
                <a:path w="944880" h="180340">
                  <a:moveTo>
                    <a:pt x="60959" y="146303"/>
                  </a:moveTo>
                  <a:lnTo>
                    <a:pt x="60959" y="147827"/>
                  </a:lnTo>
                  <a:lnTo>
                    <a:pt x="68579" y="150875"/>
                  </a:lnTo>
                  <a:lnTo>
                    <a:pt x="79247" y="150875"/>
                  </a:lnTo>
                  <a:lnTo>
                    <a:pt x="70103" y="149351"/>
                  </a:lnTo>
                  <a:lnTo>
                    <a:pt x="60959" y="146303"/>
                  </a:lnTo>
                  <a:close/>
                </a:path>
                <a:path w="944880" h="180340">
                  <a:moveTo>
                    <a:pt x="45719" y="135635"/>
                  </a:moveTo>
                  <a:lnTo>
                    <a:pt x="51815" y="143255"/>
                  </a:lnTo>
                  <a:lnTo>
                    <a:pt x="59435" y="147827"/>
                  </a:lnTo>
                  <a:lnTo>
                    <a:pt x="60959" y="147827"/>
                  </a:lnTo>
                  <a:lnTo>
                    <a:pt x="45719" y="135635"/>
                  </a:lnTo>
                  <a:close/>
                </a:path>
                <a:path w="944880" h="180340">
                  <a:moveTo>
                    <a:pt x="117347" y="134111"/>
                  </a:moveTo>
                  <a:lnTo>
                    <a:pt x="118403" y="136104"/>
                  </a:lnTo>
                  <a:lnTo>
                    <a:pt x="118871" y="135635"/>
                  </a:lnTo>
                  <a:lnTo>
                    <a:pt x="117347" y="134111"/>
                  </a:lnTo>
                  <a:close/>
                </a:path>
                <a:path w="944880" h="180340">
                  <a:moveTo>
                    <a:pt x="33527" y="105155"/>
                  </a:moveTo>
                  <a:lnTo>
                    <a:pt x="35051" y="117347"/>
                  </a:lnTo>
                  <a:lnTo>
                    <a:pt x="44195" y="135635"/>
                  </a:lnTo>
                  <a:lnTo>
                    <a:pt x="45719" y="135635"/>
                  </a:lnTo>
                  <a:lnTo>
                    <a:pt x="41147" y="126491"/>
                  </a:lnTo>
                  <a:lnTo>
                    <a:pt x="36575" y="115823"/>
                  </a:lnTo>
                  <a:lnTo>
                    <a:pt x="33527" y="105155"/>
                  </a:lnTo>
                  <a:close/>
                </a:path>
                <a:path w="944880" h="180340">
                  <a:moveTo>
                    <a:pt x="92963" y="27431"/>
                  </a:moveTo>
                  <a:lnTo>
                    <a:pt x="82295" y="27431"/>
                  </a:lnTo>
                  <a:lnTo>
                    <a:pt x="71627" y="28955"/>
                  </a:lnTo>
                  <a:lnTo>
                    <a:pt x="39623" y="54863"/>
                  </a:lnTo>
                  <a:lnTo>
                    <a:pt x="35051" y="65531"/>
                  </a:lnTo>
                  <a:lnTo>
                    <a:pt x="35051" y="67055"/>
                  </a:lnTo>
                  <a:lnTo>
                    <a:pt x="33527" y="77723"/>
                  </a:lnTo>
                  <a:lnTo>
                    <a:pt x="32003" y="91439"/>
                  </a:lnTo>
                  <a:lnTo>
                    <a:pt x="32003" y="105155"/>
                  </a:lnTo>
                  <a:lnTo>
                    <a:pt x="33527" y="105155"/>
                  </a:lnTo>
                  <a:lnTo>
                    <a:pt x="33527" y="91439"/>
                  </a:lnTo>
                  <a:lnTo>
                    <a:pt x="36575" y="67055"/>
                  </a:lnTo>
                  <a:lnTo>
                    <a:pt x="62483" y="33527"/>
                  </a:lnTo>
                  <a:lnTo>
                    <a:pt x="82295" y="28955"/>
                  </a:lnTo>
                  <a:lnTo>
                    <a:pt x="97536" y="28955"/>
                  </a:lnTo>
                  <a:lnTo>
                    <a:pt x="92963" y="27431"/>
                  </a:lnTo>
                  <a:close/>
                </a:path>
                <a:path w="944880" h="180340">
                  <a:moveTo>
                    <a:pt x="97536" y="28955"/>
                  </a:moveTo>
                  <a:lnTo>
                    <a:pt x="92963" y="28955"/>
                  </a:lnTo>
                  <a:lnTo>
                    <a:pt x="108203" y="35051"/>
                  </a:lnTo>
                  <a:lnTo>
                    <a:pt x="114300" y="39624"/>
                  </a:lnTo>
                  <a:lnTo>
                    <a:pt x="115823" y="38100"/>
                  </a:lnTo>
                  <a:lnTo>
                    <a:pt x="114300" y="38100"/>
                  </a:lnTo>
                  <a:lnTo>
                    <a:pt x="114697" y="37255"/>
                  </a:lnTo>
                  <a:lnTo>
                    <a:pt x="109727" y="33527"/>
                  </a:lnTo>
                  <a:lnTo>
                    <a:pt x="102107" y="30479"/>
                  </a:lnTo>
                  <a:lnTo>
                    <a:pt x="97536" y="28955"/>
                  </a:lnTo>
                  <a:close/>
                </a:path>
                <a:path w="944880" h="180340">
                  <a:moveTo>
                    <a:pt x="114697" y="37255"/>
                  </a:moveTo>
                  <a:lnTo>
                    <a:pt x="114300" y="38100"/>
                  </a:lnTo>
                  <a:lnTo>
                    <a:pt x="115823" y="38100"/>
                  </a:lnTo>
                  <a:lnTo>
                    <a:pt x="114697" y="37255"/>
                  </a:lnTo>
                  <a:close/>
                </a:path>
                <a:path w="944880" h="180340">
                  <a:moveTo>
                    <a:pt x="125946" y="13352"/>
                  </a:moveTo>
                  <a:lnTo>
                    <a:pt x="114697" y="37255"/>
                  </a:lnTo>
                  <a:lnTo>
                    <a:pt x="115823" y="38100"/>
                  </a:lnTo>
                  <a:lnTo>
                    <a:pt x="128015" y="13715"/>
                  </a:lnTo>
                  <a:lnTo>
                    <a:pt x="126491" y="13715"/>
                  </a:lnTo>
                  <a:lnTo>
                    <a:pt x="125946" y="13352"/>
                  </a:lnTo>
                  <a:close/>
                </a:path>
                <a:path w="944880" h="180340">
                  <a:moveTo>
                    <a:pt x="79247" y="0"/>
                  </a:moveTo>
                  <a:lnTo>
                    <a:pt x="71627" y="0"/>
                  </a:lnTo>
                  <a:lnTo>
                    <a:pt x="62483" y="1524"/>
                  </a:lnTo>
                  <a:lnTo>
                    <a:pt x="54863" y="3048"/>
                  </a:lnTo>
                  <a:lnTo>
                    <a:pt x="48767" y="6096"/>
                  </a:lnTo>
                  <a:lnTo>
                    <a:pt x="41147" y="10667"/>
                  </a:lnTo>
                  <a:lnTo>
                    <a:pt x="35051" y="15239"/>
                  </a:lnTo>
                  <a:lnTo>
                    <a:pt x="42671" y="12191"/>
                  </a:lnTo>
                  <a:lnTo>
                    <a:pt x="48767" y="7620"/>
                  </a:lnTo>
                  <a:lnTo>
                    <a:pt x="56387" y="4572"/>
                  </a:lnTo>
                  <a:lnTo>
                    <a:pt x="71627" y="1524"/>
                  </a:lnTo>
                  <a:lnTo>
                    <a:pt x="94487" y="1524"/>
                  </a:lnTo>
                  <a:lnTo>
                    <a:pt x="79247" y="0"/>
                  </a:lnTo>
                  <a:close/>
                </a:path>
                <a:path w="944880" h="180340">
                  <a:moveTo>
                    <a:pt x="126491" y="12191"/>
                  </a:moveTo>
                  <a:lnTo>
                    <a:pt x="125946" y="13352"/>
                  </a:lnTo>
                  <a:lnTo>
                    <a:pt x="126491" y="13715"/>
                  </a:lnTo>
                  <a:lnTo>
                    <a:pt x="126491" y="12191"/>
                  </a:lnTo>
                  <a:close/>
                </a:path>
                <a:path w="944880" h="180340">
                  <a:moveTo>
                    <a:pt x="128015" y="12191"/>
                  </a:moveTo>
                  <a:lnTo>
                    <a:pt x="126491" y="12191"/>
                  </a:lnTo>
                  <a:lnTo>
                    <a:pt x="126491" y="13715"/>
                  </a:lnTo>
                  <a:lnTo>
                    <a:pt x="128015" y="13715"/>
                  </a:lnTo>
                  <a:lnTo>
                    <a:pt x="128015" y="12191"/>
                  </a:lnTo>
                  <a:close/>
                </a:path>
                <a:path w="944880" h="180340">
                  <a:moveTo>
                    <a:pt x="117348" y="7620"/>
                  </a:moveTo>
                  <a:lnTo>
                    <a:pt x="125946" y="13352"/>
                  </a:lnTo>
                  <a:lnTo>
                    <a:pt x="126491" y="12191"/>
                  </a:lnTo>
                  <a:lnTo>
                    <a:pt x="128015" y="12191"/>
                  </a:lnTo>
                  <a:lnTo>
                    <a:pt x="117348" y="7620"/>
                  </a:lnTo>
                  <a:close/>
                </a:path>
                <a:path w="944880" h="180340">
                  <a:moveTo>
                    <a:pt x="94487" y="1524"/>
                  </a:moveTo>
                  <a:lnTo>
                    <a:pt x="79247" y="1524"/>
                  </a:lnTo>
                  <a:lnTo>
                    <a:pt x="94487" y="3048"/>
                  </a:lnTo>
                  <a:lnTo>
                    <a:pt x="106679" y="4572"/>
                  </a:lnTo>
                  <a:lnTo>
                    <a:pt x="117347" y="9143"/>
                  </a:lnTo>
                  <a:lnTo>
                    <a:pt x="117347" y="7620"/>
                  </a:lnTo>
                  <a:lnTo>
                    <a:pt x="106679" y="3048"/>
                  </a:lnTo>
                  <a:lnTo>
                    <a:pt x="94487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52" name="object 15"/>
          <p:cNvGrpSpPr/>
          <p:nvPr/>
        </p:nvGrpSpPr>
        <p:grpSpPr>
          <a:xfrm>
            <a:off x="2793491" y="6444996"/>
            <a:ext cx="919480" cy="245745"/>
            <a:chOff x="2793491" y="6444996"/>
            <a:chExt cx="919480" cy="245745"/>
          </a:xfrm>
        </p:grpSpPr>
        <p:pic>
          <p:nvPicPr>
            <p:cNvPr id="2097321" name="object 16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2793491" y="6444996"/>
              <a:ext cx="836675" cy="204215"/>
            </a:xfrm>
            <a:prstGeom prst="rect"/>
          </p:spPr>
        </p:pic>
        <p:pic>
          <p:nvPicPr>
            <p:cNvPr id="2097322" name="object 17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2793491" y="6444996"/>
              <a:ext cx="836675" cy="204215"/>
            </a:xfrm>
            <a:prstGeom prst="rect"/>
          </p:spPr>
        </p:pic>
        <p:sp>
          <p:nvSpPr>
            <p:cNvPr id="1050621" name="object 18"/>
            <p:cNvSpPr/>
            <p:nvPr/>
          </p:nvSpPr>
          <p:spPr>
            <a:xfrm>
              <a:off x="2807207" y="6457187"/>
              <a:ext cx="810895" cy="180340"/>
            </a:xfrm>
            <a:custGeom>
              <a:avLst/>
              <a:ahLst/>
              <a:rect l="l" t="t" r="r" b="b"/>
              <a:pathLst>
                <a:path w="810895" h="180340">
                  <a:moveTo>
                    <a:pt x="583691" y="1524"/>
                  </a:moveTo>
                  <a:lnTo>
                    <a:pt x="513587" y="175259"/>
                  </a:lnTo>
                  <a:lnTo>
                    <a:pt x="515111" y="176783"/>
                  </a:lnTo>
                  <a:lnTo>
                    <a:pt x="515111" y="175259"/>
                  </a:lnTo>
                  <a:lnTo>
                    <a:pt x="515708" y="175259"/>
                  </a:lnTo>
                  <a:lnTo>
                    <a:pt x="583691" y="1524"/>
                  </a:lnTo>
                  <a:close/>
                </a:path>
                <a:path w="810895" h="180340">
                  <a:moveTo>
                    <a:pt x="515708" y="175259"/>
                  </a:moveTo>
                  <a:lnTo>
                    <a:pt x="515111" y="175259"/>
                  </a:lnTo>
                  <a:lnTo>
                    <a:pt x="515111" y="176783"/>
                  </a:lnTo>
                  <a:lnTo>
                    <a:pt x="515708" y="175259"/>
                  </a:lnTo>
                  <a:close/>
                </a:path>
                <a:path w="810895" h="180340">
                  <a:moveTo>
                    <a:pt x="620267" y="140207"/>
                  </a:moveTo>
                  <a:lnTo>
                    <a:pt x="560831" y="140207"/>
                  </a:lnTo>
                  <a:lnTo>
                    <a:pt x="548639" y="175259"/>
                  </a:lnTo>
                  <a:lnTo>
                    <a:pt x="515708" y="175259"/>
                  </a:lnTo>
                  <a:lnTo>
                    <a:pt x="515111" y="176783"/>
                  </a:lnTo>
                  <a:lnTo>
                    <a:pt x="550163" y="176783"/>
                  </a:lnTo>
                  <a:lnTo>
                    <a:pt x="562355" y="141731"/>
                  </a:lnTo>
                  <a:lnTo>
                    <a:pt x="620864" y="141731"/>
                  </a:lnTo>
                  <a:lnTo>
                    <a:pt x="620267" y="140207"/>
                  </a:lnTo>
                  <a:close/>
                </a:path>
                <a:path w="810895" h="180340">
                  <a:moveTo>
                    <a:pt x="620864" y="141731"/>
                  </a:moveTo>
                  <a:lnTo>
                    <a:pt x="618743" y="141731"/>
                  </a:lnTo>
                  <a:lnTo>
                    <a:pt x="632459" y="176783"/>
                  </a:lnTo>
                  <a:lnTo>
                    <a:pt x="665987" y="176783"/>
                  </a:lnTo>
                  <a:lnTo>
                    <a:pt x="665378" y="175259"/>
                  </a:lnTo>
                  <a:lnTo>
                    <a:pt x="633983" y="175259"/>
                  </a:lnTo>
                  <a:lnTo>
                    <a:pt x="620864" y="141731"/>
                  </a:lnTo>
                  <a:close/>
                </a:path>
                <a:path w="810895" h="180340">
                  <a:moveTo>
                    <a:pt x="597407" y="0"/>
                  </a:moveTo>
                  <a:lnTo>
                    <a:pt x="583691" y="0"/>
                  </a:lnTo>
                  <a:lnTo>
                    <a:pt x="583691" y="1524"/>
                  </a:lnTo>
                  <a:lnTo>
                    <a:pt x="595883" y="1524"/>
                  </a:lnTo>
                  <a:lnTo>
                    <a:pt x="665987" y="176783"/>
                  </a:lnTo>
                  <a:lnTo>
                    <a:pt x="665987" y="175259"/>
                  </a:lnTo>
                  <a:lnTo>
                    <a:pt x="667511" y="175259"/>
                  </a:lnTo>
                  <a:lnTo>
                    <a:pt x="597407" y="1524"/>
                  </a:lnTo>
                  <a:lnTo>
                    <a:pt x="597407" y="0"/>
                  </a:lnTo>
                  <a:close/>
                </a:path>
                <a:path w="810895" h="180340">
                  <a:moveTo>
                    <a:pt x="667511" y="175259"/>
                  </a:moveTo>
                  <a:lnTo>
                    <a:pt x="665987" y="175259"/>
                  </a:lnTo>
                  <a:lnTo>
                    <a:pt x="665987" y="176783"/>
                  </a:lnTo>
                  <a:lnTo>
                    <a:pt x="667511" y="176783"/>
                  </a:lnTo>
                  <a:lnTo>
                    <a:pt x="667511" y="175259"/>
                  </a:lnTo>
                  <a:close/>
                </a:path>
                <a:path w="810895" h="180340">
                  <a:moveTo>
                    <a:pt x="591311" y="53339"/>
                  </a:moveTo>
                  <a:lnTo>
                    <a:pt x="589787" y="53339"/>
                  </a:lnTo>
                  <a:lnTo>
                    <a:pt x="568451" y="117347"/>
                  </a:lnTo>
                  <a:lnTo>
                    <a:pt x="568451" y="118871"/>
                  </a:lnTo>
                  <a:lnTo>
                    <a:pt x="611123" y="118871"/>
                  </a:lnTo>
                  <a:lnTo>
                    <a:pt x="611123" y="117347"/>
                  </a:lnTo>
                  <a:lnTo>
                    <a:pt x="569975" y="117347"/>
                  </a:lnTo>
                  <a:lnTo>
                    <a:pt x="590521" y="57178"/>
                  </a:lnTo>
                  <a:lnTo>
                    <a:pt x="589787" y="54863"/>
                  </a:lnTo>
                  <a:lnTo>
                    <a:pt x="591783" y="54863"/>
                  </a:lnTo>
                  <a:lnTo>
                    <a:pt x="591311" y="53339"/>
                  </a:lnTo>
                  <a:close/>
                </a:path>
                <a:path w="810895" h="180340">
                  <a:moveTo>
                    <a:pt x="591783" y="54863"/>
                  </a:moveTo>
                  <a:lnTo>
                    <a:pt x="591311" y="54863"/>
                  </a:lnTo>
                  <a:lnTo>
                    <a:pt x="590521" y="57178"/>
                  </a:lnTo>
                  <a:lnTo>
                    <a:pt x="609599" y="117347"/>
                  </a:lnTo>
                  <a:lnTo>
                    <a:pt x="611123" y="117347"/>
                  </a:lnTo>
                  <a:lnTo>
                    <a:pt x="591783" y="54863"/>
                  </a:lnTo>
                  <a:close/>
                </a:path>
                <a:path w="810895" h="180340">
                  <a:moveTo>
                    <a:pt x="591311" y="54863"/>
                  </a:moveTo>
                  <a:lnTo>
                    <a:pt x="589787" y="54863"/>
                  </a:lnTo>
                  <a:lnTo>
                    <a:pt x="590521" y="57178"/>
                  </a:lnTo>
                  <a:lnTo>
                    <a:pt x="591311" y="54863"/>
                  </a:lnTo>
                  <a:close/>
                </a:path>
                <a:path w="810895" h="180340">
                  <a:moveTo>
                    <a:pt x="216407" y="1524"/>
                  </a:moveTo>
                  <a:lnTo>
                    <a:pt x="146303" y="175259"/>
                  </a:lnTo>
                  <a:lnTo>
                    <a:pt x="147827" y="176783"/>
                  </a:lnTo>
                  <a:lnTo>
                    <a:pt x="147827" y="175259"/>
                  </a:lnTo>
                  <a:lnTo>
                    <a:pt x="148424" y="175259"/>
                  </a:lnTo>
                  <a:lnTo>
                    <a:pt x="216407" y="1524"/>
                  </a:lnTo>
                  <a:close/>
                </a:path>
                <a:path w="810895" h="180340">
                  <a:moveTo>
                    <a:pt x="148424" y="175259"/>
                  </a:moveTo>
                  <a:lnTo>
                    <a:pt x="147827" y="175259"/>
                  </a:lnTo>
                  <a:lnTo>
                    <a:pt x="147827" y="176783"/>
                  </a:lnTo>
                  <a:lnTo>
                    <a:pt x="148424" y="175259"/>
                  </a:lnTo>
                  <a:close/>
                </a:path>
                <a:path w="810895" h="180340">
                  <a:moveTo>
                    <a:pt x="252983" y="140207"/>
                  </a:moveTo>
                  <a:lnTo>
                    <a:pt x="193548" y="140207"/>
                  </a:lnTo>
                  <a:lnTo>
                    <a:pt x="181356" y="175259"/>
                  </a:lnTo>
                  <a:lnTo>
                    <a:pt x="148424" y="175259"/>
                  </a:lnTo>
                  <a:lnTo>
                    <a:pt x="147827" y="176783"/>
                  </a:lnTo>
                  <a:lnTo>
                    <a:pt x="182880" y="176783"/>
                  </a:lnTo>
                  <a:lnTo>
                    <a:pt x="195071" y="141731"/>
                  </a:lnTo>
                  <a:lnTo>
                    <a:pt x="253580" y="141731"/>
                  </a:lnTo>
                  <a:lnTo>
                    <a:pt x="252983" y="140207"/>
                  </a:lnTo>
                  <a:close/>
                </a:path>
                <a:path w="810895" h="180340">
                  <a:moveTo>
                    <a:pt x="253580" y="141731"/>
                  </a:moveTo>
                  <a:lnTo>
                    <a:pt x="251459" y="141731"/>
                  </a:lnTo>
                  <a:lnTo>
                    <a:pt x="265175" y="176783"/>
                  </a:lnTo>
                  <a:lnTo>
                    <a:pt x="298703" y="176783"/>
                  </a:lnTo>
                  <a:lnTo>
                    <a:pt x="298094" y="175259"/>
                  </a:lnTo>
                  <a:lnTo>
                    <a:pt x="266700" y="175259"/>
                  </a:lnTo>
                  <a:lnTo>
                    <a:pt x="253580" y="141731"/>
                  </a:lnTo>
                  <a:close/>
                </a:path>
                <a:path w="810895" h="180340">
                  <a:moveTo>
                    <a:pt x="230124" y="0"/>
                  </a:moveTo>
                  <a:lnTo>
                    <a:pt x="216407" y="0"/>
                  </a:lnTo>
                  <a:lnTo>
                    <a:pt x="216407" y="1524"/>
                  </a:lnTo>
                  <a:lnTo>
                    <a:pt x="228600" y="1524"/>
                  </a:lnTo>
                  <a:lnTo>
                    <a:pt x="298703" y="176783"/>
                  </a:lnTo>
                  <a:lnTo>
                    <a:pt x="298703" y="175259"/>
                  </a:lnTo>
                  <a:lnTo>
                    <a:pt x="300227" y="175259"/>
                  </a:lnTo>
                  <a:lnTo>
                    <a:pt x="230124" y="1524"/>
                  </a:lnTo>
                  <a:lnTo>
                    <a:pt x="230124" y="0"/>
                  </a:lnTo>
                  <a:close/>
                </a:path>
                <a:path w="810895" h="180340">
                  <a:moveTo>
                    <a:pt x="300227" y="175259"/>
                  </a:moveTo>
                  <a:lnTo>
                    <a:pt x="298703" y="175259"/>
                  </a:lnTo>
                  <a:lnTo>
                    <a:pt x="298703" y="176783"/>
                  </a:lnTo>
                  <a:lnTo>
                    <a:pt x="300227" y="176783"/>
                  </a:lnTo>
                  <a:lnTo>
                    <a:pt x="300227" y="175259"/>
                  </a:lnTo>
                  <a:close/>
                </a:path>
                <a:path w="810895" h="180340">
                  <a:moveTo>
                    <a:pt x="224027" y="53339"/>
                  </a:moveTo>
                  <a:lnTo>
                    <a:pt x="222503" y="53339"/>
                  </a:lnTo>
                  <a:lnTo>
                    <a:pt x="201168" y="117347"/>
                  </a:lnTo>
                  <a:lnTo>
                    <a:pt x="201168" y="118871"/>
                  </a:lnTo>
                  <a:lnTo>
                    <a:pt x="243839" y="118871"/>
                  </a:lnTo>
                  <a:lnTo>
                    <a:pt x="243839" y="117347"/>
                  </a:lnTo>
                  <a:lnTo>
                    <a:pt x="202692" y="117347"/>
                  </a:lnTo>
                  <a:lnTo>
                    <a:pt x="223237" y="57178"/>
                  </a:lnTo>
                  <a:lnTo>
                    <a:pt x="222503" y="54863"/>
                  </a:lnTo>
                  <a:lnTo>
                    <a:pt x="224499" y="54863"/>
                  </a:lnTo>
                  <a:lnTo>
                    <a:pt x="224027" y="53339"/>
                  </a:lnTo>
                  <a:close/>
                </a:path>
                <a:path w="810895" h="180340">
                  <a:moveTo>
                    <a:pt x="224499" y="54863"/>
                  </a:moveTo>
                  <a:lnTo>
                    <a:pt x="224027" y="54863"/>
                  </a:lnTo>
                  <a:lnTo>
                    <a:pt x="223237" y="57178"/>
                  </a:lnTo>
                  <a:lnTo>
                    <a:pt x="242315" y="117347"/>
                  </a:lnTo>
                  <a:lnTo>
                    <a:pt x="243839" y="117347"/>
                  </a:lnTo>
                  <a:lnTo>
                    <a:pt x="224499" y="54863"/>
                  </a:lnTo>
                  <a:close/>
                </a:path>
                <a:path w="810895" h="180340">
                  <a:moveTo>
                    <a:pt x="224027" y="54863"/>
                  </a:moveTo>
                  <a:lnTo>
                    <a:pt x="222503" y="54863"/>
                  </a:lnTo>
                  <a:lnTo>
                    <a:pt x="223237" y="57178"/>
                  </a:lnTo>
                  <a:lnTo>
                    <a:pt x="224027" y="54863"/>
                  </a:lnTo>
                  <a:close/>
                </a:path>
                <a:path w="810895" h="180340">
                  <a:moveTo>
                    <a:pt x="318515" y="3048"/>
                  </a:moveTo>
                  <a:lnTo>
                    <a:pt x="316992" y="4572"/>
                  </a:lnTo>
                  <a:lnTo>
                    <a:pt x="316992" y="176783"/>
                  </a:lnTo>
                  <a:lnTo>
                    <a:pt x="348995" y="176783"/>
                  </a:lnTo>
                  <a:lnTo>
                    <a:pt x="348995" y="175259"/>
                  </a:lnTo>
                  <a:lnTo>
                    <a:pt x="318515" y="175259"/>
                  </a:lnTo>
                  <a:lnTo>
                    <a:pt x="318515" y="3048"/>
                  </a:lnTo>
                  <a:close/>
                </a:path>
                <a:path w="810895" h="180340">
                  <a:moveTo>
                    <a:pt x="368807" y="103631"/>
                  </a:moveTo>
                  <a:lnTo>
                    <a:pt x="348995" y="103631"/>
                  </a:lnTo>
                  <a:lnTo>
                    <a:pt x="348995" y="105155"/>
                  </a:lnTo>
                  <a:lnTo>
                    <a:pt x="367283" y="105155"/>
                  </a:lnTo>
                  <a:lnTo>
                    <a:pt x="413003" y="176783"/>
                  </a:lnTo>
                  <a:lnTo>
                    <a:pt x="449579" y="176783"/>
                  </a:lnTo>
                  <a:lnTo>
                    <a:pt x="448563" y="175259"/>
                  </a:lnTo>
                  <a:lnTo>
                    <a:pt x="414527" y="175259"/>
                  </a:lnTo>
                  <a:lnTo>
                    <a:pt x="368807" y="105155"/>
                  </a:lnTo>
                  <a:lnTo>
                    <a:pt x="368807" y="103631"/>
                  </a:lnTo>
                  <a:close/>
                </a:path>
                <a:path w="810895" h="180340">
                  <a:moveTo>
                    <a:pt x="411479" y="91439"/>
                  </a:moveTo>
                  <a:lnTo>
                    <a:pt x="405383" y="94487"/>
                  </a:lnTo>
                  <a:lnTo>
                    <a:pt x="397763" y="97535"/>
                  </a:lnTo>
                  <a:lnTo>
                    <a:pt x="397763" y="99059"/>
                  </a:lnTo>
                  <a:lnTo>
                    <a:pt x="449579" y="176783"/>
                  </a:lnTo>
                  <a:lnTo>
                    <a:pt x="449579" y="175259"/>
                  </a:lnTo>
                  <a:lnTo>
                    <a:pt x="400274" y="99059"/>
                  </a:lnTo>
                  <a:lnTo>
                    <a:pt x="399287" y="99059"/>
                  </a:lnTo>
                  <a:lnTo>
                    <a:pt x="399287" y="97535"/>
                  </a:lnTo>
                  <a:lnTo>
                    <a:pt x="402335" y="97535"/>
                  </a:lnTo>
                  <a:lnTo>
                    <a:pt x="405383" y="96011"/>
                  </a:lnTo>
                  <a:lnTo>
                    <a:pt x="411479" y="91439"/>
                  </a:lnTo>
                  <a:close/>
                </a:path>
                <a:path w="810895" h="180340">
                  <a:moveTo>
                    <a:pt x="348995" y="103631"/>
                  </a:moveTo>
                  <a:lnTo>
                    <a:pt x="347471" y="103631"/>
                  </a:lnTo>
                  <a:lnTo>
                    <a:pt x="347471" y="175259"/>
                  </a:lnTo>
                  <a:lnTo>
                    <a:pt x="348995" y="175259"/>
                  </a:lnTo>
                  <a:lnTo>
                    <a:pt x="348995" y="103631"/>
                  </a:lnTo>
                  <a:close/>
                </a:path>
                <a:path w="810895" h="180340">
                  <a:moveTo>
                    <a:pt x="399287" y="97535"/>
                  </a:moveTo>
                  <a:lnTo>
                    <a:pt x="399287" y="99059"/>
                  </a:lnTo>
                  <a:lnTo>
                    <a:pt x="400033" y="98687"/>
                  </a:lnTo>
                  <a:lnTo>
                    <a:pt x="399287" y="97535"/>
                  </a:lnTo>
                  <a:close/>
                </a:path>
                <a:path w="810895" h="180340">
                  <a:moveTo>
                    <a:pt x="400033" y="98687"/>
                  </a:moveTo>
                  <a:lnTo>
                    <a:pt x="399287" y="99059"/>
                  </a:lnTo>
                  <a:lnTo>
                    <a:pt x="400274" y="99059"/>
                  </a:lnTo>
                  <a:lnTo>
                    <a:pt x="400033" y="98687"/>
                  </a:lnTo>
                  <a:close/>
                </a:path>
                <a:path w="810895" h="180340">
                  <a:moveTo>
                    <a:pt x="402335" y="97535"/>
                  </a:moveTo>
                  <a:lnTo>
                    <a:pt x="399287" y="97535"/>
                  </a:lnTo>
                  <a:lnTo>
                    <a:pt x="400033" y="98687"/>
                  </a:lnTo>
                  <a:lnTo>
                    <a:pt x="402335" y="97535"/>
                  </a:lnTo>
                  <a:close/>
                </a:path>
                <a:path w="810895" h="180340">
                  <a:moveTo>
                    <a:pt x="428243" y="67055"/>
                  </a:moveTo>
                  <a:lnTo>
                    <a:pt x="425195" y="73151"/>
                  </a:lnTo>
                  <a:lnTo>
                    <a:pt x="420623" y="80771"/>
                  </a:lnTo>
                  <a:lnTo>
                    <a:pt x="409955" y="91439"/>
                  </a:lnTo>
                  <a:lnTo>
                    <a:pt x="411479" y="91439"/>
                  </a:lnTo>
                  <a:lnTo>
                    <a:pt x="417575" y="86867"/>
                  </a:lnTo>
                  <a:lnTo>
                    <a:pt x="426719" y="74675"/>
                  </a:lnTo>
                  <a:lnTo>
                    <a:pt x="428243" y="67055"/>
                  </a:lnTo>
                  <a:close/>
                </a:path>
                <a:path w="810895" h="180340">
                  <a:moveTo>
                    <a:pt x="368807" y="28955"/>
                  </a:moveTo>
                  <a:lnTo>
                    <a:pt x="348995" y="28955"/>
                  </a:lnTo>
                  <a:lnTo>
                    <a:pt x="347471" y="30479"/>
                  </a:lnTo>
                  <a:lnTo>
                    <a:pt x="347471" y="77723"/>
                  </a:lnTo>
                  <a:lnTo>
                    <a:pt x="348995" y="79247"/>
                  </a:lnTo>
                  <a:lnTo>
                    <a:pt x="370331" y="79247"/>
                  </a:lnTo>
                  <a:lnTo>
                    <a:pt x="377952" y="77723"/>
                  </a:lnTo>
                  <a:lnTo>
                    <a:pt x="348995" y="77723"/>
                  </a:lnTo>
                  <a:lnTo>
                    <a:pt x="348995" y="30479"/>
                  </a:lnTo>
                  <a:lnTo>
                    <a:pt x="376427" y="30479"/>
                  </a:lnTo>
                  <a:lnTo>
                    <a:pt x="368807" y="28955"/>
                  </a:lnTo>
                  <a:close/>
                </a:path>
                <a:path w="810895" h="180340">
                  <a:moveTo>
                    <a:pt x="376427" y="30479"/>
                  </a:moveTo>
                  <a:lnTo>
                    <a:pt x="368807" y="30479"/>
                  </a:lnTo>
                  <a:lnTo>
                    <a:pt x="384047" y="33527"/>
                  </a:lnTo>
                  <a:lnTo>
                    <a:pt x="388619" y="35051"/>
                  </a:lnTo>
                  <a:lnTo>
                    <a:pt x="393191" y="38100"/>
                  </a:lnTo>
                  <a:lnTo>
                    <a:pt x="396239" y="42672"/>
                  </a:lnTo>
                  <a:lnTo>
                    <a:pt x="397763" y="47243"/>
                  </a:lnTo>
                  <a:lnTo>
                    <a:pt x="397763" y="59436"/>
                  </a:lnTo>
                  <a:lnTo>
                    <a:pt x="396239" y="65531"/>
                  </a:lnTo>
                  <a:lnTo>
                    <a:pt x="393191" y="70103"/>
                  </a:lnTo>
                  <a:lnTo>
                    <a:pt x="388619" y="73151"/>
                  </a:lnTo>
                  <a:lnTo>
                    <a:pt x="390143" y="73151"/>
                  </a:lnTo>
                  <a:lnTo>
                    <a:pt x="377951" y="76200"/>
                  </a:lnTo>
                  <a:lnTo>
                    <a:pt x="370331" y="77723"/>
                  </a:lnTo>
                  <a:lnTo>
                    <a:pt x="377952" y="77723"/>
                  </a:lnTo>
                  <a:lnTo>
                    <a:pt x="399287" y="59436"/>
                  </a:lnTo>
                  <a:lnTo>
                    <a:pt x="399287" y="45719"/>
                  </a:lnTo>
                  <a:lnTo>
                    <a:pt x="397763" y="41148"/>
                  </a:lnTo>
                  <a:lnTo>
                    <a:pt x="396239" y="41148"/>
                  </a:lnTo>
                  <a:lnTo>
                    <a:pt x="394715" y="36575"/>
                  </a:lnTo>
                  <a:lnTo>
                    <a:pt x="393191" y="36575"/>
                  </a:lnTo>
                  <a:lnTo>
                    <a:pt x="390143" y="33527"/>
                  </a:lnTo>
                  <a:lnTo>
                    <a:pt x="384047" y="32003"/>
                  </a:lnTo>
                  <a:lnTo>
                    <a:pt x="376427" y="30479"/>
                  </a:lnTo>
                  <a:close/>
                </a:path>
                <a:path w="810895" h="180340">
                  <a:moveTo>
                    <a:pt x="429767" y="59436"/>
                  </a:moveTo>
                  <a:lnTo>
                    <a:pt x="428243" y="67055"/>
                  </a:lnTo>
                  <a:lnTo>
                    <a:pt x="431291" y="60960"/>
                  </a:lnTo>
                  <a:lnTo>
                    <a:pt x="429767" y="60960"/>
                  </a:lnTo>
                  <a:lnTo>
                    <a:pt x="429767" y="59436"/>
                  </a:lnTo>
                  <a:close/>
                </a:path>
                <a:path w="810895" h="180340">
                  <a:moveTo>
                    <a:pt x="405383" y="9143"/>
                  </a:moveTo>
                  <a:lnTo>
                    <a:pt x="403859" y="9143"/>
                  </a:lnTo>
                  <a:lnTo>
                    <a:pt x="413003" y="15239"/>
                  </a:lnTo>
                  <a:lnTo>
                    <a:pt x="420623" y="22860"/>
                  </a:lnTo>
                  <a:lnTo>
                    <a:pt x="425195" y="30479"/>
                  </a:lnTo>
                  <a:lnTo>
                    <a:pt x="428243" y="41148"/>
                  </a:lnTo>
                  <a:lnTo>
                    <a:pt x="429767" y="53339"/>
                  </a:lnTo>
                  <a:lnTo>
                    <a:pt x="429767" y="60960"/>
                  </a:lnTo>
                  <a:lnTo>
                    <a:pt x="431291" y="60960"/>
                  </a:lnTo>
                  <a:lnTo>
                    <a:pt x="431291" y="53339"/>
                  </a:lnTo>
                  <a:lnTo>
                    <a:pt x="429767" y="41148"/>
                  </a:lnTo>
                  <a:lnTo>
                    <a:pt x="426719" y="30479"/>
                  </a:lnTo>
                  <a:lnTo>
                    <a:pt x="422147" y="21336"/>
                  </a:lnTo>
                  <a:lnTo>
                    <a:pt x="414527" y="13715"/>
                  </a:lnTo>
                  <a:lnTo>
                    <a:pt x="405383" y="9143"/>
                  </a:lnTo>
                  <a:close/>
                </a:path>
                <a:path w="810895" h="180340">
                  <a:moveTo>
                    <a:pt x="380999" y="1524"/>
                  </a:moveTo>
                  <a:lnTo>
                    <a:pt x="336803" y="1524"/>
                  </a:lnTo>
                  <a:lnTo>
                    <a:pt x="329183" y="3048"/>
                  </a:lnTo>
                  <a:lnTo>
                    <a:pt x="379475" y="3048"/>
                  </a:lnTo>
                  <a:lnTo>
                    <a:pt x="393191" y="6096"/>
                  </a:lnTo>
                  <a:lnTo>
                    <a:pt x="405383" y="10667"/>
                  </a:lnTo>
                  <a:lnTo>
                    <a:pt x="403859" y="9143"/>
                  </a:lnTo>
                  <a:lnTo>
                    <a:pt x="405383" y="9143"/>
                  </a:lnTo>
                  <a:lnTo>
                    <a:pt x="393191" y="4572"/>
                  </a:lnTo>
                  <a:lnTo>
                    <a:pt x="380999" y="1524"/>
                  </a:lnTo>
                  <a:close/>
                </a:path>
                <a:path w="810895" h="180340">
                  <a:moveTo>
                    <a:pt x="318515" y="3048"/>
                  </a:moveTo>
                  <a:lnTo>
                    <a:pt x="316992" y="3048"/>
                  </a:lnTo>
                  <a:lnTo>
                    <a:pt x="316992" y="4572"/>
                  </a:lnTo>
                  <a:lnTo>
                    <a:pt x="318515" y="3048"/>
                  </a:lnTo>
                  <a:close/>
                </a:path>
                <a:path w="810895" h="180340">
                  <a:moveTo>
                    <a:pt x="336803" y="3048"/>
                  </a:moveTo>
                  <a:lnTo>
                    <a:pt x="318515" y="3048"/>
                  </a:lnTo>
                  <a:lnTo>
                    <a:pt x="318515" y="4572"/>
                  </a:lnTo>
                  <a:lnTo>
                    <a:pt x="329183" y="4572"/>
                  </a:lnTo>
                  <a:lnTo>
                    <a:pt x="336803" y="3048"/>
                  </a:lnTo>
                  <a:close/>
                </a:path>
                <a:path w="810895" h="180340">
                  <a:moveTo>
                    <a:pt x="715920" y="70103"/>
                  </a:moveTo>
                  <a:lnTo>
                    <a:pt x="714755" y="70103"/>
                  </a:lnTo>
                  <a:lnTo>
                    <a:pt x="714755" y="72071"/>
                  </a:lnTo>
                  <a:lnTo>
                    <a:pt x="797051" y="178307"/>
                  </a:lnTo>
                  <a:lnTo>
                    <a:pt x="797051" y="179831"/>
                  </a:lnTo>
                  <a:lnTo>
                    <a:pt x="809243" y="179831"/>
                  </a:lnTo>
                  <a:lnTo>
                    <a:pt x="810767" y="178307"/>
                  </a:lnTo>
                  <a:lnTo>
                    <a:pt x="798575" y="178307"/>
                  </a:lnTo>
                  <a:lnTo>
                    <a:pt x="715920" y="70103"/>
                  </a:lnTo>
                  <a:close/>
                </a:path>
                <a:path w="810895" h="180340">
                  <a:moveTo>
                    <a:pt x="810767" y="3048"/>
                  </a:moveTo>
                  <a:lnTo>
                    <a:pt x="809243" y="3048"/>
                  </a:lnTo>
                  <a:lnTo>
                    <a:pt x="809243" y="178307"/>
                  </a:lnTo>
                  <a:lnTo>
                    <a:pt x="810767" y="178307"/>
                  </a:lnTo>
                  <a:lnTo>
                    <a:pt x="810767" y="3048"/>
                  </a:lnTo>
                  <a:close/>
                </a:path>
                <a:path w="810895" h="180340">
                  <a:moveTo>
                    <a:pt x="684275" y="175259"/>
                  </a:moveTo>
                  <a:lnTo>
                    <a:pt x="684275" y="176783"/>
                  </a:lnTo>
                  <a:lnTo>
                    <a:pt x="685799" y="176783"/>
                  </a:lnTo>
                  <a:lnTo>
                    <a:pt x="684275" y="175259"/>
                  </a:lnTo>
                  <a:close/>
                </a:path>
                <a:path w="810895" h="180340">
                  <a:moveTo>
                    <a:pt x="685799" y="3048"/>
                  </a:moveTo>
                  <a:lnTo>
                    <a:pt x="684275" y="4572"/>
                  </a:lnTo>
                  <a:lnTo>
                    <a:pt x="684275" y="175259"/>
                  </a:lnTo>
                  <a:lnTo>
                    <a:pt x="685799" y="176783"/>
                  </a:lnTo>
                  <a:lnTo>
                    <a:pt x="685799" y="3048"/>
                  </a:lnTo>
                  <a:close/>
                </a:path>
                <a:path w="810895" h="180340">
                  <a:moveTo>
                    <a:pt x="713231" y="175259"/>
                  </a:moveTo>
                  <a:lnTo>
                    <a:pt x="685799" y="175259"/>
                  </a:lnTo>
                  <a:lnTo>
                    <a:pt x="685799" y="176783"/>
                  </a:lnTo>
                  <a:lnTo>
                    <a:pt x="713231" y="176783"/>
                  </a:lnTo>
                  <a:lnTo>
                    <a:pt x="713231" y="175259"/>
                  </a:lnTo>
                  <a:close/>
                </a:path>
                <a:path w="810895" h="180340">
                  <a:moveTo>
                    <a:pt x="713231" y="70103"/>
                  </a:moveTo>
                  <a:lnTo>
                    <a:pt x="713231" y="176783"/>
                  </a:lnTo>
                  <a:lnTo>
                    <a:pt x="714755" y="176783"/>
                  </a:lnTo>
                  <a:lnTo>
                    <a:pt x="714755" y="72071"/>
                  </a:lnTo>
                  <a:lnTo>
                    <a:pt x="713231" y="70103"/>
                  </a:lnTo>
                  <a:close/>
                </a:path>
                <a:path w="810895" h="180340">
                  <a:moveTo>
                    <a:pt x="699515" y="3048"/>
                  </a:moveTo>
                  <a:lnTo>
                    <a:pt x="685799" y="3048"/>
                  </a:lnTo>
                  <a:lnTo>
                    <a:pt x="685799" y="4572"/>
                  </a:lnTo>
                  <a:lnTo>
                    <a:pt x="697991" y="4572"/>
                  </a:lnTo>
                  <a:lnTo>
                    <a:pt x="780287" y="108203"/>
                  </a:lnTo>
                  <a:lnTo>
                    <a:pt x="780287" y="104760"/>
                  </a:lnTo>
                  <a:lnTo>
                    <a:pt x="699515" y="3048"/>
                  </a:lnTo>
                  <a:close/>
                </a:path>
                <a:path w="810895" h="180340">
                  <a:moveTo>
                    <a:pt x="780287" y="104760"/>
                  </a:moveTo>
                  <a:lnTo>
                    <a:pt x="780287" y="108203"/>
                  </a:lnTo>
                  <a:lnTo>
                    <a:pt x="781811" y="106679"/>
                  </a:lnTo>
                  <a:lnTo>
                    <a:pt x="780287" y="104760"/>
                  </a:lnTo>
                  <a:close/>
                </a:path>
                <a:path w="810895" h="180340">
                  <a:moveTo>
                    <a:pt x="781811" y="106679"/>
                  </a:moveTo>
                  <a:lnTo>
                    <a:pt x="780287" y="108203"/>
                  </a:lnTo>
                  <a:lnTo>
                    <a:pt x="781811" y="108203"/>
                  </a:lnTo>
                  <a:lnTo>
                    <a:pt x="781811" y="106679"/>
                  </a:lnTo>
                  <a:close/>
                </a:path>
                <a:path w="810895" h="180340">
                  <a:moveTo>
                    <a:pt x="781811" y="3048"/>
                  </a:moveTo>
                  <a:lnTo>
                    <a:pt x="780287" y="4572"/>
                  </a:lnTo>
                  <a:lnTo>
                    <a:pt x="780287" y="104760"/>
                  </a:lnTo>
                  <a:lnTo>
                    <a:pt x="781811" y="106679"/>
                  </a:lnTo>
                  <a:lnTo>
                    <a:pt x="781811" y="3048"/>
                  </a:lnTo>
                  <a:close/>
                </a:path>
                <a:path w="810895" h="180340">
                  <a:moveTo>
                    <a:pt x="714755" y="68579"/>
                  </a:moveTo>
                  <a:lnTo>
                    <a:pt x="713231" y="68579"/>
                  </a:lnTo>
                  <a:lnTo>
                    <a:pt x="713231" y="70103"/>
                  </a:lnTo>
                  <a:lnTo>
                    <a:pt x="714755" y="72071"/>
                  </a:lnTo>
                  <a:lnTo>
                    <a:pt x="714755" y="70103"/>
                  </a:lnTo>
                  <a:lnTo>
                    <a:pt x="715920" y="70103"/>
                  </a:lnTo>
                  <a:lnTo>
                    <a:pt x="714755" y="68579"/>
                  </a:lnTo>
                  <a:close/>
                </a:path>
                <a:path w="810895" h="180340">
                  <a:moveTo>
                    <a:pt x="685799" y="3048"/>
                  </a:moveTo>
                  <a:lnTo>
                    <a:pt x="684275" y="3048"/>
                  </a:lnTo>
                  <a:lnTo>
                    <a:pt x="684275" y="4572"/>
                  </a:lnTo>
                  <a:lnTo>
                    <a:pt x="685799" y="3048"/>
                  </a:lnTo>
                  <a:close/>
                </a:path>
                <a:path w="810895" h="180340">
                  <a:moveTo>
                    <a:pt x="781811" y="3048"/>
                  </a:moveTo>
                  <a:lnTo>
                    <a:pt x="780287" y="3048"/>
                  </a:lnTo>
                  <a:lnTo>
                    <a:pt x="780287" y="4572"/>
                  </a:lnTo>
                  <a:lnTo>
                    <a:pt x="781811" y="3048"/>
                  </a:lnTo>
                  <a:close/>
                </a:path>
                <a:path w="810895" h="180340">
                  <a:moveTo>
                    <a:pt x="809243" y="3048"/>
                  </a:moveTo>
                  <a:lnTo>
                    <a:pt x="781811" y="3048"/>
                  </a:lnTo>
                  <a:lnTo>
                    <a:pt x="781811" y="4572"/>
                  </a:lnTo>
                  <a:lnTo>
                    <a:pt x="809243" y="4572"/>
                  </a:lnTo>
                  <a:lnTo>
                    <a:pt x="809243" y="3048"/>
                  </a:lnTo>
                  <a:close/>
                </a:path>
                <a:path w="810895" h="180340">
                  <a:moveTo>
                    <a:pt x="466343" y="3048"/>
                  </a:moveTo>
                  <a:lnTo>
                    <a:pt x="464819" y="4572"/>
                  </a:lnTo>
                  <a:lnTo>
                    <a:pt x="464819" y="176783"/>
                  </a:lnTo>
                  <a:lnTo>
                    <a:pt x="496823" y="176783"/>
                  </a:lnTo>
                  <a:lnTo>
                    <a:pt x="496823" y="175259"/>
                  </a:lnTo>
                  <a:lnTo>
                    <a:pt x="466343" y="175259"/>
                  </a:lnTo>
                  <a:lnTo>
                    <a:pt x="466343" y="3048"/>
                  </a:lnTo>
                  <a:close/>
                </a:path>
                <a:path w="810895" h="180340">
                  <a:moveTo>
                    <a:pt x="495299" y="3048"/>
                  </a:moveTo>
                  <a:lnTo>
                    <a:pt x="495299" y="175259"/>
                  </a:lnTo>
                  <a:lnTo>
                    <a:pt x="496823" y="175259"/>
                  </a:lnTo>
                  <a:lnTo>
                    <a:pt x="496823" y="4572"/>
                  </a:lnTo>
                  <a:lnTo>
                    <a:pt x="495299" y="3048"/>
                  </a:lnTo>
                  <a:close/>
                </a:path>
                <a:path w="810895" h="180340">
                  <a:moveTo>
                    <a:pt x="466343" y="3048"/>
                  </a:moveTo>
                  <a:lnTo>
                    <a:pt x="464819" y="3048"/>
                  </a:lnTo>
                  <a:lnTo>
                    <a:pt x="464819" y="4572"/>
                  </a:lnTo>
                  <a:lnTo>
                    <a:pt x="466343" y="3048"/>
                  </a:lnTo>
                  <a:close/>
                </a:path>
                <a:path w="810895" h="180340">
                  <a:moveTo>
                    <a:pt x="495299" y="3048"/>
                  </a:moveTo>
                  <a:lnTo>
                    <a:pt x="466343" y="3048"/>
                  </a:lnTo>
                  <a:lnTo>
                    <a:pt x="466343" y="4572"/>
                  </a:lnTo>
                  <a:lnTo>
                    <a:pt x="495299" y="4572"/>
                  </a:lnTo>
                  <a:lnTo>
                    <a:pt x="495299" y="3048"/>
                  </a:lnTo>
                  <a:close/>
                </a:path>
                <a:path w="810895" h="180340">
                  <a:moveTo>
                    <a:pt x="496823" y="3048"/>
                  </a:moveTo>
                  <a:lnTo>
                    <a:pt x="495299" y="3048"/>
                  </a:lnTo>
                  <a:lnTo>
                    <a:pt x="496823" y="4572"/>
                  </a:lnTo>
                  <a:lnTo>
                    <a:pt x="496823" y="3048"/>
                  </a:lnTo>
                  <a:close/>
                </a:path>
                <a:path w="810895" h="180340">
                  <a:moveTo>
                    <a:pt x="1524" y="3048"/>
                  </a:moveTo>
                  <a:lnTo>
                    <a:pt x="0" y="4572"/>
                  </a:lnTo>
                  <a:lnTo>
                    <a:pt x="0" y="176783"/>
                  </a:lnTo>
                  <a:lnTo>
                    <a:pt x="30480" y="176783"/>
                  </a:lnTo>
                  <a:lnTo>
                    <a:pt x="32003" y="175259"/>
                  </a:lnTo>
                  <a:lnTo>
                    <a:pt x="1524" y="175259"/>
                  </a:lnTo>
                  <a:lnTo>
                    <a:pt x="1524" y="3048"/>
                  </a:lnTo>
                  <a:close/>
                </a:path>
                <a:path w="810895" h="180340">
                  <a:moveTo>
                    <a:pt x="100583" y="99059"/>
                  </a:moveTo>
                  <a:lnTo>
                    <a:pt x="99059" y="99059"/>
                  </a:lnTo>
                  <a:lnTo>
                    <a:pt x="99059" y="176783"/>
                  </a:lnTo>
                  <a:lnTo>
                    <a:pt x="129539" y="176783"/>
                  </a:lnTo>
                  <a:lnTo>
                    <a:pt x="129539" y="175259"/>
                  </a:lnTo>
                  <a:lnTo>
                    <a:pt x="100583" y="175259"/>
                  </a:lnTo>
                  <a:lnTo>
                    <a:pt x="100583" y="99059"/>
                  </a:lnTo>
                  <a:close/>
                </a:path>
                <a:path w="810895" h="180340">
                  <a:moveTo>
                    <a:pt x="99059" y="97535"/>
                  </a:moveTo>
                  <a:lnTo>
                    <a:pt x="30480" y="97535"/>
                  </a:lnTo>
                  <a:lnTo>
                    <a:pt x="30480" y="175259"/>
                  </a:lnTo>
                  <a:lnTo>
                    <a:pt x="32003" y="175259"/>
                  </a:lnTo>
                  <a:lnTo>
                    <a:pt x="32003" y="99059"/>
                  </a:lnTo>
                  <a:lnTo>
                    <a:pt x="100583" y="99059"/>
                  </a:lnTo>
                  <a:lnTo>
                    <a:pt x="99059" y="97535"/>
                  </a:lnTo>
                  <a:close/>
                </a:path>
                <a:path w="810895" h="180340">
                  <a:moveTo>
                    <a:pt x="128015" y="3048"/>
                  </a:moveTo>
                  <a:lnTo>
                    <a:pt x="128015" y="175259"/>
                  </a:lnTo>
                  <a:lnTo>
                    <a:pt x="129539" y="175259"/>
                  </a:lnTo>
                  <a:lnTo>
                    <a:pt x="129539" y="4572"/>
                  </a:lnTo>
                  <a:lnTo>
                    <a:pt x="128015" y="3048"/>
                  </a:lnTo>
                  <a:close/>
                </a:path>
                <a:path w="810895" h="180340">
                  <a:moveTo>
                    <a:pt x="30480" y="70103"/>
                  </a:moveTo>
                  <a:lnTo>
                    <a:pt x="30480" y="71627"/>
                  </a:lnTo>
                  <a:lnTo>
                    <a:pt x="32003" y="71627"/>
                  </a:lnTo>
                  <a:lnTo>
                    <a:pt x="30480" y="70103"/>
                  </a:lnTo>
                  <a:close/>
                </a:path>
                <a:path w="810895" h="180340">
                  <a:moveTo>
                    <a:pt x="32003" y="3048"/>
                  </a:moveTo>
                  <a:lnTo>
                    <a:pt x="30480" y="3048"/>
                  </a:lnTo>
                  <a:lnTo>
                    <a:pt x="30480" y="70103"/>
                  </a:lnTo>
                  <a:lnTo>
                    <a:pt x="32003" y="71627"/>
                  </a:lnTo>
                  <a:lnTo>
                    <a:pt x="32003" y="3048"/>
                  </a:lnTo>
                  <a:close/>
                </a:path>
                <a:path w="810895" h="180340">
                  <a:moveTo>
                    <a:pt x="99059" y="70103"/>
                  </a:moveTo>
                  <a:lnTo>
                    <a:pt x="32003" y="70103"/>
                  </a:lnTo>
                  <a:lnTo>
                    <a:pt x="32003" y="71627"/>
                  </a:lnTo>
                  <a:lnTo>
                    <a:pt x="99059" y="71627"/>
                  </a:lnTo>
                  <a:lnTo>
                    <a:pt x="99059" y="70103"/>
                  </a:lnTo>
                  <a:close/>
                </a:path>
                <a:path w="810895" h="180340">
                  <a:moveTo>
                    <a:pt x="100583" y="3048"/>
                  </a:moveTo>
                  <a:lnTo>
                    <a:pt x="99059" y="4572"/>
                  </a:lnTo>
                  <a:lnTo>
                    <a:pt x="99059" y="71627"/>
                  </a:lnTo>
                  <a:lnTo>
                    <a:pt x="100583" y="71627"/>
                  </a:lnTo>
                  <a:lnTo>
                    <a:pt x="100583" y="3048"/>
                  </a:lnTo>
                  <a:close/>
                </a:path>
                <a:path w="810895" h="180340">
                  <a:moveTo>
                    <a:pt x="1524" y="3048"/>
                  </a:moveTo>
                  <a:lnTo>
                    <a:pt x="0" y="3048"/>
                  </a:lnTo>
                  <a:lnTo>
                    <a:pt x="0" y="4572"/>
                  </a:lnTo>
                  <a:lnTo>
                    <a:pt x="1524" y="3048"/>
                  </a:lnTo>
                  <a:close/>
                </a:path>
                <a:path w="810895" h="180340">
                  <a:moveTo>
                    <a:pt x="30480" y="3048"/>
                  </a:moveTo>
                  <a:lnTo>
                    <a:pt x="1524" y="3048"/>
                  </a:lnTo>
                  <a:lnTo>
                    <a:pt x="1524" y="4572"/>
                  </a:lnTo>
                  <a:lnTo>
                    <a:pt x="30480" y="4572"/>
                  </a:lnTo>
                  <a:lnTo>
                    <a:pt x="30480" y="3048"/>
                  </a:lnTo>
                  <a:close/>
                </a:path>
                <a:path w="810895" h="180340">
                  <a:moveTo>
                    <a:pt x="100583" y="3048"/>
                  </a:moveTo>
                  <a:lnTo>
                    <a:pt x="99059" y="3048"/>
                  </a:lnTo>
                  <a:lnTo>
                    <a:pt x="99059" y="4572"/>
                  </a:lnTo>
                  <a:lnTo>
                    <a:pt x="100583" y="3048"/>
                  </a:lnTo>
                  <a:close/>
                </a:path>
                <a:path w="810895" h="180340">
                  <a:moveTo>
                    <a:pt x="128015" y="3048"/>
                  </a:moveTo>
                  <a:lnTo>
                    <a:pt x="100583" y="3048"/>
                  </a:lnTo>
                  <a:lnTo>
                    <a:pt x="100583" y="4572"/>
                  </a:lnTo>
                  <a:lnTo>
                    <a:pt x="128015" y="4572"/>
                  </a:lnTo>
                  <a:lnTo>
                    <a:pt x="128015" y="3048"/>
                  </a:lnTo>
                  <a:close/>
                </a:path>
                <a:path w="810895" h="180340">
                  <a:moveTo>
                    <a:pt x="129539" y="3048"/>
                  </a:moveTo>
                  <a:lnTo>
                    <a:pt x="128015" y="3048"/>
                  </a:lnTo>
                  <a:lnTo>
                    <a:pt x="129539" y="4572"/>
                  </a:lnTo>
                  <a:lnTo>
                    <a:pt x="129539" y="3048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23" name="object 19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636263" y="6586728"/>
              <a:ext cx="76199" cy="103631"/>
            </a:xfrm>
            <a:prstGeom prst="rect"/>
          </p:spPr>
        </p:pic>
        <p:pic>
          <p:nvPicPr>
            <p:cNvPr id="2097324" name="object 20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3636263" y="6586728"/>
              <a:ext cx="76199" cy="103631"/>
            </a:xfrm>
            <a:prstGeom prst="rect"/>
          </p:spPr>
        </p:pic>
        <p:sp>
          <p:nvSpPr>
            <p:cNvPr id="1050622" name="object 21"/>
            <p:cNvSpPr/>
            <p:nvPr/>
          </p:nvSpPr>
          <p:spPr>
            <a:xfrm>
              <a:off x="3648455" y="6600443"/>
              <a:ext cx="50800" cy="78105"/>
            </a:xfrm>
            <a:custGeom>
              <a:avLst/>
              <a:ahLst/>
              <a:rect l="l" t="t" r="r" b="b"/>
              <a:pathLst>
                <a:path w="50800" h="78104">
                  <a:moveTo>
                    <a:pt x="10668" y="56387"/>
                  </a:moveTo>
                  <a:lnTo>
                    <a:pt x="6096" y="59436"/>
                  </a:lnTo>
                  <a:lnTo>
                    <a:pt x="0" y="64008"/>
                  </a:lnTo>
                  <a:lnTo>
                    <a:pt x="10668" y="77724"/>
                  </a:lnTo>
                  <a:lnTo>
                    <a:pt x="12192" y="77724"/>
                  </a:lnTo>
                  <a:lnTo>
                    <a:pt x="13970" y="76200"/>
                  </a:lnTo>
                  <a:lnTo>
                    <a:pt x="10668" y="76200"/>
                  </a:lnTo>
                  <a:lnTo>
                    <a:pt x="11605" y="75530"/>
                  </a:lnTo>
                  <a:lnTo>
                    <a:pt x="1524" y="64008"/>
                  </a:lnTo>
                  <a:lnTo>
                    <a:pt x="6096" y="60960"/>
                  </a:lnTo>
                  <a:lnTo>
                    <a:pt x="10668" y="56387"/>
                  </a:lnTo>
                  <a:close/>
                </a:path>
                <a:path w="50800" h="78104">
                  <a:moveTo>
                    <a:pt x="11605" y="75530"/>
                  </a:moveTo>
                  <a:lnTo>
                    <a:pt x="10668" y="76200"/>
                  </a:lnTo>
                  <a:lnTo>
                    <a:pt x="12192" y="76200"/>
                  </a:lnTo>
                  <a:lnTo>
                    <a:pt x="11605" y="75530"/>
                  </a:lnTo>
                  <a:close/>
                </a:path>
                <a:path w="50800" h="78104">
                  <a:moveTo>
                    <a:pt x="45719" y="41148"/>
                  </a:moveTo>
                  <a:lnTo>
                    <a:pt x="11605" y="75530"/>
                  </a:lnTo>
                  <a:lnTo>
                    <a:pt x="12192" y="76200"/>
                  </a:lnTo>
                  <a:lnTo>
                    <a:pt x="13970" y="76200"/>
                  </a:lnTo>
                  <a:lnTo>
                    <a:pt x="22860" y="68580"/>
                  </a:lnTo>
                  <a:lnTo>
                    <a:pt x="32004" y="62484"/>
                  </a:lnTo>
                  <a:lnTo>
                    <a:pt x="38100" y="54863"/>
                  </a:lnTo>
                  <a:lnTo>
                    <a:pt x="42672" y="48768"/>
                  </a:lnTo>
                  <a:lnTo>
                    <a:pt x="45719" y="41148"/>
                  </a:lnTo>
                  <a:close/>
                </a:path>
                <a:path w="50800" h="78104">
                  <a:moveTo>
                    <a:pt x="22098" y="42672"/>
                  </a:moveTo>
                  <a:lnTo>
                    <a:pt x="21336" y="42672"/>
                  </a:lnTo>
                  <a:lnTo>
                    <a:pt x="18287" y="45720"/>
                  </a:lnTo>
                  <a:lnTo>
                    <a:pt x="16763" y="48768"/>
                  </a:lnTo>
                  <a:lnTo>
                    <a:pt x="13715" y="51816"/>
                  </a:lnTo>
                  <a:lnTo>
                    <a:pt x="10668" y="56387"/>
                  </a:lnTo>
                  <a:lnTo>
                    <a:pt x="15239" y="53339"/>
                  </a:lnTo>
                  <a:lnTo>
                    <a:pt x="18287" y="50292"/>
                  </a:lnTo>
                  <a:lnTo>
                    <a:pt x="22098" y="42672"/>
                  </a:lnTo>
                  <a:close/>
                </a:path>
                <a:path w="50800" h="78104">
                  <a:moveTo>
                    <a:pt x="15239" y="27432"/>
                  </a:moveTo>
                  <a:lnTo>
                    <a:pt x="15240" y="28956"/>
                  </a:lnTo>
                  <a:lnTo>
                    <a:pt x="19812" y="32004"/>
                  </a:lnTo>
                  <a:lnTo>
                    <a:pt x="21336" y="35051"/>
                  </a:lnTo>
                  <a:lnTo>
                    <a:pt x="21335" y="41148"/>
                  </a:lnTo>
                  <a:lnTo>
                    <a:pt x="19812" y="44196"/>
                  </a:lnTo>
                  <a:lnTo>
                    <a:pt x="21336" y="42672"/>
                  </a:lnTo>
                  <a:lnTo>
                    <a:pt x="22098" y="42672"/>
                  </a:lnTo>
                  <a:lnTo>
                    <a:pt x="22859" y="41148"/>
                  </a:lnTo>
                  <a:lnTo>
                    <a:pt x="22860" y="35051"/>
                  </a:lnTo>
                  <a:lnTo>
                    <a:pt x="21336" y="32004"/>
                  </a:lnTo>
                  <a:lnTo>
                    <a:pt x="19812" y="30480"/>
                  </a:lnTo>
                  <a:lnTo>
                    <a:pt x="15239" y="27432"/>
                  </a:lnTo>
                  <a:close/>
                </a:path>
                <a:path w="50800" h="78104">
                  <a:moveTo>
                    <a:pt x="44195" y="6096"/>
                  </a:moveTo>
                  <a:lnTo>
                    <a:pt x="42672" y="6096"/>
                  </a:lnTo>
                  <a:lnTo>
                    <a:pt x="45719" y="10668"/>
                  </a:lnTo>
                  <a:lnTo>
                    <a:pt x="48767" y="16763"/>
                  </a:lnTo>
                  <a:lnTo>
                    <a:pt x="48767" y="27432"/>
                  </a:lnTo>
                  <a:lnTo>
                    <a:pt x="47243" y="35051"/>
                  </a:lnTo>
                  <a:lnTo>
                    <a:pt x="45719" y="41148"/>
                  </a:lnTo>
                  <a:lnTo>
                    <a:pt x="48767" y="35051"/>
                  </a:lnTo>
                  <a:lnTo>
                    <a:pt x="50291" y="27432"/>
                  </a:lnTo>
                  <a:lnTo>
                    <a:pt x="50291" y="16763"/>
                  </a:lnTo>
                  <a:lnTo>
                    <a:pt x="48767" y="12192"/>
                  </a:lnTo>
                  <a:lnTo>
                    <a:pt x="47243" y="9144"/>
                  </a:lnTo>
                  <a:lnTo>
                    <a:pt x="44195" y="6096"/>
                  </a:lnTo>
                  <a:close/>
                </a:path>
                <a:path w="50800" h="78104">
                  <a:moveTo>
                    <a:pt x="12192" y="7620"/>
                  </a:moveTo>
                  <a:lnTo>
                    <a:pt x="9144" y="9144"/>
                  </a:lnTo>
                  <a:lnTo>
                    <a:pt x="9144" y="13716"/>
                  </a:lnTo>
                  <a:lnTo>
                    <a:pt x="7620" y="16763"/>
                  </a:lnTo>
                  <a:lnTo>
                    <a:pt x="10668" y="25908"/>
                  </a:lnTo>
                  <a:lnTo>
                    <a:pt x="15240" y="28956"/>
                  </a:lnTo>
                  <a:lnTo>
                    <a:pt x="12192" y="24384"/>
                  </a:lnTo>
                  <a:lnTo>
                    <a:pt x="10668" y="21336"/>
                  </a:lnTo>
                  <a:lnTo>
                    <a:pt x="9144" y="16763"/>
                  </a:lnTo>
                  <a:lnTo>
                    <a:pt x="10668" y="13716"/>
                  </a:lnTo>
                  <a:lnTo>
                    <a:pt x="10668" y="10668"/>
                  </a:lnTo>
                  <a:lnTo>
                    <a:pt x="12192" y="7620"/>
                  </a:lnTo>
                  <a:close/>
                </a:path>
                <a:path w="50800" h="78104">
                  <a:moveTo>
                    <a:pt x="33527" y="0"/>
                  </a:moveTo>
                  <a:lnTo>
                    <a:pt x="21336" y="0"/>
                  </a:lnTo>
                  <a:lnTo>
                    <a:pt x="15239" y="4572"/>
                  </a:lnTo>
                  <a:lnTo>
                    <a:pt x="13715" y="4572"/>
                  </a:lnTo>
                  <a:lnTo>
                    <a:pt x="12192" y="6096"/>
                  </a:lnTo>
                  <a:lnTo>
                    <a:pt x="12192" y="7620"/>
                  </a:lnTo>
                  <a:lnTo>
                    <a:pt x="15239" y="6096"/>
                  </a:lnTo>
                  <a:lnTo>
                    <a:pt x="21336" y="1524"/>
                  </a:lnTo>
                  <a:lnTo>
                    <a:pt x="36575" y="1524"/>
                  </a:lnTo>
                  <a:lnTo>
                    <a:pt x="33527" y="0"/>
                  </a:lnTo>
                  <a:close/>
                </a:path>
                <a:path w="50800" h="78104">
                  <a:moveTo>
                    <a:pt x="38100" y="1524"/>
                  </a:moveTo>
                  <a:lnTo>
                    <a:pt x="33527" y="1524"/>
                  </a:lnTo>
                  <a:lnTo>
                    <a:pt x="39624" y="4572"/>
                  </a:lnTo>
                  <a:lnTo>
                    <a:pt x="42672" y="7620"/>
                  </a:lnTo>
                  <a:lnTo>
                    <a:pt x="42672" y="6096"/>
                  </a:lnTo>
                  <a:lnTo>
                    <a:pt x="44195" y="6096"/>
                  </a:lnTo>
                  <a:lnTo>
                    <a:pt x="41148" y="3048"/>
                  </a:lnTo>
                  <a:lnTo>
                    <a:pt x="38100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23" name="object 22"/>
          <p:cNvSpPr txBox="1"/>
          <p:nvPr/>
        </p:nvSpPr>
        <p:spPr>
          <a:xfrm>
            <a:off x="1493519" y="5955791"/>
            <a:ext cx="4570730" cy="2768981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indent="-137160" marL="412750" marR="821690">
              <a:lnSpc>
                <a:spcPts val="1300"/>
              </a:lnSpc>
              <a:spcBef>
                <a:spcPts val="5"/>
              </a:spcBef>
            </a:pPr>
            <a:r>
              <a:rPr dirty="0" sz="850" spc="-6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850" spc="-5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suatu </a:t>
            </a:r>
            <a:r>
              <a:rPr dirty="0" sz="1200">
                <a:latin typeface="Trebuchet MS"/>
                <a:cs typeface="Trebuchet MS"/>
              </a:rPr>
              <a:t>catatan </a:t>
            </a:r>
            <a:r>
              <a:rPr dirty="0" sz="1200" spc="-5">
                <a:latin typeface="Trebuchet MS"/>
                <a:cs typeface="Trebuchet MS"/>
              </a:rPr>
              <a:t>mengenai perilaku siswa yang </a:t>
            </a:r>
            <a:r>
              <a:rPr dirty="0" sz="1200">
                <a:latin typeface="Trebuchet MS"/>
                <a:cs typeface="Trebuchet MS"/>
              </a:rPr>
              <a:t> dipandang </a:t>
            </a:r>
            <a:r>
              <a:rPr dirty="0" sz="1200" spc="-5">
                <a:latin typeface="Trebuchet MS"/>
                <a:cs typeface="Trebuchet MS"/>
              </a:rPr>
              <a:t>mempunyai kaitan dengan 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perkembangan </a:t>
            </a:r>
            <a:r>
              <a:rPr dirty="0" sz="1200">
                <a:latin typeface="Trebuchet MS"/>
                <a:cs typeface="Trebuchet MS"/>
              </a:rPr>
              <a:t>kepribadiannya. </a:t>
            </a:r>
            <a:r>
              <a:rPr dirty="0" sz="1200" spc="-5">
                <a:latin typeface="Trebuchet MS"/>
                <a:cs typeface="Trebuchet MS"/>
              </a:rPr>
              <a:t>Misalnya, </a:t>
            </a:r>
            <a:r>
              <a:rPr dirty="0" sz="1200">
                <a:latin typeface="Trebuchet MS"/>
                <a:cs typeface="Trebuchet MS"/>
              </a:rPr>
              <a:t> catatan </a:t>
            </a:r>
            <a:r>
              <a:rPr dirty="0" sz="1200" spc="-5">
                <a:latin typeface="Trebuchet MS"/>
                <a:cs typeface="Trebuchet MS"/>
              </a:rPr>
              <a:t>mengenai siswa yang memperlihatkan 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perilaku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khusus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seperti,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suka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terlambat, 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mengambil milik </a:t>
            </a:r>
            <a:r>
              <a:rPr dirty="0" sz="1200">
                <a:latin typeface="Trebuchet MS"/>
                <a:cs typeface="Trebuchet MS"/>
              </a:rPr>
              <a:t>teman, </a:t>
            </a:r>
            <a:r>
              <a:rPr dirty="0" sz="1200" spc="-5">
                <a:latin typeface="Trebuchet MS"/>
                <a:cs typeface="Trebuchet MS"/>
              </a:rPr>
              <a:t>suka mengganggu, </a:t>
            </a:r>
            <a:r>
              <a:rPr dirty="0" sz="1200">
                <a:latin typeface="Trebuchet MS"/>
                <a:cs typeface="Trebuchet MS"/>
              </a:rPr>
              <a:t>atau </a:t>
            </a:r>
            <a:r>
              <a:rPr dirty="0" sz="1200" spc="-35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membuat </a:t>
            </a:r>
            <a:r>
              <a:rPr dirty="0" sz="1200">
                <a:latin typeface="Trebuchet MS"/>
                <a:cs typeface="Trebuchet MS"/>
              </a:rPr>
              <a:t>gaduh. </a:t>
            </a:r>
            <a:r>
              <a:rPr dirty="0" sz="1200" spc="-10">
                <a:latin typeface="Trebuchet MS"/>
                <a:cs typeface="Trebuchet MS"/>
              </a:rPr>
              <a:t>Perilaku </a:t>
            </a:r>
            <a:r>
              <a:rPr dirty="0" sz="1200" spc="-5">
                <a:latin typeface="Trebuchet MS"/>
                <a:cs typeface="Trebuchet MS"/>
              </a:rPr>
              <a:t>khusus yang </a:t>
            </a:r>
            <a:r>
              <a:rPr dirty="0" sz="1200">
                <a:latin typeface="Trebuchet MS"/>
                <a:cs typeface="Trebuchet MS"/>
              </a:rPr>
              <a:t>dicatat 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tidak </a:t>
            </a:r>
            <a:r>
              <a:rPr dirty="0" sz="1200" spc="-5">
                <a:latin typeface="Trebuchet MS"/>
                <a:cs typeface="Trebuchet MS"/>
              </a:rPr>
              <a:t>selalu </a:t>
            </a:r>
            <a:r>
              <a:rPr dirty="0" sz="1200">
                <a:latin typeface="Trebuchet MS"/>
                <a:cs typeface="Trebuchet MS"/>
              </a:rPr>
              <a:t>berupa </a:t>
            </a:r>
            <a:r>
              <a:rPr dirty="0" sz="1200" spc="-5">
                <a:latin typeface="Trebuchet MS"/>
                <a:cs typeface="Trebuchet MS"/>
              </a:rPr>
              <a:t>perilaku </a:t>
            </a:r>
            <a:r>
              <a:rPr dirty="0" sz="1200">
                <a:latin typeface="Trebuchet MS"/>
                <a:cs typeface="Trebuchet MS"/>
              </a:rPr>
              <a:t>negatif. </a:t>
            </a:r>
            <a:r>
              <a:rPr dirty="0" sz="1200" spc="-10">
                <a:latin typeface="Trebuchet MS"/>
                <a:cs typeface="Trebuchet MS"/>
              </a:rPr>
              <a:t>Perilaku </a:t>
            </a:r>
            <a:r>
              <a:rPr dirty="0" sz="1200" spc="-5">
                <a:latin typeface="Trebuchet MS"/>
                <a:cs typeface="Trebuchet MS"/>
              </a:rPr>
              <a:t> positif yang</a:t>
            </a:r>
            <a:r>
              <a:rPr dirty="0" sz="1200" spc="1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tidak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biasa</a:t>
            </a:r>
            <a:r>
              <a:rPr dirty="0" sz="1200" spc="2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dilakukan</a:t>
            </a:r>
            <a:r>
              <a:rPr dirty="0" sz="1200" spc="2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siswa</a:t>
            </a:r>
            <a:r>
              <a:rPr dirty="0" sz="1200" spc="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pun 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perlu ditulis dalam </a:t>
            </a:r>
            <a:r>
              <a:rPr dirty="0" sz="1200">
                <a:latin typeface="Trebuchet MS"/>
                <a:cs typeface="Trebuchet MS"/>
              </a:rPr>
              <a:t>catatan harian, </a:t>
            </a:r>
            <a:r>
              <a:rPr dirty="0" sz="1200" spc="-5">
                <a:latin typeface="Trebuchet MS"/>
                <a:cs typeface="Trebuchet MS"/>
              </a:rPr>
              <a:t>misalnya 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siswa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yang biasanya suka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mengganggu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teman </a:t>
            </a:r>
            <a:r>
              <a:rPr dirty="0" sz="1200">
                <a:latin typeface="Trebuchet MS"/>
                <a:cs typeface="Trebuchet MS"/>
              </a:rPr>
              <a:t> tiba-tiba </a:t>
            </a:r>
            <a:r>
              <a:rPr dirty="0" sz="1200" spc="-5">
                <a:latin typeface="Trebuchet MS"/>
                <a:cs typeface="Trebuchet MS"/>
              </a:rPr>
              <a:t>menjadi suka menolong </a:t>
            </a:r>
            <a:r>
              <a:rPr dirty="0" sz="1200">
                <a:latin typeface="Trebuchet MS"/>
                <a:cs typeface="Trebuchet MS"/>
              </a:rPr>
              <a:t>teman, atau 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siswa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yang biasanya sering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membuat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gaduh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tiba- </a:t>
            </a:r>
            <a:r>
              <a:rPr dirty="0" sz="1200" spc="-34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tiba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menjadi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pendiam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di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kelas.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50624" name="object 23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grpSp>
        <p:nvGrpSpPr>
          <p:cNvPr id="154" name="object 3"/>
          <p:cNvGrpSpPr/>
          <p:nvPr/>
        </p:nvGrpSpPr>
        <p:grpSpPr>
          <a:xfrm>
            <a:off x="1749551" y="1792223"/>
            <a:ext cx="1431290" cy="205740"/>
            <a:chOff x="1749551" y="1792223"/>
            <a:chExt cx="1431290" cy="205740"/>
          </a:xfrm>
        </p:grpSpPr>
        <p:pic>
          <p:nvPicPr>
            <p:cNvPr id="2097326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49551" y="1792223"/>
              <a:ext cx="1431035" cy="205740"/>
            </a:xfrm>
            <a:prstGeom prst="rect"/>
          </p:spPr>
        </p:pic>
        <p:pic>
          <p:nvPicPr>
            <p:cNvPr id="2097327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749551" y="1792223"/>
              <a:ext cx="1431035" cy="205740"/>
            </a:xfrm>
            <a:prstGeom prst="rect"/>
          </p:spPr>
        </p:pic>
      </p:grpSp>
      <p:sp>
        <p:nvSpPr>
          <p:cNvPr id="1050625" name="object 6"/>
          <p:cNvSpPr txBox="1"/>
          <p:nvPr/>
        </p:nvSpPr>
        <p:spPr>
          <a:xfrm>
            <a:off x="1493519" y="1304543"/>
            <a:ext cx="4570730" cy="275151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indent="-137160" marL="412750" marR="775335">
              <a:lnSpc>
                <a:spcPts val="1400"/>
              </a:lnSpc>
              <a:spcBef>
                <a:spcPts val="1325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8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penilaian </a:t>
            </a:r>
            <a:r>
              <a:rPr dirty="0" sz="1300" spc="-10">
                <a:latin typeface="Trebuchet MS"/>
                <a:cs typeface="Trebuchet MS"/>
              </a:rPr>
              <a:t>berdasarkan koleksi </a:t>
            </a:r>
            <a:r>
              <a:rPr dirty="0" sz="1300" spc="-5">
                <a:latin typeface="Trebuchet MS"/>
                <a:cs typeface="Trebuchet MS"/>
              </a:rPr>
              <a:t>atau </a:t>
            </a:r>
            <a:r>
              <a:rPr dirty="0" sz="1300" spc="-10">
                <a:latin typeface="Trebuchet MS"/>
                <a:cs typeface="Trebuchet MS"/>
              </a:rPr>
              <a:t>kumpulan </a:t>
            </a:r>
            <a:r>
              <a:rPr dirty="0" sz="1300" spc="-5">
                <a:latin typeface="Trebuchet MS"/>
                <a:cs typeface="Trebuchet MS"/>
              </a:rPr>
              <a:t> bahan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pilihan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yang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dikembangkan</a:t>
            </a:r>
            <a:r>
              <a:rPr dirty="0" sz="1300" spc="3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oleh </a:t>
            </a:r>
            <a:r>
              <a:rPr dirty="0" sz="1300" spc="-5">
                <a:latin typeface="Trebuchet MS"/>
                <a:cs typeface="Trebuchet MS"/>
              </a:rPr>
              <a:t> siswa/guru, </a:t>
            </a:r>
            <a:r>
              <a:rPr dirty="0" sz="1300" spc="-10">
                <a:latin typeface="Trebuchet MS"/>
                <a:cs typeface="Trebuchet MS"/>
              </a:rPr>
              <a:t>berfungsi</a:t>
            </a:r>
            <a:r>
              <a:rPr dirty="0" sz="1300" spc="-5">
                <a:latin typeface="Trebuchet MS"/>
                <a:cs typeface="Trebuchet MS"/>
              </a:rPr>
              <a:t> untuk</a:t>
            </a:r>
            <a:r>
              <a:rPr dirty="0" sz="1300" spc="38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menelaah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proses, usaha, perbaikan, dan pencapaian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kinerja </a:t>
            </a:r>
            <a:r>
              <a:rPr dirty="0" sz="1300" spc="-5">
                <a:latin typeface="Trebuchet MS"/>
                <a:cs typeface="Trebuchet MS"/>
              </a:rPr>
              <a:t>siswa </a:t>
            </a:r>
            <a:r>
              <a:rPr dirty="0" sz="1300" spc="-10">
                <a:latin typeface="Trebuchet MS"/>
                <a:cs typeface="Trebuchet MS"/>
              </a:rPr>
              <a:t>secara </a:t>
            </a:r>
            <a:r>
              <a:rPr dirty="0" sz="1300" spc="-5">
                <a:latin typeface="Trebuchet MS"/>
                <a:cs typeface="Trebuchet MS"/>
              </a:rPr>
              <a:t>objektif. Ada </a:t>
            </a:r>
            <a:r>
              <a:rPr dirty="0" sz="1300" spc="-10">
                <a:latin typeface="Trebuchet MS"/>
                <a:cs typeface="Trebuchet MS"/>
              </a:rPr>
              <a:t>beberapa </a:t>
            </a:r>
            <a:r>
              <a:rPr dirty="0" sz="1300" spc="-5">
                <a:latin typeface="Trebuchet MS"/>
                <a:cs typeface="Trebuchet MS"/>
              </a:rPr>
              <a:t> prinsip yang perlu Anda perhatikan dalam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penggunaan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portofolio,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yaitu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(1)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saling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percaya</a:t>
            </a:r>
            <a:r>
              <a:rPr dirty="0" sz="1300" spc="5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antara</a:t>
            </a:r>
            <a:r>
              <a:rPr dirty="0" sz="1300" spc="5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guru</a:t>
            </a:r>
            <a:r>
              <a:rPr dirty="0" sz="1300" spc="5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dan</a:t>
            </a:r>
            <a:r>
              <a:rPr dirty="0" sz="1300" spc="6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</a:t>
            </a:r>
            <a:r>
              <a:rPr dirty="0" sz="1300" spc="4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</a:t>
            </a:r>
            <a:r>
              <a:rPr dirty="0" sz="1300" i="1" spc="-5">
                <a:latin typeface="Trebuchet MS"/>
                <a:cs typeface="Trebuchet MS"/>
              </a:rPr>
              <a:t>mutual </a:t>
            </a:r>
            <a:r>
              <a:rPr dirty="0" sz="1300" i="1">
                <a:latin typeface="Trebuchet MS"/>
                <a:cs typeface="Trebuchet MS"/>
              </a:rPr>
              <a:t> </a:t>
            </a:r>
            <a:r>
              <a:rPr dirty="0" sz="1300" i="1" spc="-10">
                <a:latin typeface="Trebuchet MS"/>
                <a:cs typeface="Trebuchet MS"/>
              </a:rPr>
              <a:t>trust</a:t>
            </a:r>
            <a:r>
              <a:rPr dirty="0" sz="1300" spc="-10">
                <a:latin typeface="Trebuchet MS"/>
                <a:cs typeface="Trebuchet MS"/>
              </a:rPr>
              <a:t>), </a:t>
            </a:r>
            <a:r>
              <a:rPr dirty="0" sz="1300" spc="-5">
                <a:latin typeface="Trebuchet MS"/>
                <a:cs typeface="Trebuchet MS"/>
              </a:rPr>
              <a:t>(2)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milik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bersama antara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guru</a:t>
            </a:r>
            <a:r>
              <a:rPr dirty="0" sz="1300" spc="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dan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 (</a:t>
            </a:r>
            <a:r>
              <a:rPr dirty="0" sz="1300" i="1" spc="-5">
                <a:latin typeface="Trebuchet MS"/>
                <a:cs typeface="Trebuchet MS"/>
              </a:rPr>
              <a:t>joint </a:t>
            </a:r>
            <a:r>
              <a:rPr dirty="0" sz="1300" i="1" spc="-10">
                <a:latin typeface="Trebuchet MS"/>
                <a:cs typeface="Trebuchet MS"/>
              </a:rPr>
              <a:t>ownership</a:t>
            </a:r>
            <a:r>
              <a:rPr dirty="0" sz="1300" spc="-10">
                <a:latin typeface="Trebuchet MS"/>
                <a:cs typeface="Trebuchet MS"/>
              </a:rPr>
              <a:t>),</a:t>
            </a:r>
            <a:r>
              <a:rPr dirty="0" sz="1300" spc="2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(3)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keberhasilan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bersama antara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guru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dan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siswa 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(</a:t>
            </a:r>
            <a:r>
              <a:rPr dirty="0" sz="1300" i="1" spc="-10">
                <a:latin typeface="Trebuchet MS"/>
                <a:cs typeface="Trebuchet MS"/>
              </a:rPr>
              <a:t>confidentiality</a:t>
            </a:r>
            <a:r>
              <a:rPr dirty="0" sz="1300" spc="-10">
                <a:latin typeface="Trebuchet MS"/>
                <a:cs typeface="Trebuchet MS"/>
              </a:rPr>
              <a:t>),</a:t>
            </a:r>
            <a:r>
              <a:rPr dirty="0" sz="1300" spc="4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(4)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kepuasan</a:t>
            </a:r>
            <a:r>
              <a:rPr dirty="0" sz="1300" spc="3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</a:t>
            </a:r>
            <a:r>
              <a:rPr dirty="0" sz="1300" i="1" spc="-5">
                <a:latin typeface="Trebuchet MS"/>
                <a:cs typeface="Trebuchet MS"/>
              </a:rPr>
              <a:t>satisfaction</a:t>
            </a:r>
            <a:r>
              <a:rPr dirty="0" sz="1300" spc="-5">
                <a:latin typeface="Trebuchet MS"/>
                <a:cs typeface="Trebuchet MS"/>
              </a:rPr>
              <a:t>), </a:t>
            </a:r>
            <a:r>
              <a:rPr dirty="0" sz="1300" spc="-37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serta</a:t>
            </a:r>
            <a:r>
              <a:rPr dirty="0" sz="1300" spc="-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(5) kesesuaian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(</a:t>
            </a:r>
            <a:r>
              <a:rPr dirty="0" sz="1300" i="1" spc="-5">
                <a:latin typeface="Trebuchet MS"/>
                <a:cs typeface="Trebuchet MS"/>
              </a:rPr>
              <a:t>relevance</a:t>
            </a:r>
            <a:r>
              <a:rPr dirty="0" sz="1300" spc="-5">
                <a:latin typeface="Trebuchet MS"/>
                <a:cs typeface="Trebuchet MS"/>
              </a:rPr>
              <a:t>).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55" name="object 7"/>
          <p:cNvGrpSpPr/>
          <p:nvPr/>
        </p:nvGrpSpPr>
        <p:grpSpPr>
          <a:xfrm>
            <a:off x="1487423" y="5949695"/>
            <a:ext cx="4582795" cy="3439795"/>
            <a:chOff x="1487423" y="5949695"/>
            <a:chExt cx="4582795" cy="3439795"/>
          </a:xfrm>
        </p:grpSpPr>
        <p:pic>
          <p:nvPicPr>
            <p:cNvPr id="2097328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329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822447" y="5955791"/>
              <a:ext cx="3244595" cy="3430523"/>
            </a:xfrm>
            <a:prstGeom prst="rect"/>
          </p:spPr>
        </p:pic>
        <p:sp>
          <p:nvSpPr>
            <p:cNvPr id="1050626" name="object 10"/>
            <p:cNvSpPr/>
            <p:nvPr/>
          </p:nvSpPr>
          <p:spPr>
            <a:xfrm>
              <a:off x="2823971" y="5955791"/>
              <a:ext cx="7620" cy="3429000"/>
            </a:xfrm>
            <a:custGeom>
              <a:avLst/>
              <a:ahLst/>
              <a:rect l="l" t="t" r="r" b="b"/>
              <a:pathLst>
                <a:path w="7619" h="3429000">
                  <a:moveTo>
                    <a:pt x="7619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7619" y="34289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0" name="object 11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3691127" y="6597649"/>
              <a:ext cx="1403603" cy="193294"/>
            </a:xfrm>
            <a:prstGeom prst="rect"/>
          </p:spPr>
        </p:pic>
        <p:pic>
          <p:nvPicPr>
            <p:cNvPr id="2097331" name="object 12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2903219" y="7033259"/>
              <a:ext cx="2674619" cy="1281683"/>
            </a:xfrm>
            <a:prstGeom prst="rect"/>
          </p:spPr>
        </p:pic>
        <p:sp>
          <p:nvSpPr>
            <p:cNvPr id="1050627" name="object 13"/>
            <p:cNvSpPr/>
            <p:nvPr/>
          </p:nvSpPr>
          <p:spPr>
            <a:xfrm>
              <a:off x="3076955" y="7822691"/>
              <a:ext cx="2106295" cy="387350"/>
            </a:xfrm>
            <a:custGeom>
              <a:avLst/>
              <a:ahLst/>
              <a:rect l="l" t="t" r="r" b="b"/>
              <a:pathLst>
                <a:path w="2106295" h="387350">
                  <a:moveTo>
                    <a:pt x="1911095" y="0"/>
                  </a:moveTo>
                  <a:lnTo>
                    <a:pt x="1321307" y="57912"/>
                  </a:lnTo>
                  <a:lnTo>
                    <a:pt x="803147" y="115824"/>
                  </a:lnTo>
                  <a:lnTo>
                    <a:pt x="496823" y="112775"/>
                  </a:lnTo>
                  <a:lnTo>
                    <a:pt x="0" y="387095"/>
                  </a:lnTo>
                  <a:lnTo>
                    <a:pt x="649223" y="350519"/>
                  </a:lnTo>
                  <a:lnTo>
                    <a:pt x="955547" y="289560"/>
                  </a:lnTo>
                  <a:lnTo>
                    <a:pt x="1333499" y="313944"/>
                  </a:lnTo>
                  <a:lnTo>
                    <a:pt x="1522475" y="266700"/>
                  </a:lnTo>
                  <a:lnTo>
                    <a:pt x="1592579" y="190500"/>
                  </a:lnTo>
                  <a:lnTo>
                    <a:pt x="1351787" y="176783"/>
                  </a:lnTo>
                  <a:lnTo>
                    <a:pt x="1059179" y="196595"/>
                  </a:lnTo>
                  <a:lnTo>
                    <a:pt x="1333499" y="126492"/>
                  </a:lnTo>
                  <a:lnTo>
                    <a:pt x="1789175" y="57912"/>
                  </a:lnTo>
                  <a:lnTo>
                    <a:pt x="2065019" y="96012"/>
                  </a:lnTo>
                  <a:lnTo>
                    <a:pt x="2106167" y="13716"/>
                  </a:lnTo>
                  <a:lnTo>
                    <a:pt x="1911095" y="0"/>
                  </a:lnTo>
                  <a:close/>
                </a:path>
              </a:pathLst>
            </a:custGeom>
            <a:solidFill>
              <a:srgbClr val="54422F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2" name="object 14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2903219" y="7095743"/>
              <a:ext cx="2679191" cy="1219199"/>
            </a:xfrm>
            <a:prstGeom prst="rect"/>
          </p:spPr>
        </p:pic>
        <p:sp>
          <p:nvSpPr>
            <p:cNvPr id="1050628" name="object 15"/>
            <p:cNvSpPr/>
            <p:nvPr/>
          </p:nvSpPr>
          <p:spPr>
            <a:xfrm>
              <a:off x="1493519" y="5955791"/>
              <a:ext cx="4570730" cy="3427729"/>
            </a:xfrm>
            <a:custGeom>
              <a:avLst/>
              <a:ahLst/>
              <a:rect l="l" t="t" r="r" b="b"/>
              <a:pathLst>
                <a:path w="4570730" h="3427729">
                  <a:moveTo>
                    <a:pt x="0" y="3427475"/>
                  </a:moveTo>
                  <a:lnTo>
                    <a:pt x="4570475" y="3427475"/>
                  </a:lnTo>
                  <a:lnTo>
                    <a:pt x="457047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50629" name="object 1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34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333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5565647" y="1304543"/>
              <a:ext cx="501395" cy="3430523"/>
            </a:xfrm>
            <a:prstGeom prst="rect"/>
          </p:spPr>
        </p:pic>
        <p:sp>
          <p:nvSpPr>
            <p:cNvPr id="1050630" name="object 4"/>
            <p:cNvSpPr/>
            <p:nvPr/>
          </p:nvSpPr>
          <p:spPr>
            <a:xfrm>
              <a:off x="1493519" y="1495043"/>
              <a:ext cx="4572000" cy="342900"/>
            </a:xfrm>
            <a:custGeom>
              <a:avLst/>
              <a:ahLst/>
              <a:rect l="l" t="t" r="r" b="b"/>
              <a:pathLst>
                <a:path w="4572000" h="342900">
                  <a:moveTo>
                    <a:pt x="457199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4571999" y="3428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F272AF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4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006851" y="1571243"/>
              <a:ext cx="1516379" cy="166116"/>
            </a:xfrm>
            <a:prstGeom prst="rect"/>
          </p:spPr>
        </p:pic>
      </p:grpSp>
      <p:sp>
        <p:nvSpPr>
          <p:cNvPr id="1050631" name="object 6"/>
          <p:cNvSpPr txBox="1"/>
          <p:nvPr/>
        </p:nvSpPr>
        <p:spPr>
          <a:xfrm>
            <a:off x="1499615" y="2561474"/>
            <a:ext cx="4558665" cy="1535473"/>
          </a:xfrm>
          <a:prstGeom prst="rect"/>
        </p:spPr>
        <p:txBody>
          <a:bodyPr bIns="0" lIns="0" rIns="0" rtlCol="0" tIns="54610" vert="horz" wrap="square">
            <a:spAutoFit/>
          </a:bodyPr>
          <a:p>
            <a:pPr indent="-304800" marL="917575" marR="274320">
              <a:lnSpc>
                <a:spcPts val="1340"/>
              </a:lnSpc>
              <a:spcBef>
                <a:spcPts val="430"/>
              </a:spcBef>
              <a:buClr>
                <a:srgbClr val="000000"/>
              </a:buClr>
              <a:buSzPct val="89285"/>
              <a:buAutoNum type="alphaUcPeriod"/>
              <a:tabLst>
                <a:tab algn="l" pos="916940"/>
                <a:tab algn="l" pos="918210"/>
              </a:tabLst>
            </a:pP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Secara </a:t>
            </a:r>
            <a:r>
              <a:rPr b="1" dirty="0" sz="1400">
                <a:solidFill>
                  <a:srgbClr val="E91579"/>
                </a:solidFill>
                <a:latin typeface="Arial"/>
                <a:cs typeface="Arial"/>
              </a:rPr>
              <a:t>ETIMOLOGIS</a:t>
            </a:r>
            <a:r>
              <a:rPr b="1" dirty="0" sz="1400" spc="5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berasal dari kata </a:t>
            </a:r>
            <a:r>
              <a:rPr b="1" dirty="0" sz="1400">
                <a:solidFill>
                  <a:srgbClr val="E91579"/>
                </a:solidFill>
                <a:latin typeface="Arial"/>
                <a:cs typeface="Arial"/>
              </a:rPr>
              <a:t>: </a:t>
            </a:r>
            <a:r>
              <a:rPr b="1" dirty="0" sz="1400" spc="-375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latin typeface="Arial"/>
                <a:cs typeface="Arial"/>
              </a:rPr>
              <a:t>Demos</a:t>
            </a:r>
            <a:r>
              <a:rPr b="1" dirty="0" sz="1400" spc="-15">
                <a:latin typeface="Arial"/>
                <a:cs typeface="Arial"/>
              </a:rPr>
              <a:t> </a:t>
            </a:r>
            <a:r>
              <a:rPr b="1" dirty="0" sz="1400">
                <a:latin typeface="Arial"/>
                <a:cs typeface="Arial"/>
              </a:rPr>
              <a:t>(</a:t>
            </a:r>
            <a:r>
              <a:rPr b="1" dirty="0" sz="1400" spc="-10">
                <a:latin typeface="Arial"/>
                <a:cs typeface="Arial"/>
              </a:rPr>
              <a:t> rakyat</a:t>
            </a:r>
            <a:r>
              <a:rPr b="1" dirty="0" sz="1400" spc="35">
                <a:latin typeface="Arial"/>
                <a:cs typeface="Arial"/>
              </a:rPr>
              <a:t> </a:t>
            </a:r>
            <a:r>
              <a:rPr b="1" dirty="0" sz="1400">
                <a:latin typeface="Arial"/>
                <a:cs typeface="Arial"/>
              </a:rPr>
              <a:t>),</a:t>
            </a:r>
            <a:endParaRPr sz="1400">
              <a:latin typeface="Arial"/>
              <a:cs typeface="Arial"/>
            </a:endParaRPr>
          </a:p>
          <a:p>
            <a:pPr algn="just" marL="917575">
              <a:lnSpc>
                <a:spcPts val="1360"/>
              </a:lnSpc>
            </a:pPr>
            <a:r>
              <a:rPr b="1" dirty="0" sz="1400" spc="-5">
                <a:latin typeface="Arial"/>
                <a:cs typeface="Arial"/>
              </a:rPr>
              <a:t>Cratein</a:t>
            </a:r>
            <a:r>
              <a:rPr b="1" dirty="0" sz="1400" spc="-30">
                <a:latin typeface="Arial"/>
                <a:cs typeface="Arial"/>
              </a:rPr>
              <a:t> </a:t>
            </a:r>
            <a:r>
              <a:rPr b="1" dirty="0" sz="1400">
                <a:latin typeface="Arial"/>
                <a:cs typeface="Arial"/>
              </a:rPr>
              <a:t>;</a:t>
            </a:r>
            <a:r>
              <a:rPr b="1" dirty="0" sz="1400" spc="-15">
                <a:latin typeface="Arial"/>
                <a:cs typeface="Arial"/>
              </a:rPr>
              <a:t> </a:t>
            </a:r>
            <a:r>
              <a:rPr b="1" dirty="0" sz="1400" spc="-5">
                <a:latin typeface="Arial"/>
                <a:cs typeface="Arial"/>
              </a:rPr>
              <a:t>cratos</a:t>
            </a:r>
            <a:r>
              <a:rPr b="1" dirty="0" sz="1400" spc="5">
                <a:latin typeface="Arial"/>
                <a:cs typeface="Arial"/>
              </a:rPr>
              <a:t> </a:t>
            </a:r>
            <a:r>
              <a:rPr b="1" dirty="0" sz="1400" spc="-5">
                <a:latin typeface="Arial"/>
                <a:cs typeface="Arial"/>
              </a:rPr>
              <a:t>(kekuasaan).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indent="-305435" marL="91757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89285"/>
              <a:buAutoNum type="alphaUcPeriod"/>
              <a:tabLst>
                <a:tab algn="l" pos="916940"/>
                <a:tab algn="l" pos="918210"/>
              </a:tabLst>
            </a:pP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SecaraTERMINOLOGIS</a:t>
            </a:r>
            <a:r>
              <a:rPr b="1" dirty="0" sz="1400" spc="-65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>
                <a:solidFill>
                  <a:srgbClr val="E91579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algn="just" indent="20955" marL="917575" marR="180975">
              <a:lnSpc>
                <a:spcPct val="79600"/>
              </a:lnSpc>
              <a:spcBef>
                <a:spcPts val="355"/>
              </a:spcBef>
            </a:pPr>
            <a:r>
              <a:rPr dirty="0" sz="1400" spc="-5">
                <a:latin typeface="Tahoma"/>
                <a:cs typeface="Tahoma"/>
              </a:rPr>
              <a:t>Menurut</a:t>
            </a:r>
            <a:r>
              <a:rPr dirty="0" sz="1400">
                <a:latin typeface="Tahoma"/>
                <a:cs typeface="Tahoma"/>
              </a:rPr>
              <a:t> </a:t>
            </a:r>
            <a:r>
              <a:rPr dirty="0" sz="1400" spc="-105">
                <a:latin typeface="Tahoma"/>
                <a:cs typeface="Tahoma"/>
              </a:rPr>
              <a:t>:</a:t>
            </a:r>
            <a:r>
              <a:rPr dirty="0" sz="1400" spc="-10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Joseph.A.Schumpeter,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 spc="25">
                <a:latin typeface="Tahoma"/>
                <a:cs typeface="Tahoma"/>
              </a:rPr>
              <a:t>Sidney </a:t>
            </a:r>
            <a:r>
              <a:rPr dirty="0" sz="1400" spc="3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Hook, </a:t>
            </a:r>
            <a:r>
              <a:rPr dirty="0" sz="1400" spc="20">
                <a:latin typeface="Tahoma"/>
                <a:cs typeface="Tahoma"/>
              </a:rPr>
              <a:t>Philippe </a:t>
            </a:r>
            <a:r>
              <a:rPr dirty="0" sz="1400" spc="10">
                <a:latin typeface="Tahoma"/>
                <a:cs typeface="Tahoma"/>
              </a:rPr>
              <a:t>C.Schmitter dan </a:t>
            </a:r>
            <a:r>
              <a:rPr dirty="0" sz="1400" spc="-35">
                <a:latin typeface="Tahoma"/>
                <a:cs typeface="Tahoma"/>
              </a:rPr>
              <a:t>Terry </a:t>
            </a:r>
            <a:r>
              <a:rPr dirty="0" sz="1400" spc="5">
                <a:latin typeface="Tahoma"/>
                <a:cs typeface="Tahoma"/>
              </a:rPr>
              <a:t>Lynn </a:t>
            </a:r>
            <a:r>
              <a:rPr dirty="0" sz="1400" spc="10">
                <a:latin typeface="Tahoma"/>
                <a:cs typeface="Tahoma"/>
              </a:rPr>
              <a:t> Karl,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15">
                <a:latin typeface="Tahoma"/>
                <a:cs typeface="Tahoma"/>
              </a:rPr>
              <a:t>Hery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 spc="30">
                <a:latin typeface="Tahoma"/>
                <a:cs typeface="Tahoma"/>
              </a:rPr>
              <a:t>B.Mayu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35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58" name="object 7"/>
          <p:cNvGrpSpPr/>
          <p:nvPr/>
        </p:nvGrpSpPr>
        <p:grpSpPr>
          <a:xfrm>
            <a:off x="1487423" y="1298447"/>
            <a:ext cx="4582795" cy="3439795"/>
            <a:chOff x="1487423" y="1298447"/>
            <a:chExt cx="4582795" cy="3439795"/>
          </a:xfrm>
        </p:grpSpPr>
        <p:pic>
          <p:nvPicPr>
            <p:cNvPr id="2097335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2407919" y="2142743"/>
              <a:ext cx="2464307" cy="152400"/>
            </a:xfrm>
            <a:prstGeom prst="rect"/>
          </p:spPr>
        </p:pic>
        <p:sp>
          <p:nvSpPr>
            <p:cNvPr id="1050632" name="object 9"/>
            <p:cNvSpPr/>
            <p:nvPr/>
          </p:nvSpPr>
          <p:spPr>
            <a:xfrm>
              <a:off x="1493519" y="1304543"/>
              <a:ext cx="4570730" cy="3427729"/>
            </a:xfrm>
            <a:custGeom>
              <a:avLst/>
              <a:ahLst/>
              <a:rect l="l" t="t" r="r" b="b"/>
              <a:pathLst>
                <a:path w="4570730" h="3427729">
                  <a:moveTo>
                    <a:pt x="0" y="3427475"/>
                  </a:moveTo>
                  <a:lnTo>
                    <a:pt x="4570475" y="3427475"/>
                  </a:lnTo>
                  <a:lnTo>
                    <a:pt x="457047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</p:grpSp>
      <p:pic>
        <p:nvPicPr>
          <p:cNvPr id="2097336" name="object 10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sp>
        <p:nvSpPr>
          <p:cNvPr id="1050633" name="object 11"/>
          <p:cNvSpPr txBox="1"/>
          <p:nvPr/>
        </p:nvSpPr>
        <p:spPr>
          <a:xfrm>
            <a:off x="2255519" y="6268211"/>
            <a:ext cx="3162300" cy="288035"/>
          </a:xfrm>
          <a:prstGeom prst="rect"/>
          <a:solidFill>
            <a:srgbClr val="7ED13B"/>
          </a:solidFill>
        </p:spPr>
        <p:txBody>
          <a:bodyPr bIns="0" lIns="0" rIns="0" rtlCol="0" tIns="12065" vert="horz" wrap="square">
            <a:spAutoFit/>
          </a:bodyPr>
          <a:p>
            <a:pPr marL="172085">
              <a:lnSpc>
                <a:spcPct val="100000"/>
              </a:lnSpc>
              <a:spcBef>
                <a:spcPts val="95"/>
              </a:spcBef>
            </a:pPr>
            <a:r>
              <a:rPr dirty="0" sz="1400" spc="-15">
                <a:solidFill>
                  <a:srgbClr val="750A3D"/>
                </a:solidFill>
                <a:latin typeface="Arial Black"/>
                <a:cs typeface="Arial Black"/>
              </a:rPr>
              <a:t>KONSEP DASAR</a:t>
            </a:r>
            <a:r>
              <a:rPr dirty="0" sz="1400" spc="-35">
                <a:solidFill>
                  <a:srgbClr val="750A3D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750A3D"/>
                </a:solidFill>
                <a:latin typeface="Arial Black"/>
                <a:cs typeface="Arial Black"/>
              </a:rPr>
              <a:t>DEMOKRASI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59" name="object 12"/>
          <p:cNvGrpSpPr/>
          <p:nvPr/>
        </p:nvGrpSpPr>
        <p:grpSpPr>
          <a:xfrm>
            <a:off x="2008909" y="6790943"/>
            <a:ext cx="3261995" cy="2236470"/>
            <a:chOff x="2008909" y="6790943"/>
            <a:chExt cx="3261995" cy="2236470"/>
          </a:xfrm>
        </p:grpSpPr>
        <p:sp>
          <p:nvSpPr>
            <p:cNvPr id="1050634" name="object 13"/>
            <p:cNvSpPr/>
            <p:nvPr/>
          </p:nvSpPr>
          <p:spPr>
            <a:xfrm>
              <a:off x="3055619" y="7441691"/>
              <a:ext cx="1181100" cy="1143000"/>
            </a:xfrm>
            <a:custGeom>
              <a:avLst/>
              <a:ahLst/>
              <a:rect l="l" t="t" r="r" b="b"/>
              <a:pathLst>
                <a:path w="1181100" h="1143000">
                  <a:moveTo>
                    <a:pt x="591311" y="0"/>
                  </a:moveTo>
                  <a:lnTo>
                    <a:pt x="542874" y="1895"/>
                  </a:lnTo>
                  <a:lnTo>
                    <a:pt x="495504" y="7484"/>
                  </a:lnTo>
                  <a:lnTo>
                    <a:pt x="449354" y="16618"/>
                  </a:lnTo>
                  <a:lnTo>
                    <a:pt x="404579" y="29151"/>
                  </a:lnTo>
                  <a:lnTo>
                    <a:pt x="361330" y="44934"/>
                  </a:lnTo>
                  <a:lnTo>
                    <a:pt x="319762" y="63820"/>
                  </a:lnTo>
                  <a:lnTo>
                    <a:pt x="280027" y="85662"/>
                  </a:lnTo>
                  <a:lnTo>
                    <a:pt x="242279" y="110313"/>
                  </a:lnTo>
                  <a:lnTo>
                    <a:pt x="206670" y="137624"/>
                  </a:lnTo>
                  <a:lnTo>
                    <a:pt x="173354" y="167449"/>
                  </a:lnTo>
                  <a:lnTo>
                    <a:pt x="142485" y="199640"/>
                  </a:lnTo>
                  <a:lnTo>
                    <a:pt x="114214" y="234049"/>
                  </a:lnTo>
                  <a:lnTo>
                    <a:pt x="88696" y="270530"/>
                  </a:lnTo>
                  <a:lnTo>
                    <a:pt x="66083" y="308934"/>
                  </a:lnTo>
                  <a:lnTo>
                    <a:pt x="46529" y="349115"/>
                  </a:lnTo>
                  <a:lnTo>
                    <a:pt x="30187" y="390924"/>
                  </a:lnTo>
                  <a:lnTo>
                    <a:pt x="17210" y="434214"/>
                  </a:lnTo>
                  <a:lnTo>
                    <a:pt x="7751" y="478839"/>
                  </a:lnTo>
                  <a:lnTo>
                    <a:pt x="1963" y="524650"/>
                  </a:lnTo>
                  <a:lnTo>
                    <a:pt x="0" y="571499"/>
                  </a:lnTo>
                  <a:lnTo>
                    <a:pt x="1963" y="618556"/>
                  </a:lnTo>
                  <a:lnTo>
                    <a:pt x="7751" y="664531"/>
                  </a:lnTo>
                  <a:lnTo>
                    <a:pt x="17210" y="709280"/>
                  </a:lnTo>
                  <a:lnTo>
                    <a:pt x="30187" y="752660"/>
                  </a:lnTo>
                  <a:lnTo>
                    <a:pt x="46529" y="794527"/>
                  </a:lnTo>
                  <a:lnTo>
                    <a:pt x="66083" y="834737"/>
                  </a:lnTo>
                  <a:lnTo>
                    <a:pt x="88696" y="873145"/>
                  </a:lnTo>
                  <a:lnTo>
                    <a:pt x="114214" y="909608"/>
                  </a:lnTo>
                  <a:lnTo>
                    <a:pt x="142485" y="943981"/>
                  </a:lnTo>
                  <a:lnTo>
                    <a:pt x="173354" y="976121"/>
                  </a:lnTo>
                  <a:lnTo>
                    <a:pt x="206670" y="1005884"/>
                  </a:lnTo>
                  <a:lnTo>
                    <a:pt x="242279" y="1033125"/>
                  </a:lnTo>
                  <a:lnTo>
                    <a:pt x="280027" y="1057701"/>
                  </a:lnTo>
                  <a:lnTo>
                    <a:pt x="319762" y="1079467"/>
                  </a:lnTo>
                  <a:lnTo>
                    <a:pt x="361330" y="1098280"/>
                  </a:lnTo>
                  <a:lnTo>
                    <a:pt x="404579" y="1113995"/>
                  </a:lnTo>
                  <a:lnTo>
                    <a:pt x="449354" y="1126468"/>
                  </a:lnTo>
                  <a:lnTo>
                    <a:pt x="495504" y="1135556"/>
                  </a:lnTo>
                  <a:lnTo>
                    <a:pt x="542874" y="1141115"/>
                  </a:lnTo>
                  <a:lnTo>
                    <a:pt x="591311" y="1142999"/>
                  </a:lnTo>
                  <a:lnTo>
                    <a:pt x="639738" y="1141115"/>
                  </a:lnTo>
                  <a:lnTo>
                    <a:pt x="687077" y="1135556"/>
                  </a:lnTo>
                  <a:lnTo>
                    <a:pt x="733176" y="1126468"/>
                  </a:lnTo>
                  <a:lnTo>
                    <a:pt x="777886" y="1113995"/>
                  </a:lnTo>
                  <a:lnTo>
                    <a:pt x="821054" y="1098280"/>
                  </a:lnTo>
                  <a:lnTo>
                    <a:pt x="862532" y="1079467"/>
                  </a:lnTo>
                  <a:lnTo>
                    <a:pt x="902166" y="1057701"/>
                  </a:lnTo>
                  <a:lnTo>
                    <a:pt x="939808" y="1033125"/>
                  </a:lnTo>
                  <a:lnTo>
                    <a:pt x="975305" y="1005884"/>
                  </a:lnTo>
                  <a:lnTo>
                    <a:pt x="1008506" y="976121"/>
                  </a:lnTo>
                  <a:lnTo>
                    <a:pt x="1039262" y="943981"/>
                  </a:lnTo>
                  <a:lnTo>
                    <a:pt x="1067421" y="909608"/>
                  </a:lnTo>
                  <a:lnTo>
                    <a:pt x="1092832" y="873145"/>
                  </a:lnTo>
                  <a:lnTo>
                    <a:pt x="1115345" y="834737"/>
                  </a:lnTo>
                  <a:lnTo>
                    <a:pt x="1134808" y="794527"/>
                  </a:lnTo>
                  <a:lnTo>
                    <a:pt x="1151071" y="752660"/>
                  </a:lnTo>
                  <a:lnTo>
                    <a:pt x="1163982" y="709280"/>
                  </a:lnTo>
                  <a:lnTo>
                    <a:pt x="1173391" y="664531"/>
                  </a:lnTo>
                  <a:lnTo>
                    <a:pt x="1179147" y="618556"/>
                  </a:lnTo>
                  <a:lnTo>
                    <a:pt x="1181099" y="571499"/>
                  </a:lnTo>
                  <a:lnTo>
                    <a:pt x="1179147" y="524650"/>
                  </a:lnTo>
                  <a:lnTo>
                    <a:pt x="1173391" y="478839"/>
                  </a:lnTo>
                  <a:lnTo>
                    <a:pt x="1163982" y="434214"/>
                  </a:lnTo>
                  <a:lnTo>
                    <a:pt x="1151071" y="390924"/>
                  </a:lnTo>
                  <a:lnTo>
                    <a:pt x="1134808" y="349115"/>
                  </a:lnTo>
                  <a:lnTo>
                    <a:pt x="1115345" y="308934"/>
                  </a:lnTo>
                  <a:lnTo>
                    <a:pt x="1092832" y="270530"/>
                  </a:lnTo>
                  <a:lnTo>
                    <a:pt x="1067421" y="234049"/>
                  </a:lnTo>
                  <a:lnTo>
                    <a:pt x="1039262" y="199640"/>
                  </a:lnTo>
                  <a:lnTo>
                    <a:pt x="1008506" y="167449"/>
                  </a:lnTo>
                  <a:lnTo>
                    <a:pt x="975305" y="137624"/>
                  </a:lnTo>
                  <a:lnTo>
                    <a:pt x="939808" y="110313"/>
                  </a:lnTo>
                  <a:lnTo>
                    <a:pt x="902166" y="85662"/>
                  </a:lnTo>
                  <a:lnTo>
                    <a:pt x="862532" y="63820"/>
                  </a:lnTo>
                  <a:lnTo>
                    <a:pt x="821054" y="44934"/>
                  </a:lnTo>
                  <a:lnTo>
                    <a:pt x="777886" y="29151"/>
                  </a:lnTo>
                  <a:lnTo>
                    <a:pt x="733176" y="16618"/>
                  </a:lnTo>
                  <a:lnTo>
                    <a:pt x="687077" y="7484"/>
                  </a:lnTo>
                  <a:lnTo>
                    <a:pt x="639738" y="1895"/>
                  </a:lnTo>
                  <a:lnTo>
                    <a:pt x="591311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35" name="object 14"/>
            <p:cNvSpPr/>
            <p:nvPr/>
          </p:nvSpPr>
          <p:spPr>
            <a:xfrm>
              <a:off x="3052572" y="7438643"/>
              <a:ext cx="1188720" cy="1150620"/>
            </a:xfrm>
            <a:custGeom>
              <a:avLst/>
              <a:ahLst/>
              <a:rect l="l" t="t" r="r" b="b"/>
              <a:pathLst>
                <a:path w="1188720" h="1150620">
                  <a:moveTo>
                    <a:pt x="594359" y="0"/>
                  </a:moveTo>
                  <a:lnTo>
                    <a:pt x="533399" y="3048"/>
                  </a:lnTo>
                  <a:lnTo>
                    <a:pt x="473963" y="12192"/>
                  </a:lnTo>
                  <a:lnTo>
                    <a:pt x="417575" y="25908"/>
                  </a:lnTo>
                  <a:lnTo>
                    <a:pt x="362711" y="45720"/>
                  </a:lnTo>
                  <a:lnTo>
                    <a:pt x="310895" y="70104"/>
                  </a:lnTo>
                  <a:lnTo>
                    <a:pt x="262127" y="99060"/>
                  </a:lnTo>
                  <a:lnTo>
                    <a:pt x="216407" y="131064"/>
                  </a:lnTo>
                  <a:lnTo>
                    <a:pt x="173735" y="169164"/>
                  </a:lnTo>
                  <a:lnTo>
                    <a:pt x="135635" y="210312"/>
                  </a:lnTo>
                  <a:lnTo>
                    <a:pt x="102107" y="254507"/>
                  </a:lnTo>
                  <a:lnTo>
                    <a:pt x="71628" y="301751"/>
                  </a:lnTo>
                  <a:lnTo>
                    <a:pt x="47243" y="352043"/>
                  </a:lnTo>
                  <a:lnTo>
                    <a:pt x="27431" y="403859"/>
                  </a:lnTo>
                  <a:lnTo>
                    <a:pt x="12192" y="460247"/>
                  </a:lnTo>
                  <a:lnTo>
                    <a:pt x="3048" y="516635"/>
                  </a:lnTo>
                  <a:lnTo>
                    <a:pt x="0" y="576071"/>
                  </a:lnTo>
                  <a:lnTo>
                    <a:pt x="3048" y="633983"/>
                  </a:lnTo>
                  <a:lnTo>
                    <a:pt x="12192" y="691895"/>
                  </a:lnTo>
                  <a:lnTo>
                    <a:pt x="27431" y="746759"/>
                  </a:lnTo>
                  <a:lnTo>
                    <a:pt x="47243" y="798575"/>
                  </a:lnTo>
                  <a:lnTo>
                    <a:pt x="71628" y="848867"/>
                  </a:lnTo>
                  <a:lnTo>
                    <a:pt x="102107" y="896111"/>
                  </a:lnTo>
                  <a:lnTo>
                    <a:pt x="135635" y="940307"/>
                  </a:lnTo>
                  <a:lnTo>
                    <a:pt x="195071" y="1001267"/>
                  </a:lnTo>
                  <a:lnTo>
                    <a:pt x="239267" y="1036319"/>
                  </a:lnTo>
                  <a:lnTo>
                    <a:pt x="286511" y="1066799"/>
                  </a:lnTo>
                  <a:lnTo>
                    <a:pt x="362711" y="1104899"/>
                  </a:lnTo>
                  <a:lnTo>
                    <a:pt x="417575" y="1124711"/>
                  </a:lnTo>
                  <a:lnTo>
                    <a:pt x="475487" y="1138427"/>
                  </a:lnTo>
                  <a:lnTo>
                    <a:pt x="533399" y="1147571"/>
                  </a:lnTo>
                  <a:lnTo>
                    <a:pt x="594359" y="1150619"/>
                  </a:lnTo>
                  <a:lnTo>
                    <a:pt x="655319" y="1147571"/>
                  </a:lnTo>
                  <a:lnTo>
                    <a:pt x="684275" y="1142999"/>
                  </a:lnTo>
                  <a:lnTo>
                    <a:pt x="563879" y="1142999"/>
                  </a:lnTo>
                  <a:lnTo>
                    <a:pt x="504443" y="1136903"/>
                  </a:lnTo>
                  <a:lnTo>
                    <a:pt x="448055" y="1126235"/>
                  </a:lnTo>
                  <a:lnTo>
                    <a:pt x="391667" y="1109471"/>
                  </a:lnTo>
                  <a:lnTo>
                    <a:pt x="339851" y="1088135"/>
                  </a:lnTo>
                  <a:lnTo>
                    <a:pt x="265175" y="1046987"/>
                  </a:lnTo>
                  <a:lnTo>
                    <a:pt x="220979" y="1013459"/>
                  </a:lnTo>
                  <a:lnTo>
                    <a:pt x="178307" y="976883"/>
                  </a:lnTo>
                  <a:lnTo>
                    <a:pt x="141731" y="937259"/>
                  </a:lnTo>
                  <a:lnTo>
                    <a:pt x="106679" y="893063"/>
                  </a:lnTo>
                  <a:lnTo>
                    <a:pt x="64007" y="821435"/>
                  </a:lnTo>
                  <a:lnTo>
                    <a:pt x="42672" y="771143"/>
                  </a:lnTo>
                  <a:lnTo>
                    <a:pt x="25907" y="717803"/>
                  </a:lnTo>
                  <a:lnTo>
                    <a:pt x="13716" y="661415"/>
                  </a:lnTo>
                  <a:lnTo>
                    <a:pt x="7619" y="605027"/>
                  </a:lnTo>
                  <a:lnTo>
                    <a:pt x="7619" y="545591"/>
                  </a:lnTo>
                  <a:lnTo>
                    <a:pt x="13716" y="489203"/>
                  </a:lnTo>
                  <a:lnTo>
                    <a:pt x="25907" y="432815"/>
                  </a:lnTo>
                  <a:lnTo>
                    <a:pt x="42672" y="379475"/>
                  </a:lnTo>
                  <a:lnTo>
                    <a:pt x="77723" y="304799"/>
                  </a:lnTo>
                  <a:lnTo>
                    <a:pt x="106679" y="257555"/>
                  </a:lnTo>
                  <a:lnTo>
                    <a:pt x="141731" y="213360"/>
                  </a:lnTo>
                  <a:lnTo>
                    <a:pt x="178307" y="173736"/>
                  </a:lnTo>
                  <a:lnTo>
                    <a:pt x="242315" y="120396"/>
                  </a:lnTo>
                  <a:lnTo>
                    <a:pt x="289559" y="89916"/>
                  </a:lnTo>
                  <a:lnTo>
                    <a:pt x="339851" y="62484"/>
                  </a:lnTo>
                  <a:lnTo>
                    <a:pt x="391667" y="41148"/>
                  </a:lnTo>
                  <a:lnTo>
                    <a:pt x="448055" y="24384"/>
                  </a:lnTo>
                  <a:lnTo>
                    <a:pt x="534923" y="9143"/>
                  </a:lnTo>
                  <a:lnTo>
                    <a:pt x="563879" y="7620"/>
                  </a:lnTo>
                  <a:lnTo>
                    <a:pt x="684275" y="7620"/>
                  </a:lnTo>
                  <a:lnTo>
                    <a:pt x="655319" y="3048"/>
                  </a:lnTo>
                  <a:lnTo>
                    <a:pt x="594359" y="0"/>
                  </a:lnTo>
                  <a:close/>
                </a:path>
                <a:path w="1188720" h="1150620">
                  <a:moveTo>
                    <a:pt x="684275" y="7620"/>
                  </a:moveTo>
                  <a:lnTo>
                    <a:pt x="624839" y="7620"/>
                  </a:lnTo>
                  <a:lnTo>
                    <a:pt x="653795" y="9143"/>
                  </a:lnTo>
                  <a:lnTo>
                    <a:pt x="713231" y="18288"/>
                  </a:lnTo>
                  <a:lnTo>
                    <a:pt x="769619" y="32004"/>
                  </a:lnTo>
                  <a:lnTo>
                    <a:pt x="848867" y="62484"/>
                  </a:lnTo>
                  <a:lnTo>
                    <a:pt x="923543" y="103632"/>
                  </a:lnTo>
                  <a:lnTo>
                    <a:pt x="967739" y="137160"/>
                  </a:lnTo>
                  <a:lnTo>
                    <a:pt x="1010411" y="173736"/>
                  </a:lnTo>
                  <a:lnTo>
                    <a:pt x="1046987" y="213360"/>
                  </a:lnTo>
                  <a:lnTo>
                    <a:pt x="1082039" y="257555"/>
                  </a:lnTo>
                  <a:lnTo>
                    <a:pt x="1110995" y="304799"/>
                  </a:lnTo>
                  <a:lnTo>
                    <a:pt x="1135379" y="353567"/>
                  </a:lnTo>
                  <a:lnTo>
                    <a:pt x="1155191" y="406907"/>
                  </a:lnTo>
                  <a:lnTo>
                    <a:pt x="1170431" y="460247"/>
                  </a:lnTo>
                  <a:lnTo>
                    <a:pt x="1178051" y="516635"/>
                  </a:lnTo>
                  <a:lnTo>
                    <a:pt x="1181099" y="545591"/>
                  </a:lnTo>
                  <a:lnTo>
                    <a:pt x="1181099" y="605027"/>
                  </a:lnTo>
                  <a:lnTo>
                    <a:pt x="1175003" y="661415"/>
                  </a:lnTo>
                  <a:lnTo>
                    <a:pt x="1162811" y="717803"/>
                  </a:lnTo>
                  <a:lnTo>
                    <a:pt x="1146047" y="771143"/>
                  </a:lnTo>
                  <a:lnTo>
                    <a:pt x="1110995" y="845819"/>
                  </a:lnTo>
                  <a:lnTo>
                    <a:pt x="1082039" y="893063"/>
                  </a:lnTo>
                  <a:lnTo>
                    <a:pt x="1046987" y="937259"/>
                  </a:lnTo>
                  <a:lnTo>
                    <a:pt x="1008887" y="976883"/>
                  </a:lnTo>
                  <a:lnTo>
                    <a:pt x="967739" y="1013459"/>
                  </a:lnTo>
                  <a:lnTo>
                    <a:pt x="922019" y="1046987"/>
                  </a:lnTo>
                  <a:lnTo>
                    <a:pt x="874775" y="1074419"/>
                  </a:lnTo>
                  <a:lnTo>
                    <a:pt x="822959" y="1098803"/>
                  </a:lnTo>
                  <a:lnTo>
                    <a:pt x="769619" y="1118615"/>
                  </a:lnTo>
                  <a:lnTo>
                    <a:pt x="713231" y="1132331"/>
                  </a:lnTo>
                  <a:lnTo>
                    <a:pt x="624839" y="1142999"/>
                  </a:lnTo>
                  <a:lnTo>
                    <a:pt x="684275" y="1142999"/>
                  </a:lnTo>
                  <a:lnTo>
                    <a:pt x="742187" y="1132331"/>
                  </a:lnTo>
                  <a:lnTo>
                    <a:pt x="798575" y="1115567"/>
                  </a:lnTo>
                  <a:lnTo>
                    <a:pt x="877823" y="1080515"/>
                  </a:lnTo>
                  <a:lnTo>
                    <a:pt x="926591" y="1051559"/>
                  </a:lnTo>
                  <a:lnTo>
                    <a:pt x="972311" y="1018031"/>
                  </a:lnTo>
                  <a:lnTo>
                    <a:pt x="993647" y="1001267"/>
                  </a:lnTo>
                  <a:lnTo>
                    <a:pt x="1033271" y="961643"/>
                  </a:lnTo>
                  <a:lnTo>
                    <a:pt x="1069847" y="918971"/>
                  </a:lnTo>
                  <a:lnTo>
                    <a:pt x="1101851" y="873251"/>
                  </a:lnTo>
                  <a:lnTo>
                    <a:pt x="1129283" y="824483"/>
                  </a:lnTo>
                  <a:lnTo>
                    <a:pt x="1152143" y="772667"/>
                  </a:lnTo>
                  <a:lnTo>
                    <a:pt x="1168907" y="719327"/>
                  </a:lnTo>
                  <a:lnTo>
                    <a:pt x="1181099" y="662939"/>
                  </a:lnTo>
                  <a:lnTo>
                    <a:pt x="1187195" y="605027"/>
                  </a:lnTo>
                  <a:lnTo>
                    <a:pt x="1188719" y="574547"/>
                  </a:lnTo>
                  <a:lnTo>
                    <a:pt x="1185671" y="516635"/>
                  </a:lnTo>
                  <a:lnTo>
                    <a:pt x="1176527" y="458723"/>
                  </a:lnTo>
                  <a:lnTo>
                    <a:pt x="1161287" y="403859"/>
                  </a:lnTo>
                  <a:lnTo>
                    <a:pt x="1141475" y="352043"/>
                  </a:lnTo>
                  <a:lnTo>
                    <a:pt x="1117091" y="301751"/>
                  </a:lnTo>
                  <a:lnTo>
                    <a:pt x="1086611" y="254507"/>
                  </a:lnTo>
                  <a:lnTo>
                    <a:pt x="1053083" y="210312"/>
                  </a:lnTo>
                  <a:lnTo>
                    <a:pt x="993647" y="149352"/>
                  </a:lnTo>
                  <a:lnTo>
                    <a:pt x="949451" y="114300"/>
                  </a:lnTo>
                  <a:lnTo>
                    <a:pt x="902207" y="83820"/>
                  </a:lnTo>
                  <a:lnTo>
                    <a:pt x="826007" y="45720"/>
                  </a:lnTo>
                  <a:lnTo>
                    <a:pt x="771143" y="25908"/>
                  </a:lnTo>
                  <a:lnTo>
                    <a:pt x="713231" y="12192"/>
                  </a:lnTo>
                  <a:lnTo>
                    <a:pt x="684275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36" name="object 15"/>
            <p:cNvSpPr/>
            <p:nvPr/>
          </p:nvSpPr>
          <p:spPr>
            <a:xfrm>
              <a:off x="4064507" y="8404859"/>
              <a:ext cx="929005" cy="622300"/>
            </a:xfrm>
            <a:custGeom>
              <a:avLst/>
              <a:ahLst/>
              <a:rect l="l" t="t" r="r" b="b"/>
              <a:pathLst>
                <a:path w="929004" h="622300">
                  <a:moveTo>
                    <a:pt x="927495" y="394715"/>
                  </a:moveTo>
                  <a:lnTo>
                    <a:pt x="112775" y="394715"/>
                  </a:lnTo>
                  <a:lnTo>
                    <a:pt x="136778" y="411575"/>
                  </a:lnTo>
                  <a:lnTo>
                    <a:pt x="184784" y="443579"/>
                  </a:lnTo>
                  <a:lnTo>
                    <a:pt x="264913" y="491931"/>
                  </a:lnTo>
                  <a:lnTo>
                    <a:pt x="319729" y="521324"/>
                  </a:lnTo>
                  <a:lnTo>
                    <a:pt x="373097" y="546926"/>
                  </a:lnTo>
                  <a:lnTo>
                    <a:pt x="424879" y="568756"/>
                  </a:lnTo>
                  <a:lnTo>
                    <a:pt x="474937" y="586837"/>
                  </a:lnTo>
                  <a:lnTo>
                    <a:pt x="523132" y="601191"/>
                  </a:lnTo>
                  <a:lnTo>
                    <a:pt x="569326" y="611838"/>
                  </a:lnTo>
                  <a:lnTo>
                    <a:pt x="613381" y="618800"/>
                  </a:lnTo>
                  <a:lnTo>
                    <a:pt x="655159" y="622098"/>
                  </a:lnTo>
                  <a:lnTo>
                    <a:pt x="694521" y="621755"/>
                  </a:lnTo>
                  <a:lnTo>
                    <a:pt x="765445" y="610228"/>
                  </a:lnTo>
                  <a:lnTo>
                    <a:pt x="825047" y="584391"/>
                  </a:lnTo>
                  <a:lnTo>
                    <a:pt x="872221" y="544416"/>
                  </a:lnTo>
                  <a:lnTo>
                    <a:pt x="905861" y="490473"/>
                  </a:lnTo>
                  <a:lnTo>
                    <a:pt x="924861" y="422736"/>
                  </a:lnTo>
                  <a:lnTo>
                    <a:pt x="927495" y="394715"/>
                  </a:lnTo>
                  <a:close/>
                </a:path>
                <a:path w="929004" h="622300">
                  <a:moveTo>
                    <a:pt x="504443" y="0"/>
                  </a:moveTo>
                  <a:lnTo>
                    <a:pt x="6096" y="45719"/>
                  </a:lnTo>
                  <a:lnTo>
                    <a:pt x="0" y="509015"/>
                  </a:lnTo>
                  <a:lnTo>
                    <a:pt x="112775" y="394715"/>
                  </a:lnTo>
                  <a:lnTo>
                    <a:pt x="927495" y="394715"/>
                  </a:lnTo>
                  <a:lnTo>
                    <a:pt x="928526" y="383748"/>
                  </a:lnTo>
                  <a:lnTo>
                    <a:pt x="928115" y="341375"/>
                  </a:lnTo>
                  <a:lnTo>
                    <a:pt x="889562" y="337955"/>
                  </a:lnTo>
                  <a:lnTo>
                    <a:pt x="849432" y="331540"/>
                  </a:lnTo>
                  <a:lnTo>
                    <a:pt x="807862" y="322183"/>
                  </a:lnTo>
                  <a:lnTo>
                    <a:pt x="764991" y="309936"/>
                  </a:lnTo>
                  <a:lnTo>
                    <a:pt x="720956" y="294853"/>
                  </a:lnTo>
                  <a:lnTo>
                    <a:pt x="675893" y="276986"/>
                  </a:lnTo>
                  <a:lnTo>
                    <a:pt x="629942" y="256390"/>
                  </a:lnTo>
                  <a:lnTo>
                    <a:pt x="583240" y="233115"/>
                  </a:lnTo>
                  <a:lnTo>
                    <a:pt x="535924" y="207216"/>
                  </a:lnTo>
                  <a:lnTo>
                    <a:pt x="488131" y="178745"/>
                  </a:lnTo>
                  <a:lnTo>
                    <a:pt x="440000" y="147755"/>
                  </a:lnTo>
                  <a:lnTo>
                    <a:pt x="391667" y="114299"/>
                  </a:lnTo>
                  <a:lnTo>
                    <a:pt x="504443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37" name="object 16"/>
            <p:cNvSpPr/>
            <p:nvPr/>
          </p:nvSpPr>
          <p:spPr>
            <a:xfrm>
              <a:off x="4549139" y="7685531"/>
              <a:ext cx="721995" cy="1274445"/>
            </a:xfrm>
            <a:custGeom>
              <a:avLst/>
              <a:ahLst/>
              <a:rect l="l" t="t" r="r" b="b"/>
              <a:pathLst>
                <a:path w="721995" h="1274445">
                  <a:moveTo>
                    <a:pt x="278891" y="0"/>
                  </a:moveTo>
                  <a:lnTo>
                    <a:pt x="0" y="281939"/>
                  </a:lnTo>
                  <a:lnTo>
                    <a:pt x="44519" y="327243"/>
                  </a:lnTo>
                  <a:lnTo>
                    <a:pt x="86969" y="373087"/>
                  </a:lnTo>
                  <a:lnTo>
                    <a:pt x="127302" y="419341"/>
                  </a:lnTo>
                  <a:lnTo>
                    <a:pt x="165465" y="465873"/>
                  </a:lnTo>
                  <a:lnTo>
                    <a:pt x="201411" y="512551"/>
                  </a:lnTo>
                  <a:lnTo>
                    <a:pt x="235090" y="559244"/>
                  </a:lnTo>
                  <a:lnTo>
                    <a:pt x="266450" y="605820"/>
                  </a:lnTo>
                  <a:lnTo>
                    <a:pt x="295444" y="652147"/>
                  </a:lnTo>
                  <a:lnTo>
                    <a:pt x="322020" y="698094"/>
                  </a:lnTo>
                  <a:lnTo>
                    <a:pt x="346130" y="743529"/>
                  </a:lnTo>
                  <a:lnTo>
                    <a:pt x="367724" y="788320"/>
                  </a:lnTo>
                  <a:lnTo>
                    <a:pt x="386751" y="832335"/>
                  </a:lnTo>
                  <a:lnTo>
                    <a:pt x="403163" y="875444"/>
                  </a:lnTo>
                  <a:lnTo>
                    <a:pt x="416908" y="917513"/>
                  </a:lnTo>
                  <a:lnTo>
                    <a:pt x="427939" y="958413"/>
                  </a:lnTo>
                  <a:lnTo>
                    <a:pt x="436204" y="998010"/>
                  </a:lnTo>
                  <a:lnTo>
                    <a:pt x="441654" y="1036173"/>
                  </a:lnTo>
                  <a:lnTo>
                    <a:pt x="444240" y="1072771"/>
                  </a:lnTo>
                  <a:lnTo>
                    <a:pt x="443911" y="1107672"/>
                  </a:lnTo>
                  <a:lnTo>
                    <a:pt x="434312" y="1171856"/>
                  </a:lnTo>
                  <a:lnTo>
                    <a:pt x="412458" y="1227670"/>
                  </a:lnTo>
                  <a:lnTo>
                    <a:pt x="377951" y="1274063"/>
                  </a:lnTo>
                  <a:lnTo>
                    <a:pt x="655319" y="992123"/>
                  </a:lnTo>
                  <a:lnTo>
                    <a:pt x="689827" y="945757"/>
                  </a:lnTo>
                  <a:lnTo>
                    <a:pt x="711686" y="890014"/>
                  </a:lnTo>
                  <a:lnTo>
                    <a:pt x="721300" y="825932"/>
                  </a:lnTo>
                  <a:lnTo>
                    <a:pt x="721641" y="791089"/>
                  </a:lnTo>
                  <a:lnTo>
                    <a:pt x="719072" y="754552"/>
                  </a:lnTo>
                  <a:lnTo>
                    <a:pt x="713643" y="716449"/>
                  </a:lnTo>
                  <a:lnTo>
                    <a:pt x="705404" y="676912"/>
                  </a:lnTo>
                  <a:lnTo>
                    <a:pt x="694406" y="636069"/>
                  </a:lnTo>
                  <a:lnTo>
                    <a:pt x="680699" y="594051"/>
                  </a:lnTo>
                  <a:lnTo>
                    <a:pt x="664333" y="550989"/>
                  </a:lnTo>
                  <a:lnTo>
                    <a:pt x="645360" y="507010"/>
                  </a:lnTo>
                  <a:lnTo>
                    <a:pt x="623828" y="462247"/>
                  </a:lnTo>
                  <a:lnTo>
                    <a:pt x="599788" y="416828"/>
                  </a:lnTo>
                  <a:lnTo>
                    <a:pt x="573291" y="370884"/>
                  </a:lnTo>
                  <a:lnTo>
                    <a:pt x="544387" y="324544"/>
                  </a:lnTo>
                  <a:lnTo>
                    <a:pt x="513127" y="277938"/>
                  </a:lnTo>
                  <a:lnTo>
                    <a:pt x="479560" y="231196"/>
                  </a:lnTo>
                  <a:lnTo>
                    <a:pt x="443737" y="184449"/>
                  </a:lnTo>
                  <a:lnTo>
                    <a:pt x="405708" y="137826"/>
                  </a:lnTo>
                  <a:lnTo>
                    <a:pt x="365524" y="91456"/>
                  </a:lnTo>
                  <a:lnTo>
                    <a:pt x="323235" y="45471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28A328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38" name="object 17"/>
            <p:cNvSpPr/>
            <p:nvPr/>
          </p:nvSpPr>
          <p:spPr>
            <a:xfrm>
              <a:off x="2008909" y="7778495"/>
              <a:ext cx="960119" cy="786765"/>
            </a:xfrm>
            <a:custGeom>
              <a:avLst/>
              <a:ahLst/>
              <a:rect l="l" t="t" r="r" b="b"/>
              <a:pathLst>
                <a:path w="960119" h="786765">
                  <a:moveTo>
                    <a:pt x="525502" y="0"/>
                  </a:moveTo>
                  <a:lnTo>
                    <a:pt x="566650" y="109728"/>
                  </a:lnTo>
                  <a:lnTo>
                    <a:pt x="526954" y="131444"/>
                  </a:lnTo>
                  <a:lnTo>
                    <a:pt x="487973" y="153162"/>
                  </a:lnTo>
                  <a:lnTo>
                    <a:pt x="449849" y="174879"/>
                  </a:lnTo>
                  <a:lnTo>
                    <a:pt x="412726" y="196596"/>
                  </a:lnTo>
                  <a:lnTo>
                    <a:pt x="355542" y="231927"/>
                  </a:lnTo>
                  <a:lnTo>
                    <a:pt x="302489" y="267089"/>
                  </a:lnTo>
                  <a:lnTo>
                    <a:pt x="253598" y="301978"/>
                  </a:lnTo>
                  <a:lnTo>
                    <a:pt x="208903" y="336493"/>
                  </a:lnTo>
                  <a:lnTo>
                    <a:pt x="168437" y="370534"/>
                  </a:lnTo>
                  <a:lnTo>
                    <a:pt x="132233" y="403998"/>
                  </a:lnTo>
                  <a:lnTo>
                    <a:pt x="100324" y="436785"/>
                  </a:lnTo>
                  <a:lnTo>
                    <a:pt x="72743" y="468792"/>
                  </a:lnTo>
                  <a:lnTo>
                    <a:pt x="49523" y="499918"/>
                  </a:lnTo>
                  <a:lnTo>
                    <a:pt x="16299" y="559122"/>
                  </a:lnTo>
                  <a:lnTo>
                    <a:pt x="917" y="613585"/>
                  </a:lnTo>
                  <a:lnTo>
                    <a:pt x="0" y="638786"/>
                  </a:lnTo>
                  <a:lnTo>
                    <a:pt x="3641" y="662496"/>
                  </a:lnTo>
                  <a:lnTo>
                    <a:pt x="24736" y="705043"/>
                  </a:lnTo>
                  <a:lnTo>
                    <a:pt x="64466" y="740415"/>
                  </a:lnTo>
                  <a:lnTo>
                    <a:pt x="123096" y="767799"/>
                  </a:lnTo>
                  <a:lnTo>
                    <a:pt x="200890" y="786383"/>
                  </a:lnTo>
                  <a:lnTo>
                    <a:pt x="226464" y="757950"/>
                  </a:lnTo>
                  <a:lnTo>
                    <a:pt x="255119" y="729092"/>
                  </a:lnTo>
                  <a:lnTo>
                    <a:pt x="286758" y="699896"/>
                  </a:lnTo>
                  <a:lnTo>
                    <a:pt x="321286" y="670447"/>
                  </a:lnTo>
                  <a:lnTo>
                    <a:pt x="358608" y="640827"/>
                  </a:lnTo>
                  <a:lnTo>
                    <a:pt x="398629" y="611123"/>
                  </a:lnTo>
                  <a:lnTo>
                    <a:pt x="441253" y="581420"/>
                  </a:lnTo>
                  <a:lnTo>
                    <a:pt x="486386" y="551800"/>
                  </a:lnTo>
                  <a:lnTo>
                    <a:pt x="533931" y="522350"/>
                  </a:lnTo>
                  <a:lnTo>
                    <a:pt x="583795" y="493155"/>
                  </a:lnTo>
                  <a:lnTo>
                    <a:pt x="635881" y="464297"/>
                  </a:lnTo>
                  <a:lnTo>
                    <a:pt x="690094" y="435864"/>
                  </a:lnTo>
                  <a:lnTo>
                    <a:pt x="791925" y="435864"/>
                  </a:lnTo>
                  <a:lnTo>
                    <a:pt x="959842" y="128016"/>
                  </a:lnTo>
                  <a:lnTo>
                    <a:pt x="525502" y="0"/>
                  </a:lnTo>
                  <a:close/>
                </a:path>
                <a:path w="960119" h="786765">
                  <a:moveTo>
                    <a:pt x="791925" y="435864"/>
                  </a:moveTo>
                  <a:lnTo>
                    <a:pt x="690094" y="435864"/>
                  </a:lnTo>
                  <a:lnTo>
                    <a:pt x="731242" y="547115"/>
                  </a:lnTo>
                  <a:lnTo>
                    <a:pt x="791925" y="435864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39" name="object 18"/>
            <p:cNvSpPr/>
            <p:nvPr/>
          </p:nvSpPr>
          <p:spPr>
            <a:xfrm>
              <a:off x="2016252" y="8401811"/>
              <a:ext cx="1259205" cy="499109"/>
            </a:xfrm>
            <a:custGeom>
              <a:avLst/>
              <a:ahLst/>
              <a:rect l="l" t="t" r="r" b="b"/>
              <a:pathLst>
                <a:path w="1259204" h="499109">
                  <a:moveTo>
                    <a:pt x="0" y="50291"/>
                  </a:moveTo>
                  <a:lnTo>
                    <a:pt x="121919" y="376427"/>
                  </a:lnTo>
                  <a:lnTo>
                    <a:pt x="145386" y="414661"/>
                  </a:lnTo>
                  <a:lnTo>
                    <a:pt x="183425" y="445691"/>
                  </a:lnTo>
                  <a:lnTo>
                    <a:pt x="234969" y="469561"/>
                  </a:lnTo>
                  <a:lnTo>
                    <a:pt x="298953" y="486319"/>
                  </a:lnTo>
                  <a:lnTo>
                    <a:pt x="374312" y="496010"/>
                  </a:lnTo>
                  <a:lnTo>
                    <a:pt x="415925" y="498219"/>
                  </a:lnTo>
                  <a:lnTo>
                    <a:pt x="459981" y="498679"/>
                  </a:lnTo>
                  <a:lnTo>
                    <a:pt x="506348" y="497395"/>
                  </a:lnTo>
                  <a:lnTo>
                    <a:pt x="554894" y="494373"/>
                  </a:lnTo>
                  <a:lnTo>
                    <a:pt x="605483" y="489618"/>
                  </a:lnTo>
                  <a:lnTo>
                    <a:pt x="657985" y="483137"/>
                  </a:lnTo>
                  <a:lnTo>
                    <a:pt x="712264" y="474934"/>
                  </a:lnTo>
                  <a:lnTo>
                    <a:pt x="768188" y="465016"/>
                  </a:lnTo>
                  <a:lnTo>
                    <a:pt x="825625" y="453389"/>
                  </a:lnTo>
                  <a:lnTo>
                    <a:pt x="884440" y="440058"/>
                  </a:lnTo>
                  <a:lnTo>
                    <a:pt x="944500" y="425029"/>
                  </a:lnTo>
                  <a:lnTo>
                    <a:pt x="1005673" y="408307"/>
                  </a:lnTo>
                  <a:lnTo>
                    <a:pt x="1067825" y="389899"/>
                  </a:lnTo>
                  <a:lnTo>
                    <a:pt x="1130823" y="369810"/>
                  </a:lnTo>
                  <a:lnTo>
                    <a:pt x="1194533" y="348045"/>
                  </a:lnTo>
                  <a:lnTo>
                    <a:pt x="1258823" y="324611"/>
                  </a:lnTo>
                  <a:lnTo>
                    <a:pt x="1201765" y="172693"/>
                  </a:lnTo>
                  <a:lnTo>
                    <a:pt x="338061" y="172693"/>
                  </a:lnTo>
                  <a:lnTo>
                    <a:pt x="294005" y="172199"/>
                  </a:lnTo>
                  <a:lnTo>
                    <a:pt x="252392" y="169961"/>
                  </a:lnTo>
                  <a:lnTo>
                    <a:pt x="213358" y="165972"/>
                  </a:lnTo>
                  <a:lnTo>
                    <a:pt x="143553" y="152720"/>
                  </a:lnTo>
                  <a:lnTo>
                    <a:pt x="85655" y="132393"/>
                  </a:lnTo>
                  <a:lnTo>
                    <a:pt x="40731" y="104940"/>
                  </a:lnTo>
                  <a:lnTo>
                    <a:pt x="9845" y="70312"/>
                  </a:lnTo>
                  <a:lnTo>
                    <a:pt x="0" y="50291"/>
                  </a:lnTo>
                  <a:close/>
                </a:path>
                <a:path w="1259204" h="499109">
                  <a:moveTo>
                    <a:pt x="1136903" y="0"/>
                  </a:moveTo>
                  <a:lnTo>
                    <a:pt x="1072613" y="23264"/>
                  </a:lnTo>
                  <a:lnTo>
                    <a:pt x="1008903" y="44873"/>
                  </a:lnTo>
                  <a:lnTo>
                    <a:pt x="945905" y="64818"/>
                  </a:lnTo>
                  <a:lnTo>
                    <a:pt x="883753" y="83095"/>
                  </a:lnTo>
                  <a:lnTo>
                    <a:pt x="822580" y="99696"/>
                  </a:lnTo>
                  <a:lnTo>
                    <a:pt x="762520" y="114616"/>
                  </a:lnTo>
                  <a:lnTo>
                    <a:pt x="703705" y="127848"/>
                  </a:lnTo>
                  <a:lnTo>
                    <a:pt x="646268" y="139386"/>
                  </a:lnTo>
                  <a:lnTo>
                    <a:pt x="590344" y="149224"/>
                  </a:lnTo>
                  <a:lnTo>
                    <a:pt x="536065" y="157356"/>
                  </a:lnTo>
                  <a:lnTo>
                    <a:pt x="483563" y="163775"/>
                  </a:lnTo>
                  <a:lnTo>
                    <a:pt x="432974" y="168475"/>
                  </a:lnTo>
                  <a:lnTo>
                    <a:pt x="384428" y="171449"/>
                  </a:lnTo>
                  <a:lnTo>
                    <a:pt x="338061" y="172693"/>
                  </a:lnTo>
                  <a:lnTo>
                    <a:pt x="1201765" y="172693"/>
                  </a:lnTo>
                  <a:lnTo>
                    <a:pt x="1136903" y="0"/>
                  </a:lnTo>
                  <a:close/>
                </a:path>
              </a:pathLst>
            </a:custGeom>
            <a:solidFill>
              <a:srgbClr val="287BC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40" name="object 19"/>
            <p:cNvSpPr/>
            <p:nvPr/>
          </p:nvSpPr>
          <p:spPr>
            <a:xfrm>
              <a:off x="3407663" y="6793991"/>
              <a:ext cx="803275" cy="609600"/>
            </a:xfrm>
            <a:custGeom>
              <a:avLst/>
              <a:ahLst/>
              <a:rect l="l" t="t" r="r" b="b"/>
              <a:pathLst>
                <a:path w="803275" h="609600">
                  <a:moveTo>
                    <a:pt x="803147" y="390143"/>
                  </a:moveTo>
                  <a:lnTo>
                    <a:pt x="193548" y="390143"/>
                  </a:lnTo>
                  <a:lnTo>
                    <a:pt x="524255" y="609599"/>
                  </a:lnTo>
                  <a:lnTo>
                    <a:pt x="803147" y="390143"/>
                  </a:lnTo>
                  <a:close/>
                </a:path>
                <a:path w="803275" h="609600">
                  <a:moveTo>
                    <a:pt x="272796" y="0"/>
                  </a:moveTo>
                  <a:lnTo>
                    <a:pt x="0" y="0"/>
                  </a:lnTo>
                  <a:lnTo>
                    <a:pt x="39616" y="3194"/>
                  </a:lnTo>
                  <a:lnTo>
                    <a:pt x="78302" y="12601"/>
                  </a:lnTo>
                  <a:lnTo>
                    <a:pt x="115823" y="27955"/>
                  </a:lnTo>
                  <a:lnTo>
                    <a:pt x="151948" y="48993"/>
                  </a:lnTo>
                  <a:lnTo>
                    <a:pt x="186443" y="75450"/>
                  </a:lnTo>
                  <a:lnTo>
                    <a:pt x="219074" y="107060"/>
                  </a:lnTo>
                  <a:lnTo>
                    <a:pt x="249611" y="143561"/>
                  </a:lnTo>
                  <a:lnTo>
                    <a:pt x="277819" y="184686"/>
                  </a:lnTo>
                  <a:lnTo>
                    <a:pt x="303466" y="230171"/>
                  </a:lnTo>
                  <a:lnTo>
                    <a:pt x="326319" y="279752"/>
                  </a:lnTo>
                  <a:lnTo>
                    <a:pt x="346145" y="333165"/>
                  </a:lnTo>
                  <a:lnTo>
                    <a:pt x="362711" y="390143"/>
                  </a:lnTo>
                  <a:lnTo>
                    <a:pt x="635507" y="390143"/>
                  </a:lnTo>
                  <a:lnTo>
                    <a:pt x="619261" y="333165"/>
                  </a:lnTo>
                  <a:lnTo>
                    <a:pt x="599644" y="279752"/>
                  </a:lnTo>
                  <a:lnTo>
                    <a:pt x="576905" y="230171"/>
                  </a:lnTo>
                  <a:lnTo>
                    <a:pt x="551292" y="184686"/>
                  </a:lnTo>
                  <a:lnTo>
                    <a:pt x="523055" y="143561"/>
                  </a:lnTo>
                  <a:lnTo>
                    <a:pt x="492442" y="107060"/>
                  </a:lnTo>
                  <a:lnTo>
                    <a:pt x="459702" y="75450"/>
                  </a:lnTo>
                  <a:lnTo>
                    <a:pt x="425083" y="48993"/>
                  </a:lnTo>
                  <a:lnTo>
                    <a:pt x="388834" y="27955"/>
                  </a:lnTo>
                  <a:lnTo>
                    <a:pt x="351204" y="12601"/>
                  </a:lnTo>
                  <a:lnTo>
                    <a:pt x="312442" y="3194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41" name="object 20"/>
            <p:cNvSpPr/>
            <p:nvPr/>
          </p:nvSpPr>
          <p:spPr>
            <a:xfrm>
              <a:off x="3017519" y="6793991"/>
              <a:ext cx="525780" cy="609600"/>
            </a:xfrm>
            <a:custGeom>
              <a:avLst/>
              <a:ahLst/>
              <a:rect l="l" t="t" r="r" b="b"/>
              <a:pathLst>
                <a:path w="525779" h="609600">
                  <a:moveTo>
                    <a:pt x="390143" y="0"/>
                  </a:moveTo>
                  <a:lnTo>
                    <a:pt x="316168" y="11043"/>
                  </a:lnTo>
                  <a:lnTo>
                    <a:pt x="246809" y="42782"/>
                  </a:lnTo>
                  <a:lnTo>
                    <a:pt x="214274" y="65761"/>
                  </a:lnTo>
                  <a:lnTo>
                    <a:pt x="183390" y="93133"/>
                  </a:lnTo>
                  <a:lnTo>
                    <a:pt x="154323" y="124637"/>
                  </a:lnTo>
                  <a:lnTo>
                    <a:pt x="127238" y="160012"/>
                  </a:lnTo>
                  <a:lnTo>
                    <a:pt x="102300" y="198997"/>
                  </a:lnTo>
                  <a:lnTo>
                    <a:pt x="79676" y="241333"/>
                  </a:lnTo>
                  <a:lnTo>
                    <a:pt x="59531" y="286758"/>
                  </a:lnTo>
                  <a:lnTo>
                    <a:pt x="42004" y="335106"/>
                  </a:lnTo>
                  <a:lnTo>
                    <a:pt x="27342" y="385835"/>
                  </a:lnTo>
                  <a:lnTo>
                    <a:pt x="15628" y="438966"/>
                  </a:lnTo>
                  <a:lnTo>
                    <a:pt x="7056" y="494144"/>
                  </a:lnTo>
                  <a:lnTo>
                    <a:pt x="1791" y="551109"/>
                  </a:lnTo>
                  <a:lnTo>
                    <a:pt x="0" y="609599"/>
                  </a:lnTo>
                  <a:lnTo>
                    <a:pt x="274319" y="609599"/>
                  </a:lnTo>
                  <a:lnTo>
                    <a:pt x="276082" y="551704"/>
                  </a:lnTo>
                  <a:lnTo>
                    <a:pt x="281278" y="494991"/>
                  </a:lnTo>
                  <a:lnTo>
                    <a:pt x="289771" y="439776"/>
                  </a:lnTo>
                  <a:lnTo>
                    <a:pt x="301423" y="386375"/>
                  </a:lnTo>
                  <a:lnTo>
                    <a:pt x="316130" y="335013"/>
                  </a:lnTo>
                  <a:lnTo>
                    <a:pt x="333654" y="286284"/>
                  </a:lnTo>
                  <a:lnTo>
                    <a:pt x="353958" y="240225"/>
                  </a:lnTo>
                  <a:lnTo>
                    <a:pt x="376872" y="197247"/>
                  </a:lnTo>
                  <a:lnTo>
                    <a:pt x="402258" y="157664"/>
                  </a:lnTo>
                  <a:lnTo>
                    <a:pt x="429980" y="121795"/>
                  </a:lnTo>
                  <a:lnTo>
                    <a:pt x="459899" y="89954"/>
                  </a:lnTo>
                  <a:lnTo>
                    <a:pt x="491878" y="62458"/>
                  </a:lnTo>
                  <a:lnTo>
                    <a:pt x="525779" y="39624"/>
                  </a:lnTo>
                  <a:lnTo>
                    <a:pt x="493013" y="22502"/>
                  </a:lnTo>
                  <a:lnTo>
                    <a:pt x="459104" y="10096"/>
                  </a:lnTo>
                  <a:lnTo>
                    <a:pt x="424624" y="2547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7B28CD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42" name="object 21"/>
            <p:cNvSpPr/>
            <p:nvPr/>
          </p:nvSpPr>
          <p:spPr>
            <a:xfrm>
              <a:off x="3014472" y="6790943"/>
              <a:ext cx="1205865" cy="617220"/>
            </a:xfrm>
            <a:custGeom>
              <a:avLst/>
              <a:ahLst/>
              <a:rect l="l" t="t" r="r" b="b"/>
              <a:pathLst>
                <a:path w="1205864" h="617220">
                  <a:moveTo>
                    <a:pt x="393191" y="0"/>
                  </a:moveTo>
                  <a:lnTo>
                    <a:pt x="352043" y="3048"/>
                  </a:lnTo>
                  <a:lnTo>
                    <a:pt x="332231" y="7620"/>
                  </a:lnTo>
                  <a:lnTo>
                    <a:pt x="313943" y="13716"/>
                  </a:lnTo>
                  <a:lnTo>
                    <a:pt x="294131" y="19812"/>
                  </a:lnTo>
                  <a:lnTo>
                    <a:pt x="257555" y="38100"/>
                  </a:lnTo>
                  <a:lnTo>
                    <a:pt x="222503" y="60960"/>
                  </a:lnTo>
                  <a:lnTo>
                    <a:pt x="188975" y="89916"/>
                  </a:lnTo>
                  <a:lnTo>
                    <a:pt x="156971" y="123444"/>
                  </a:lnTo>
                  <a:lnTo>
                    <a:pt x="143255" y="141732"/>
                  </a:lnTo>
                  <a:lnTo>
                    <a:pt x="128015" y="160020"/>
                  </a:lnTo>
                  <a:lnTo>
                    <a:pt x="102107" y="201168"/>
                  </a:lnTo>
                  <a:lnTo>
                    <a:pt x="77724" y="246887"/>
                  </a:lnTo>
                  <a:lnTo>
                    <a:pt x="56387" y="295656"/>
                  </a:lnTo>
                  <a:lnTo>
                    <a:pt x="39624" y="347471"/>
                  </a:lnTo>
                  <a:lnTo>
                    <a:pt x="24384" y="402335"/>
                  </a:lnTo>
                  <a:lnTo>
                    <a:pt x="12192" y="460247"/>
                  </a:lnTo>
                  <a:lnTo>
                    <a:pt x="9143" y="490727"/>
                  </a:lnTo>
                  <a:lnTo>
                    <a:pt x="4572" y="519683"/>
                  </a:lnTo>
                  <a:lnTo>
                    <a:pt x="3048" y="550163"/>
                  </a:lnTo>
                  <a:lnTo>
                    <a:pt x="1524" y="582167"/>
                  </a:lnTo>
                  <a:lnTo>
                    <a:pt x="0" y="617219"/>
                  </a:lnTo>
                  <a:lnTo>
                    <a:pt x="280415" y="617219"/>
                  </a:lnTo>
                  <a:lnTo>
                    <a:pt x="280415" y="612647"/>
                  </a:lnTo>
                  <a:lnTo>
                    <a:pt x="7619" y="612647"/>
                  </a:lnTo>
                  <a:lnTo>
                    <a:pt x="3048" y="609599"/>
                  </a:lnTo>
                  <a:lnTo>
                    <a:pt x="7619" y="609599"/>
                  </a:lnTo>
                  <a:lnTo>
                    <a:pt x="7619" y="582167"/>
                  </a:lnTo>
                  <a:lnTo>
                    <a:pt x="10668" y="521207"/>
                  </a:lnTo>
                  <a:lnTo>
                    <a:pt x="24384" y="432815"/>
                  </a:lnTo>
                  <a:lnTo>
                    <a:pt x="38100" y="376427"/>
                  </a:lnTo>
                  <a:lnTo>
                    <a:pt x="45719" y="350519"/>
                  </a:lnTo>
                  <a:lnTo>
                    <a:pt x="53339" y="323087"/>
                  </a:lnTo>
                  <a:lnTo>
                    <a:pt x="53877" y="323087"/>
                  </a:lnTo>
                  <a:lnTo>
                    <a:pt x="62484" y="298704"/>
                  </a:lnTo>
                  <a:lnTo>
                    <a:pt x="83819" y="249936"/>
                  </a:lnTo>
                  <a:lnTo>
                    <a:pt x="120395" y="184404"/>
                  </a:lnTo>
                  <a:lnTo>
                    <a:pt x="147827" y="144780"/>
                  </a:lnTo>
                  <a:lnTo>
                    <a:pt x="178307" y="109728"/>
                  </a:lnTo>
                  <a:lnTo>
                    <a:pt x="208787" y="79248"/>
                  </a:lnTo>
                  <a:lnTo>
                    <a:pt x="243839" y="54863"/>
                  </a:lnTo>
                  <a:lnTo>
                    <a:pt x="242315" y="54863"/>
                  </a:lnTo>
                  <a:lnTo>
                    <a:pt x="260603" y="42672"/>
                  </a:lnTo>
                  <a:lnTo>
                    <a:pt x="263216" y="42672"/>
                  </a:lnTo>
                  <a:lnTo>
                    <a:pt x="278891" y="33528"/>
                  </a:lnTo>
                  <a:lnTo>
                    <a:pt x="297179" y="25908"/>
                  </a:lnTo>
                  <a:lnTo>
                    <a:pt x="333755" y="13716"/>
                  </a:lnTo>
                  <a:lnTo>
                    <a:pt x="373379" y="7620"/>
                  </a:lnTo>
                  <a:lnTo>
                    <a:pt x="393191" y="7620"/>
                  </a:lnTo>
                  <a:lnTo>
                    <a:pt x="393191" y="0"/>
                  </a:lnTo>
                  <a:close/>
                </a:path>
                <a:path w="1205864" h="617220">
                  <a:moveTo>
                    <a:pt x="588263" y="390143"/>
                  </a:moveTo>
                  <a:lnTo>
                    <a:pt x="576071" y="390143"/>
                  </a:lnTo>
                  <a:lnTo>
                    <a:pt x="918971" y="617219"/>
                  </a:lnTo>
                  <a:lnTo>
                    <a:pt x="926663" y="611123"/>
                  </a:lnTo>
                  <a:lnTo>
                    <a:pt x="915923" y="611123"/>
                  </a:lnTo>
                  <a:lnTo>
                    <a:pt x="918010" y="609470"/>
                  </a:lnTo>
                  <a:lnTo>
                    <a:pt x="597429" y="396239"/>
                  </a:lnTo>
                  <a:lnTo>
                    <a:pt x="586739" y="396239"/>
                  </a:lnTo>
                  <a:lnTo>
                    <a:pt x="588263" y="390143"/>
                  </a:lnTo>
                  <a:close/>
                </a:path>
                <a:path w="1205864" h="617220">
                  <a:moveTo>
                    <a:pt x="7619" y="609599"/>
                  </a:moveTo>
                  <a:lnTo>
                    <a:pt x="3048" y="609599"/>
                  </a:lnTo>
                  <a:lnTo>
                    <a:pt x="7619" y="612647"/>
                  </a:lnTo>
                  <a:lnTo>
                    <a:pt x="7619" y="609599"/>
                  </a:lnTo>
                  <a:close/>
                </a:path>
                <a:path w="1205864" h="617220">
                  <a:moveTo>
                    <a:pt x="274319" y="609599"/>
                  </a:moveTo>
                  <a:lnTo>
                    <a:pt x="7619" y="609599"/>
                  </a:lnTo>
                  <a:lnTo>
                    <a:pt x="7619" y="612647"/>
                  </a:lnTo>
                  <a:lnTo>
                    <a:pt x="274319" y="612647"/>
                  </a:lnTo>
                  <a:lnTo>
                    <a:pt x="274319" y="609599"/>
                  </a:lnTo>
                  <a:close/>
                </a:path>
                <a:path w="1205864" h="617220">
                  <a:moveTo>
                    <a:pt x="523286" y="42302"/>
                  </a:moveTo>
                  <a:lnTo>
                    <a:pt x="499871" y="57912"/>
                  </a:lnTo>
                  <a:lnTo>
                    <a:pt x="472439" y="79248"/>
                  </a:lnTo>
                  <a:lnTo>
                    <a:pt x="460247" y="91439"/>
                  </a:lnTo>
                  <a:lnTo>
                    <a:pt x="448055" y="105156"/>
                  </a:lnTo>
                  <a:lnTo>
                    <a:pt x="435863" y="117348"/>
                  </a:lnTo>
                  <a:lnTo>
                    <a:pt x="390143" y="176784"/>
                  </a:lnTo>
                  <a:lnTo>
                    <a:pt x="361187" y="228600"/>
                  </a:lnTo>
                  <a:lnTo>
                    <a:pt x="342899" y="265175"/>
                  </a:lnTo>
                  <a:lnTo>
                    <a:pt x="327659" y="303275"/>
                  </a:lnTo>
                  <a:lnTo>
                    <a:pt x="313943" y="342899"/>
                  </a:lnTo>
                  <a:lnTo>
                    <a:pt x="301751" y="385571"/>
                  </a:lnTo>
                  <a:lnTo>
                    <a:pt x="291083" y="428243"/>
                  </a:lnTo>
                  <a:lnTo>
                    <a:pt x="283463" y="473963"/>
                  </a:lnTo>
                  <a:lnTo>
                    <a:pt x="274319" y="565403"/>
                  </a:lnTo>
                  <a:lnTo>
                    <a:pt x="274319" y="612647"/>
                  </a:lnTo>
                  <a:lnTo>
                    <a:pt x="277367" y="609599"/>
                  </a:lnTo>
                  <a:lnTo>
                    <a:pt x="280415" y="609599"/>
                  </a:lnTo>
                  <a:lnTo>
                    <a:pt x="280415" y="565403"/>
                  </a:lnTo>
                  <a:lnTo>
                    <a:pt x="280563" y="565403"/>
                  </a:lnTo>
                  <a:lnTo>
                    <a:pt x="284987" y="519683"/>
                  </a:lnTo>
                  <a:lnTo>
                    <a:pt x="289559" y="473963"/>
                  </a:lnTo>
                  <a:lnTo>
                    <a:pt x="298703" y="429767"/>
                  </a:lnTo>
                  <a:lnTo>
                    <a:pt x="307847" y="387095"/>
                  </a:lnTo>
                  <a:lnTo>
                    <a:pt x="320039" y="345947"/>
                  </a:lnTo>
                  <a:lnTo>
                    <a:pt x="333755" y="304800"/>
                  </a:lnTo>
                  <a:lnTo>
                    <a:pt x="334342" y="304800"/>
                  </a:lnTo>
                  <a:lnTo>
                    <a:pt x="348995" y="266700"/>
                  </a:lnTo>
                  <a:lnTo>
                    <a:pt x="365759" y="231648"/>
                  </a:lnTo>
                  <a:lnTo>
                    <a:pt x="385571" y="196596"/>
                  </a:lnTo>
                  <a:lnTo>
                    <a:pt x="396239" y="181356"/>
                  </a:lnTo>
                  <a:lnTo>
                    <a:pt x="405383" y="164592"/>
                  </a:lnTo>
                  <a:lnTo>
                    <a:pt x="417575" y="149351"/>
                  </a:lnTo>
                  <a:lnTo>
                    <a:pt x="418642" y="149351"/>
                  </a:lnTo>
                  <a:lnTo>
                    <a:pt x="428243" y="135636"/>
                  </a:lnTo>
                  <a:lnTo>
                    <a:pt x="452627" y="108204"/>
                  </a:lnTo>
                  <a:lnTo>
                    <a:pt x="464819" y="96012"/>
                  </a:lnTo>
                  <a:lnTo>
                    <a:pt x="477011" y="85344"/>
                  </a:lnTo>
                  <a:lnTo>
                    <a:pt x="489203" y="73151"/>
                  </a:lnTo>
                  <a:lnTo>
                    <a:pt x="502919" y="64008"/>
                  </a:lnTo>
                  <a:lnTo>
                    <a:pt x="516635" y="53339"/>
                  </a:lnTo>
                  <a:lnTo>
                    <a:pt x="529894" y="45974"/>
                  </a:lnTo>
                  <a:lnTo>
                    <a:pt x="523286" y="42302"/>
                  </a:lnTo>
                  <a:close/>
                </a:path>
                <a:path w="1205864" h="617220">
                  <a:moveTo>
                    <a:pt x="280415" y="609599"/>
                  </a:moveTo>
                  <a:lnTo>
                    <a:pt x="277367" y="609599"/>
                  </a:lnTo>
                  <a:lnTo>
                    <a:pt x="274319" y="612647"/>
                  </a:lnTo>
                  <a:lnTo>
                    <a:pt x="280415" y="612647"/>
                  </a:lnTo>
                  <a:lnTo>
                    <a:pt x="280415" y="609599"/>
                  </a:lnTo>
                  <a:close/>
                </a:path>
                <a:path w="1205864" h="617220">
                  <a:moveTo>
                    <a:pt x="918010" y="609470"/>
                  </a:moveTo>
                  <a:lnTo>
                    <a:pt x="915923" y="611123"/>
                  </a:lnTo>
                  <a:lnTo>
                    <a:pt x="920495" y="611123"/>
                  </a:lnTo>
                  <a:lnTo>
                    <a:pt x="918010" y="609470"/>
                  </a:lnTo>
                  <a:close/>
                </a:path>
                <a:path w="1205864" h="617220">
                  <a:moveTo>
                    <a:pt x="1194815" y="390143"/>
                  </a:moveTo>
                  <a:lnTo>
                    <a:pt x="918010" y="609470"/>
                  </a:lnTo>
                  <a:lnTo>
                    <a:pt x="920495" y="611123"/>
                  </a:lnTo>
                  <a:lnTo>
                    <a:pt x="926663" y="611123"/>
                  </a:lnTo>
                  <a:lnTo>
                    <a:pt x="1197792" y="396239"/>
                  </a:lnTo>
                  <a:lnTo>
                    <a:pt x="1196339" y="396239"/>
                  </a:lnTo>
                  <a:lnTo>
                    <a:pt x="1194815" y="390143"/>
                  </a:lnTo>
                  <a:close/>
                </a:path>
                <a:path w="1205864" h="617220">
                  <a:moveTo>
                    <a:pt x="280563" y="565403"/>
                  </a:moveTo>
                  <a:lnTo>
                    <a:pt x="280415" y="565403"/>
                  </a:lnTo>
                  <a:lnTo>
                    <a:pt x="280415" y="566927"/>
                  </a:lnTo>
                  <a:lnTo>
                    <a:pt x="280563" y="565403"/>
                  </a:lnTo>
                  <a:close/>
                </a:path>
                <a:path w="1205864" h="617220">
                  <a:moveTo>
                    <a:pt x="588263" y="390143"/>
                  </a:moveTo>
                  <a:lnTo>
                    <a:pt x="586739" y="396239"/>
                  </a:lnTo>
                  <a:lnTo>
                    <a:pt x="597429" y="396239"/>
                  </a:lnTo>
                  <a:lnTo>
                    <a:pt x="588263" y="390143"/>
                  </a:lnTo>
                  <a:close/>
                </a:path>
                <a:path w="1205864" h="617220">
                  <a:moveTo>
                    <a:pt x="751985" y="390143"/>
                  </a:moveTo>
                  <a:lnTo>
                    <a:pt x="588263" y="390143"/>
                  </a:lnTo>
                  <a:lnTo>
                    <a:pt x="597429" y="396239"/>
                  </a:lnTo>
                  <a:lnTo>
                    <a:pt x="758951" y="396239"/>
                  </a:lnTo>
                  <a:lnTo>
                    <a:pt x="758165" y="393191"/>
                  </a:lnTo>
                  <a:lnTo>
                    <a:pt x="752855" y="393191"/>
                  </a:lnTo>
                  <a:lnTo>
                    <a:pt x="751985" y="390143"/>
                  </a:lnTo>
                  <a:close/>
                </a:path>
                <a:path w="1205864" h="617220">
                  <a:moveTo>
                    <a:pt x="665987" y="0"/>
                  </a:moveTo>
                  <a:lnTo>
                    <a:pt x="393191" y="0"/>
                  </a:lnTo>
                  <a:lnTo>
                    <a:pt x="423671" y="3048"/>
                  </a:lnTo>
                  <a:lnTo>
                    <a:pt x="437387" y="4572"/>
                  </a:lnTo>
                  <a:lnTo>
                    <a:pt x="452627" y="7620"/>
                  </a:lnTo>
                  <a:lnTo>
                    <a:pt x="681227" y="7620"/>
                  </a:lnTo>
                  <a:lnTo>
                    <a:pt x="694943" y="9144"/>
                  </a:lnTo>
                  <a:lnTo>
                    <a:pt x="739139" y="18287"/>
                  </a:lnTo>
                  <a:lnTo>
                    <a:pt x="780287" y="35051"/>
                  </a:lnTo>
                  <a:lnTo>
                    <a:pt x="794003" y="41148"/>
                  </a:lnTo>
                  <a:lnTo>
                    <a:pt x="807719" y="48768"/>
                  </a:lnTo>
                  <a:lnTo>
                    <a:pt x="821435" y="57912"/>
                  </a:lnTo>
                  <a:lnTo>
                    <a:pt x="833627" y="67056"/>
                  </a:lnTo>
                  <a:lnTo>
                    <a:pt x="845819" y="77724"/>
                  </a:lnTo>
                  <a:lnTo>
                    <a:pt x="859535" y="88392"/>
                  </a:lnTo>
                  <a:lnTo>
                    <a:pt x="883919" y="112775"/>
                  </a:lnTo>
                  <a:lnTo>
                    <a:pt x="882395" y="112775"/>
                  </a:lnTo>
                  <a:lnTo>
                    <a:pt x="894587" y="124968"/>
                  </a:lnTo>
                  <a:lnTo>
                    <a:pt x="906779" y="138684"/>
                  </a:lnTo>
                  <a:lnTo>
                    <a:pt x="917447" y="153924"/>
                  </a:lnTo>
                  <a:lnTo>
                    <a:pt x="928115" y="167639"/>
                  </a:lnTo>
                  <a:lnTo>
                    <a:pt x="938783" y="184404"/>
                  </a:lnTo>
                  <a:lnTo>
                    <a:pt x="947927" y="199644"/>
                  </a:lnTo>
                  <a:lnTo>
                    <a:pt x="957071" y="216408"/>
                  </a:lnTo>
                  <a:lnTo>
                    <a:pt x="967739" y="234696"/>
                  </a:lnTo>
                  <a:lnTo>
                    <a:pt x="966215" y="234696"/>
                  </a:lnTo>
                  <a:lnTo>
                    <a:pt x="984503" y="271272"/>
                  </a:lnTo>
                  <a:lnTo>
                    <a:pt x="999743" y="309372"/>
                  </a:lnTo>
                  <a:lnTo>
                    <a:pt x="1013459" y="350519"/>
                  </a:lnTo>
                  <a:lnTo>
                    <a:pt x="1025651" y="393191"/>
                  </a:lnTo>
                  <a:lnTo>
                    <a:pt x="1025651" y="396239"/>
                  </a:lnTo>
                  <a:lnTo>
                    <a:pt x="1187122" y="396239"/>
                  </a:lnTo>
                  <a:lnTo>
                    <a:pt x="1190969" y="393191"/>
                  </a:lnTo>
                  <a:lnTo>
                    <a:pt x="1031747" y="393191"/>
                  </a:lnTo>
                  <a:lnTo>
                    <a:pt x="1028699" y="390143"/>
                  </a:lnTo>
                  <a:lnTo>
                    <a:pt x="1031312" y="390143"/>
                  </a:lnTo>
                  <a:lnTo>
                    <a:pt x="1019555" y="348995"/>
                  </a:lnTo>
                  <a:lnTo>
                    <a:pt x="1005839" y="307848"/>
                  </a:lnTo>
                  <a:lnTo>
                    <a:pt x="990599" y="268224"/>
                  </a:lnTo>
                  <a:lnTo>
                    <a:pt x="963167" y="213360"/>
                  </a:lnTo>
                  <a:lnTo>
                    <a:pt x="943355" y="179832"/>
                  </a:lnTo>
                  <a:lnTo>
                    <a:pt x="911351" y="135636"/>
                  </a:lnTo>
                  <a:lnTo>
                    <a:pt x="899159" y="121920"/>
                  </a:lnTo>
                  <a:lnTo>
                    <a:pt x="888491" y="108204"/>
                  </a:lnTo>
                  <a:lnTo>
                    <a:pt x="838199" y="62484"/>
                  </a:lnTo>
                  <a:lnTo>
                    <a:pt x="783335" y="28956"/>
                  </a:lnTo>
                  <a:lnTo>
                    <a:pt x="740663" y="12192"/>
                  </a:lnTo>
                  <a:lnTo>
                    <a:pt x="711707" y="4572"/>
                  </a:lnTo>
                  <a:lnTo>
                    <a:pt x="665987" y="0"/>
                  </a:lnTo>
                  <a:close/>
                </a:path>
                <a:path w="1205864" h="617220">
                  <a:moveTo>
                    <a:pt x="1205483" y="390143"/>
                  </a:moveTo>
                  <a:lnTo>
                    <a:pt x="1194815" y="390143"/>
                  </a:lnTo>
                  <a:lnTo>
                    <a:pt x="1196339" y="396239"/>
                  </a:lnTo>
                  <a:lnTo>
                    <a:pt x="1197792" y="396239"/>
                  </a:lnTo>
                  <a:lnTo>
                    <a:pt x="1205483" y="390143"/>
                  </a:lnTo>
                  <a:close/>
                </a:path>
                <a:path w="1205864" h="617220">
                  <a:moveTo>
                    <a:pt x="529742" y="39624"/>
                  </a:moveTo>
                  <a:lnTo>
                    <a:pt x="527303" y="39624"/>
                  </a:lnTo>
                  <a:lnTo>
                    <a:pt x="530351" y="45720"/>
                  </a:lnTo>
                  <a:lnTo>
                    <a:pt x="529894" y="45974"/>
                  </a:lnTo>
                  <a:lnTo>
                    <a:pt x="534923" y="48768"/>
                  </a:lnTo>
                  <a:lnTo>
                    <a:pt x="547115" y="57912"/>
                  </a:lnTo>
                  <a:lnTo>
                    <a:pt x="560831" y="67056"/>
                  </a:lnTo>
                  <a:lnTo>
                    <a:pt x="585215" y="88392"/>
                  </a:lnTo>
                  <a:lnTo>
                    <a:pt x="598931" y="100584"/>
                  </a:lnTo>
                  <a:lnTo>
                    <a:pt x="597407" y="100584"/>
                  </a:lnTo>
                  <a:lnTo>
                    <a:pt x="621791" y="124968"/>
                  </a:lnTo>
                  <a:lnTo>
                    <a:pt x="632459" y="138684"/>
                  </a:lnTo>
                  <a:lnTo>
                    <a:pt x="644651" y="153924"/>
                  </a:lnTo>
                  <a:lnTo>
                    <a:pt x="655319" y="167639"/>
                  </a:lnTo>
                  <a:lnTo>
                    <a:pt x="664463" y="184404"/>
                  </a:lnTo>
                  <a:lnTo>
                    <a:pt x="675131" y="199644"/>
                  </a:lnTo>
                  <a:lnTo>
                    <a:pt x="684275" y="216408"/>
                  </a:lnTo>
                  <a:lnTo>
                    <a:pt x="711707" y="271272"/>
                  </a:lnTo>
                  <a:lnTo>
                    <a:pt x="726947" y="309372"/>
                  </a:lnTo>
                  <a:lnTo>
                    <a:pt x="740663" y="350519"/>
                  </a:lnTo>
                  <a:lnTo>
                    <a:pt x="752855" y="393191"/>
                  </a:lnTo>
                  <a:lnTo>
                    <a:pt x="755903" y="390143"/>
                  </a:lnTo>
                  <a:lnTo>
                    <a:pt x="757378" y="390143"/>
                  </a:lnTo>
                  <a:lnTo>
                    <a:pt x="746759" y="348995"/>
                  </a:lnTo>
                  <a:lnTo>
                    <a:pt x="733043" y="307848"/>
                  </a:lnTo>
                  <a:lnTo>
                    <a:pt x="716279" y="268224"/>
                  </a:lnTo>
                  <a:lnTo>
                    <a:pt x="708659" y="249936"/>
                  </a:lnTo>
                  <a:lnTo>
                    <a:pt x="690371" y="213360"/>
                  </a:lnTo>
                  <a:lnTo>
                    <a:pt x="670559" y="179832"/>
                  </a:lnTo>
                  <a:lnTo>
                    <a:pt x="638555" y="135636"/>
                  </a:lnTo>
                  <a:lnTo>
                    <a:pt x="589787" y="83820"/>
                  </a:lnTo>
                  <a:lnTo>
                    <a:pt x="551687" y="53339"/>
                  </a:lnTo>
                  <a:lnTo>
                    <a:pt x="537971" y="44196"/>
                  </a:lnTo>
                  <a:lnTo>
                    <a:pt x="529742" y="39624"/>
                  </a:lnTo>
                  <a:close/>
                </a:path>
                <a:path w="1205864" h="617220">
                  <a:moveTo>
                    <a:pt x="757378" y="390143"/>
                  </a:moveTo>
                  <a:lnTo>
                    <a:pt x="755903" y="390143"/>
                  </a:lnTo>
                  <a:lnTo>
                    <a:pt x="752855" y="393191"/>
                  </a:lnTo>
                  <a:lnTo>
                    <a:pt x="758165" y="393191"/>
                  </a:lnTo>
                  <a:lnTo>
                    <a:pt x="757378" y="390143"/>
                  </a:lnTo>
                  <a:close/>
                </a:path>
                <a:path w="1205864" h="617220">
                  <a:moveTo>
                    <a:pt x="1031312" y="390143"/>
                  </a:moveTo>
                  <a:lnTo>
                    <a:pt x="1028699" y="390143"/>
                  </a:lnTo>
                  <a:lnTo>
                    <a:pt x="1031747" y="393191"/>
                  </a:lnTo>
                  <a:lnTo>
                    <a:pt x="1031747" y="391667"/>
                  </a:lnTo>
                  <a:lnTo>
                    <a:pt x="1031312" y="390143"/>
                  </a:lnTo>
                  <a:close/>
                </a:path>
                <a:path w="1205864" h="617220">
                  <a:moveTo>
                    <a:pt x="1194815" y="390143"/>
                  </a:moveTo>
                  <a:lnTo>
                    <a:pt x="1031312" y="390143"/>
                  </a:lnTo>
                  <a:lnTo>
                    <a:pt x="1031747" y="391667"/>
                  </a:lnTo>
                  <a:lnTo>
                    <a:pt x="1031747" y="393191"/>
                  </a:lnTo>
                  <a:lnTo>
                    <a:pt x="1190969" y="393191"/>
                  </a:lnTo>
                  <a:lnTo>
                    <a:pt x="1194815" y="390143"/>
                  </a:lnTo>
                  <a:close/>
                </a:path>
                <a:path w="1205864" h="617220">
                  <a:moveTo>
                    <a:pt x="53877" y="323087"/>
                  </a:moveTo>
                  <a:lnTo>
                    <a:pt x="53339" y="323087"/>
                  </a:lnTo>
                  <a:lnTo>
                    <a:pt x="53339" y="324611"/>
                  </a:lnTo>
                  <a:lnTo>
                    <a:pt x="53877" y="323087"/>
                  </a:lnTo>
                  <a:close/>
                </a:path>
                <a:path w="1205864" h="617220">
                  <a:moveTo>
                    <a:pt x="334342" y="304800"/>
                  </a:moveTo>
                  <a:lnTo>
                    <a:pt x="333755" y="304800"/>
                  </a:lnTo>
                  <a:lnTo>
                    <a:pt x="333755" y="306324"/>
                  </a:lnTo>
                  <a:lnTo>
                    <a:pt x="334342" y="304800"/>
                  </a:lnTo>
                  <a:close/>
                </a:path>
                <a:path w="1205864" h="617220">
                  <a:moveTo>
                    <a:pt x="418642" y="149351"/>
                  </a:moveTo>
                  <a:lnTo>
                    <a:pt x="417575" y="149351"/>
                  </a:lnTo>
                  <a:lnTo>
                    <a:pt x="417575" y="150875"/>
                  </a:lnTo>
                  <a:lnTo>
                    <a:pt x="418642" y="149351"/>
                  </a:lnTo>
                  <a:close/>
                </a:path>
                <a:path w="1205864" h="617220">
                  <a:moveTo>
                    <a:pt x="527303" y="39624"/>
                  </a:moveTo>
                  <a:lnTo>
                    <a:pt x="523286" y="42302"/>
                  </a:lnTo>
                  <a:lnTo>
                    <a:pt x="529894" y="45974"/>
                  </a:lnTo>
                  <a:lnTo>
                    <a:pt x="530351" y="45720"/>
                  </a:lnTo>
                  <a:lnTo>
                    <a:pt x="527303" y="39624"/>
                  </a:lnTo>
                  <a:close/>
                </a:path>
                <a:path w="1205864" h="617220">
                  <a:moveTo>
                    <a:pt x="263216" y="42672"/>
                  </a:moveTo>
                  <a:lnTo>
                    <a:pt x="260603" y="42672"/>
                  </a:lnTo>
                  <a:lnTo>
                    <a:pt x="260603" y="44196"/>
                  </a:lnTo>
                  <a:lnTo>
                    <a:pt x="263216" y="42672"/>
                  </a:lnTo>
                  <a:close/>
                </a:path>
                <a:path w="1205864" h="617220">
                  <a:moveTo>
                    <a:pt x="393191" y="0"/>
                  </a:moveTo>
                  <a:lnTo>
                    <a:pt x="393191" y="7620"/>
                  </a:lnTo>
                  <a:lnTo>
                    <a:pt x="406907" y="7620"/>
                  </a:lnTo>
                  <a:lnTo>
                    <a:pt x="437387" y="10668"/>
                  </a:lnTo>
                  <a:lnTo>
                    <a:pt x="451103" y="13716"/>
                  </a:lnTo>
                  <a:lnTo>
                    <a:pt x="466343" y="18287"/>
                  </a:lnTo>
                  <a:lnTo>
                    <a:pt x="464819" y="18287"/>
                  </a:lnTo>
                  <a:lnTo>
                    <a:pt x="480059" y="22860"/>
                  </a:lnTo>
                  <a:lnTo>
                    <a:pt x="493775" y="27432"/>
                  </a:lnTo>
                  <a:lnTo>
                    <a:pt x="507491" y="35051"/>
                  </a:lnTo>
                  <a:lnTo>
                    <a:pt x="521207" y="41148"/>
                  </a:lnTo>
                  <a:lnTo>
                    <a:pt x="523286" y="42302"/>
                  </a:lnTo>
                  <a:lnTo>
                    <a:pt x="527303" y="39624"/>
                  </a:lnTo>
                  <a:lnTo>
                    <a:pt x="529742" y="39624"/>
                  </a:lnTo>
                  <a:lnTo>
                    <a:pt x="481583" y="16763"/>
                  </a:lnTo>
                  <a:lnTo>
                    <a:pt x="437387" y="4572"/>
                  </a:lnTo>
                  <a:lnTo>
                    <a:pt x="423671" y="3048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43" name="object 22"/>
          <p:cNvSpPr txBox="1"/>
          <p:nvPr/>
        </p:nvSpPr>
        <p:spPr>
          <a:xfrm>
            <a:off x="1493519" y="5955791"/>
            <a:ext cx="4570730" cy="270062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R="244475">
              <a:lnSpc>
                <a:spcPct val="100000"/>
              </a:lnSpc>
            </a:pPr>
            <a:r>
              <a:rPr b="1" dirty="0" sz="900">
                <a:latin typeface="Verdana"/>
                <a:cs typeface="Verdana"/>
              </a:rPr>
              <a:t>FOR</a:t>
            </a:r>
            <a:endParaRPr sz="900">
              <a:latin typeface="Verdana"/>
              <a:cs typeface="Verdana"/>
            </a:endParaRPr>
          </a:p>
          <a:p>
            <a:pPr algn="ctr" marL="1379855">
              <a:lnSpc>
                <a:spcPct val="100000"/>
              </a:lnSpc>
              <a:spcBef>
                <a:spcPts val="120"/>
              </a:spcBef>
            </a:pPr>
            <a:r>
              <a:rPr b="1" dirty="0" sz="900">
                <a:latin typeface="Verdana"/>
                <a:cs typeface="Verdana"/>
              </a:rPr>
              <a:t>FROM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Verdana"/>
              <a:cs typeface="Verdana"/>
            </a:endParaRPr>
          </a:p>
          <a:p>
            <a:pPr algn="ctr" marR="254000">
              <a:lnSpc>
                <a:spcPct val="100000"/>
              </a:lnSpc>
              <a:spcBef>
                <a:spcPts val="5"/>
              </a:spcBef>
            </a:pPr>
            <a:r>
              <a:rPr b="1" dirty="0" sz="900" spc="-5">
                <a:solidFill>
                  <a:srgbClr val="D6EBFF"/>
                </a:solidFill>
                <a:latin typeface="Verdana"/>
                <a:cs typeface="Verdana"/>
              </a:rPr>
              <a:t>THE</a:t>
            </a:r>
            <a:r>
              <a:rPr b="1" dirty="0" sz="900" spc="-55">
                <a:solidFill>
                  <a:srgbClr val="D6EBFF"/>
                </a:solidFill>
                <a:latin typeface="Verdana"/>
                <a:cs typeface="Verdana"/>
              </a:rPr>
              <a:t> </a:t>
            </a:r>
            <a:r>
              <a:rPr b="1" dirty="0" sz="900" spc="-5">
                <a:solidFill>
                  <a:srgbClr val="D6EBFF"/>
                </a:solidFill>
                <a:latin typeface="Verdana"/>
                <a:cs typeface="Verdana"/>
              </a:rPr>
              <a:t>PEOPLE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Verdana"/>
              <a:cs typeface="Verdana"/>
            </a:endParaRPr>
          </a:p>
          <a:p>
            <a:pPr algn="ctr" marR="258445">
              <a:lnSpc>
                <a:spcPct val="100000"/>
              </a:lnSpc>
            </a:pPr>
            <a:r>
              <a:rPr b="1" dirty="0" sz="900" spc="-5">
                <a:latin typeface="Verdana"/>
                <a:cs typeface="Verdana"/>
              </a:rPr>
              <a:t>BY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160" name="object 23"/>
          <p:cNvGrpSpPr/>
          <p:nvPr/>
        </p:nvGrpSpPr>
        <p:grpSpPr>
          <a:xfrm>
            <a:off x="5338571" y="9153143"/>
            <a:ext cx="655320" cy="198120"/>
            <a:chOff x="5338571" y="9153143"/>
            <a:chExt cx="655320" cy="198120"/>
          </a:xfrm>
        </p:grpSpPr>
        <p:sp>
          <p:nvSpPr>
            <p:cNvPr id="1050644" name="object 24"/>
            <p:cNvSpPr/>
            <p:nvPr/>
          </p:nvSpPr>
          <p:spPr>
            <a:xfrm>
              <a:off x="5341619" y="9156191"/>
              <a:ext cx="647700" cy="190500"/>
            </a:xfrm>
            <a:custGeom>
              <a:avLst/>
              <a:ahLst/>
              <a:rect l="l" t="t" r="r" b="b"/>
              <a:pathLst>
                <a:path w="647700" h="190500">
                  <a:moveTo>
                    <a:pt x="647699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647699" y="190500"/>
                  </a:lnTo>
                  <a:lnTo>
                    <a:pt x="647699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45" name="object 25"/>
            <p:cNvSpPr/>
            <p:nvPr/>
          </p:nvSpPr>
          <p:spPr>
            <a:xfrm>
              <a:off x="5338571" y="9153143"/>
              <a:ext cx="655320" cy="198120"/>
            </a:xfrm>
            <a:custGeom>
              <a:avLst/>
              <a:ahLst/>
              <a:rect l="l" t="t" r="r" b="b"/>
              <a:pathLst>
                <a:path w="655320" h="198120">
                  <a:moveTo>
                    <a:pt x="655319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655319" y="198120"/>
                  </a:lnTo>
                  <a:lnTo>
                    <a:pt x="655319" y="193548"/>
                  </a:lnTo>
                  <a:lnTo>
                    <a:pt x="7620" y="193548"/>
                  </a:lnTo>
                  <a:lnTo>
                    <a:pt x="3048" y="190500"/>
                  </a:lnTo>
                  <a:lnTo>
                    <a:pt x="7620" y="190500"/>
                  </a:lnTo>
                  <a:lnTo>
                    <a:pt x="7620" y="7620"/>
                  </a:lnTo>
                  <a:lnTo>
                    <a:pt x="3048" y="7620"/>
                  </a:lnTo>
                  <a:lnTo>
                    <a:pt x="7620" y="3048"/>
                  </a:lnTo>
                  <a:lnTo>
                    <a:pt x="655319" y="3048"/>
                  </a:lnTo>
                  <a:lnTo>
                    <a:pt x="655319" y="0"/>
                  </a:lnTo>
                  <a:close/>
                </a:path>
                <a:path w="655320" h="198120">
                  <a:moveTo>
                    <a:pt x="7620" y="190500"/>
                  </a:moveTo>
                  <a:lnTo>
                    <a:pt x="3048" y="190500"/>
                  </a:lnTo>
                  <a:lnTo>
                    <a:pt x="7620" y="193548"/>
                  </a:lnTo>
                  <a:lnTo>
                    <a:pt x="7620" y="190500"/>
                  </a:lnTo>
                  <a:close/>
                </a:path>
                <a:path w="655320" h="198120">
                  <a:moveTo>
                    <a:pt x="647699" y="190500"/>
                  </a:moveTo>
                  <a:lnTo>
                    <a:pt x="7620" y="190500"/>
                  </a:lnTo>
                  <a:lnTo>
                    <a:pt x="7620" y="193548"/>
                  </a:lnTo>
                  <a:lnTo>
                    <a:pt x="647699" y="193548"/>
                  </a:lnTo>
                  <a:lnTo>
                    <a:pt x="647699" y="190500"/>
                  </a:lnTo>
                  <a:close/>
                </a:path>
                <a:path w="655320" h="198120">
                  <a:moveTo>
                    <a:pt x="647699" y="3048"/>
                  </a:moveTo>
                  <a:lnTo>
                    <a:pt x="647699" y="193548"/>
                  </a:lnTo>
                  <a:lnTo>
                    <a:pt x="650747" y="190500"/>
                  </a:lnTo>
                  <a:lnTo>
                    <a:pt x="655319" y="190500"/>
                  </a:lnTo>
                  <a:lnTo>
                    <a:pt x="655319" y="7620"/>
                  </a:lnTo>
                  <a:lnTo>
                    <a:pt x="650747" y="7620"/>
                  </a:lnTo>
                  <a:lnTo>
                    <a:pt x="647699" y="3048"/>
                  </a:lnTo>
                  <a:close/>
                </a:path>
                <a:path w="655320" h="198120">
                  <a:moveTo>
                    <a:pt x="655319" y="190500"/>
                  </a:moveTo>
                  <a:lnTo>
                    <a:pt x="650747" y="190500"/>
                  </a:lnTo>
                  <a:lnTo>
                    <a:pt x="647699" y="193548"/>
                  </a:lnTo>
                  <a:lnTo>
                    <a:pt x="655319" y="193548"/>
                  </a:lnTo>
                  <a:lnTo>
                    <a:pt x="655319" y="190500"/>
                  </a:lnTo>
                  <a:close/>
                </a:path>
                <a:path w="655320" h="198120">
                  <a:moveTo>
                    <a:pt x="7620" y="3048"/>
                  </a:moveTo>
                  <a:lnTo>
                    <a:pt x="3048" y="7620"/>
                  </a:lnTo>
                  <a:lnTo>
                    <a:pt x="7620" y="7620"/>
                  </a:lnTo>
                  <a:lnTo>
                    <a:pt x="7620" y="3048"/>
                  </a:lnTo>
                  <a:close/>
                </a:path>
                <a:path w="655320" h="198120">
                  <a:moveTo>
                    <a:pt x="647699" y="3048"/>
                  </a:moveTo>
                  <a:lnTo>
                    <a:pt x="7620" y="3048"/>
                  </a:lnTo>
                  <a:lnTo>
                    <a:pt x="7620" y="7620"/>
                  </a:lnTo>
                  <a:lnTo>
                    <a:pt x="647699" y="7620"/>
                  </a:lnTo>
                  <a:lnTo>
                    <a:pt x="647699" y="3048"/>
                  </a:lnTo>
                  <a:close/>
                </a:path>
                <a:path w="655320" h="198120">
                  <a:moveTo>
                    <a:pt x="655319" y="3048"/>
                  </a:moveTo>
                  <a:lnTo>
                    <a:pt x="647699" y="3048"/>
                  </a:lnTo>
                  <a:lnTo>
                    <a:pt x="650747" y="7620"/>
                  </a:lnTo>
                  <a:lnTo>
                    <a:pt x="655319" y="7620"/>
                  </a:lnTo>
                  <a:lnTo>
                    <a:pt x="6553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46" name="object 26"/>
          <p:cNvSpPr txBox="1"/>
          <p:nvPr/>
        </p:nvSpPr>
        <p:spPr>
          <a:xfrm>
            <a:off x="5341620" y="9156191"/>
            <a:ext cx="647700" cy="190500"/>
          </a:xfrm>
          <a:prstGeom prst="rect"/>
        </p:spPr>
        <p:txBody>
          <a:bodyPr bIns="0" lIns="0" rIns="0" rtlCol="0" tIns="24765" vert="horz" wrap="square">
            <a:spAutoFit/>
          </a:bodyPr>
          <a:p>
            <a:pPr marL="46990">
              <a:lnSpc>
                <a:spcPct val="100000"/>
              </a:lnSpc>
              <a:spcBef>
                <a:spcPts val="195"/>
              </a:spcBef>
            </a:pPr>
            <a:r>
              <a:rPr b="1" dirty="0" sz="900" spc="-5">
                <a:latin typeface="Trebuchet MS"/>
                <a:cs typeface="Trebuchet MS"/>
              </a:rPr>
              <a:t>Udin;2005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50647" name="object 27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35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337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5565647" y="1304543"/>
              <a:ext cx="501395" cy="3430523"/>
            </a:xfrm>
            <a:prstGeom prst="rect"/>
          </p:spPr>
        </p:pic>
        <p:sp>
          <p:nvSpPr>
            <p:cNvPr id="1050648" name="object 4"/>
            <p:cNvSpPr/>
            <p:nvPr/>
          </p:nvSpPr>
          <p:spPr>
            <a:xfrm>
              <a:off x="1493519" y="1495043"/>
              <a:ext cx="4572000" cy="342900"/>
            </a:xfrm>
            <a:custGeom>
              <a:avLst/>
              <a:ahLst/>
              <a:rect l="l" t="t" r="r" b="b"/>
              <a:pathLst>
                <a:path w="4572000" h="342900">
                  <a:moveTo>
                    <a:pt x="457199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4571999" y="3428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38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006851" y="1571243"/>
              <a:ext cx="1516379" cy="166116"/>
            </a:xfrm>
            <a:prstGeom prst="rect"/>
          </p:spPr>
        </p:pic>
      </p:grpSp>
      <p:sp>
        <p:nvSpPr>
          <p:cNvPr id="1050649" name="object 6"/>
          <p:cNvSpPr txBox="1"/>
          <p:nvPr/>
        </p:nvSpPr>
        <p:spPr>
          <a:xfrm>
            <a:off x="2378815" y="3365987"/>
            <a:ext cx="3237865" cy="896378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8600" marL="228600" marR="50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algn="l" pos="228600"/>
              </a:tabLst>
            </a:pP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Kekuasaan pemerintahan berada di </a:t>
            </a:r>
            <a:r>
              <a:rPr b="1" dirty="0" sz="1400" spc="-375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tangan</a:t>
            </a:r>
            <a:r>
              <a:rPr b="1" dirty="0" sz="1400" spc="-10">
                <a:solidFill>
                  <a:srgbClr val="E91579"/>
                </a:solidFill>
                <a:latin typeface="Arial"/>
                <a:cs typeface="Arial"/>
              </a:rPr>
              <a:t> rakyat</a:t>
            </a:r>
            <a:r>
              <a:rPr b="1" dirty="0" sz="1400" spc="35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>
                <a:solidFill>
                  <a:srgbClr val="E91579"/>
                </a:solidFill>
                <a:latin typeface="Arial"/>
                <a:cs typeface="Arial"/>
              </a:rPr>
              <a:t>berarti</a:t>
            </a:r>
            <a:r>
              <a:rPr b="1" dirty="0" sz="1400" spc="-15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>
                <a:solidFill>
                  <a:srgbClr val="E91579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algn="r" indent="-128270" lvl="1" marL="128270" marR="1530350"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  <a:tabLst>
                <a:tab algn="l" pos="128270"/>
              </a:tabLst>
            </a:pPr>
            <a:r>
              <a:rPr b="1" dirty="0" sz="900" i="1" spc="-5">
                <a:latin typeface="Arial"/>
                <a:cs typeface="Arial"/>
              </a:rPr>
              <a:t>Government</a:t>
            </a:r>
            <a:r>
              <a:rPr b="1" dirty="0" sz="900" i="1" spc="-30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of</a:t>
            </a:r>
            <a:r>
              <a:rPr b="1" dirty="0" sz="900" i="1" spc="-5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the</a:t>
            </a:r>
            <a:r>
              <a:rPr b="1" dirty="0" sz="900" i="1" spc="-15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people</a:t>
            </a:r>
            <a:endParaRPr sz="900">
              <a:latin typeface="Arial"/>
              <a:cs typeface="Arial"/>
            </a:endParaRPr>
          </a:p>
          <a:p>
            <a:pPr algn="r" indent="-128270" lvl="1" marL="128270" marR="1504315">
              <a:lnSpc>
                <a:spcPct val="100000"/>
              </a:lnSpc>
              <a:buFont typeface="Arial"/>
              <a:buAutoNum type="arabicPeriod"/>
              <a:tabLst>
                <a:tab algn="l" pos="128270"/>
              </a:tabLst>
            </a:pPr>
            <a:r>
              <a:rPr b="1" dirty="0" sz="900" i="1" spc="-5">
                <a:latin typeface="Arial"/>
                <a:cs typeface="Arial"/>
              </a:rPr>
              <a:t>Government</a:t>
            </a:r>
            <a:r>
              <a:rPr b="1" dirty="0" sz="900" i="1" spc="-30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by</a:t>
            </a:r>
            <a:r>
              <a:rPr b="1" dirty="0" sz="900" i="1" spc="-15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the</a:t>
            </a:r>
            <a:r>
              <a:rPr b="1" dirty="0" sz="900" i="1" spc="-5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people</a:t>
            </a:r>
            <a:endParaRPr sz="900">
              <a:latin typeface="Arial"/>
              <a:cs typeface="Arial"/>
            </a:endParaRPr>
          </a:p>
          <a:p>
            <a:pPr algn="r" indent="-125095" lvl="1" marL="125095" marR="1459865">
              <a:lnSpc>
                <a:spcPct val="100000"/>
              </a:lnSpc>
              <a:buFont typeface="Arial"/>
              <a:buAutoNum type="arabicPeriod"/>
              <a:tabLst>
                <a:tab algn="l" pos="125095"/>
              </a:tabLst>
            </a:pPr>
            <a:r>
              <a:rPr b="1" dirty="0" sz="900" i="1" spc="-5">
                <a:latin typeface="Arial"/>
                <a:cs typeface="Arial"/>
              </a:rPr>
              <a:t>Government</a:t>
            </a:r>
            <a:r>
              <a:rPr b="1" dirty="0" sz="900" i="1" spc="-20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of</a:t>
            </a:r>
            <a:r>
              <a:rPr b="1" dirty="0" sz="900" i="1" spc="-5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the</a:t>
            </a:r>
            <a:r>
              <a:rPr b="1" dirty="0" sz="900" i="1" spc="-15">
                <a:latin typeface="Arial"/>
                <a:cs typeface="Arial"/>
              </a:rPr>
              <a:t> </a:t>
            </a:r>
            <a:r>
              <a:rPr b="1" dirty="0" sz="900" i="1">
                <a:latin typeface="Arial"/>
                <a:cs typeface="Arial"/>
              </a:rPr>
              <a:t>people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0650" name="object 7"/>
          <p:cNvSpPr txBox="1"/>
          <p:nvPr/>
        </p:nvSpPr>
        <p:spPr>
          <a:xfrm>
            <a:off x="2371195" y="2003119"/>
            <a:ext cx="3610610" cy="7905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1.</a:t>
            </a:r>
            <a:r>
              <a:rPr b="1" dirty="0" sz="1400" spc="-15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Hakekat</a:t>
            </a:r>
            <a:r>
              <a:rPr b="1" dirty="0" sz="1400" spc="-20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E91579"/>
                </a:solidFill>
                <a:latin typeface="Arial"/>
                <a:cs typeface="Arial"/>
              </a:rPr>
              <a:t>Demokrasi</a:t>
            </a:r>
            <a:r>
              <a:rPr b="1" dirty="0" sz="1400" spc="-20">
                <a:solidFill>
                  <a:srgbClr val="E91579"/>
                </a:solidFill>
                <a:latin typeface="Arial"/>
                <a:cs typeface="Arial"/>
              </a:rPr>
              <a:t> </a:t>
            </a:r>
            <a:r>
              <a:rPr b="1" dirty="0" sz="1400">
                <a:solidFill>
                  <a:srgbClr val="E91579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indent="-41275" marL="197485" marR="5080">
              <a:lnSpc>
                <a:spcPct val="100000"/>
              </a:lnSpc>
              <a:spcBef>
                <a:spcPts val="25"/>
              </a:spcBef>
            </a:pPr>
            <a:r>
              <a:rPr b="1" dirty="0" sz="900">
                <a:latin typeface="Arial"/>
                <a:cs typeface="Arial"/>
              </a:rPr>
              <a:t>suatu sistem </a:t>
            </a:r>
            <a:r>
              <a:rPr b="1" dirty="0" sz="900" spc="-5">
                <a:latin typeface="Arial"/>
                <a:cs typeface="Arial"/>
              </a:rPr>
              <a:t>bermasyarakat </a:t>
            </a:r>
            <a:r>
              <a:rPr b="1" dirty="0" sz="900">
                <a:latin typeface="Arial"/>
                <a:cs typeface="Arial"/>
              </a:rPr>
              <a:t>dan </a:t>
            </a:r>
            <a:r>
              <a:rPr b="1" dirty="0" sz="900" spc="-5">
                <a:latin typeface="Arial"/>
                <a:cs typeface="Arial"/>
              </a:rPr>
              <a:t>bernegara serta pemerintahan </a:t>
            </a:r>
            <a:r>
              <a:rPr b="1" dirty="0" sz="900" spc="-235">
                <a:latin typeface="Arial"/>
                <a:cs typeface="Arial"/>
              </a:rPr>
              <a:t> </a:t>
            </a:r>
            <a:r>
              <a:rPr b="1" dirty="0" sz="900" spc="-15">
                <a:latin typeface="Arial"/>
                <a:cs typeface="Arial"/>
              </a:rPr>
              <a:t>yang </a:t>
            </a:r>
            <a:r>
              <a:rPr b="1" dirty="0" sz="900" spc="-5">
                <a:latin typeface="Arial"/>
                <a:cs typeface="Arial"/>
              </a:rPr>
              <a:t>memberikan </a:t>
            </a:r>
            <a:r>
              <a:rPr b="1" dirty="0" sz="900">
                <a:latin typeface="Arial"/>
                <a:cs typeface="Arial"/>
              </a:rPr>
              <a:t>penekanan pada </a:t>
            </a:r>
            <a:r>
              <a:rPr b="1" dirty="0" sz="900" spc="-5">
                <a:latin typeface="Arial"/>
                <a:cs typeface="Arial"/>
              </a:rPr>
              <a:t>keberadaan </a:t>
            </a:r>
            <a:r>
              <a:rPr b="1" dirty="0" sz="900">
                <a:latin typeface="Arial"/>
                <a:cs typeface="Arial"/>
              </a:rPr>
              <a:t>kekuasaan di </a:t>
            </a:r>
            <a:r>
              <a:rPr b="1" dirty="0" sz="900" spc="5">
                <a:latin typeface="Arial"/>
                <a:cs typeface="Arial"/>
              </a:rPr>
              <a:t> </a:t>
            </a:r>
            <a:r>
              <a:rPr b="1" dirty="0" sz="900">
                <a:latin typeface="Arial"/>
                <a:cs typeface="Arial"/>
              </a:rPr>
              <a:t>tangan </a:t>
            </a:r>
            <a:r>
              <a:rPr b="1" dirty="0" sz="900" spc="-10">
                <a:latin typeface="Arial"/>
                <a:cs typeface="Arial"/>
              </a:rPr>
              <a:t>rakyat </a:t>
            </a:r>
            <a:r>
              <a:rPr b="1" dirty="0" sz="900">
                <a:latin typeface="Arial"/>
                <a:cs typeface="Arial"/>
              </a:rPr>
              <a:t>baik dalam </a:t>
            </a:r>
            <a:r>
              <a:rPr b="1" dirty="0" sz="900" spc="-5">
                <a:latin typeface="Arial"/>
                <a:cs typeface="Arial"/>
              </a:rPr>
              <a:t>penyelenggaraan negara </a:t>
            </a:r>
            <a:r>
              <a:rPr b="1" dirty="0" sz="900">
                <a:latin typeface="Arial"/>
                <a:cs typeface="Arial"/>
              </a:rPr>
              <a:t>maupun </a:t>
            </a:r>
            <a:r>
              <a:rPr b="1" dirty="0" sz="900" spc="5">
                <a:latin typeface="Arial"/>
                <a:cs typeface="Arial"/>
              </a:rPr>
              <a:t> </a:t>
            </a:r>
            <a:r>
              <a:rPr b="1" dirty="0" sz="900" spc="-5">
                <a:latin typeface="Arial"/>
                <a:cs typeface="Arial"/>
              </a:rPr>
              <a:t>pemerintahan.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0651" name="object 8"/>
          <p:cNvSpPr/>
          <p:nvPr/>
        </p:nvSpPr>
        <p:spPr>
          <a:xfrm>
            <a:off x="1493519" y="1304543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pic>
        <p:nvPicPr>
          <p:cNvPr id="2097339" name="object 9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493519" y="5955791"/>
            <a:ext cx="4572000" cy="3428999"/>
          </a:xfrm>
          <a:prstGeom prst="rect"/>
        </p:spPr>
      </p:pic>
      <p:sp>
        <p:nvSpPr>
          <p:cNvPr id="1050652" name="object 10"/>
          <p:cNvSpPr txBox="1"/>
          <p:nvPr/>
        </p:nvSpPr>
        <p:spPr>
          <a:xfrm>
            <a:off x="1493519" y="5955791"/>
            <a:ext cx="4570730" cy="3041796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indent="-137160" marL="1021080">
              <a:lnSpc>
                <a:spcPts val="1660"/>
              </a:lnSpc>
              <a:buClr>
                <a:srgbClr val="F2A346"/>
              </a:buClr>
              <a:buSzPct val="82142"/>
              <a:buFont typeface="Segoe UI Symbol"/>
              <a:buChar char="⚫"/>
              <a:tabLst>
                <a:tab algn="l" pos="1021080"/>
              </a:tabLst>
            </a:pP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Kedaulatan</a:t>
            </a:r>
            <a:r>
              <a:rPr dirty="0" sz="1400" spc="-7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Rakyat</a:t>
            </a:r>
            <a:endParaRPr sz="1400">
              <a:latin typeface="Constantia"/>
              <a:cs typeface="Constantia"/>
            </a:endParaRPr>
          </a:p>
          <a:p>
            <a:pPr indent="-137160" marL="1021080" marR="161290">
              <a:lnSpc>
                <a:spcPts val="1340"/>
              </a:lnSpc>
              <a:spcBef>
                <a:spcPts val="310"/>
              </a:spcBef>
              <a:buClr>
                <a:srgbClr val="F2A346"/>
              </a:buClr>
              <a:buSzPct val="82142"/>
              <a:buFont typeface="Segoe UI Symbol"/>
              <a:buChar char="⚫"/>
              <a:tabLst>
                <a:tab algn="l" pos="1021080"/>
              </a:tabLst>
            </a:pPr>
            <a:r>
              <a:rPr dirty="0" sz="1400" spc="-40">
                <a:solidFill>
                  <a:srgbClr val="001F60"/>
                </a:solidFill>
                <a:latin typeface="Constantia"/>
                <a:cs typeface="Constantia"/>
              </a:rPr>
              <a:t>P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er</a:t>
            </a:r>
            <a:r>
              <a:rPr dirty="0" sz="1400" spc="-10">
                <a:solidFill>
                  <a:srgbClr val="001F60"/>
                </a:solidFill>
                <a:latin typeface="Constantia"/>
                <a:cs typeface="Constantia"/>
              </a:rPr>
              <a:t>w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k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i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l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n</a:t>
            </a:r>
            <a:r>
              <a:rPr dirty="0" sz="1400" spc="-10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da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n</a:t>
            </a:r>
            <a:r>
              <a:rPr dirty="0" sz="1400" spc="-2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40">
                <a:solidFill>
                  <a:srgbClr val="001F60"/>
                </a:solidFill>
                <a:latin typeface="Constantia"/>
                <a:cs typeface="Constantia"/>
              </a:rPr>
              <a:t>P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er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ta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n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g</a:t>
            </a:r>
            <a:r>
              <a:rPr dirty="0" sz="1400" spc="-10">
                <a:solidFill>
                  <a:srgbClr val="001F60"/>
                </a:solidFill>
                <a:latin typeface="Constantia"/>
                <a:cs typeface="Constantia"/>
              </a:rPr>
              <a:t>g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un</a:t>
            </a:r>
            <a:r>
              <a:rPr dirty="0" sz="1400" spc="15">
                <a:solidFill>
                  <a:srgbClr val="001F60"/>
                </a:solidFill>
                <a:latin typeface="Constantia"/>
                <a:cs typeface="Constantia"/>
              </a:rPr>
              <a:t>g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j</a:t>
            </a:r>
            <a:r>
              <a:rPr dirty="0" sz="1400" spc="-30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 spc="-10">
                <a:solidFill>
                  <a:srgbClr val="001F60"/>
                </a:solidFill>
                <a:latin typeface="Constantia"/>
                <a:cs typeface="Constantia"/>
              </a:rPr>
              <a:t>w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aba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n</a:t>
            </a:r>
            <a:r>
              <a:rPr dirty="0" sz="1400" spc="-45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15">
                <a:solidFill>
                  <a:srgbClr val="001F60"/>
                </a:solidFill>
                <a:latin typeface="Constantia"/>
                <a:cs typeface="Constantia"/>
              </a:rPr>
              <a:t>D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l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m 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Pemerintahan</a:t>
            </a:r>
            <a:endParaRPr sz="1400">
              <a:latin typeface="Constantia"/>
              <a:cs typeface="Constantia"/>
            </a:endParaRPr>
          </a:p>
          <a:p>
            <a:pPr indent="-137160" marL="1021080" marR="603250">
              <a:lnSpc>
                <a:spcPts val="1340"/>
              </a:lnSpc>
              <a:spcBef>
                <a:spcPts val="305"/>
              </a:spcBef>
              <a:buClr>
                <a:srgbClr val="F2A346"/>
              </a:buClr>
              <a:buSzPct val="82142"/>
              <a:buFont typeface="Segoe UI Symbol"/>
              <a:buChar char="⚫"/>
              <a:tabLst>
                <a:tab algn="l" pos="1021080"/>
              </a:tabLst>
            </a:pPr>
            <a:r>
              <a:rPr dirty="0" sz="1400" spc="-10">
                <a:solidFill>
                  <a:srgbClr val="001F60"/>
                </a:solidFill>
                <a:latin typeface="Constantia"/>
                <a:cs typeface="Constantia"/>
              </a:rPr>
              <a:t>Persaingan 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Bebas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dan Jujur Dalam 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Pemilihan,</a:t>
            </a:r>
            <a:r>
              <a:rPr dirty="0" sz="1400" spc="-7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Perwakilan,</a:t>
            </a:r>
            <a:r>
              <a:rPr dirty="0" sz="1400" spc="-65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Pemerintahan.</a:t>
            </a:r>
            <a:endParaRPr sz="1400">
              <a:latin typeface="Constantia"/>
              <a:cs typeface="Constantia"/>
            </a:endParaRPr>
          </a:p>
          <a:p>
            <a:pPr indent="-137160" marL="1021080" marR="561340">
              <a:lnSpc>
                <a:spcPts val="1340"/>
              </a:lnSpc>
              <a:spcBef>
                <a:spcPts val="310"/>
              </a:spcBef>
              <a:buClr>
                <a:srgbClr val="F2A346"/>
              </a:buClr>
              <a:buSzPct val="82142"/>
              <a:buFont typeface="Segoe UI Symbol"/>
              <a:buChar char="⚫"/>
              <a:tabLst>
                <a:tab algn="l" pos="1021080"/>
              </a:tabLst>
            </a:pP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Memenuhi</a:t>
            </a:r>
            <a:r>
              <a:rPr dirty="0" sz="1400" spc="-55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15">
                <a:solidFill>
                  <a:srgbClr val="001F60"/>
                </a:solidFill>
                <a:latin typeface="Constantia"/>
                <a:cs typeface="Constantia"/>
              </a:rPr>
              <a:t>Syarat</a:t>
            </a:r>
            <a:r>
              <a:rPr dirty="0" sz="1400" spc="-4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Untuk</a:t>
            </a:r>
            <a:r>
              <a:rPr dirty="0" sz="1400" spc="-4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Berpartisipasi </a:t>
            </a:r>
            <a:r>
              <a:rPr dirty="0" sz="1400" spc="-335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Secara 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Bebas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Sebagai </a:t>
            </a:r>
            <a:r>
              <a:rPr dirty="0" sz="1400" spc="-10">
                <a:solidFill>
                  <a:srgbClr val="001F60"/>
                </a:solidFill>
                <a:latin typeface="Constantia"/>
                <a:cs typeface="Constantia"/>
              </a:rPr>
              <a:t>Pemilih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Dalam 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10">
                <a:solidFill>
                  <a:srgbClr val="001F60"/>
                </a:solidFill>
                <a:latin typeface="Constantia"/>
                <a:cs typeface="Constantia"/>
              </a:rPr>
              <a:t>Pemilu.</a:t>
            </a:r>
            <a:endParaRPr sz="1400">
              <a:latin typeface="Constantia"/>
              <a:cs typeface="Constantia"/>
            </a:endParaRPr>
          </a:p>
          <a:p>
            <a:pPr indent="-137160" marL="1021080" marR="478790">
              <a:lnSpc>
                <a:spcPts val="1340"/>
              </a:lnSpc>
              <a:spcBef>
                <a:spcPts val="310"/>
              </a:spcBef>
              <a:buClr>
                <a:srgbClr val="F2A346"/>
              </a:buClr>
              <a:buSzPct val="82142"/>
              <a:buFont typeface="Segoe UI Symbol"/>
              <a:buChar char="⚫"/>
              <a:tabLst>
                <a:tab algn="l" pos="1021080"/>
              </a:tabLst>
            </a:pPr>
            <a:r>
              <a:rPr dirty="0" sz="1400" spc="-15">
                <a:solidFill>
                  <a:srgbClr val="001F60"/>
                </a:solidFill>
                <a:latin typeface="Constantia"/>
                <a:cs typeface="Constantia"/>
              </a:rPr>
              <a:t>M</a:t>
            </a:r>
            <a:r>
              <a:rPr dirty="0" sz="1400" spc="-30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 spc="-40">
                <a:solidFill>
                  <a:srgbClr val="001F60"/>
                </a:solidFill>
                <a:latin typeface="Constantia"/>
                <a:cs typeface="Constantia"/>
              </a:rPr>
              <a:t>y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o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r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ita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s</a:t>
            </a:r>
            <a:r>
              <a:rPr dirty="0" sz="1400" spc="-7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105">
                <a:solidFill>
                  <a:srgbClr val="001F60"/>
                </a:solidFill>
                <a:latin typeface="Constantia"/>
                <a:cs typeface="Constantia"/>
              </a:rPr>
              <a:t>Y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ng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25">
                <a:solidFill>
                  <a:srgbClr val="001F60"/>
                </a:solidFill>
                <a:latin typeface="Constantia"/>
                <a:cs typeface="Constantia"/>
              </a:rPr>
              <a:t>M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en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gat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ur</a:t>
            </a:r>
            <a:r>
              <a:rPr dirty="0" sz="1400" spc="-65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R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k</a:t>
            </a:r>
            <a:r>
              <a:rPr dirty="0" sz="1400" spc="-20">
                <a:solidFill>
                  <a:srgbClr val="001F60"/>
                </a:solidFill>
                <a:latin typeface="Constantia"/>
                <a:cs typeface="Constantia"/>
              </a:rPr>
              <a:t>y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t</a:t>
            </a:r>
            <a:r>
              <a:rPr dirty="0" sz="1400" spc="-4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25">
                <a:solidFill>
                  <a:srgbClr val="001F60"/>
                </a:solidFill>
                <a:latin typeface="Constantia"/>
                <a:cs typeface="Constantia"/>
              </a:rPr>
              <a:t>U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n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t</a:t>
            </a:r>
            <a:r>
              <a:rPr dirty="0" sz="1400">
                <a:solidFill>
                  <a:srgbClr val="001F60"/>
                </a:solidFill>
                <a:latin typeface="Constantia"/>
                <a:cs typeface="Constantia"/>
              </a:rPr>
              <a:t>uk 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Kepentingan</a:t>
            </a:r>
            <a:r>
              <a:rPr dirty="0" sz="1400" spc="-50">
                <a:solidFill>
                  <a:srgbClr val="001F6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60"/>
                </a:solidFill>
                <a:latin typeface="Constantia"/>
                <a:cs typeface="Constantia"/>
              </a:rPr>
              <a:t>Bersama.</a:t>
            </a:r>
            <a:endParaRPr sz="1400">
              <a:latin typeface="Constantia"/>
              <a:cs typeface="Constantia"/>
            </a:endParaRPr>
          </a:p>
          <a:p>
            <a:pPr marL="1021080" marR="690245">
              <a:lnSpc>
                <a:spcPct val="80000"/>
              </a:lnSpc>
              <a:spcBef>
                <a:spcPts val="320"/>
              </a:spcBef>
            </a:pP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Den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ga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n</a:t>
            </a:r>
            <a:r>
              <a:rPr dirty="0" sz="1400" spc="-8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e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mi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ia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n</a:t>
            </a:r>
            <a:r>
              <a:rPr dirty="0" sz="1400" spc="-4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h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 spc="-35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ek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t</a:t>
            </a:r>
            <a:r>
              <a:rPr dirty="0" sz="1400" spc="-8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e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mo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dirty="0" sz="1400" spc="-25">
                <a:solidFill>
                  <a:srgbClr val="BF0000"/>
                </a:solidFill>
                <a:latin typeface="Constantia"/>
                <a:cs typeface="Constantia"/>
              </a:rPr>
              <a:t>r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 spc="-10">
                <a:solidFill>
                  <a:srgbClr val="BF0000"/>
                </a:solidFill>
                <a:latin typeface="Constantia"/>
                <a:cs typeface="Constantia"/>
              </a:rPr>
              <a:t>s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i  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ada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l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h</a:t>
            </a:r>
            <a:r>
              <a:rPr dirty="0" sz="1400" spc="-4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400" spc="-10">
                <a:solidFill>
                  <a:srgbClr val="BF0000"/>
                </a:solidFill>
                <a:latin typeface="Constantia"/>
                <a:cs typeface="Constantia"/>
              </a:rPr>
              <a:t>p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r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ti</a:t>
            </a:r>
            <a:r>
              <a:rPr dirty="0" sz="1400" spc="-10">
                <a:solidFill>
                  <a:srgbClr val="BF0000"/>
                </a:solidFill>
                <a:latin typeface="Constantia"/>
                <a:cs typeface="Constantia"/>
              </a:rPr>
              <a:t>s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r>
              <a:rPr dirty="0" sz="1400" spc="-10">
                <a:solidFill>
                  <a:srgbClr val="BF0000"/>
                </a:solidFill>
                <a:latin typeface="Constantia"/>
                <a:cs typeface="Constantia"/>
              </a:rPr>
              <a:t>p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 spc="-10">
                <a:solidFill>
                  <a:srgbClr val="BF0000"/>
                </a:solidFill>
                <a:latin typeface="Constantia"/>
                <a:cs typeface="Constantia"/>
              </a:rPr>
              <a:t>s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400" spc="-25">
                <a:solidFill>
                  <a:srgbClr val="BF0000"/>
                </a:solidFill>
                <a:latin typeface="Constantia"/>
                <a:cs typeface="Constantia"/>
              </a:rPr>
              <a:t>r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dirty="0" sz="1400" spc="-20">
                <a:solidFill>
                  <a:srgbClr val="BF0000"/>
                </a:solidFill>
                <a:latin typeface="Constantia"/>
                <a:cs typeface="Constantia"/>
              </a:rPr>
              <a:t>y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t</a:t>
            </a:r>
            <a:r>
              <a:rPr dirty="0" sz="1400" spc="-8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da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l</a:t>
            </a:r>
            <a:r>
              <a:rPr dirty="0" sz="14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400">
                <a:solidFill>
                  <a:srgbClr val="BF0000"/>
                </a:solidFill>
                <a:latin typeface="Constantia"/>
                <a:cs typeface="Constantia"/>
              </a:rPr>
              <a:t>m  </a:t>
            </a:r>
            <a:r>
              <a:rPr dirty="0" sz="1400" spc="-10">
                <a:solidFill>
                  <a:srgbClr val="BF0000"/>
                </a:solidFill>
                <a:latin typeface="Constantia"/>
                <a:cs typeface="Constantia"/>
              </a:rPr>
              <a:t>penyelenggaraan</a:t>
            </a:r>
            <a:r>
              <a:rPr dirty="0" sz="1400" spc="-3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400" spc="-10">
                <a:solidFill>
                  <a:srgbClr val="BF0000"/>
                </a:solidFill>
                <a:latin typeface="Constantia"/>
                <a:cs typeface="Constantia"/>
              </a:rPr>
              <a:t>kenegaraan.</a:t>
            </a:r>
            <a:endParaRPr sz="1400">
              <a:latin typeface="Constantia"/>
              <a:cs typeface="Constantia"/>
            </a:endParaRPr>
          </a:p>
        </p:txBody>
      </p:sp>
      <p:grpSp>
        <p:nvGrpSpPr>
          <p:cNvPr id="163" name="object 11"/>
          <p:cNvGrpSpPr/>
          <p:nvPr/>
        </p:nvGrpSpPr>
        <p:grpSpPr>
          <a:xfrm>
            <a:off x="2985516" y="6268211"/>
            <a:ext cx="2472055" cy="196850"/>
            <a:chOff x="2985516" y="6268211"/>
            <a:chExt cx="2472055" cy="196850"/>
          </a:xfrm>
        </p:grpSpPr>
        <p:pic>
          <p:nvPicPr>
            <p:cNvPr id="2097340" name="object 12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985516" y="6268211"/>
              <a:ext cx="2471927" cy="196595"/>
            </a:xfrm>
            <a:prstGeom prst="rect"/>
          </p:spPr>
        </p:pic>
        <p:pic>
          <p:nvPicPr>
            <p:cNvPr id="2097341" name="object 13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985516" y="6268211"/>
              <a:ext cx="2471927" cy="196595"/>
            </a:xfrm>
            <a:prstGeom prst="rect"/>
          </p:spPr>
        </p:pic>
        <p:pic>
          <p:nvPicPr>
            <p:cNvPr id="2097342" name="object 14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2985516" y="6268211"/>
              <a:ext cx="2471927" cy="196595"/>
            </a:xfrm>
            <a:prstGeom prst="rect"/>
          </p:spPr>
        </p:pic>
      </p:grpSp>
      <p:sp>
        <p:nvSpPr>
          <p:cNvPr id="1050653" name="object 15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818632" y="1304543"/>
            <a:ext cx="114299" cy="3430523"/>
          </a:xfrm>
          <a:prstGeom prst="rect"/>
        </p:spPr>
      </p:pic>
      <p:sp>
        <p:nvSpPr>
          <p:cNvPr id="1050654" name="object 3"/>
          <p:cNvSpPr/>
          <p:nvPr/>
        </p:nvSpPr>
        <p:spPr>
          <a:xfrm>
            <a:off x="1517891" y="1304543"/>
            <a:ext cx="29209" cy="3429000"/>
          </a:xfrm>
          <a:custGeom>
            <a:avLst/>
            <a:ahLst/>
            <a:rect l="l" t="t" r="r" b="b"/>
            <a:pathLst>
              <a:path w="29209" h="3429000">
                <a:moveTo>
                  <a:pt x="6096" y="0"/>
                </a:moveTo>
                <a:lnTo>
                  <a:pt x="0" y="0"/>
                </a:lnTo>
                <a:lnTo>
                  <a:pt x="0" y="3429000"/>
                </a:lnTo>
                <a:lnTo>
                  <a:pt x="6096" y="3429000"/>
                </a:lnTo>
                <a:lnTo>
                  <a:pt x="6096" y="0"/>
                </a:lnTo>
                <a:close/>
              </a:path>
              <a:path w="29209" h="3429000">
                <a:moveTo>
                  <a:pt x="28956" y="0"/>
                </a:moveTo>
                <a:lnTo>
                  <a:pt x="12192" y="0"/>
                </a:lnTo>
                <a:lnTo>
                  <a:pt x="12192" y="3429000"/>
                </a:lnTo>
                <a:lnTo>
                  <a:pt x="28956" y="3429000"/>
                </a:lnTo>
                <a:lnTo>
                  <a:pt x="28956" y="0"/>
                </a:lnTo>
                <a:close/>
              </a:path>
            </a:pathLst>
          </a:custGeom>
          <a:solidFill>
            <a:srgbClr val="D8AFB8"/>
          </a:solidFill>
        </p:spPr>
        <p:txBody>
          <a:bodyPr bIns="0" lIns="0" rIns="0" rtlCol="0" tIns="0" wrap="square"/>
          <a:p/>
        </p:txBody>
      </p:sp>
      <p:grpSp>
        <p:nvGrpSpPr>
          <p:cNvPr id="165" name="object 4"/>
          <p:cNvGrpSpPr/>
          <p:nvPr/>
        </p:nvGrpSpPr>
        <p:grpSpPr>
          <a:xfrm>
            <a:off x="5571744" y="1304543"/>
            <a:ext cx="495300" cy="3430904"/>
            <a:chOff x="5571744" y="1304543"/>
            <a:chExt cx="495300" cy="3430904"/>
          </a:xfrm>
        </p:grpSpPr>
        <p:pic>
          <p:nvPicPr>
            <p:cNvPr id="2097344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5818632" y="1304543"/>
              <a:ext cx="248411" cy="3430523"/>
            </a:xfrm>
            <a:prstGeom prst="rect"/>
          </p:spPr>
        </p:pic>
        <p:pic>
          <p:nvPicPr>
            <p:cNvPr id="2097345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900928" y="1304543"/>
              <a:ext cx="166115" cy="3430523"/>
            </a:xfrm>
            <a:prstGeom prst="rect"/>
          </p:spPr>
        </p:pic>
        <p:sp>
          <p:nvSpPr>
            <p:cNvPr id="1050655" name="object 7"/>
            <p:cNvSpPr/>
            <p:nvPr/>
          </p:nvSpPr>
          <p:spPr>
            <a:xfrm>
              <a:off x="5948172" y="1304543"/>
              <a:ext cx="7620" cy="3429000"/>
            </a:xfrm>
            <a:custGeom>
              <a:avLst/>
              <a:ahLst/>
              <a:rect l="l" t="t" r="r" b="b"/>
              <a:pathLst>
                <a:path w="7620" h="3429000">
                  <a:moveTo>
                    <a:pt x="7620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7620" y="342899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83D67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56" name="object 8"/>
            <p:cNvSpPr/>
            <p:nvPr/>
          </p:nvSpPr>
          <p:spPr>
            <a:xfrm>
              <a:off x="5571744" y="4162043"/>
              <a:ext cx="274320" cy="274320"/>
            </a:xfrm>
            <a:custGeom>
              <a:avLst/>
              <a:ahLst/>
              <a:rect l="l" t="t" r="r" b="b"/>
              <a:pathLst>
                <a:path w="274320" h="274320">
                  <a:moveTo>
                    <a:pt x="137160" y="0"/>
                  </a:moveTo>
                  <a:lnTo>
                    <a:pt x="94219" y="7095"/>
                  </a:lnTo>
                  <a:lnTo>
                    <a:pt x="56619" y="26773"/>
                  </a:lnTo>
                  <a:lnTo>
                    <a:pt x="26773" y="56619"/>
                  </a:lnTo>
                  <a:lnTo>
                    <a:pt x="7095" y="94219"/>
                  </a:lnTo>
                  <a:lnTo>
                    <a:pt x="0" y="137159"/>
                  </a:lnTo>
                  <a:lnTo>
                    <a:pt x="7095" y="180685"/>
                  </a:lnTo>
                  <a:lnTo>
                    <a:pt x="26773" y="218358"/>
                  </a:lnTo>
                  <a:lnTo>
                    <a:pt x="56619" y="247985"/>
                  </a:lnTo>
                  <a:lnTo>
                    <a:pt x="94219" y="267370"/>
                  </a:lnTo>
                  <a:lnTo>
                    <a:pt x="137160" y="274319"/>
                  </a:lnTo>
                  <a:lnTo>
                    <a:pt x="180685" y="267370"/>
                  </a:lnTo>
                  <a:lnTo>
                    <a:pt x="218358" y="247985"/>
                  </a:lnTo>
                  <a:lnTo>
                    <a:pt x="247985" y="218358"/>
                  </a:lnTo>
                  <a:lnTo>
                    <a:pt x="267370" y="180685"/>
                  </a:lnTo>
                  <a:lnTo>
                    <a:pt x="274320" y="137159"/>
                  </a:lnTo>
                  <a:lnTo>
                    <a:pt x="267370" y="94219"/>
                  </a:lnTo>
                  <a:lnTo>
                    <a:pt x="247985" y="56619"/>
                  </a:lnTo>
                  <a:lnTo>
                    <a:pt x="218358" y="26773"/>
                  </a:lnTo>
                  <a:lnTo>
                    <a:pt x="180685" y="7095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83D67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57" name="object 9"/>
          <p:cNvSpPr txBox="1"/>
          <p:nvPr/>
        </p:nvSpPr>
        <p:spPr>
          <a:xfrm>
            <a:off x="1525523" y="1612867"/>
            <a:ext cx="4422775" cy="260578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indent="-2540" marL="506095" marR="29908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B13B7E"/>
                </a:solidFill>
                <a:latin typeface="Arial Black"/>
                <a:cs typeface="Arial Black"/>
              </a:rPr>
              <a:t>SECARA UMUM DEMOKRASI </a:t>
            </a:r>
            <a:r>
              <a:rPr dirty="0" sz="1400">
                <a:solidFill>
                  <a:srgbClr val="B13B7E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B13B7E"/>
                </a:solidFill>
                <a:latin typeface="Arial Black"/>
                <a:cs typeface="Arial Black"/>
              </a:rPr>
              <a:t>MENGANDUNG</a:t>
            </a:r>
            <a:r>
              <a:rPr dirty="0" sz="1400" spc="-30">
                <a:solidFill>
                  <a:srgbClr val="B13B7E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B13B7E"/>
                </a:solidFill>
                <a:latin typeface="Arial Black"/>
                <a:cs typeface="Arial Black"/>
              </a:rPr>
              <a:t>NILAI-NILAI</a:t>
            </a:r>
            <a:r>
              <a:rPr dirty="0" sz="1400" spc="-65">
                <a:solidFill>
                  <a:srgbClr val="B13B7E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B13B7E"/>
                </a:solidFill>
                <a:latin typeface="Arial Black"/>
                <a:cs typeface="Arial Black"/>
              </a:rPr>
              <a:t>SEBAGAI </a:t>
            </a:r>
            <a:r>
              <a:rPr dirty="0" sz="1400" spc="-455">
                <a:solidFill>
                  <a:srgbClr val="B13B7E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B13B7E"/>
                </a:solidFill>
                <a:latin typeface="Arial Black"/>
                <a:cs typeface="Arial Black"/>
              </a:rPr>
              <a:t>BERIKUT</a:t>
            </a:r>
            <a:r>
              <a:rPr dirty="0" sz="1400" spc="-25">
                <a:solidFill>
                  <a:srgbClr val="B13B7E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B13B7E"/>
                </a:solidFill>
                <a:latin typeface="Arial Black"/>
                <a:cs typeface="Arial Black"/>
              </a:rPr>
              <a:t>:</a:t>
            </a:r>
            <a:endParaRPr sz="1400">
              <a:latin typeface="Arial Black"/>
              <a:cs typeface="Arial Black"/>
            </a:endParaRPr>
          </a:p>
          <a:p>
            <a:pPr indent="-228600" marL="511809" marR="29464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algn="l" pos="512445"/>
              </a:tabLst>
            </a:pP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Pengakuan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bahwa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di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dalam masyarakat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terdapat</a:t>
            </a:r>
            <a:r>
              <a:rPr dirty="0" sz="14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perbedaan-perbedaan</a:t>
            </a:r>
            <a:r>
              <a:rPr dirty="0" sz="1400" spc="-4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pendapat</a:t>
            </a:r>
            <a:r>
              <a:rPr dirty="0" sz="1400" spc="-7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dan </a:t>
            </a:r>
            <a:r>
              <a:rPr dirty="0" sz="1400" spc="-4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kepentingan.</a:t>
            </a:r>
            <a:endParaRPr sz="1400">
              <a:latin typeface="Tahoma"/>
              <a:cs typeface="Tahoma"/>
            </a:endParaRPr>
          </a:p>
          <a:p>
            <a:pPr indent="-228600" marL="511809" marR="2159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algn="l" pos="512445"/>
              </a:tabLst>
            </a:pP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Bilamana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sistem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politik,secara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berkala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memungkinkan penggantian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pemerintahan,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maka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harus </a:t>
            </a:r>
            <a:r>
              <a:rPr dirty="0" sz="1400" spc="25">
                <a:solidFill>
                  <a:srgbClr val="FF0000"/>
                </a:solidFill>
                <a:latin typeface="Tahoma"/>
                <a:cs typeface="Tahoma"/>
              </a:rPr>
              <a:t>ada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perangkat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keyakinan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yang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menghadirkan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pranata-pranata </a:t>
            </a:r>
            <a:r>
              <a:rPr dirty="0" sz="1400" spc="-25">
                <a:solidFill>
                  <a:srgbClr val="FF0000"/>
                </a:solidFill>
                <a:latin typeface="Tahoma"/>
                <a:cs typeface="Tahoma"/>
              </a:rPr>
              <a:t>tertentu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seperti </a:t>
            </a:r>
            <a:r>
              <a:rPr dirty="0" sz="1400" spc="-4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DPR,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sejumlah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Parpol,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Angkatan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Bersenjata,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Pers,</a:t>
            </a:r>
            <a:r>
              <a:rPr dirty="0" sz="1400" spc="-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Peradilan</a:t>
            </a:r>
            <a:r>
              <a:rPr dirty="0" sz="1400" spc="-6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dsb.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50658" name="object 10"/>
          <p:cNvSpPr/>
          <p:nvPr/>
        </p:nvSpPr>
        <p:spPr>
          <a:xfrm>
            <a:off x="1493519" y="1304543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grpSp>
        <p:nvGrpSpPr>
          <p:cNvPr id="166" name="object 11"/>
          <p:cNvGrpSpPr/>
          <p:nvPr/>
        </p:nvGrpSpPr>
        <p:grpSpPr>
          <a:xfrm>
            <a:off x="1871472" y="5955791"/>
            <a:ext cx="4196080" cy="3430904"/>
            <a:chOff x="1871472" y="5955791"/>
            <a:chExt cx="4196080" cy="3430904"/>
          </a:xfrm>
        </p:grpSpPr>
        <p:pic>
          <p:nvPicPr>
            <p:cNvPr id="2097346" name="object 12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5565648" y="5955791"/>
              <a:ext cx="501395" cy="3430523"/>
            </a:xfrm>
            <a:prstGeom prst="rect"/>
          </p:spPr>
        </p:pic>
        <p:pic>
          <p:nvPicPr>
            <p:cNvPr id="2097347" name="object 13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874520" y="6108191"/>
              <a:ext cx="3968495" cy="2977895"/>
            </a:xfrm>
            <a:prstGeom prst="rect"/>
          </p:spPr>
        </p:pic>
        <p:sp>
          <p:nvSpPr>
            <p:cNvPr id="1050659" name="object 14"/>
            <p:cNvSpPr/>
            <p:nvPr/>
          </p:nvSpPr>
          <p:spPr>
            <a:xfrm>
              <a:off x="1871472" y="6105143"/>
              <a:ext cx="3973195" cy="2982595"/>
            </a:xfrm>
            <a:custGeom>
              <a:avLst/>
              <a:ahLst/>
              <a:rect l="l" t="t" r="r" b="b"/>
              <a:pathLst>
                <a:path w="3973195" h="2982595">
                  <a:moveTo>
                    <a:pt x="3973067" y="0"/>
                  </a:moveTo>
                  <a:lnTo>
                    <a:pt x="0" y="0"/>
                  </a:lnTo>
                  <a:lnTo>
                    <a:pt x="0" y="2982467"/>
                  </a:lnTo>
                  <a:lnTo>
                    <a:pt x="3973067" y="2982467"/>
                  </a:lnTo>
                  <a:lnTo>
                    <a:pt x="3973067" y="2979419"/>
                  </a:lnTo>
                  <a:lnTo>
                    <a:pt x="7619" y="2979419"/>
                  </a:lnTo>
                  <a:lnTo>
                    <a:pt x="3048" y="2976371"/>
                  </a:lnTo>
                  <a:lnTo>
                    <a:pt x="7619" y="2976371"/>
                  </a:lnTo>
                  <a:lnTo>
                    <a:pt x="7619" y="7620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3973067" y="3048"/>
                  </a:lnTo>
                  <a:lnTo>
                    <a:pt x="3973067" y="0"/>
                  </a:lnTo>
                  <a:close/>
                </a:path>
                <a:path w="3973195" h="2982595">
                  <a:moveTo>
                    <a:pt x="7619" y="2976371"/>
                  </a:moveTo>
                  <a:lnTo>
                    <a:pt x="3048" y="2976371"/>
                  </a:lnTo>
                  <a:lnTo>
                    <a:pt x="7619" y="2979419"/>
                  </a:lnTo>
                  <a:lnTo>
                    <a:pt x="7619" y="2976371"/>
                  </a:lnTo>
                  <a:close/>
                </a:path>
                <a:path w="3973195" h="2982595">
                  <a:moveTo>
                    <a:pt x="3965447" y="2976371"/>
                  </a:moveTo>
                  <a:lnTo>
                    <a:pt x="7619" y="2976371"/>
                  </a:lnTo>
                  <a:lnTo>
                    <a:pt x="7619" y="2979419"/>
                  </a:lnTo>
                  <a:lnTo>
                    <a:pt x="3965447" y="2979419"/>
                  </a:lnTo>
                  <a:lnTo>
                    <a:pt x="3965447" y="2976371"/>
                  </a:lnTo>
                  <a:close/>
                </a:path>
                <a:path w="3973195" h="2982595">
                  <a:moveTo>
                    <a:pt x="3965447" y="3048"/>
                  </a:moveTo>
                  <a:lnTo>
                    <a:pt x="3965447" y="2979419"/>
                  </a:lnTo>
                  <a:lnTo>
                    <a:pt x="3970019" y="2976371"/>
                  </a:lnTo>
                  <a:lnTo>
                    <a:pt x="3973067" y="2976371"/>
                  </a:lnTo>
                  <a:lnTo>
                    <a:pt x="3973067" y="7620"/>
                  </a:lnTo>
                  <a:lnTo>
                    <a:pt x="3970019" y="7620"/>
                  </a:lnTo>
                  <a:lnTo>
                    <a:pt x="3965447" y="3048"/>
                  </a:lnTo>
                  <a:close/>
                </a:path>
                <a:path w="3973195" h="2982595">
                  <a:moveTo>
                    <a:pt x="3973067" y="2976371"/>
                  </a:moveTo>
                  <a:lnTo>
                    <a:pt x="3970019" y="2976371"/>
                  </a:lnTo>
                  <a:lnTo>
                    <a:pt x="3965447" y="2979419"/>
                  </a:lnTo>
                  <a:lnTo>
                    <a:pt x="3973067" y="2979419"/>
                  </a:lnTo>
                  <a:lnTo>
                    <a:pt x="3973067" y="2976371"/>
                  </a:lnTo>
                  <a:close/>
                </a:path>
                <a:path w="3973195" h="2982595">
                  <a:moveTo>
                    <a:pt x="7619" y="3048"/>
                  </a:moveTo>
                  <a:lnTo>
                    <a:pt x="3048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3973195" h="2982595">
                  <a:moveTo>
                    <a:pt x="3965447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3965447" y="7620"/>
                  </a:lnTo>
                  <a:lnTo>
                    <a:pt x="3965447" y="3048"/>
                  </a:lnTo>
                  <a:close/>
                </a:path>
                <a:path w="3973195" h="2982595">
                  <a:moveTo>
                    <a:pt x="3973067" y="3048"/>
                  </a:moveTo>
                  <a:lnTo>
                    <a:pt x="3965447" y="3048"/>
                  </a:lnTo>
                  <a:lnTo>
                    <a:pt x="3970019" y="7620"/>
                  </a:lnTo>
                  <a:lnTo>
                    <a:pt x="3973067" y="7620"/>
                  </a:lnTo>
                  <a:lnTo>
                    <a:pt x="3973067" y="3048"/>
                  </a:lnTo>
                  <a:close/>
                </a:path>
              </a:pathLst>
            </a:custGeom>
            <a:solidFill>
              <a:srgbClr val="001F6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60" name="object 15"/>
          <p:cNvSpPr txBox="1"/>
          <p:nvPr/>
        </p:nvSpPr>
        <p:spPr>
          <a:xfrm>
            <a:off x="1493519" y="5955791"/>
            <a:ext cx="4570730" cy="280314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indent="-228600" marL="656590" marR="423545">
              <a:lnSpc>
                <a:spcPct val="100000"/>
              </a:lnSpc>
              <a:buChar char="•"/>
              <a:tabLst>
                <a:tab algn="l" pos="656590"/>
                <a:tab algn="l" pos="657225"/>
              </a:tabLst>
            </a:pPr>
            <a:r>
              <a:rPr dirty="0" sz="1400" spc="25">
                <a:latin typeface="Tahoma"/>
                <a:cs typeface="Tahoma"/>
              </a:rPr>
              <a:t>Harus </a:t>
            </a:r>
            <a:r>
              <a:rPr dirty="0" sz="1400">
                <a:latin typeface="Tahoma"/>
                <a:cs typeface="Tahoma"/>
              </a:rPr>
              <a:t>mempunyai </a:t>
            </a:r>
            <a:r>
              <a:rPr dirty="0" sz="1400" spc="5">
                <a:latin typeface="Tahoma"/>
                <a:cs typeface="Tahoma"/>
              </a:rPr>
              <a:t>sejumlah </a:t>
            </a:r>
            <a:r>
              <a:rPr dirty="0" sz="1400">
                <a:latin typeface="Tahoma"/>
                <a:cs typeface="Tahoma"/>
              </a:rPr>
              <a:t>anggota 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masyarakat </a:t>
            </a:r>
            <a:r>
              <a:rPr dirty="0" sz="1400" spc="5">
                <a:latin typeface="Tahoma"/>
                <a:cs typeface="Tahoma"/>
              </a:rPr>
              <a:t>yang </a:t>
            </a:r>
            <a:r>
              <a:rPr dirty="0" sz="1400">
                <a:latin typeface="Tahoma"/>
                <a:cs typeface="Tahoma"/>
              </a:rPr>
              <a:t>menempati </a:t>
            </a:r>
            <a:r>
              <a:rPr dirty="0" sz="1400" spc="5">
                <a:latin typeface="Tahoma"/>
                <a:cs typeface="Tahoma"/>
              </a:rPr>
              <a:t>kedudukan </a:t>
            </a:r>
            <a:r>
              <a:rPr dirty="0" sz="1400" spc="10">
                <a:latin typeface="Tahoma"/>
                <a:cs typeface="Tahoma"/>
              </a:rPr>
              <a:t> dalam </a:t>
            </a:r>
            <a:r>
              <a:rPr dirty="0" sz="1400">
                <a:latin typeface="Tahoma"/>
                <a:cs typeface="Tahoma"/>
              </a:rPr>
              <a:t>pemerintahan </a:t>
            </a:r>
            <a:r>
              <a:rPr dirty="0" sz="1400" spc="-20">
                <a:latin typeface="Tahoma"/>
                <a:cs typeface="Tahoma"/>
              </a:rPr>
              <a:t>untuk </a:t>
            </a:r>
            <a:r>
              <a:rPr dirty="0" sz="1400" spc="35">
                <a:latin typeface="Tahoma"/>
                <a:cs typeface="Tahoma"/>
              </a:rPr>
              <a:t>masa </a:t>
            </a:r>
            <a:r>
              <a:rPr dirty="0" sz="1400" spc="-10">
                <a:latin typeface="Tahoma"/>
                <a:cs typeface="Tahoma"/>
              </a:rPr>
              <a:t>jabatan 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tertentu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seperti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20">
                <a:latin typeface="Tahoma"/>
                <a:cs typeface="Tahoma"/>
              </a:rPr>
              <a:t>Presiden,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Menteri,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Gubernur </a:t>
            </a:r>
            <a:r>
              <a:rPr dirty="0" sz="1400" spc="-42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dsb.</a:t>
            </a:r>
            <a:endParaRPr sz="1400">
              <a:latin typeface="Tahoma"/>
              <a:cs typeface="Tahoma"/>
            </a:endParaRPr>
          </a:p>
          <a:p>
            <a:pPr indent="-228600" marL="656590" marR="377825">
              <a:lnSpc>
                <a:spcPct val="100000"/>
              </a:lnSpc>
              <a:spcBef>
                <a:spcPts val="505"/>
              </a:spcBef>
              <a:buChar char="•"/>
              <a:tabLst>
                <a:tab algn="l" pos="656590"/>
                <a:tab algn="l" pos="657225"/>
              </a:tabLst>
            </a:pPr>
            <a:r>
              <a:rPr dirty="0" sz="1400" spc="25">
                <a:latin typeface="Tahoma"/>
                <a:cs typeface="Tahoma"/>
              </a:rPr>
              <a:t>Harus </a:t>
            </a:r>
            <a:r>
              <a:rPr dirty="0" sz="1400">
                <a:latin typeface="Tahoma"/>
                <a:cs typeface="Tahoma"/>
              </a:rPr>
              <a:t>mempunyai </a:t>
            </a:r>
            <a:r>
              <a:rPr dirty="0" sz="1400" spc="5">
                <a:latin typeface="Tahoma"/>
                <a:cs typeface="Tahoma"/>
              </a:rPr>
              <a:t>sejumlah </a:t>
            </a:r>
            <a:r>
              <a:rPr dirty="0" sz="1400">
                <a:latin typeface="Tahoma"/>
                <a:cs typeface="Tahoma"/>
              </a:rPr>
              <a:t>anggota 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masyarakat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yang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diakui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25">
                <a:latin typeface="Tahoma"/>
                <a:cs typeface="Tahoma"/>
              </a:rPr>
              <a:t>sebagai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tokoh-tokoh </a:t>
            </a:r>
            <a:r>
              <a:rPr dirty="0" sz="1400" spc="-420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yang </a:t>
            </a:r>
            <a:r>
              <a:rPr dirty="0" sz="1400" spc="20">
                <a:latin typeface="Tahoma"/>
                <a:cs typeface="Tahoma"/>
              </a:rPr>
              <a:t>sah, </a:t>
            </a:r>
            <a:r>
              <a:rPr dirty="0" sz="1400" spc="15">
                <a:latin typeface="Tahoma"/>
                <a:cs typeface="Tahoma"/>
              </a:rPr>
              <a:t>berusaha </a:t>
            </a:r>
            <a:r>
              <a:rPr dirty="0" sz="1400" spc="-10">
                <a:latin typeface="Tahoma"/>
                <a:cs typeface="Tahoma"/>
              </a:rPr>
              <a:t>berjuang </a:t>
            </a:r>
            <a:r>
              <a:rPr dirty="0" sz="1400" spc="-20">
                <a:latin typeface="Tahoma"/>
                <a:cs typeface="Tahoma"/>
              </a:rPr>
              <a:t>untuk </a:t>
            </a:r>
            <a:r>
              <a:rPr dirty="0" sz="1400">
                <a:latin typeface="Tahoma"/>
                <a:cs typeface="Tahoma"/>
              </a:rPr>
              <a:t>dapat 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menempati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kedudukan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dalam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pemerintahan, </a:t>
            </a:r>
            <a:r>
              <a:rPr dirty="0" sz="1400" spc="-420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agar mereka berada dalam </a:t>
            </a:r>
            <a:r>
              <a:rPr dirty="0" sz="1400" spc="20">
                <a:latin typeface="Tahoma"/>
                <a:cs typeface="Tahoma"/>
              </a:rPr>
              <a:t>keadaan </a:t>
            </a:r>
            <a:r>
              <a:rPr dirty="0" sz="1400" spc="5">
                <a:latin typeface="Tahoma"/>
                <a:cs typeface="Tahoma"/>
              </a:rPr>
              <a:t>yang 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memungkinkan </a:t>
            </a:r>
            <a:r>
              <a:rPr dirty="0" sz="1400" spc="-20">
                <a:latin typeface="Tahoma"/>
                <a:cs typeface="Tahoma"/>
              </a:rPr>
              <a:t>untuk </a:t>
            </a:r>
            <a:r>
              <a:rPr dirty="0" sz="1400" spc="20">
                <a:latin typeface="Tahoma"/>
                <a:cs typeface="Tahoma"/>
              </a:rPr>
              <a:t>melaksanakan </a:t>
            </a:r>
            <a:r>
              <a:rPr dirty="0" sz="1400" spc="35">
                <a:latin typeface="Tahoma"/>
                <a:cs typeface="Tahoma"/>
              </a:rPr>
              <a:t>sesuai </a:t>
            </a:r>
            <a:r>
              <a:rPr dirty="0" sz="1400" spc="40">
                <a:latin typeface="Tahoma"/>
                <a:cs typeface="Tahoma"/>
              </a:rPr>
              <a:t> </a:t>
            </a:r>
            <a:r>
              <a:rPr dirty="0" sz="1400" spc="25">
                <a:latin typeface="Tahoma"/>
                <a:cs typeface="Tahoma"/>
              </a:rPr>
              <a:t>apa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yang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mereka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10">
                <a:latin typeface="Tahoma"/>
                <a:cs typeface="Tahoma"/>
              </a:rPr>
              <a:t>anggap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baik.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50661" name="object 1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37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object 2"/>
          <p:cNvGrpSpPr/>
          <p:nvPr/>
        </p:nvGrpSpPr>
        <p:grpSpPr>
          <a:xfrm>
            <a:off x="1719072" y="1304543"/>
            <a:ext cx="4348480" cy="3430904"/>
            <a:chOff x="1719072" y="1304543"/>
            <a:chExt cx="4348480" cy="3430904"/>
          </a:xfrm>
        </p:grpSpPr>
        <p:pic>
          <p:nvPicPr>
            <p:cNvPr id="2097348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5565648" y="1304543"/>
              <a:ext cx="501395" cy="3430523"/>
            </a:xfrm>
            <a:prstGeom prst="rect"/>
          </p:spPr>
        </p:pic>
        <p:pic>
          <p:nvPicPr>
            <p:cNvPr id="2097349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719072" y="1491995"/>
              <a:ext cx="4084319" cy="3131819"/>
            </a:xfrm>
            <a:prstGeom prst="rect"/>
          </p:spPr>
        </p:pic>
        <p:sp>
          <p:nvSpPr>
            <p:cNvPr id="1050662" name="object 5"/>
            <p:cNvSpPr/>
            <p:nvPr/>
          </p:nvSpPr>
          <p:spPr>
            <a:xfrm>
              <a:off x="1719072" y="1491995"/>
              <a:ext cx="4084320" cy="3131820"/>
            </a:xfrm>
            <a:custGeom>
              <a:avLst/>
              <a:ahLst/>
              <a:rect l="l" t="t" r="r" b="b"/>
              <a:pathLst>
                <a:path w="4084320" h="3131820">
                  <a:moveTo>
                    <a:pt x="4082795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3130295"/>
                  </a:lnTo>
                  <a:lnTo>
                    <a:pt x="1524" y="3131819"/>
                  </a:lnTo>
                  <a:lnTo>
                    <a:pt x="4082795" y="3131819"/>
                  </a:lnTo>
                  <a:lnTo>
                    <a:pt x="4084319" y="3130295"/>
                  </a:lnTo>
                  <a:lnTo>
                    <a:pt x="4084319" y="3127247"/>
                  </a:lnTo>
                  <a:lnTo>
                    <a:pt x="7619" y="3127247"/>
                  </a:lnTo>
                  <a:lnTo>
                    <a:pt x="3048" y="3124199"/>
                  </a:lnTo>
                  <a:lnTo>
                    <a:pt x="7619" y="3124199"/>
                  </a:lnTo>
                  <a:lnTo>
                    <a:pt x="7619" y="7620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4084319" y="3048"/>
                  </a:lnTo>
                  <a:lnTo>
                    <a:pt x="4084319" y="1524"/>
                  </a:lnTo>
                  <a:lnTo>
                    <a:pt x="4082795" y="0"/>
                  </a:lnTo>
                  <a:close/>
                </a:path>
                <a:path w="4084320" h="3131820">
                  <a:moveTo>
                    <a:pt x="7619" y="3124199"/>
                  </a:moveTo>
                  <a:lnTo>
                    <a:pt x="3048" y="3124199"/>
                  </a:lnTo>
                  <a:lnTo>
                    <a:pt x="7619" y="3127247"/>
                  </a:lnTo>
                  <a:lnTo>
                    <a:pt x="7619" y="3124199"/>
                  </a:lnTo>
                  <a:close/>
                </a:path>
                <a:path w="4084320" h="3131820">
                  <a:moveTo>
                    <a:pt x="4076699" y="3124199"/>
                  </a:moveTo>
                  <a:lnTo>
                    <a:pt x="7619" y="3124199"/>
                  </a:lnTo>
                  <a:lnTo>
                    <a:pt x="7619" y="3127247"/>
                  </a:lnTo>
                  <a:lnTo>
                    <a:pt x="4076699" y="3127247"/>
                  </a:lnTo>
                  <a:lnTo>
                    <a:pt x="4076699" y="3124199"/>
                  </a:lnTo>
                  <a:close/>
                </a:path>
                <a:path w="4084320" h="3131820">
                  <a:moveTo>
                    <a:pt x="4076699" y="3048"/>
                  </a:moveTo>
                  <a:lnTo>
                    <a:pt x="4076699" y="3127247"/>
                  </a:lnTo>
                  <a:lnTo>
                    <a:pt x="4079747" y="3124199"/>
                  </a:lnTo>
                  <a:lnTo>
                    <a:pt x="4084319" y="3124199"/>
                  </a:lnTo>
                  <a:lnTo>
                    <a:pt x="4084319" y="7620"/>
                  </a:lnTo>
                  <a:lnTo>
                    <a:pt x="4079747" y="7620"/>
                  </a:lnTo>
                  <a:lnTo>
                    <a:pt x="4076699" y="3048"/>
                  </a:lnTo>
                  <a:close/>
                </a:path>
                <a:path w="4084320" h="3131820">
                  <a:moveTo>
                    <a:pt x="4084319" y="3124199"/>
                  </a:moveTo>
                  <a:lnTo>
                    <a:pt x="4079747" y="3124199"/>
                  </a:lnTo>
                  <a:lnTo>
                    <a:pt x="4076699" y="3127247"/>
                  </a:lnTo>
                  <a:lnTo>
                    <a:pt x="4084319" y="3127247"/>
                  </a:lnTo>
                  <a:lnTo>
                    <a:pt x="4084319" y="3124199"/>
                  </a:lnTo>
                  <a:close/>
                </a:path>
                <a:path w="4084320" h="3131820">
                  <a:moveTo>
                    <a:pt x="7619" y="3048"/>
                  </a:moveTo>
                  <a:lnTo>
                    <a:pt x="3048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4084320" h="3131820">
                  <a:moveTo>
                    <a:pt x="4076699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4076699" y="7620"/>
                  </a:lnTo>
                  <a:lnTo>
                    <a:pt x="4076699" y="3048"/>
                  </a:lnTo>
                  <a:close/>
                </a:path>
                <a:path w="4084320" h="3131820">
                  <a:moveTo>
                    <a:pt x="4084319" y="3048"/>
                  </a:moveTo>
                  <a:lnTo>
                    <a:pt x="4076699" y="3048"/>
                  </a:lnTo>
                  <a:lnTo>
                    <a:pt x="4079747" y="7620"/>
                  </a:lnTo>
                  <a:lnTo>
                    <a:pt x="4084319" y="7620"/>
                  </a:lnTo>
                  <a:lnTo>
                    <a:pt x="4084319" y="3048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63" name="object 6"/>
          <p:cNvSpPr txBox="1"/>
          <p:nvPr/>
        </p:nvSpPr>
        <p:spPr>
          <a:xfrm>
            <a:off x="1493519" y="1304543"/>
            <a:ext cx="4570730" cy="314531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6350" vert="horz" wrap="square">
            <a:spAutoFit/>
          </a:bodyPr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indent="-233679" marL="508634" marR="393065">
              <a:lnSpc>
                <a:spcPts val="1510"/>
              </a:lnSpc>
            </a:pPr>
            <a:r>
              <a:rPr dirty="0" sz="1000" spc="-8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1000" spc="-7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Berkaitan dengan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sistem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perwakilan,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dalam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 sistem</a:t>
            </a:r>
            <a:r>
              <a:rPr dirty="0" sz="14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demokrasi</a:t>
            </a:r>
            <a:r>
              <a:rPr dirty="0" sz="1400" spc="-7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terdapat</a:t>
            </a:r>
            <a:r>
              <a:rPr dirty="0" sz="1400" spc="-7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pemilihan</a:t>
            </a: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lain</a:t>
            </a: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yang </a:t>
            </a:r>
            <a:r>
              <a:rPr dirty="0" sz="1400" spc="-4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biasanya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dilakukan </a:t>
            </a:r>
            <a:r>
              <a:rPr dirty="0" sz="1400" spc="35">
                <a:solidFill>
                  <a:srgbClr val="FF0000"/>
                </a:solidFill>
                <a:latin typeface="Tahoma"/>
                <a:cs typeface="Tahoma"/>
              </a:rPr>
              <a:t>secara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berkala </a:t>
            </a:r>
            <a:r>
              <a:rPr dirty="0" sz="1400" spc="-20">
                <a:solidFill>
                  <a:srgbClr val="FF0000"/>
                </a:solidFill>
                <a:latin typeface="Tahoma"/>
                <a:cs typeface="Tahoma"/>
              </a:rPr>
              <a:t>untuk </a:t>
            </a:r>
            <a:r>
              <a:rPr dirty="0" sz="1400" spc="-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memilih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pejabat-pejabat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pemerintah </a:t>
            </a:r>
            <a:r>
              <a:rPr dirty="0" sz="1400" spc="-25">
                <a:solidFill>
                  <a:srgbClr val="FF0000"/>
                </a:solidFill>
                <a:latin typeface="Tahoma"/>
                <a:cs typeface="Tahoma"/>
              </a:rPr>
              <a:t>tertentu </a:t>
            </a:r>
            <a:r>
              <a:rPr dirty="0" sz="1400" spc="-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atau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memiliki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anggota-anggota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masyarakat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yang</a:t>
            </a: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diharapkan</a:t>
            </a:r>
            <a:r>
              <a:rPr dirty="0" sz="1400" spc="-6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mewakili</a:t>
            </a:r>
            <a:r>
              <a:rPr dirty="0" sz="1400" spc="-3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rakyat</a:t>
            </a:r>
            <a:endParaRPr sz="1400">
              <a:latin typeface="Tahoma"/>
              <a:cs typeface="Tahoma"/>
            </a:endParaRPr>
          </a:p>
          <a:p>
            <a:pPr indent="-233679" marL="508634" marR="320040">
              <a:lnSpc>
                <a:spcPts val="1510"/>
              </a:lnSpc>
              <a:spcBef>
                <a:spcPts val="310"/>
              </a:spcBef>
            </a:pPr>
            <a:r>
              <a:rPr dirty="0" sz="1000" spc="-8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1000" spc="-7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Agar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kehendak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masing-masing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golongan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dapat </a:t>
            </a:r>
            <a:r>
              <a:rPr dirty="0" sz="1400" spc="-4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diketahui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oleh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pemerintah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dan oleh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anggota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masyarakat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lain,</a:t>
            </a: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maka</a:t>
            </a: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harus</a:t>
            </a: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diakui</a:t>
            </a: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adanya </a:t>
            </a: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hak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menyatakan pendapat baik </a:t>
            </a:r>
            <a:r>
              <a:rPr dirty="0" sz="1400" spc="35">
                <a:solidFill>
                  <a:srgbClr val="FF0000"/>
                </a:solidFill>
                <a:latin typeface="Tahoma"/>
                <a:cs typeface="Tahoma"/>
              </a:rPr>
              <a:t>secara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lisan </a:t>
            </a: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dalam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pertemuan-pertemuan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dan media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Tahoma"/>
                <a:cs typeface="Tahoma"/>
              </a:rPr>
              <a:t>elektronik,maupun</a:t>
            </a:r>
            <a:r>
              <a:rPr dirty="0" sz="1400" spc="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35">
                <a:solidFill>
                  <a:srgbClr val="FF0000"/>
                </a:solidFill>
                <a:latin typeface="Tahoma"/>
                <a:cs typeface="Tahoma"/>
              </a:rPr>
              <a:t>secara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5">
                <a:solidFill>
                  <a:srgbClr val="FF0000"/>
                </a:solidFill>
                <a:latin typeface="Tahoma"/>
                <a:cs typeface="Tahoma"/>
              </a:rPr>
              <a:t>tertulis</a:t>
            </a: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melalui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media</a:t>
            </a:r>
            <a:r>
              <a:rPr dirty="0" sz="1400" spc="-6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45">
                <a:solidFill>
                  <a:srgbClr val="FF0000"/>
                </a:solidFill>
                <a:latin typeface="Tahoma"/>
                <a:cs typeface="Tahoma"/>
              </a:rPr>
              <a:t>massa</a:t>
            </a:r>
            <a:r>
              <a:rPr dirty="0" sz="1400" spc="-6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cetak.</a:t>
            </a:r>
            <a:endParaRPr sz="1400">
              <a:latin typeface="Tahoma"/>
              <a:cs typeface="Tahoma"/>
            </a:endParaRPr>
          </a:p>
          <a:p>
            <a:pPr indent="-233679" marL="508634" marR="337185">
              <a:lnSpc>
                <a:spcPts val="1510"/>
              </a:lnSpc>
              <a:spcBef>
                <a:spcPts val="315"/>
              </a:spcBef>
            </a:pPr>
            <a:r>
              <a:rPr dirty="0" sz="1000" spc="-8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1000" spc="-7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400" spc="35">
                <a:solidFill>
                  <a:srgbClr val="FF0000"/>
                </a:solidFill>
                <a:latin typeface="Tahoma"/>
                <a:cs typeface="Tahoma"/>
              </a:rPr>
              <a:t>Masalah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adanya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golongan-golongan penduduk </a:t>
            </a:r>
            <a:r>
              <a:rPr dirty="0" sz="1400" spc="-4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">
                <a:solidFill>
                  <a:srgbClr val="FF0000"/>
                </a:solidFill>
                <a:latin typeface="Tahoma"/>
                <a:cs typeface="Tahoma"/>
              </a:rPr>
              <a:t>yang</a:t>
            </a: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tidak</a:t>
            </a:r>
            <a:r>
              <a:rPr dirty="0" sz="1400" spc="-6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0000"/>
                </a:solidFill>
                <a:latin typeface="Tahoma"/>
                <a:cs typeface="Tahoma"/>
              </a:rPr>
              <a:t>ikut</a:t>
            </a:r>
            <a:r>
              <a:rPr dirty="0" sz="1400" spc="-6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serta</a:t>
            </a:r>
            <a:r>
              <a:rPr dirty="0" sz="1400" spc="-7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dalam</a:t>
            </a: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Pemilu</a:t>
            </a:r>
            <a:r>
              <a:rPr dirty="0" sz="1400" spc="15">
                <a:solidFill>
                  <a:srgbClr val="00FF00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69" name="object 7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350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565647" y="5955791"/>
              <a:ext cx="501395" cy="3430523"/>
            </a:xfrm>
            <a:prstGeom prst="rect"/>
          </p:spPr>
        </p:pic>
        <p:sp>
          <p:nvSpPr>
            <p:cNvPr id="1050664" name="object 9"/>
            <p:cNvSpPr/>
            <p:nvPr/>
          </p:nvSpPr>
          <p:spPr>
            <a:xfrm>
              <a:off x="1493519" y="6146291"/>
              <a:ext cx="4572000" cy="342900"/>
            </a:xfrm>
            <a:custGeom>
              <a:avLst/>
              <a:ahLst/>
              <a:rect l="l" t="t" r="r" b="b"/>
              <a:pathLst>
                <a:path w="4572000" h="342900">
                  <a:moveTo>
                    <a:pt x="457199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4571999" y="342899"/>
                  </a:lnTo>
                  <a:lnTo>
                    <a:pt x="457199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51" name="object 10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3006851" y="6222491"/>
              <a:ext cx="1516379" cy="166115"/>
            </a:xfrm>
            <a:prstGeom prst="rect"/>
          </p:spPr>
        </p:pic>
      </p:grpSp>
      <p:sp>
        <p:nvSpPr>
          <p:cNvPr id="1050665" name="object 11"/>
          <p:cNvSpPr txBox="1"/>
          <p:nvPr/>
        </p:nvSpPr>
        <p:spPr>
          <a:xfrm>
            <a:off x="1499615" y="6669568"/>
            <a:ext cx="4558665" cy="2587625"/>
          </a:xfrm>
          <a:prstGeom prst="rect"/>
        </p:spPr>
        <p:txBody>
          <a:bodyPr bIns="0" lIns="0" rIns="0" rtlCol="0" tIns="39370" vert="horz" wrap="square">
            <a:spAutoFit/>
          </a:bodyPr>
          <a:p>
            <a:pPr algn="ctr" marL="490220">
              <a:lnSpc>
                <a:spcPct val="100000"/>
              </a:lnSpc>
              <a:spcBef>
                <a:spcPts val="310"/>
              </a:spcBef>
            </a:pPr>
            <a:r>
              <a:rPr dirty="0" sz="1400" spc="-5">
                <a:solidFill>
                  <a:srgbClr val="33CC33"/>
                </a:solidFill>
                <a:latin typeface="Arial Black"/>
                <a:cs typeface="Arial Black"/>
              </a:rPr>
              <a:t>PRINSIP-PRINSIP</a:t>
            </a:r>
            <a:r>
              <a:rPr dirty="0" sz="1400" spc="-30">
                <a:solidFill>
                  <a:srgbClr val="33CC33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33CC33"/>
                </a:solidFill>
                <a:latin typeface="Arial Black"/>
                <a:cs typeface="Arial Black"/>
              </a:rPr>
              <a:t>DEMOKRASI</a:t>
            </a:r>
            <a:r>
              <a:rPr dirty="0" sz="1400" spc="-20">
                <a:solidFill>
                  <a:srgbClr val="33CC33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33CC33"/>
                </a:solidFill>
                <a:latin typeface="Arial Black"/>
                <a:cs typeface="Arial Black"/>
              </a:rPr>
              <a:t>:</a:t>
            </a:r>
            <a:endParaRPr sz="1400">
              <a:latin typeface="Arial Black"/>
              <a:cs typeface="Arial Black"/>
            </a:endParaRPr>
          </a:p>
          <a:p>
            <a:pPr indent="-304800" marL="993775" marR="1471295">
              <a:lnSpc>
                <a:spcPts val="1730"/>
              </a:lnSpc>
              <a:spcBef>
                <a:spcPts val="445"/>
              </a:spcBef>
              <a:buClr>
                <a:srgbClr val="4D5B6E"/>
              </a:buClr>
              <a:buSzPct val="87500"/>
              <a:buAutoNum type="arabicPeriod"/>
              <a:tabLst>
                <a:tab algn="l" pos="993140"/>
                <a:tab algn="l" pos="994410"/>
              </a:tabLst>
            </a:pPr>
            <a:r>
              <a:rPr dirty="0" sz="1600" spc="-10">
                <a:latin typeface="Trebuchet MS"/>
                <a:cs typeface="Trebuchet MS"/>
              </a:rPr>
              <a:t>Kontrol</a:t>
            </a:r>
            <a:r>
              <a:rPr dirty="0" sz="1600" spc="-5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atas</a:t>
            </a:r>
            <a:r>
              <a:rPr dirty="0" sz="1600" spc="-3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keputusan </a:t>
            </a:r>
            <a:r>
              <a:rPr dirty="0" sz="1600" spc="-465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pemerintah.</a:t>
            </a:r>
            <a:endParaRPr sz="1600">
              <a:latin typeface="Trebuchet MS"/>
              <a:cs typeface="Trebuchet MS"/>
            </a:endParaRPr>
          </a:p>
          <a:p>
            <a:pPr indent="-305435" marL="993775">
              <a:lnSpc>
                <a:spcPct val="100000"/>
              </a:lnSpc>
              <a:spcBef>
                <a:spcPts val="165"/>
              </a:spcBef>
              <a:buClr>
                <a:srgbClr val="4D5B6E"/>
              </a:buClr>
              <a:buSzPct val="87500"/>
              <a:buAutoNum type="arabicPeriod"/>
              <a:tabLst>
                <a:tab algn="l" pos="993140"/>
                <a:tab algn="l" pos="994410"/>
              </a:tabLst>
            </a:pPr>
            <a:r>
              <a:rPr dirty="0" sz="1600" spc="-15">
                <a:latin typeface="Trebuchet MS"/>
                <a:cs typeface="Trebuchet MS"/>
              </a:rPr>
              <a:t>Pemilihan</a:t>
            </a:r>
            <a:r>
              <a:rPr dirty="0" sz="160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yang</a:t>
            </a:r>
            <a:r>
              <a:rPr dirty="0" sz="1600" spc="-1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teliti </a:t>
            </a:r>
            <a:r>
              <a:rPr dirty="0" sz="1600" spc="-10">
                <a:latin typeface="Trebuchet MS"/>
                <a:cs typeface="Trebuchet MS"/>
              </a:rPr>
              <a:t>dan</a:t>
            </a:r>
            <a:r>
              <a:rPr dirty="0" sz="1600" spc="5">
                <a:latin typeface="Trebuchet MS"/>
                <a:cs typeface="Trebuchet MS"/>
              </a:rPr>
              <a:t> </a:t>
            </a:r>
            <a:r>
              <a:rPr dirty="0" sz="1600" spc="-40">
                <a:latin typeface="Trebuchet MS"/>
                <a:cs typeface="Trebuchet MS"/>
              </a:rPr>
              <a:t>jujur.</a:t>
            </a:r>
            <a:endParaRPr sz="1600">
              <a:latin typeface="Trebuchet MS"/>
              <a:cs typeface="Trebuchet MS"/>
            </a:endParaRPr>
          </a:p>
          <a:p>
            <a:pPr indent="-305435" marL="993775">
              <a:lnSpc>
                <a:spcPct val="100000"/>
              </a:lnSpc>
              <a:spcBef>
                <a:spcPts val="195"/>
              </a:spcBef>
              <a:buClr>
                <a:srgbClr val="4D5B6E"/>
              </a:buClr>
              <a:buSzPct val="87500"/>
              <a:buAutoNum type="arabicPeriod"/>
              <a:tabLst>
                <a:tab algn="l" pos="993140"/>
                <a:tab algn="l" pos="994410"/>
              </a:tabLst>
            </a:pPr>
            <a:r>
              <a:rPr dirty="0" sz="1600" spc="-10">
                <a:latin typeface="Trebuchet MS"/>
                <a:cs typeface="Trebuchet MS"/>
              </a:rPr>
              <a:t>Hak memilih</a:t>
            </a:r>
            <a:r>
              <a:rPr dirty="0" sz="1600" spc="3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dan</a:t>
            </a:r>
            <a:r>
              <a:rPr dirty="0" sz="160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dipilih.</a:t>
            </a:r>
            <a:endParaRPr sz="1600">
              <a:latin typeface="Trebuchet MS"/>
              <a:cs typeface="Trebuchet MS"/>
            </a:endParaRPr>
          </a:p>
          <a:p>
            <a:pPr indent="-304800" marL="993775" marR="508634">
              <a:lnSpc>
                <a:spcPts val="1730"/>
              </a:lnSpc>
              <a:spcBef>
                <a:spcPts val="405"/>
              </a:spcBef>
              <a:buClr>
                <a:srgbClr val="4D5B6E"/>
              </a:buClr>
              <a:buSzPct val="87500"/>
              <a:buAutoNum type="arabicPeriod"/>
              <a:tabLst>
                <a:tab algn="l" pos="993140"/>
                <a:tab algn="l" pos="994410"/>
              </a:tabLst>
            </a:pPr>
            <a:r>
              <a:rPr dirty="0" sz="1600" spc="-10">
                <a:latin typeface="Trebuchet MS"/>
                <a:cs typeface="Trebuchet MS"/>
              </a:rPr>
              <a:t>Kebebasan </a:t>
            </a:r>
            <a:r>
              <a:rPr dirty="0" sz="1600" spc="-5">
                <a:latin typeface="Trebuchet MS"/>
                <a:cs typeface="Trebuchet MS"/>
              </a:rPr>
              <a:t>menyatakan </a:t>
            </a:r>
            <a:r>
              <a:rPr dirty="0" sz="1600" spc="-10">
                <a:latin typeface="Trebuchet MS"/>
                <a:cs typeface="Trebuchet MS"/>
              </a:rPr>
              <a:t>pendapat </a:t>
            </a:r>
            <a:r>
              <a:rPr dirty="0" sz="1600" spc="-47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tanpa</a:t>
            </a:r>
            <a:r>
              <a:rPr dirty="0" sz="1600" spc="-10">
                <a:latin typeface="Trebuchet MS"/>
                <a:cs typeface="Trebuchet MS"/>
              </a:rPr>
              <a:t> ancaman.</a:t>
            </a:r>
            <a:endParaRPr sz="1600">
              <a:latin typeface="Trebuchet MS"/>
              <a:cs typeface="Trebuchet MS"/>
            </a:endParaRPr>
          </a:p>
          <a:p>
            <a:pPr indent="-305435" marL="993775">
              <a:lnSpc>
                <a:spcPct val="100000"/>
              </a:lnSpc>
              <a:spcBef>
                <a:spcPts val="165"/>
              </a:spcBef>
              <a:buClr>
                <a:srgbClr val="4D5B6E"/>
              </a:buClr>
              <a:buSzPct val="87500"/>
              <a:buAutoNum type="arabicPeriod"/>
              <a:tabLst>
                <a:tab algn="l" pos="993140"/>
                <a:tab algn="l" pos="994410"/>
              </a:tabLst>
            </a:pPr>
            <a:r>
              <a:rPr dirty="0" sz="1600" spc="-10">
                <a:latin typeface="Trebuchet MS"/>
                <a:cs typeface="Trebuchet MS"/>
              </a:rPr>
              <a:t>Kebebasan</a:t>
            </a:r>
            <a:r>
              <a:rPr dirty="0" sz="1600" spc="-15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mengakses</a:t>
            </a:r>
            <a:r>
              <a:rPr dirty="0" sz="1600" spc="10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informasi.</a:t>
            </a:r>
            <a:endParaRPr sz="1600">
              <a:latin typeface="Trebuchet MS"/>
              <a:cs typeface="Trebuchet MS"/>
            </a:endParaRPr>
          </a:p>
          <a:p>
            <a:pPr indent="-365760" marL="1054735" marR="1690370">
              <a:lnSpc>
                <a:spcPct val="110000"/>
              </a:lnSpc>
              <a:buClr>
                <a:srgbClr val="4D5B6E"/>
              </a:buClr>
              <a:buSzPct val="87500"/>
              <a:buAutoNum type="arabicPeriod"/>
              <a:tabLst>
                <a:tab algn="l" pos="993140"/>
                <a:tab algn="l" pos="994410"/>
              </a:tabLst>
            </a:pPr>
            <a:r>
              <a:rPr dirty="0" sz="1600" spc="-15">
                <a:latin typeface="Trebuchet MS"/>
                <a:cs typeface="Trebuchet MS"/>
              </a:rPr>
              <a:t>Kebebaan </a:t>
            </a:r>
            <a:r>
              <a:rPr dirty="0" sz="1600" spc="-5">
                <a:latin typeface="Trebuchet MS"/>
                <a:cs typeface="Trebuchet MS"/>
              </a:rPr>
              <a:t>berserikat </a:t>
            </a:r>
            <a:r>
              <a:rPr dirty="0" sz="1600" spc="-47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(</a:t>
            </a:r>
            <a:r>
              <a:rPr dirty="0" sz="1600" spc="-20">
                <a:latin typeface="Trebuchet MS"/>
                <a:cs typeface="Trebuchet MS"/>
              </a:rPr>
              <a:t> </a:t>
            </a:r>
            <a:r>
              <a:rPr dirty="0" sz="1600" spc="-15">
                <a:latin typeface="Trebuchet MS"/>
                <a:cs typeface="Trebuchet MS"/>
              </a:rPr>
              <a:t>Robert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A.Dahl ).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50666" name="object 12"/>
          <p:cNvSpPr/>
          <p:nvPr/>
        </p:nvSpPr>
        <p:spPr>
          <a:xfrm>
            <a:off x="1493519" y="5955791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sp>
        <p:nvSpPr>
          <p:cNvPr id="1050667" name="object 13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52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sp>
        <p:nvSpPr>
          <p:cNvPr id="1050668" name="object 3"/>
          <p:cNvSpPr txBox="1"/>
          <p:nvPr/>
        </p:nvSpPr>
        <p:spPr>
          <a:xfrm>
            <a:off x="1493519" y="1304543"/>
            <a:ext cx="4570730" cy="242032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algn="ctr" marR="572135">
              <a:lnSpc>
                <a:spcPct val="100000"/>
              </a:lnSpc>
              <a:spcBef>
                <a:spcPts val="1685"/>
              </a:spcBef>
            </a:pPr>
            <a:r>
              <a:rPr dirty="0" sz="1800" spc="-5">
                <a:solidFill>
                  <a:srgbClr val="FFFF00"/>
                </a:solidFill>
                <a:latin typeface="Arial Black"/>
                <a:cs typeface="Arial Black"/>
              </a:rPr>
              <a:t>DEMOKRASI</a:t>
            </a:r>
            <a:r>
              <a:rPr dirty="0" sz="1800" spc="-3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FF00"/>
                </a:solidFill>
                <a:latin typeface="Arial Black"/>
                <a:cs typeface="Arial Black"/>
              </a:rPr>
              <a:t>INDONESIA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 Black"/>
              <a:cs typeface="Arial Black"/>
            </a:endParaRPr>
          </a:p>
          <a:p>
            <a:pPr marL="237490" marR="836930">
              <a:lnSpc>
                <a:spcPct val="100000"/>
              </a:lnSpc>
            </a:pPr>
            <a:r>
              <a:rPr dirty="0" sz="1400" spc="20">
                <a:solidFill>
                  <a:srgbClr val="FF0000"/>
                </a:solidFill>
                <a:latin typeface="Tahoma"/>
                <a:cs typeface="Tahoma"/>
              </a:rPr>
              <a:t>Demokrasi </a:t>
            </a:r>
            <a:r>
              <a:rPr dirty="0" sz="1400" spc="-20">
                <a:solidFill>
                  <a:srgbClr val="FF0000"/>
                </a:solidFill>
                <a:latin typeface="Tahoma"/>
                <a:cs typeface="Tahoma"/>
              </a:rPr>
              <a:t>untuk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masyarakat dan </a:t>
            </a:r>
            <a:r>
              <a:rPr dirty="0" sz="1400" spc="25">
                <a:solidFill>
                  <a:srgbClr val="FF0000"/>
                </a:solidFill>
                <a:latin typeface="Tahoma"/>
                <a:cs typeface="Tahoma"/>
              </a:rPr>
              <a:t>bangsa </a:t>
            </a: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Indonesia</a:t>
            </a:r>
            <a:r>
              <a:rPr dirty="0" sz="1400" spc="-7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mempunyai</a:t>
            </a:r>
            <a:r>
              <a:rPr dirty="0" sz="1400" spc="-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makna</a:t>
            </a: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5">
                <a:solidFill>
                  <a:srgbClr val="FF0000"/>
                </a:solidFill>
                <a:latin typeface="Tahoma"/>
                <a:cs typeface="Tahoma"/>
              </a:rPr>
              <a:t>“keterpaduan” </a:t>
            </a:r>
            <a:r>
              <a:rPr dirty="0" sz="1400" spc="-4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individu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dengan masyarakat </a:t>
            </a:r>
            <a:r>
              <a:rPr dirty="0" sz="1400" spc="35">
                <a:solidFill>
                  <a:srgbClr val="FF0000"/>
                </a:solidFill>
                <a:latin typeface="Tahoma"/>
                <a:cs typeface="Tahoma"/>
              </a:rPr>
              <a:t>secara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dinamis </a:t>
            </a:r>
            <a:r>
              <a:rPr dirty="0" sz="1400" spc="-4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25">
                <a:solidFill>
                  <a:srgbClr val="FF0000"/>
                </a:solidFill>
                <a:latin typeface="Tahoma"/>
                <a:cs typeface="Tahoma"/>
              </a:rPr>
              <a:t>sebagai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memanusiakan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masyarakat dan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0">
                <a:solidFill>
                  <a:srgbClr val="FF0000"/>
                </a:solidFill>
                <a:latin typeface="Tahoma"/>
                <a:cs typeface="Tahoma"/>
              </a:rPr>
              <a:t>memasyarakatkan</a:t>
            </a:r>
            <a:r>
              <a:rPr dirty="0" sz="1400" spc="-6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manusia</a:t>
            </a:r>
            <a:endParaRPr sz="1400">
              <a:latin typeface="Tahoma"/>
              <a:cs typeface="Tahoma"/>
            </a:endParaRPr>
          </a:p>
          <a:p>
            <a:pPr marL="237490">
              <a:lnSpc>
                <a:spcPct val="100000"/>
              </a:lnSpc>
            </a:pPr>
            <a:r>
              <a:rPr b="1" dirty="0" sz="140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b="1" dirty="0" sz="14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FF0000"/>
                </a:solidFill>
                <a:latin typeface="Arial"/>
                <a:cs typeface="Arial"/>
              </a:rPr>
              <a:t>Humanization</a:t>
            </a:r>
            <a:r>
              <a:rPr b="1" dirty="0" sz="14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b="1" dirty="0" sz="1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b="1" dirty="0" sz="1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FF0000"/>
                </a:solidFill>
                <a:latin typeface="Arial"/>
                <a:cs typeface="Arial"/>
              </a:rPr>
              <a:t>people</a:t>
            </a:r>
            <a:r>
              <a:rPr b="1" dirty="0" sz="1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FF0000"/>
                </a:solidFill>
                <a:latin typeface="Arial"/>
                <a:cs typeface="Arial"/>
              </a:rPr>
              <a:t>and the</a:t>
            </a:r>
            <a:r>
              <a:rPr b="1" dirty="0" sz="1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400" spc="-5">
                <a:solidFill>
                  <a:srgbClr val="FF0000"/>
                </a:solidFill>
                <a:latin typeface="Arial"/>
                <a:cs typeface="Arial"/>
              </a:rPr>
              <a:t>person).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97353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sp>
        <p:nvSpPr>
          <p:cNvPr id="1050669" name="object 5"/>
          <p:cNvSpPr txBox="1"/>
          <p:nvPr/>
        </p:nvSpPr>
        <p:spPr>
          <a:xfrm>
            <a:off x="1493519" y="5955791"/>
            <a:ext cx="4570730" cy="2838196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202565" vert="horz" wrap="square">
            <a:spAutoFit/>
          </a:bodyPr>
          <a:p>
            <a:pPr marL="313690">
              <a:lnSpc>
                <a:spcPct val="100000"/>
              </a:lnSpc>
              <a:spcBef>
                <a:spcPts val="1595"/>
              </a:spcBef>
            </a:pPr>
            <a:r>
              <a:rPr dirty="0" sz="1400" spc="-20">
                <a:solidFill>
                  <a:srgbClr val="FF0000"/>
                </a:solidFill>
                <a:latin typeface="Arial Black"/>
                <a:cs typeface="Arial Black"/>
              </a:rPr>
              <a:t>HAKEKAT </a:t>
            </a:r>
            <a:r>
              <a:rPr dirty="0" sz="1400" spc="-5">
                <a:solidFill>
                  <a:srgbClr val="FF0000"/>
                </a:solidFill>
                <a:latin typeface="Arial Black"/>
                <a:cs typeface="Arial Black"/>
              </a:rPr>
              <a:t>DEMOKRASI</a:t>
            </a:r>
            <a:r>
              <a:rPr dirty="0" sz="140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Arial Black"/>
                <a:cs typeface="Arial Black"/>
              </a:rPr>
              <a:t>INDONESIA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Arial Black"/>
              <a:cs typeface="Arial Black"/>
            </a:endParaRPr>
          </a:p>
          <a:p>
            <a:pPr marL="313690" marR="1129030">
              <a:lnSpc>
                <a:spcPct val="100000"/>
              </a:lnSpc>
              <a:spcBef>
                <a:spcPts val="5"/>
              </a:spcBef>
            </a:pPr>
            <a:r>
              <a:rPr dirty="0" sz="1400" spc="20">
                <a:latin typeface="Tahoma"/>
                <a:cs typeface="Tahoma"/>
              </a:rPr>
              <a:t>Demokrasi </a:t>
            </a:r>
            <a:r>
              <a:rPr dirty="0" sz="1400" spc="-20">
                <a:latin typeface="Tahoma"/>
                <a:cs typeface="Tahoma"/>
              </a:rPr>
              <a:t>menurut </a:t>
            </a:r>
            <a:r>
              <a:rPr dirty="0" sz="1400" spc="25">
                <a:latin typeface="Tahoma"/>
                <a:cs typeface="Tahoma"/>
              </a:rPr>
              <a:t>bangsa </a:t>
            </a:r>
            <a:r>
              <a:rPr dirty="0" sz="1400">
                <a:latin typeface="Tahoma"/>
                <a:cs typeface="Tahoma"/>
              </a:rPr>
              <a:t>Indonesia </a:t>
            </a:r>
            <a:r>
              <a:rPr dirty="0" sz="1400" spc="5">
                <a:latin typeface="Tahoma"/>
                <a:cs typeface="Tahoma"/>
              </a:rPr>
              <a:t> </a:t>
            </a:r>
            <a:r>
              <a:rPr dirty="0" sz="1400" spc="15">
                <a:latin typeface="Tahoma"/>
                <a:cs typeface="Tahoma"/>
              </a:rPr>
              <a:t>adalah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kedaulatan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25">
                <a:latin typeface="Tahoma"/>
                <a:cs typeface="Tahoma"/>
              </a:rPr>
              <a:t>ada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ditangan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rakyat.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313690" marR="953135">
              <a:lnSpc>
                <a:spcPct val="100000"/>
              </a:lnSpc>
            </a:pPr>
            <a:r>
              <a:rPr dirty="0" sz="1400" spc="10">
                <a:latin typeface="Tahoma"/>
                <a:cs typeface="Tahoma"/>
              </a:rPr>
              <a:t>Pengertian </a:t>
            </a:r>
            <a:r>
              <a:rPr dirty="0" sz="1400">
                <a:latin typeface="Tahoma"/>
                <a:cs typeface="Tahoma"/>
              </a:rPr>
              <a:t>lain </a:t>
            </a:r>
            <a:r>
              <a:rPr dirty="0" sz="1400" spc="-5">
                <a:latin typeface="Tahoma"/>
                <a:cs typeface="Tahoma"/>
              </a:rPr>
              <a:t>dari </a:t>
            </a:r>
            <a:r>
              <a:rPr dirty="0" sz="1400" spc="20">
                <a:latin typeface="Tahoma"/>
                <a:cs typeface="Tahoma"/>
              </a:rPr>
              <a:t>Demokrasi </a:t>
            </a:r>
            <a:r>
              <a:rPr dirty="0" sz="1400">
                <a:latin typeface="Tahoma"/>
                <a:cs typeface="Tahoma"/>
              </a:rPr>
              <a:t>Indonesia </a:t>
            </a:r>
            <a:r>
              <a:rPr dirty="0" sz="1400" spc="-425">
                <a:latin typeface="Tahoma"/>
                <a:cs typeface="Tahoma"/>
              </a:rPr>
              <a:t> </a:t>
            </a:r>
            <a:r>
              <a:rPr dirty="0" sz="1400" spc="15">
                <a:latin typeface="Tahoma"/>
                <a:cs typeface="Tahoma"/>
              </a:rPr>
              <a:t>adalah </a:t>
            </a:r>
            <a:r>
              <a:rPr dirty="0" sz="1400" spc="10">
                <a:latin typeface="Tahoma"/>
                <a:cs typeface="Tahoma"/>
              </a:rPr>
              <a:t>Kerakyatan </a:t>
            </a:r>
            <a:r>
              <a:rPr dirty="0" sz="1400" spc="5">
                <a:latin typeface="Tahoma"/>
                <a:cs typeface="Tahoma"/>
              </a:rPr>
              <a:t>yang </a:t>
            </a:r>
            <a:r>
              <a:rPr dirty="0" sz="1400" spc="-10">
                <a:latin typeface="Tahoma"/>
                <a:cs typeface="Tahoma"/>
              </a:rPr>
              <a:t>dipimpin </a:t>
            </a:r>
            <a:r>
              <a:rPr dirty="0" sz="1400" spc="5">
                <a:latin typeface="Tahoma"/>
                <a:cs typeface="Tahoma"/>
              </a:rPr>
              <a:t>oleh 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hikmat </a:t>
            </a:r>
            <a:r>
              <a:rPr dirty="0" sz="1400" spc="10">
                <a:latin typeface="Tahoma"/>
                <a:cs typeface="Tahoma"/>
              </a:rPr>
              <a:t>kebi-jaksanaan dalam 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permusyawaratan/ </a:t>
            </a:r>
            <a:r>
              <a:rPr dirty="0" sz="1400" spc="-5">
                <a:latin typeface="Tahoma"/>
                <a:cs typeface="Tahoma"/>
              </a:rPr>
              <a:t>perwakilan, </a:t>
            </a:r>
            <a:r>
              <a:rPr dirty="0" sz="1400" spc="5">
                <a:latin typeface="Tahoma"/>
                <a:cs typeface="Tahoma"/>
              </a:rPr>
              <a:t>yang 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 spc="15">
                <a:latin typeface="Tahoma"/>
                <a:cs typeface="Tahoma"/>
              </a:rPr>
              <a:t>berdasarkan Ketuhanan </a:t>
            </a:r>
            <a:r>
              <a:rPr dirty="0" sz="1400" spc="10">
                <a:latin typeface="Tahoma"/>
                <a:cs typeface="Tahoma"/>
              </a:rPr>
              <a:t>Yang </a:t>
            </a:r>
            <a:r>
              <a:rPr dirty="0" sz="1400" spc="40">
                <a:latin typeface="Tahoma"/>
                <a:cs typeface="Tahoma"/>
              </a:rPr>
              <a:t>Maha </a:t>
            </a:r>
            <a:r>
              <a:rPr dirty="0" sz="1400" spc="55">
                <a:latin typeface="Tahoma"/>
                <a:cs typeface="Tahoma"/>
              </a:rPr>
              <a:t>Esa, </a:t>
            </a:r>
            <a:r>
              <a:rPr dirty="0" sz="1400" spc="-425">
                <a:latin typeface="Tahoma"/>
                <a:cs typeface="Tahoma"/>
              </a:rPr>
              <a:t> </a:t>
            </a:r>
            <a:r>
              <a:rPr dirty="0" sz="1400" spc="25">
                <a:latin typeface="Tahoma"/>
                <a:cs typeface="Tahoma"/>
              </a:rPr>
              <a:t>Kemanusiaan </a:t>
            </a:r>
            <a:r>
              <a:rPr dirty="0" sz="1400" spc="5">
                <a:latin typeface="Tahoma"/>
                <a:cs typeface="Tahoma"/>
              </a:rPr>
              <a:t>yang </a:t>
            </a:r>
            <a:r>
              <a:rPr dirty="0" sz="1400" spc="15">
                <a:latin typeface="Tahoma"/>
                <a:cs typeface="Tahoma"/>
              </a:rPr>
              <a:t>Adil </a:t>
            </a:r>
            <a:r>
              <a:rPr dirty="0" sz="1400" spc="10">
                <a:latin typeface="Tahoma"/>
                <a:cs typeface="Tahoma"/>
              </a:rPr>
              <a:t>dan </a:t>
            </a:r>
            <a:r>
              <a:rPr dirty="0" sz="1400" spc="15">
                <a:latin typeface="Tahoma"/>
                <a:cs typeface="Tahoma"/>
              </a:rPr>
              <a:t>Beradab, 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25">
                <a:latin typeface="Tahoma"/>
                <a:cs typeface="Tahoma"/>
              </a:rPr>
              <a:t>Persatuan </a:t>
            </a:r>
            <a:r>
              <a:rPr dirty="0" sz="1400">
                <a:latin typeface="Tahoma"/>
                <a:cs typeface="Tahoma"/>
              </a:rPr>
              <a:t>Indonesia </a:t>
            </a:r>
            <a:r>
              <a:rPr dirty="0" sz="1400" spc="10">
                <a:latin typeface="Tahoma"/>
                <a:cs typeface="Tahoma"/>
              </a:rPr>
              <a:t>dan </a:t>
            </a:r>
            <a:r>
              <a:rPr dirty="0" sz="1400" spc="-15">
                <a:latin typeface="Tahoma"/>
                <a:cs typeface="Tahoma"/>
              </a:rPr>
              <a:t>bertujuan </a:t>
            </a:r>
            <a:r>
              <a:rPr dirty="0" sz="1400" spc="-20">
                <a:latin typeface="Tahoma"/>
                <a:cs typeface="Tahoma"/>
              </a:rPr>
              <a:t>untuk </a:t>
            </a:r>
            <a:r>
              <a:rPr dirty="0" sz="1400" spc="-4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mewujudkan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 spc="25">
                <a:latin typeface="Tahoma"/>
                <a:cs typeface="Tahoma"/>
              </a:rPr>
              <a:t>Keadilan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40">
                <a:latin typeface="Tahoma"/>
                <a:cs typeface="Tahoma"/>
              </a:rPr>
              <a:t>Sosial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bagi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 spc="5">
                <a:latin typeface="Tahoma"/>
                <a:cs typeface="Tahoma"/>
              </a:rPr>
              <a:t>seluruh </a:t>
            </a:r>
            <a:r>
              <a:rPr dirty="0" sz="1400" spc="-425">
                <a:latin typeface="Tahoma"/>
                <a:cs typeface="Tahoma"/>
              </a:rPr>
              <a:t> </a:t>
            </a:r>
            <a:r>
              <a:rPr dirty="0" sz="1400" spc="20">
                <a:latin typeface="Tahoma"/>
                <a:cs typeface="Tahoma"/>
              </a:rPr>
              <a:t>Rakyat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Indonesia.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50670" name="object 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39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700" vert="horz" wrap="square">
            <a:spAutoFit/>
          </a:bodyPr>
          <a:p>
            <a:pPr marL="8255">
              <a:lnSpc>
                <a:spcPct val="100000"/>
              </a:lnSpc>
              <a:spcBef>
                <a:spcPts val="100"/>
              </a:spcBef>
            </a:pPr>
            <a:r>
              <a:rPr dirty="0" spc="-75">
                <a:solidFill>
                  <a:srgbClr val="1F497C"/>
                </a:solidFill>
              </a:rPr>
              <a:t>I</a:t>
            </a:r>
            <a:r>
              <a:rPr dirty="0" spc="-45"/>
              <a:t>S</a:t>
            </a:r>
            <a:r>
              <a:rPr dirty="0" spc="-45"/>
              <a:t>T</a:t>
            </a:r>
            <a:r>
              <a:rPr dirty="0" spc="-85"/>
              <a:t>I</a:t>
            </a:r>
            <a:r>
              <a:rPr dirty="0" spc="-155"/>
              <a:t>L</a:t>
            </a:r>
            <a:r>
              <a:rPr dirty="0" spc="75"/>
              <a:t>A</a:t>
            </a:r>
            <a:r>
              <a:rPr dirty="0" spc="-229"/>
              <a:t>H</a:t>
            </a:r>
          </a:p>
        </p:txBody>
      </p:sp>
      <p:grpSp>
        <p:nvGrpSpPr>
          <p:cNvPr id="60" name="object 3"/>
          <p:cNvGrpSpPr/>
          <p:nvPr/>
        </p:nvGrpSpPr>
        <p:grpSpPr>
          <a:xfrm>
            <a:off x="1639823" y="2394203"/>
            <a:ext cx="1996439" cy="1022985"/>
            <a:chOff x="1639823" y="2394203"/>
            <a:chExt cx="1996439" cy="1022985"/>
          </a:xfrm>
        </p:grpSpPr>
        <p:sp>
          <p:nvSpPr>
            <p:cNvPr id="1048599" name="object 4"/>
            <p:cNvSpPr/>
            <p:nvPr/>
          </p:nvSpPr>
          <p:spPr>
            <a:xfrm>
              <a:off x="1645919" y="2409443"/>
              <a:ext cx="1981200" cy="990600"/>
            </a:xfrm>
            <a:custGeom>
              <a:avLst/>
              <a:ahLst/>
              <a:rect l="l" t="t" r="r" b="b"/>
              <a:pathLst>
                <a:path w="1981200" h="990600">
                  <a:moveTo>
                    <a:pt x="1485899" y="0"/>
                  </a:moveTo>
                  <a:lnTo>
                    <a:pt x="1485899" y="248411"/>
                  </a:lnTo>
                  <a:lnTo>
                    <a:pt x="0" y="248411"/>
                  </a:lnTo>
                  <a:lnTo>
                    <a:pt x="0" y="743711"/>
                  </a:lnTo>
                  <a:lnTo>
                    <a:pt x="1485899" y="743711"/>
                  </a:lnTo>
                  <a:lnTo>
                    <a:pt x="1485899" y="990599"/>
                  </a:lnTo>
                  <a:lnTo>
                    <a:pt x="1981199" y="495299"/>
                  </a:lnTo>
                  <a:lnTo>
                    <a:pt x="1485899" y="0"/>
                  </a:lnTo>
                  <a:close/>
                </a:path>
              </a:pathLst>
            </a:custGeom>
            <a:solidFill>
              <a:srgbClr val="C3D69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0" name="object 5"/>
            <p:cNvSpPr/>
            <p:nvPr/>
          </p:nvSpPr>
          <p:spPr>
            <a:xfrm>
              <a:off x="1639823" y="2394203"/>
              <a:ext cx="1996439" cy="1022985"/>
            </a:xfrm>
            <a:custGeom>
              <a:avLst/>
              <a:ahLst/>
              <a:rect l="l" t="t" r="r" b="b"/>
              <a:pathLst>
                <a:path w="1996439" h="1022985">
                  <a:moveTo>
                    <a:pt x="1485899" y="758951"/>
                  </a:moveTo>
                  <a:lnTo>
                    <a:pt x="1485899" y="1022603"/>
                  </a:lnTo>
                  <a:lnTo>
                    <a:pt x="1502614" y="1005839"/>
                  </a:lnTo>
                  <a:lnTo>
                    <a:pt x="1499615" y="1005839"/>
                  </a:lnTo>
                  <a:lnTo>
                    <a:pt x="1488947" y="1002791"/>
                  </a:lnTo>
                  <a:lnTo>
                    <a:pt x="1499615" y="992123"/>
                  </a:lnTo>
                  <a:lnTo>
                    <a:pt x="1499615" y="765047"/>
                  </a:lnTo>
                  <a:lnTo>
                    <a:pt x="1491995" y="765047"/>
                  </a:lnTo>
                  <a:lnTo>
                    <a:pt x="1485899" y="758951"/>
                  </a:lnTo>
                  <a:close/>
                </a:path>
                <a:path w="1996439" h="1022985">
                  <a:moveTo>
                    <a:pt x="1499615" y="992123"/>
                  </a:moveTo>
                  <a:lnTo>
                    <a:pt x="1488947" y="1002791"/>
                  </a:lnTo>
                  <a:lnTo>
                    <a:pt x="1499615" y="1005839"/>
                  </a:lnTo>
                  <a:lnTo>
                    <a:pt x="1499615" y="992123"/>
                  </a:lnTo>
                  <a:close/>
                </a:path>
                <a:path w="1996439" h="1022985">
                  <a:moveTo>
                    <a:pt x="1980437" y="511301"/>
                  </a:moveTo>
                  <a:lnTo>
                    <a:pt x="1499615" y="992123"/>
                  </a:lnTo>
                  <a:lnTo>
                    <a:pt x="1499615" y="1005839"/>
                  </a:lnTo>
                  <a:lnTo>
                    <a:pt x="1502614" y="1005839"/>
                  </a:lnTo>
                  <a:lnTo>
                    <a:pt x="1991881" y="515111"/>
                  </a:lnTo>
                  <a:lnTo>
                    <a:pt x="1984247" y="515111"/>
                  </a:lnTo>
                  <a:lnTo>
                    <a:pt x="1980437" y="511301"/>
                  </a:lnTo>
                  <a:close/>
                </a:path>
                <a:path w="1996439" h="1022985">
                  <a:moveTo>
                    <a:pt x="1485899" y="257555"/>
                  </a:moveTo>
                  <a:lnTo>
                    <a:pt x="0" y="257555"/>
                  </a:lnTo>
                  <a:lnTo>
                    <a:pt x="0" y="765047"/>
                  </a:lnTo>
                  <a:lnTo>
                    <a:pt x="1485899" y="765047"/>
                  </a:lnTo>
                  <a:lnTo>
                    <a:pt x="1485899" y="758951"/>
                  </a:lnTo>
                  <a:lnTo>
                    <a:pt x="13715" y="758951"/>
                  </a:lnTo>
                  <a:lnTo>
                    <a:pt x="6095" y="752855"/>
                  </a:lnTo>
                  <a:lnTo>
                    <a:pt x="13715" y="752855"/>
                  </a:lnTo>
                  <a:lnTo>
                    <a:pt x="13715" y="269747"/>
                  </a:lnTo>
                  <a:lnTo>
                    <a:pt x="6095" y="269747"/>
                  </a:lnTo>
                  <a:lnTo>
                    <a:pt x="13715" y="263651"/>
                  </a:lnTo>
                  <a:lnTo>
                    <a:pt x="1485899" y="263651"/>
                  </a:lnTo>
                  <a:lnTo>
                    <a:pt x="1485899" y="257555"/>
                  </a:lnTo>
                  <a:close/>
                </a:path>
                <a:path w="1996439" h="1022985">
                  <a:moveTo>
                    <a:pt x="1499615" y="752855"/>
                  </a:moveTo>
                  <a:lnTo>
                    <a:pt x="13715" y="752855"/>
                  </a:lnTo>
                  <a:lnTo>
                    <a:pt x="13715" y="758951"/>
                  </a:lnTo>
                  <a:lnTo>
                    <a:pt x="1485899" y="758951"/>
                  </a:lnTo>
                  <a:lnTo>
                    <a:pt x="1491995" y="765047"/>
                  </a:lnTo>
                  <a:lnTo>
                    <a:pt x="1499615" y="765047"/>
                  </a:lnTo>
                  <a:lnTo>
                    <a:pt x="1499615" y="752855"/>
                  </a:lnTo>
                  <a:close/>
                </a:path>
                <a:path w="1996439" h="1022985">
                  <a:moveTo>
                    <a:pt x="13715" y="752855"/>
                  </a:moveTo>
                  <a:lnTo>
                    <a:pt x="6095" y="752855"/>
                  </a:lnTo>
                  <a:lnTo>
                    <a:pt x="13715" y="758951"/>
                  </a:lnTo>
                  <a:lnTo>
                    <a:pt x="13715" y="752855"/>
                  </a:lnTo>
                  <a:close/>
                </a:path>
                <a:path w="1996439" h="1022985">
                  <a:moveTo>
                    <a:pt x="1984247" y="507491"/>
                  </a:moveTo>
                  <a:lnTo>
                    <a:pt x="1980437" y="511301"/>
                  </a:lnTo>
                  <a:lnTo>
                    <a:pt x="1984247" y="515111"/>
                  </a:lnTo>
                  <a:lnTo>
                    <a:pt x="1984247" y="507491"/>
                  </a:lnTo>
                  <a:close/>
                </a:path>
                <a:path w="1996439" h="1022985">
                  <a:moveTo>
                    <a:pt x="1993391" y="507491"/>
                  </a:moveTo>
                  <a:lnTo>
                    <a:pt x="1984247" y="507491"/>
                  </a:lnTo>
                  <a:lnTo>
                    <a:pt x="1984247" y="515111"/>
                  </a:lnTo>
                  <a:lnTo>
                    <a:pt x="1991881" y="515111"/>
                  </a:lnTo>
                  <a:lnTo>
                    <a:pt x="1996439" y="510539"/>
                  </a:lnTo>
                  <a:lnTo>
                    <a:pt x="1993391" y="507491"/>
                  </a:lnTo>
                  <a:close/>
                </a:path>
                <a:path w="1996439" h="1022985">
                  <a:moveTo>
                    <a:pt x="1501139" y="15239"/>
                  </a:moveTo>
                  <a:lnTo>
                    <a:pt x="1499615" y="15239"/>
                  </a:lnTo>
                  <a:lnTo>
                    <a:pt x="1499615" y="30479"/>
                  </a:lnTo>
                  <a:lnTo>
                    <a:pt x="1980437" y="511301"/>
                  </a:lnTo>
                  <a:lnTo>
                    <a:pt x="1984247" y="507491"/>
                  </a:lnTo>
                  <a:lnTo>
                    <a:pt x="1993391" y="507491"/>
                  </a:lnTo>
                  <a:lnTo>
                    <a:pt x="1501139" y="15239"/>
                  </a:lnTo>
                  <a:close/>
                </a:path>
                <a:path w="1996439" h="1022985">
                  <a:moveTo>
                    <a:pt x="13715" y="263651"/>
                  </a:moveTo>
                  <a:lnTo>
                    <a:pt x="6095" y="269747"/>
                  </a:lnTo>
                  <a:lnTo>
                    <a:pt x="13715" y="269747"/>
                  </a:lnTo>
                  <a:lnTo>
                    <a:pt x="13715" y="263651"/>
                  </a:lnTo>
                  <a:close/>
                </a:path>
                <a:path w="1996439" h="1022985">
                  <a:moveTo>
                    <a:pt x="1499615" y="257555"/>
                  </a:moveTo>
                  <a:lnTo>
                    <a:pt x="1491995" y="257555"/>
                  </a:lnTo>
                  <a:lnTo>
                    <a:pt x="1485899" y="263651"/>
                  </a:lnTo>
                  <a:lnTo>
                    <a:pt x="13715" y="263651"/>
                  </a:lnTo>
                  <a:lnTo>
                    <a:pt x="13715" y="269747"/>
                  </a:lnTo>
                  <a:lnTo>
                    <a:pt x="1499615" y="269747"/>
                  </a:lnTo>
                  <a:lnTo>
                    <a:pt x="1499615" y="257555"/>
                  </a:lnTo>
                  <a:close/>
                </a:path>
                <a:path w="1996439" h="1022985">
                  <a:moveTo>
                    <a:pt x="1485899" y="0"/>
                  </a:moveTo>
                  <a:lnTo>
                    <a:pt x="1485899" y="263651"/>
                  </a:lnTo>
                  <a:lnTo>
                    <a:pt x="1491995" y="257555"/>
                  </a:lnTo>
                  <a:lnTo>
                    <a:pt x="1499615" y="257555"/>
                  </a:lnTo>
                  <a:lnTo>
                    <a:pt x="1499615" y="30479"/>
                  </a:lnTo>
                  <a:lnTo>
                    <a:pt x="1488947" y="19811"/>
                  </a:lnTo>
                  <a:lnTo>
                    <a:pt x="1499615" y="15239"/>
                  </a:lnTo>
                  <a:lnTo>
                    <a:pt x="1501139" y="15239"/>
                  </a:lnTo>
                  <a:lnTo>
                    <a:pt x="1485899" y="0"/>
                  </a:lnTo>
                  <a:close/>
                </a:path>
                <a:path w="1996439" h="1022985">
                  <a:moveTo>
                    <a:pt x="1499615" y="15239"/>
                  </a:moveTo>
                  <a:lnTo>
                    <a:pt x="1488947" y="19811"/>
                  </a:lnTo>
                  <a:lnTo>
                    <a:pt x="1499615" y="30479"/>
                  </a:lnTo>
                  <a:lnTo>
                    <a:pt x="1499615" y="15239"/>
                  </a:lnTo>
                  <a:close/>
                </a:path>
              </a:pathLst>
            </a:custGeom>
            <a:solidFill>
              <a:srgbClr val="215967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01" name="object 6"/>
          <p:cNvSpPr txBox="1"/>
          <p:nvPr/>
        </p:nvSpPr>
        <p:spPr>
          <a:xfrm>
            <a:off x="1761928" y="2699999"/>
            <a:ext cx="1518285" cy="68973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521334" marL="520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0000"/>
                </a:solidFill>
                <a:latin typeface="Constantia"/>
                <a:cs typeface="Constantia"/>
              </a:rPr>
              <a:t>Pendidikan</a:t>
            </a:r>
            <a:r>
              <a:rPr dirty="0" sz="1200" spc="-6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Constantia"/>
                <a:cs typeface="Constantia"/>
              </a:rPr>
              <a:t>Kewargaan </a:t>
            </a:r>
            <a:r>
              <a:rPr dirty="0" sz="1200" spc="-28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FF0000"/>
                </a:solidFill>
                <a:latin typeface="Constantia"/>
                <a:cs typeface="Constantia"/>
              </a:rPr>
              <a:t>Negara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61" name="object 7"/>
          <p:cNvGrpSpPr/>
          <p:nvPr/>
        </p:nvGrpSpPr>
        <p:grpSpPr>
          <a:xfrm>
            <a:off x="3887723" y="2479547"/>
            <a:ext cx="2179320" cy="890269"/>
            <a:chOff x="3887723" y="2479547"/>
            <a:chExt cx="2179320" cy="890269"/>
          </a:xfrm>
        </p:grpSpPr>
        <p:sp>
          <p:nvSpPr>
            <p:cNvPr id="1048602" name="object 8"/>
            <p:cNvSpPr/>
            <p:nvPr/>
          </p:nvSpPr>
          <p:spPr>
            <a:xfrm>
              <a:off x="3893819" y="2485643"/>
              <a:ext cx="2171700" cy="876300"/>
            </a:xfrm>
            <a:custGeom>
              <a:avLst/>
              <a:ahLst/>
              <a:rect l="l" t="t" r="r" b="b"/>
              <a:pathLst>
                <a:path w="2171700" h="876300">
                  <a:moveTo>
                    <a:pt x="438911" y="0"/>
                  </a:moveTo>
                  <a:lnTo>
                    <a:pt x="0" y="438911"/>
                  </a:lnTo>
                  <a:lnTo>
                    <a:pt x="438911" y="876299"/>
                  </a:lnTo>
                  <a:lnTo>
                    <a:pt x="438911" y="658367"/>
                  </a:lnTo>
                  <a:lnTo>
                    <a:pt x="2171699" y="658367"/>
                  </a:lnTo>
                  <a:lnTo>
                    <a:pt x="2171699" y="219455"/>
                  </a:lnTo>
                  <a:lnTo>
                    <a:pt x="438911" y="219455"/>
                  </a:lnTo>
                  <a:lnTo>
                    <a:pt x="438911" y="0"/>
                  </a:lnTo>
                  <a:close/>
                </a:path>
              </a:pathLst>
            </a:custGeom>
            <a:solidFill>
              <a:srgbClr val="C3D69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3" name="object 9"/>
            <p:cNvSpPr/>
            <p:nvPr/>
          </p:nvSpPr>
          <p:spPr>
            <a:xfrm>
              <a:off x="3887723" y="2479547"/>
              <a:ext cx="2179320" cy="890269"/>
            </a:xfrm>
            <a:custGeom>
              <a:avLst/>
              <a:ahLst/>
              <a:rect l="l" t="t" r="r" b="b"/>
              <a:pathLst>
                <a:path w="2179320" h="890270">
                  <a:moveTo>
                    <a:pt x="445007" y="0"/>
                  </a:moveTo>
                  <a:lnTo>
                    <a:pt x="441959" y="0"/>
                  </a:lnTo>
                  <a:lnTo>
                    <a:pt x="440435" y="3048"/>
                  </a:lnTo>
                  <a:lnTo>
                    <a:pt x="0" y="443483"/>
                  </a:lnTo>
                  <a:lnTo>
                    <a:pt x="0" y="446531"/>
                  </a:lnTo>
                  <a:lnTo>
                    <a:pt x="440435" y="886967"/>
                  </a:lnTo>
                  <a:lnTo>
                    <a:pt x="441959" y="890015"/>
                  </a:lnTo>
                  <a:lnTo>
                    <a:pt x="445007" y="890015"/>
                  </a:lnTo>
                  <a:lnTo>
                    <a:pt x="448055" y="888491"/>
                  </a:lnTo>
                  <a:lnTo>
                    <a:pt x="449579" y="888491"/>
                  </a:lnTo>
                  <a:lnTo>
                    <a:pt x="451103" y="885443"/>
                  </a:lnTo>
                  <a:lnTo>
                    <a:pt x="451103" y="882395"/>
                  </a:lnTo>
                  <a:lnTo>
                    <a:pt x="438911" y="882395"/>
                  </a:lnTo>
                  <a:lnTo>
                    <a:pt x="438911" y="868679"/>
                  </a:lnTo>
                  <a:lnTo>
                    <a:pt x="19812" y="449579"/>
                  </a:lnTo>
                  <a:lnTo>
                    <a:pt x="10667" y="449579"/>
                  </a:lnTo>
                  <a:lnTo>
                    <a:pt x="10667" y="440435"/>
                  </a:lnTo>
                  <a:lnTo>
                    <a:pt x="19812" y="440435"/>
                  </a:lnTo>
                  <a:lnTo>
                    <a:pt x="438911" y="21336"/>
                  </a:lnTo>
                  <a:lnTo>
                    <a:pt x="438911" y="6096"/>
                  </a:lnTo>
                  <a:lnTo>
                    <a:pt x="451103" y="6096"/>
                  </a:lnTo>
                  <a:lnTo>
                    <a:pt x="451103" y="4572"/>
                  </a:lnTo>
                  <a:lnTo>
                    <a:pt x="449579" y="1524"/>
                  </a:lnTo>
                  <a:lnTo>
                    <a:pt x="448055" y="1524"/>
                  </a:lnTo>
                  <a:lnTo>
                    <a:pt x="445007" y="0"/>
                  </a:lnTo>
                  <a:close/>
                </a:path>
                <a:path w="2179320" h="890270">
                  <a:moveTo>
                    <a:pt x="438911" y="868679"/>
                  </a:moveTo>
                  <a:lnTo>
                    <a:pt x="438911" y="882395"/>
                  </a:lnTo>
                  <a:lnTo>
                    <a:pt x="449579" y="879347"/>
                  </a:lnTo>
                  <a:lnTo>
                    <a:pt x="438911" y="868679"/>
                  </a:lnTo>
                  <a:close/>
                </a:path>
                <a:path w="2179320" h="890270">
                  <a:moveTo>
                    <a:pt x="2171699" y="658367"/>
                  </a:moveTo>
                  <a:lnTo>
                    <a:pt x="441959" y="658367"/>
                  </a:lnTo>
                  <a:lnTo>
                    <a:pt x="438911" y="659891"/>
                  </a:lnTo>
                  <a:lnTo>
                    <a:pt x="438911" y="868679"/>
                  </a:lnTo>
                  <a:lnTo>
                    <a:pt x="449579" y="879347"/>
                  </a:lnTo>
                  <a:lnTo>
                    <a:pt x="438911" y="882395"/>
                  </a:lnTo>
                  <a:lnTo>
                    <a:pt x="451103" y="882395"/>
                  </a:lnTo>
                  <a:lnTo>
                    <a:pt x="451103" y="670559"/>
                  </a:lnTo>
                  <a:lnTo>
                    <a:pt x="445007" y="670559"/>
                  </a:lnTo>
                  <a:lnTo>
                    <a:pt x="451103" y="664463"/>
                  </a:lnTo>
                  <a:lnTo>
                    <a:pt x="2171699" y="664463"/>
                  </a:lnTo>
                  <a:lnTo>
                    <a:pt x="2171699" y="658367"/>
                  </a:lnTo>
                  <a:close/>
                </a:path>
                <a:path w="2179320" h="890270">
                  <a:moveTo>
                    <a:pt x="451103" y="664463"/>
                  </a:moveTo>
                  <a:lnTo>
                    <a:pt x="445007" y="670559"/>
                  </a:lnTo>
                  <a:lnTo>
                    <a:pt x="451103" y="670559"/>
                  </a:lnTo>
                  <a:lnTo>
                    <a:pt x="451103" y="664463"/>
                  </a:lnTo>
                  <a:close/>
                </a:path>
                <a:path w="2179320" h="890270">
                  <a:moveTo>
                    <a:pt x="2179319" y="658367"/>
                  </a:moveTo>
                  <a:lnTo>
                    <a:pt x="2177795" y="658367"/>
                  </a:lnTo>
                  <a:lnTo>
                    <a:pt x="2171699" y="664463"/>
                  </a:lnTo>
                  <a:lnTo>
                    <a:pt x="451103" y="664463"/>
                  </a:lnTo>
                  <a:lnTo>
                    <a:pt x="451103" y="670559"/>
                  </a:lnTo>
                  <a:lnTo>
                    <a:pt x="2179319" y="670559"/>
                  </a:lnTo>
                  <a:lnTo>
                    <a:pt x="2179319" y="658367"/>
                  </a:lnTo>
                  <a:close/>
                </a:path>
                <a:path w="2179320" h="890270">
                  <a:moveTo>
                    <a:pt x="2171699" y="225551"/>
                  </a:moveTo>
                  <a:lnTo>
                    <a:pt x="2171699" y="664463"/>
                  </a:lnTo>
                  <a:lnTo>
                    <a:pt x="2177795" y="658367"/>
                  </a:lnTo>
                  <a:lnTo>
                    <a:pt x="2179319" y="658367"/>
                  </a:lnTo>
                  <a:lnTo>
                    <a:pt x="2179319" y="231647"/>
                  </a:lnTo>
                  <a:lnTo>
                    <a:pt x="2177795" y="231647"/>
                  </a:lnTo>
                  <a:lnTo>
                    <a:pt x="2171699" y="225551"/>
                  </a:lnTo>
                  <a:close/>
                </a:path>
                <a:path w="2179320" h="890270">
                  <a:moveTo>
                    <a:pt x="10667" y="440435"/>
                  </a:moveTo>
                  <a:lnTo>
                    <a:pt x="10667" y="449579"/>
                  </a:lnTo>
                  <a:lnTo>
                    <a:pt x="15239" y="445007"/>
                  </a:lnTo>
                  <a:lnTo>
                    <a:pt x="10667" y="440435"/>
                  </a:lnTo>
                  <a:close/>
                </a:path>
                <a:path w="2179320" h="890270">
                  <a:moveTo>
                    <a:pt x="15239" y="445007"/>
                  </a:moveTo>
                  <a:lnTo>
                    <a:pt x="10667" y="449579"/>
                  </a:lnTo>
                  <a:lnTo>
                    <a:pt x="19812" y="449579"/>
                  </a:lnTo>
                  <a:lnTo>
                    <a:pt x="15239" y="445007"/>
                  </a:lnTo>
                  <a:close/>
                </a:path>
                <a:path w="2179320" h="890270">
                  <a:moveTo>
                    <a:pt x="19812" y="440435"/>
                  </a:moveTo>
                  <a:lnTo>
                    <a:pt x="10667" y="440435"/>
                  </a:lnTo>
                  <a:lnTo>
                    <a:pt x="15239" y="445007"/>
                  </a:lnTo>
                  <a:lnTo>
                    <a:pt x="19812" y="440435"/>
                  </a:lnTo>
                  <a:close/>
                </a:path>
                <a:path w="2179320" h="890270">
                  <a:moveTo>
                    <a:pt x="451103" y="6096"/>
                  </a:moveTo>
                  <a:lnTo>
                    <a:pt x="438911" y="6096"/>
                  </a:lnTo>
                  <a:lnTo>
                    <a:pt x="449579" y="10668"/>
                  </a:lnTo>
                  <a:lnTo>
                    <a:pt x="438911" y="21336"/>
                  </a:lnTo>
                  <a:lnTo>
                    <a:pt x="438911" y="230123"/>
                  </a:lnTo>
                  <a:lnTo>
                    <a:pt x="441959" y="231647"/>
                  </a:lnTo>
                  <a:lnTo>
                    <a:pt x="2171699" y="231647"/>
                  </a:lnTo>
                  <a:lnTo>
                    <a:pt x="2171699" y="225551"/>
                  </a:lnTo>
                  <a:lnTo>
                    <a:pt x="451103" y="225551"/>
                  </a:lnTo>
                  <a:lnTo>
                    <a:pt x="445007" y="219455"/>
                  </a:lnTo>
                  <a:lnTo>
                    <a:pt x="451103" y="219455"/>
                  </a:lnTo>
                  <a:lnTo>
                    <a:pt x="451103" y="6096"/>
                  </a:lnTo>
                  <a:close/>
                </a:path>
                <a:path w="2179320" h="890270">
                  <a:moveTo>
                    <a:pt x="2179319" y="219455"/>
                  </a:moveTo>
                  <a:lnTo>
                    <a:pt x="451103" y="219455"/>
                  </a:lnTo>
                  <a:lnTo>
                    <a:pt x="451103" y="225551"/>
                  </a:lnTo>
                  <a:lnTo>
                    <a:pt x="2171699" y="225551"/>
                  </a:lnTo>
                  <a:lnTo>
                    <a:pt x="2177795" y="231647"/>
                  </a:lnTo>
                  <a:lnTo>
                    <a:pt x="2179319" y="231647"/>
                  </a:lnTo>
                  <a:lnTo>
                    <a:pt x="2179319" y="219455"/>
                  </a:lnTo>
                  <a:close/>
                </a:path>
                <a:path w="2179320" h="890270">
                  <a:moveTo>
                    <a:pt x="451103" y="219455"/>
                  </a:moveTo>
                  <a:lnTo>
                    <a:pt x="445007" y="219455"/>
                  </a:lnTo>
                  <a:lnTo>
                    <a:pt x="451103" y="225551"/>
                  </a:lnTo>
                  <a:lnTo>
                    <a:pt x="451103" y="219455"/>
                  </a:lnTo>
                  <a:close/>
                </a:path>
                <a:path w="2179320" h="890270">
                  <a:moveTo>
                    <a:pt x="438911" y="6096"/>
                  </a:moveTo>
                  <a:lnTo>
                    <a:pt x="438911" y="21336"/>
                  </a:lnTo>
                  <a:lnTo>
                    <a:pt x="449579" y="10668"/>
                  </a:lnTo>
                  <a:lnTo>
                    <a:pt x="438911" y="609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04" name="object 10"/>
          <p:cNvSpPr txBox="1"/>
          <p:nvPr/>
        </p:nvSpPr>
        <p:spPr>
          <a:xfrm>
            <a:off x="4494063" y="2719049"/>
            <a:ext cx="1205230" cy="71907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22352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0000"/>
                </a:solidFill>
                <a:latin typeface="Constantia"/>
                <a:cs typeface="Constantia"/>
              </a:rPr>
              <a:t>Pendidikan </a:t>
            </a:r>
            <a:r>
              <a:rPr dirty="0" sz="1200" spc="-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200" spc="-25">
                <a:solidFill>
                  <a:srgbClr val="FF0000"/>
                </a:solidFill>
                <a:latin typeface="Constantia"/>
                <a:cs typeface="Constantia"/>
              </a:rPr>
              <a:t>K</a:t>
            </a:r>
            <a:r>
              <a:rPr dirty="0" sz="120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dirty="0" sz="1200" spc="-15">
                <a:solidFill>
                  <a:srgbClr val="FF0000"/>
                </a:solidFill>
                <a:latin typeface="Constantia"/>
                <a:cs typeface="Constantia"/>
              </a:rPr>
              <a:t>w</a:t>
            </a:r>
            <a:r>
              <a:rPr dirty="0" sz="1200" spc="-5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dirty="0" sz="1200" spc="-2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dirty="0" sz="1200">
                <a:solidFill>
                  <a:srgbClr val="FF0000"/>
                </a:solidFill>
                <a:latin typeface="Constantia"/>
                <a:cs typeface="Constantia"/>
              </a:rPr>
              <a:t>g</a:t>
            </a:r>
            <a:r>
              <a:rPr dirty="0" sz="1200" spc="-5">
                <a:solidFill>
                  <a:srgbClr val="FF0000"/>
                </a:solidFill>
                <a:latin typeface="Constantia"/>
                <a:cs typeface="Constantia"/>
              </a:rPr>
              <a:t>an</a:t>
            </a:r>
            <a:r>
              <a:rPr dirty="0" sz="1200">
                <a:solidFill>
                  <a:srgbClr val="FF0000"/>
                </a:solidFill>
                <a:latin typeface="Constantia"/>
                <a:cs typeface="Constantia"/>
              </a:rPr>
              <a:t>eg</a:t>
            </a:r>
            <a:r>
              <a:rPr dirty="0" sz="1200" spc="-5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dirty="0" sz="1200" spc="-3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dirty="0" sz="1200" spc="-5">
                <a:solidFill>
                  <a:srgbClr val="FF0000"/>
                </a:solidFill>
                <a:latin typeface="Constantia"/>
                <a:cs typeface="Constantia"/>
              </a:rPr>
              <a:t>aa</a:t>
            </a:r>
            <a:r>
              <a:rPr dirty="0" sz="1200" spc="5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dirty="0" sz="90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900">
              <a:latin typeface="Constantia"/>
              <a:cs typeface="Constantia"/>
            </a:endParaRPr>
          </a:p>
        </p:txBody>
      </p:sp>
      <p:sp>
        <p:nvSpPr>
          <p:cNvPr id="1048605" name="object 11"/>
          <p:cNvSpPr/>
          <p:nvPr/>
        </p:nvSpPr>
        <p:spPr>
          <a:xfrm>
            <a:off x="1493519" y="1304543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grpSp>
        <p:nvGrpSpPr>
          <p:cNvPr id="62" name="object 12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155" name="object 1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156" name="object 1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5955791"/>
              <a:ext cx="4573523" cy="521207"/>
            </a:xfrm>
            <a:prstGeom prst="rect"/>
          </p:spPr>
        </p:pic>
        <p:sp>
          <p:nvSpPr>
            <p:cNvPr id="1048606" name="object 15"/>
            <p:cNvSpPr/>
            <p:nvPr/>
          </p:nvSpPr>
          <p:spPr>
            <a:xfrm>
              <a:off x="1950719" y="6146291"/>
              <a:ext cx="2133600" cy="533400"/>
            </a:xfrm>
            <a:custGeom>
              <a:avLst/>
              <a:ahLst/>
              <a:rect l="l" t="t" r="r" b="b"/>
              <a:pathLst>
                <a:path w="2133600" h="533400">
                  <a:moveTo>
                    <a:pt x="1066799" y="0"/>
                  </a:moveTo>
                  <a:lnTo>
                    <a:pt x="993865" y="620"/>
                  </a:lnTo>
                  <a:lnTo>
                    <a:pt x="922233" y="2453"/>
                  </a:lnTo>
                  <a:lnTo>
                    <a:pt x="852064" y="5459"/>
                  </a:lnTo>
                  <a:lnTo>
                    <a:pt x="783519" y="9595"/>
                  </a:lnTo>
                  <a:lnTo>
                    <a:pt x="716757" y="14822"/>
                  </a:lnTo>
                  <a:lnTo>
                    <a:pt x="651938" y="21097"/>
                  </a:lnTo>
                  <a:lnTo>
                    <a:pt x="589223" y="28381"/>
                  </a:lnTo>
                  <a:lnTo>
                    <a:pt x="528771" y="36632"/>
                  </a:lnTo>
                  <a:lnTo>
                    <a:pt x="470743" y="45809"/>
                  </a:lnTo>
                  <a:lnTo>
                    <a:pt x="415298" y="55871"/>
                  </a:lnTo>
                  <a:lnTo>
                    <a:pt x="362597" y="66777"/>
                  </a:lnTo>
                  <a:lnTo>
                    <a:pt x="312800" y="78486"/>
                  </a:lnTo>
                  <a:lnTo>
                    <a:pt x="266067" y="90956"/>
                  </a:lnTo>
                  <a:lnTo>
                    <a:pt x="222558" y="104148"/>
                  </a:lnTo>
                  <a:lnTo>
                    <a:pt x="182433" y="118020"/>
                  </a:lnTo>
                  <a:lnTo>
                    <a:pt x="145852" y="132531"/>
                  </a:lnTo>
                  <a:lnTo>
                    <a:pt x="83962" y="163306"/>
                  </a:lnTo>
                  <a:lnTo>
                    <a:pt x="38170" y="196144"/>
                  </a:lnTo>
                  <a:lnTo>
                    <a:pt x="9756" y="230718"/>
                  </a:lnTo>
                  <a:lnTo>
                    <a:pt x="0" y="266700"/>
                  </a:lnTo>
                  <a:lnTo>
                    <a:pt x="2465" y="285021"/>
                  </a:lnTo>
                  <a:lnTo>
                    <a:pt x="21711" y="320602"/>
                  </a:lnTo>
                  <a:lnTo>
                    <a:pt x="58974" y="354509"/>
                  </a:lnTo>
                  <a:lnTo>
                    <a:pt x="112975" y="386428"/>
                  </a:lnTo>
                  <a:lnTo>
                    <a:pt x="182433" y="416049"/>
                  </a:lnTo>
                  <a:lnTo>
                    <a:pt x="222558" y="429899"/>
                  </a:lnTo>
                  <a:lnTo>
                    <a:pt x="266067" y="443057"/>
                  </a:lnTo>
                  <a:lnTo>
                    <a:pt x="312800" y="455485"/>
                  </a:lnTo>
                  <a:lnTo>
                    <a:pt x="362597" y="467143"/>
                  </a:lnTo>
                  <a:lnTo>
                    <a:pt x="415298" y="477991"/>
                  </a:lnTo>
                  <a:lnTo>
                    <a:pt x="470743" y="487992"/>
                  </a:lnTo>
                  <a:lnTo>
                    <a:pt x="528771" y="497106"/>
                  </a:lnTo>
                  <a:lnTo>
                    <a:pt x="589223" y="505293"/>
                  </a:lnTo>
                  <a:lnTo>
                    <a:pt x="651938" y="512516"/>
                  </a:lnTo>
                  <a:lnTo>
                    <a:pt x="716757" y="518734"/>
                  </a:lnTo>
                  <a:lnTo>
                    <a:pt x="783519" y="523910"/>
                  </a:lnTo>
                  <a:lnTo>
                    <a:pt x="852064" y="528003"/>
                  </a:lnTo>
                  <a:lnTo>
                    <a:pt x="922233" y="530975"/>
                  </a:lnTo>
                  <a:lnTo>
                    <a:pt x="993865" y="532787"/>
                  </a:lnTo>
                  <a:lnTo>
                    <a:pt x="1066799" y="533399"/>
                  </a:lnTo>
                  <a:lnTo>
                    <a:pt x="1139909" y="532787"/>
                  </a:lnTo>
                  <a:lnTo>
                    <a:pt x="1211686" y="530975"/>
                  </a:lnTo>
                  <a:lnTo>
                    <a:pt x="1281972" y="528003"/>
                  </a:lnTo>
                  <a:lnTo>
                    <a:pt x="1350609" y="523910"/>
                  </a:lnTo>
                  <a:lnTo>
                    <a:pt x="1417439" y="518734"/>
                  </a:lnTo>
                  <a:lnTo>
                    <a:pt x="1482304" y="512516"/>
                  </a:lnTo>
                  <a:lnTo>
                    <a:pt x="1545045" y="505293"/>
                  </a:lnTo>
                  <a:lnTo>
                    <a:pt x="1605505" y="497106"/>
                  </a:lnTo>
                  <a:lnTo>
                    <a:pt x="1663526" y="487992"/>
                  </a:lnTo>
                  <a:lnTo>
                    <a:pt x="1718949" y="477991"/>
                  </a:lnTo>
                  <a:lnTo>
                    <a:pt x="1771616" y="467143"/>
                  </a:lnTo>
                  <a:lnTo>
                    <a:pt x="1821370" y="455485"/>
                  </a:lnTo>
                  <a:lnTo>
                    <a:pt x="1868052" y="443057"/>
                  </a:lnTo>
                  <a:lnTo>
                    <a:pt x="1911504" y="429899"/>
                  </a:lnTo>
                  <a:lnTo>
                    <a:pt x="1951568" y="416049"/>
                  </a:lnTo>
                  <a:lnTo>
                    <a:pt x="1988086" y="401545"/>
                  </a:lnTo>
                  <a:lnTo>
                    <a:pt x="2049851" y="370736"/>
                  </a:lnTo>
                  <a:lnTo>
                    <a:pt x="2095535" y="337784"/>
                  </a:lnTo>
                  <a:lnTo>
                    <a:pt x="2123872" y="303001"/>
                  </a:lnTo>
                  <a:lnTo>
                    <a:pt x="2133599" y="266700"/>
                  </a:lnTo>
                  <a:lnTo>
                    <a:pt x="2131141" y="248553"/>
                  </a:lnTo>
                  <a:lnTo>
                    <a:pt x="2111951" y="213234"/>
                  </a:lnTo>
                  <a:lnTo>
                    <a:pt x="2074782" y="179487"/>
                  </a:lnTo>
                  <a:lnTo>
                    <a:pt x="2020899" y="147640"/>
                  </a:lnTo>
                  <a:lnTo>
                    <a:pt x="1951568" y="118020"/>
                  </a:lnTo>
                  <a:lnTo>
                    <a:pt x="1911504" y="104148"/>
                  </a:lnTo>
                  <a:lnTo>
                    <a:pt x="1868052" y="90956"/>
                  </a:lnTo>
                  <a:lnTo>
                    <a:pt x="1821370" y="78486"/>
                  </a:lnTo>
                  <a:lnTo>
                    <a:pt x="1771616" y="66777"/>
                  </a:lnTo>
                  <a:lnTo>
                    <a:pt x="1718949" y="55871"/>
                  </a:lnTo>
                  <a:lnTo>
                    <a:pt x="1663526" y="45809"/>
                  </a:lnTo>
                  <a:lnTo>
                    <a:pt x="1605505" y="36632"/>
                  </a:lnTo>
                  <a:lnTo>
                    <a:pt x="1545045" y="28381"/>
                  </a:lnTo>
                  <a:lnTo>
                    <a:pt x="1482304" y="21097"/>
                  </a:lnTo>
                  <a:lnTo>
                    <a:pt x="1417439" y="14822"/>
                  </a:lnTo>
                  <a:lnTo>
                    <a:pt x="1350609" y="9595"/>
                  </a:lnTo>
                  <a:lnTo>
                    <a:pt x="1281972" y="5459"/>
                  </a:lnTo>
                  <a:lnTo>
                    <a:pt x="1211686" y="2453"/>
                  </a:lnTo>
                  <a:lnTo>
                    <a:pt x="1139909" y="620"/>
                  </a:lnTo>
                  <a:lnTo>
                    <a:pt x="1066799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7" name="object 16"/>
            <p:cNvSpPr/>
            <p:nvPr/>
          </p:nvSpPr>
          <p:spPr>
            <a:xfrm>
              <a:off x="1944623" y="6141211"/>
              <a:ext cx="2147570" cy="546100"/>
            </a:xfrm>
            <a:custGeom>
              <a:avLst/>
              <a:ahLst/>
              <a:rect l="l" t="t" r="r" b="b"/>
              <a:pathLst>
                <a:path w="2147570" h="546100">
                  <a:moveTo>
                    <a:pt x="1076031" y="72"/>
                  </a:moveTo>
                  <a:lnTo>
                    <a:pt x="1080515" y="3810"/>
                  </a:lnTo>
                  <a:lnTo>
                    <a:pt x="1080515" y="6350"/>
                  </a:lnTo>
                  <a:lnTo>
                    <a:pt x="1066799" y="6350"/>
                  </a:lnTo>
                  <a:lnTo>
                    <a:pt x="1072895" y="13970"/>
                  </a:lnTo>
                  <a:lnTo>
                    <a:pt x="1127759" y="13970"/>
                  </a:lnTo>
                  <a:lnTo>
                    <a:pt x="1287779" y="17779"/>
                  </a:lnTo>
                  <a:lnTo>
                    <a:pt x="1339595" y="21589"/>
                  </a:lnTo>
                  <a:lnTo>
                    <a:pt x="1389887" y="24129"/>
                  </a:lnTo>
                  <a:lnTo>
                    <a:pt x="1440179" y="29210"/>
                  </a:lnTo>
                  <a:lnTo>
                    <a:pt x="1488947" y="33020"/>
                  </a:lnTo>
                  <a:lnTo>
                    <a:pt x="1626107" y="52070"/>
                  </a:lnTo>
                  <a:lnTo>
                    <a:pt x="1668779" y="57150"/>
                  </a:lnTo>
                  <a:lnTo>
                    <a:pt x="1711451" y="64770"/>
                  </a:lnTo>
                  <a:lnTo>
                    <a:pt x="1751075" y="74929"/>
                  </a:lnTo>
                  <a:lnTo>
                    <a:pt x="1789175" y="82550"/>
                  </a:lnTo>
                  <a:lnTo>
                    <a:pt x="1827275" y="91439"/>
                  </a:lnTo>
                  <a:lnTo>
                    <a:pt x="1895855" y="109220"/>
                  </a:lnTo>
                  <a:lnTo>
                    <a:pt x="1956815" y="130810"/>
                  </a:lnTo>
                  <a:lnTo>
                    <a:pt x="2033015" y="162560"/>
                  </a:lnTo>
                  <a:lnTo>
                    <a:pt x="2052827" y="175260"/>
                  </a:lnTo>
                  <a:lnTo>
                    <a:pt x="2063495" y="181610"/>
                  </a:lnTo>
                  <a:lnTo>
                    <a:pt x="2109215" y="217170"/>
                  </a:lnTo>
                  <a:lnTo>
                    <a:pt x="2132075" y="260350"/>
                  </a:lnTo>
                  <a:lnTo>
                    <a:pt x="2133599" y="267970"/>
                  </a:lnTo>
                  <a:lnTo>
                    <a:pt x="2133599" y="280670"/>
                  </a:lnTo>
                  <a:lnTo>
                    <a:pt x="2113787" y="322579"/>
                  </a:lnTo>
                  <a:lnTo>
                    <a:pt x="2072639" y="359410"/>
                  </a:lnTo>
                  <a:lnTo>
                    <a:pt x="2031491" y="383539"/>
                  </a:lnTo>
                  <a:lnTo>
                    <a:pt x="1982723" y="405129"/>
                  </a:lnTo>
                  <a:lnTo>
                    <a:pt x="1955291" y="415289"/>
                  </a:lnTo>
                  <a:lnTo>
                    <a:pt x="1926335" y="426720"/>
                  </a:lnTo>
                  <a:lnTo>
                    <a:pt x="1894331" y="436879"/>
                  </a:lnTo>
                  <a:lnTo>
                    <a:pt x="1860803" y="445770"/>
                  </a:lnTo>
                  <a:lnTo>
                    <a:pt x="1825751" y="455929"/>
                  </a:lnTo>
                  <a:lnTo>
                    <a:pt x="1789175" y="464820"/>
                  </a:lnTo>
                  <a:lnTo>
                    <a:pt x="1751075" y="472439"/>
                  </a:lnTo>
                  <a:lnTo>
                    <a:pt x="1709927" y="481329"/>
                  </a:lnTo>
                  <a:lnTo>
                    <a:pt x="1668779" y="487679"/>
                  </a:lnTo>
                  <a:lnTo>
                    <a:pt x="1626107" y="495300"/>
                  </a:lnTo>
                  <a:lnTo>
                    <a:pt x="1581911" y="500379"/>
                  </a:lnTo>
                  <a:lnTo>
                    <a:pt x="1487423" y="513079"/>
                  </a:lnTo>
                  <a:lnTo>
                    <a:pt x="1440179" y="518160"/>
                  </a:lnTo>
                  <a:lnTo>
                    <a:pt x="1389887" y="520700"/>
                  </a:lnTo>
                  <a:lnTo>
                    <a:pt x="1339595" y="525779"/>
                  </a:lnTo>
                  <a:lnTo>
                    <a:pt x="1287779" y="528320"/>
                  </a:lnTo>
                  <a:lnTo>
                    <a:pt x="1235963" y="529589"/>
                  </a:lnTo>
                  <a:lnTo>
                    <a:pt x="1182623" y="532129"/>
                  </a:lnTo>
                  <a:lnTo>
                    <a:pt x="1127759" y="533400"/>
                  </a:lnTo>
                  <a:lnTo>
                    <a:pt x="1072895" y="533400"/>
                  </a:lnTo>
                  <a:lnTo>
                    <a:pt x="1071371" y="544829"/>
                  </a:lnTo>
                  <a:lnTo>
                    <a:pt x="1018031" y="544829"/>
                  </a:lnTo>
                  <a:lnTo>
                    <a:pt x="1072895" y="546100"/>
                  </a:lnTo>
                  <a:lnTo>
                    <a:pt x="1075943" y="534670"/>
                  </a:lnTo>
                  <a:lnTo>
                    <a:pt x="1391411" y="534670"/>
                  </a:lnTo>
                  <a:lnTo>
                    <a:pt x="1441703" y="529589"/>
                  </a:lnTo>
                  <a:lnTo>
                    <a:pt x="1488947" y="525779"/>
                  </a:lnTo>
                  <a:lnTo>
                    <a:pt x="1671827" y="500379"/>
                  </a:lnTo>
                  <a:lnTo>
                    <a:pt x="1754123" y="485139"/>
                  </a:lnTo>
                  <a:lnTo>
                    <a:pt x="1865375" y="458470"/>
                  </a:lnTo>
                  <a:lnTo>
                    <a:pt x="1988819" y="417829"/>
                  </a:lnTo>
                  <a:lnTo>
                    <a:pt x="2060447" y="382270"/>
                  </a:lnTo>
                  <a:lnTo>
                    <a:pt x="2097023" y="358139"/>
                  </a:lnTo>
                  <a:lnTo>
                    <a:pt x="2110739" y="344170"/>
                  </a:lnTo>
                  <a:lnTo>
                    <a:pt x="2118359" y="337820"/>
                  </a:lnTo>
                  <a:lnTo>
                    <a:pt x="2124455" y="330200"/>
                  </a:lnTo>
                  <a:lnTo>
                    <a:pt x="2129027" y="323850"/>
                  </a:lnTo>
                  <a:lnTo>
                    <a:pt x="2141219" y="303529"/>
                  </a:lnTo>
                  <a:lnTo>
                    <a:pt x="2142743" y="295910"/>
                  </a:lnTo>
                  <a:lnTo>
                    <a:pt x="2145791" y="288289"/>
                  </a:lnTo>
                  <a:lnTo>
                    <a:pt x="2145791" y="280670"/>
                  </a:lnTo>
                  <a:lnTo>
                    <a:pt x="2147315" y="273050"/>
                  </a:lnTo>
                  <a:lnTo>
                    <a:pt x="2145791" y="265429"/>
                  </a:lnTo>
                  <a:lnTo>
                    <a:pt x="2145791" y="257810"/>
                  </a:lnTo>
                  <a:lnTo>
                    <a:pt x="2142743" y="251460"/>
                  </a:lnTo>
                  <a:lnTo>
                    <a:pt x="2141219" y="243839"/>
                  </a:lnTo>
                  <a:lnTo>
                    <a:pt x="2136647" y="236220"/>
                  </a:lnTo>
                  <a:lnTo>
                    <a:pt x="2133599" y="229870"/>
                  </a:lnTo>
                  <a:lnTo>
                    <a:pt x="2129027" y="222250"/>
                  </a:lnTo>
                  <a:lnTo>
                    <a:pt x="2122931" y="214629"/>
                  </a:lnTo>
                  <a:lnTo>
                    <a:pt x="2118359" y="208279"/>
                  </a:lnTo>
                  <a:lnTo>
                    <a:pt x="2110739" y="201929"/>
                  </a:lnTo>
                  <a:lnTo>
                    <a:pt x="2104643" y="194310"/>
                  </a:lnTo>
                  <a:lnTo>
                    <a:pt x="2097023" y="189229"/>
                  </a:lnTo>
                  <a:lnTo>
                    <a:pt x="2069591" y="170179"/>
                  </a:lnTo>
                  <a:lnTo>
                    <a:pt x="2014727" y="139700"/>
                  </a:lnTo>
                  <a:lnTo>
                    <a:pt x="1930907" y="107950"/>
                  </a:lnTo>
                  <a:lnTo>
                    <a:pt x="1865375" y="87629"/>
                  </a:lnTo>
                  <a:lnTo>
                    <a:pt x="1754123" y="60960"/>
                  </a:lnTo>
                  <a:lnTo>
                    <a:pt x="1671827" y="45720"/>
                  </a:lnTo>
                  <a:lnTo>
                    <a:pt x="1627631" y="39370"/>
                  </a:lnTo>
                  <a:lnTo>
                    <a:pt x="1583435" y="31750"/>
                  </a:lnTo>
                  <a:lnTo>
                    <a:pt x="1391411" y="11429"/>
                  </a:lnTo>
                  <a:lnTo>
                    <a:pt x="1289303" y="6350"/>
                  </a:lnTo>
                  <a:lnTo>
                    <a:pt x="1235963" y="2539"/>
                  </a:lnTo>
                  <a:lnTo>
                    <a:pt x="1182623" y="1270"/>
                  </a:lnTo>
                  <a:lnTo>
                    <a:pt x="1127759" y="1270"/>
                  </a:lnTo>
                  <a:lnTo>
                    <a:pt x="1076031" y="72"/>
                  </a:lnTo>
                  <a:close/>
                </a:path>
                <a:path w="2147570" h="546100">
                  <a:moveTo>
                    <a:pt x="1075943" y="534670"/>
                  </a:moveTo>
                  <a:lnTo>
                    <a:pt x="1072895" y="546100"/>
                  </a:lnTo>
                  <a:lnTo>
                    <a:pt x="1076031" y="546027"/>
                  </a:lnTo>
                  <a:lnTo>
                    <a:pt x="1078991" y="543560"/>
                  </a:lnTo>
                  <a:lnTo>
                    <a:pt x="1080515" y="541020"/>
                  </a:lnTo>
                  <a:lnTo>
                    <a:pt x="1080515" y="538479"/>
                  </a:lnTo>
                  <a:lnTo>
                    <a:pt x="1078991" y="535939"/>
                  </a:lnTo>
                  <a:lnTo>
                    <a:pt x="1075943" y="534670"/>
                  </a:lnTo>
                  <a:close/>
                </a:path>
                <a:path w="2147570" h="546100">
                  <a:moveTo>
                    <a:pt x="1076031" y="546027"/>
                  </a:moveTo>
                  <a:lnTo>
                    <a:pt x="1072895" y="546100"/>
                  </a:lnTo>
                  <a:lnTo>
                    <a:pt x="1075943" y="546100"/>
                  </a:lnTo>
                  <a:close/>
                </a:path>
                <a:path w="2147570" h="546100">
                  <a:moveTo>
                    <a:pt x="1391411" y="534670"/>
                  </a:moveTo>
                  <a:lnTo>
                    <a:pt x="1075943" y="534670"/>
                  </a:lnTo>
                  <a:lnTo>
                    <a:pt x="1078991" y="535939"/>
                  </a:lnTo>
                  <a:lnTo>
                    <a:pt x="1080515" y="538479"/>
                  </a:lnTo>
                  <a:lnTo>
                    <a:pt x="1080515" y="541020"/>
                  </a:lnTo>
                  <a:lnTo>
                    <a:pt x="1078991" y="543560"/>
                  </a:lnTo>
                  <a:lnTo>
                    <a:pt x="1076031" y="546027"/>
                  </a:lnTo>
                  <a:lnTo>
                    <a:pt x="1127759" y="544829"/>
                  </a:lnTo>
                  <a:lnTo>
                    <a:pt x="1182623" y="544829"/>
                  </a:lnTo>
                  <a:lnTo>
                    <a:pt x="1235963" y="543560"/>
                  </a:lnTo>
                  <a:lnTo>
                    <a:pt x="1289303" y="541020"/>
                  </a:lnTo>
                  <a:lnTo>
                    <a:pt x="1341119" y="537210"/>
                  </a:lnTo>
                  <a:lnTo>
                    <a:pt x="1391411" y="534670"/>
                  </a:lnTo>
                  <a:close/>
                </a:path>
                <a:path w="2147570" h="546100">
                  <a:moveTo>
                    <a:pt x="1072895" y="0"/>
                  </a:moveTo>
                  <a:lnTo>
                    <a:pt x="1018031" y="0"/>
                  </a:lnTo>
                  <a:lnTo>
                    <a:pt x="911351" y="2539"/>
                  </a:lnTo>
                  <a:lnTo>
                    <a:pt x="858011" y="6350"/>
                  </a:lnTo>
                  <a:lnTo>
                    <a:pt x="755903" y="11429"/>
                  </a:lnTo>
                  <a:lnTo>
                    <a:pt x="563879" y="31750"/>
                  </a:lnTo>
                  <a:lnTo>
                    <a:pt x="519683" y="39370"/>
                  </a:lnTo>
                  <a:lnTo>
                    <a:pt x="475487" y="45720"/>
                  </a:lnTo>
                  <a:lnTo>
                    <a:pt x="393191" y="60960"/>
                  </a:lnTo>
                  <a:lnTo>
                    <a:pt x="316991" y="78739"/>
                  </a:lnTo>
                  <a:lnTo>
                    <a:pt x="248411" y="97789"/>
                  </a:lnTo>
                  <a:lnTo>
                    <a:pt x="158495" y="129539"/>
                  </a:lnTo>
                  <a:lnTo>
                    <a:pt x="86867" y="163829"/>
                  </a:lnTo>
                  <a:lnTo>
                    <a:pt x="50291" y="189229"/>
                  </a:lnTo>
                  <a:lnTo>
                    <a:pt x="36575" y="201929"/>
                  </a:lnTo>
                  <a:lnTo>
                    <a:pt x="28956" y="208279"/>
                  </a:lnTo>
                  <a:lnTo>
                    <a:pt x="22859" y="215900"/>
                  </a:lnTo>
                  <a:lnTo>
                    <a:pt x="18287" y="222250"/>
                  </a:lnTo>
                  <a:lnTo>
                    <a:pt x="13715" y="229870"/>
                  </a:lnTo>
                  <a:lnTo>
                    <a:pt x="9143" y="236220"/>
                  </a:lnTo>
                  <a:lnTo>
                    <a:pt x="3047" y="251460"/>
                  </a:lnTo>
                  <a:lnTo>
                    <a:pt x="1523" y="259079"/>
                  </a:lnTo>
                  <a:lnTo>
                    <a:pt x="1523" y="266700"/>
                  </a:lnTo>
                  <a:lnTo>
                    <a:pt x="0" y="274320"/>
                  </a:lnTo>
                  <a:lnTo>
                    <a:pt x="1523" y="281939"/>
                  </a:lnTo>
                  <a:lnTo>
                    <a:pt x="1523" y="288289"/>
                  </a:lnTo>
                  <a:lnTo>
                    <a:pt x="4571" y="295910"/>
                  </a:lnTo>
                  <a:lnTo>
                    <a:pt x="6095" y="303529"/>
                  </a:lnTo>
                  <a:lnTo>
                    <a:pt x="9143" y="311150"/>
                  </a:lnTo>
                  <a:lnTo>
                    <a:pt x="13715" y="316229"/>
                  </a:lnTo>
                  <a:lnTo>
                    <a:pt x="18287" y="323850"/>
                  </a:lnTo>
                  <a:lnTo>
                    <a:pt x="24383" y="330200"/>
                  </a:lnTo>
                  <a:lnTo>
                    <a:pt x="28956" y="337820"/>
                  </a:lnTo>
                  <a:lnTo>
                    <a:pt x="36575" y="344170"/>
                  </a:lnTo>
                  <a:lnTo>
                    <a:pt x="86867" y="382270"/>
                  </a:lnTo>
                  <a:lnTo>
                    <a:pt x="132587" y="406400"/>
                  </a:lnTo>
                  <a:lnTo>
                    <a:pt x="248411" y="449579"/>
                  </a:lnTo>
                  <a:lnTo>
                    <a:pt x="393191" y="485139"/>
                  </a:lnTo>
                  <a:lnTo>
                    <a:pt x="475487" y="500379"/>
                  </a:lnTo>
                  <a:lnTo>
                    <a:pt x="658367" y="525779"/>
                  </a:lnTo>
                  <a:lnTo>
                    <a:pt x="705611" y="529589"/>
                  </a:lnTo>
                  <a:lnTo>
                    <a:pt x="755903" y="534670"/>
                  </a:lnTo>
                  <a:lnTo>
                    <a:pt x="806195" y="537210"/>
                  </a:lnTo>
                  <a:lnTo>
                    <a:pt x="858011" y="541020"/>
                  </a:lnTo>
                  <a:lnTo>
                    <a:pt x="911351" y="543560"/>
                  </a:lnTo>
                  <a:lnTo>
                    <a:pt x="964691" y="544829"/>
                  </a:lnTo>
                  <a:lnTo>
                    <a:pt x="1069847" y="544829"/>
                  </a:lnTo>
                  <a:lnTo>
                    <a:pt x="1068323" y="543560"/>
                  </a:lnTo>
                  <a:lnTo>
                    <a:pt x="1066799" y="541020"/>
                  </a:lnTo>
                  <a:lnTo>
                    <a:pt x="1066799" y="537210"/>
                  </a:lnTo>
                  <a:lnTo>
                    <a:pt x="1068323" y="535939"/>
                  </a:lnTo>
                  <a:lnTo>
                    <a:pt x="1069847" y="533400"/>
                  </a:lnTo>
                  <a:lnTo>
                    <a:pt x="1018031" y="533400"/>
                  </a:lnTo>
                  <a:lnTo>
                    <a:pt x="911351" y="529589"/>
                  </a:lnTo>
                  <a:lnTo>
                    <a:pt x="859535" y="528320"/>
                  </a:lnTo>
                  <a:lnTo>
                    <a:pt x="807719" y="525779"/>
                  </a:lnTo>
                  <a:lnTo>
                    <a:pt x="757427" y="520700"/>
                  </a:lnTo>
                  <a:lnTo>
                    <a:pt x="707135" y="518160"/>
                  </a:lnTo>
                  <a:lnTo>
                    <a:pt x="658367" y="513079"/>
                  </a:lnTo>
                  <a:lnTo>
                    <a:pt x="565403" y="500379"/>
                  </a:lnTo>
                  <a:lnTo>
                    <a:pt x="521207" y="495300"/>
                  </a:lnTo>
                  <a:lnTo>
                    <a:pt x="478535" y="487679"/>
                  </a:lnTo>
                  <a:lnTo>
                    <a:pt x="435863" y="481329"/>
                  </a:lnTo>
                  <a:lnTo>
                    <a:pt x="396239" y="472439"/>
                  </a:lnTo>
                  <a:lnTo>
                    <a:pt x="358139" y="464820"/>
                  </a:lnTo>
                  <a:lnTo>
                    <a:pt x="320039" y="455929"/>
                  </a:lnTo>
                  <a:lnTo>
                    <a:pt x="284987" y="445770"/>
                  </a:lnTo>
                  <a:lnTo>
                    <a:pt x="252983" y="436879"/>
                  </a:lnTo>
                  <a:lnTo>
                    <a:pt x="163067" y="405129"/>
                  </a:lnTo>
                  <a:lnTo>
                    <a:pt x="114299" y="383539"/>
                  </a:lnTo>
                  <a:lnTo>
                    <a:pt x="74675" y="359410"/>
                  </a:lnTo>
                  <a:lnTo>
                    <a:pt x="67055" y="353060"/>
                  </a:lnTo>
                  <a:lnTo>
                    <a:pt x="57911" y="346710"/>
                  </a:lnTo>
                  <a:lnTo>
                    <a:pt x="24383" y="311150"/>
                  </a:lnTo>
                  <a:lnTo>
                    <a:pt x="13715" y="284479"/>
                  </a:lnTo>
                  <a:lnTo>
                    <a:pt x="13715" y="266700"/>
                  </a:lnTo>
                  <a:lnTo>
                    <a:pt x="33527" y="223520"/>
                  </a:lnTo>
                  <a:lnTo>
                    <a:pt x="74675" y="186689"/>
                  </a:lnTo>
                  <a:lnTo>
                    <a:pt x="83819" y="181610"/>
                  </a:lnTo>
                  <a:lnTo>
                    <a:pt x="115823" y="162560"/>
                  </a:lnTo>
                  <a:lnTo>
                    <a:pt x="164591" y="140970"/>
                  </a:lnTo>
                  <a:lnTo>
                    <a:pt x="252983" y="109220"/>
                  </a:lnTo>
                  <a:lnTo>
                    <a:pt x="321563" y="91439"/>
                  </a:lnTo>
                  <a:lnTo>
                    <a:pt x="358139" y="82550"/>
                  </a:lnTo>
                  <a:lnTo>
                    <a:pt x="396239" y="72389"/>
                  </a:lnTo>
                  <a:lnTo>
                    <a:pt x="435863" y="64770"/>
                  </a:lnTo>
                  <a:lnTo>
                    <a:pt x="478535" y="57150"/>
                  </a:lnTo>
                  <a:lnTo>
                    <a:pt x="521207" y="52070"/>
                  </a:lnTo>
                  <a:lnTo>
                    <a:pt x="658367" y="33020"/>
                  </a:lnTo>
                  <a:lnTo>
                    <a:pt x="707135" y="29210"/>
                  </a:lnTo>
                  <a:lnTo>
                    <a:pt x="757427" y="24129"/>
                  </a:lnTo>
                  <a:lnTo>
                    <a:pt x="807719" y="21589"/>
                  </a:lnTo>
                  <a:lnTo>
                    <a:pt x="859535" y="17779"/>
                  </a:lnTo>
                  <a:lnTo>
                    <a:pt x="911351" y="16510"/>
                  </a:lnTo>
                  <a:lnTo>
                    <a:pt x="964691" y="13970"/>
                  </a:lnTo>
                  <a:lnTo>
                    <a:pt x="1069847" y="13970"/>
                  </a:lnTo>
                  <a:lnTo>
                    <a:pt x="1066799" y="10160"/>
                  </a:lnTo>
                  <a:lnTo>
                    <a:pt x="1066799" y="6350"/>
                  </a:lnTo>
                  <a:lnTo>
                    <a:pt x="1080515" y="6350"/>
                  </a:lnTo>
                  <a:lnTo>
                    <a:pt x="1072895" y="0"/>
                  </a:lnTo>
                  <a:close/>
                </a:path>
                <a:path w="2147570" h="546100">
                  <a:moveTo>
                    <a:pt x="1072895" y="533400"/>
                  </a:moveTo>
                  <a:lnTo>
                    <a:pt x="1069847" y="533400"/>
                  </a:lnTo>
                  <a:lnTo>
                    <a:pt x="1068323" y="535939"/>
                  </a:lnTo>
                  <a:lnTo>
                    <a:pt x="1066799" y="537210"/>
                  </a:lnTo>
                  <a:lnTo>
                    <a:pt x="1066799" y="541020"/>
                  </a:lnTo>
                  <a:lnTo>
                    <a:pt x="1068323" y="543560"/>
                  </a:lnTo>
                  <a:lnTo>
                    <a:pt x="1069847" y="544829"/>
                  </a:lnTo>
                  <a:lnTo>
                    <a:pt x="1071371" y="544829"/>
                  </a:lnTo>
                  <a:lnTo>
                    <a:pt x="1072895" y="533400"/>
                  </a:lnTo>
                  <a:close/>
                </a:path>
                <a:path w="2147570" h="546100">
                  <a:moveTo>
                    <a:pt x="1066799" y="6350"/>
                  </a:moveTo>
                  <a:lnTo>
                    <a:pt x="1066799" y="10160"/>
                  </a:lnTo>
                  <a:lnTo>
                    <a:pt x="1069847" y="13970"/>
                  </a:lnTo>
                  <a:lnTo>
                    <a:pt x="1072895" y="13970"/>
                  </a:lnTo>
                  <a:lnTo>
                    <a:pt x="1066799" y="6350"/>
                  </a:lnTo>
                  <a:close/>
                </a:path>
                <a:path w="2147570" h="546100">
                  <a:moveTo>
                    <a:pt x="1072895" y="0"/>
                  </a:moveTo>
                  <a:lnTo>
                    <a:pt x="1080515" y="6350"/>
                  </a:lnTo>
                  <a:lnTo>
                    <a:pt x="1080515" y="3810"/>
                  </a:lnTo>
                  <a:lnTo>
                    <a:pt x="1076031" y="72"/>
                  </a:lnTo>
                  <a:lnTo>
                    <a:pt x="1072895" y="0"/>
                  </a:lnTo>
                  <a:close/>
                </a:path>
                <a:path w="2147570" h="546100">
                  <a:moveTo>
                    <a:pt x="1075943" y="0"/>
                  </a:moveTo>
                  <a:lnTo>
                    <a:pt x="1072895" y="0"/>
                  </a:lnTo>
                  <a:lnTo>
                    <a:pt x="1076031" y="7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08" name="object 17"/>
          <p:cNvSpPr txBox="1"/>
          <p:nvPr/>
        </p:nvSpPr>
        <p:spPr>
          <a:xfrm>
            <a:off x="1493519" y="5955791"/>
            <a:ext cx="4570730" cy="351739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2540" vert="horz" wrap="square">
            <a:spAutoFit/>
          </a:bodyPr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116965">
              <a:lnSpc>
                <a:spcPct val="100000"/>
              </a:lnSpc>
            </a:pPr>
            <a:r>
              <a:rPr b="1" dirty="0" sz="1600" spc="-5">
                <a:solidFill>
                  <a:srgbClr val="FF0000"/>
                </a:solidFill>
                <a:latin typeface="Constantia"/>
                <a:cs typeface="Constantia"/>
              </a:rPr>
              <a:t>ISTILAH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350">
              <a:latin typeface="Constantia"/>
              <a:cs typeface="Constantia"/>
            </a:endParaRPr>
          </a:p>
          <a:p>
            <a:pPr marL="275590" marR="434975">
              <a:lnSpc>
                <a:spcPct val="100000"/>
              </a:lnSpc>
            </a:pPr>
            <a:r>
              <a:rPr dirty="0" sz="1600" spc="-10">
                <a:latin typeface="Constantia"/>
                <a:cs typeface="Constantia"/>
              </a:rPr>
              <a:t>Istilah </a:t>
            </a:r>
            <a:r>
              <a:rPr dirty="0" sz="1600" spc="-15">
                <a:latin typeface="Constantia"/>
                <a:cs typeface="Constantia"/>
              </a:rPr>
              <a:t>Kewargaan </a:t>
            </a:r>
            <a:r>
              <a:rPr dirty="0" sz="1600" spc="-10">
                <a:latin typeface="Constantia"/>
                <a:cs typeface="Constantia"/>
              </a:rPr>
              <a:t>Negara dan </a:t>
            </a:r>
            <a:r>
              <a:rPr dirty="0" sz="1600" spc="-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Kewarganegaraan </a:t>
            </a:r>
            <a:r>
              <a:rPr dirty="0" sz="1600" spc="-5">
                <a:latin typeface="Constantia"/>
                <a:cs typeface="Constantia"/>
              </a:rPr>
              <a:t>sudah </a:t>
            </a:r>
            <a:r>
              <a:rPr dirty="0" sz="1600" spc="-10">
                <a:latin typeface="Constantia"/>
                <a:cs typeface="Constantia"/>
              </a:rPr>
              <a:t>dikenal dan </a:t>
            </a:r>
            <a:r>
              <a:rPr dirty="0" sz="1600" spc="-5">
                <a:latin typeface="Constantia"/>
                <a:cs typeface="Constantia"/>
              </a:rPr>
              <a:t> digunakan untuk </a:t>
            </a:r>
            <a:r>
              <a:rPr dirty="0" sz="1600" spc="-10">
                <a:latin typeface="Constantia"/>
                <a:cs typeface="Constantia"/>
              </a:rPr>
              <a:t>dua </a:t>
            </a:r>
            <a:r>
              <a:rPr dirty="0" sz="1600" spc="-5">
                <a:latin typeface="Constantia"/>
                <a:cs typeface="Constantia"/>
              </a:rPr>
              <a:t>hal </a:t>
            </a:r>
            <a:r>
              <a:rPr dirty="0" sz="1600" spc="-25">
                <a:latin typeface="Constantia"/>
                <a:cs typeface="Constantia"/>
              </a:rPr>
              <a:t>yg </a:t>
            </a:r>
            <a:r>
              <a:rPr dirty="0" sz="1600" spc="-10">
                <a:latin typeface="Constantia"/>
                <a:cs typeface="Constantia"/>
              </a:rPr>
              <a:t>berbeda. Istilah </a:t>
            </a:r>
            <a:r>
              <a:rPr dirty="0" sz="1600" spc="-390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Kewargaan </a:t>
            </a:r>
            <a:r>
              <a:rPr dirty="0" sz="1600" spc="-10">
                <a:latin typeface="Constantia"/>
                <a:cs typeface="Constantia"/>
              </a:rPr>
              <a:t>Negara </a:t>
            </a:r>
            <a:r>
              <a:rPr dirty="0" sz="1600" spc="-5">
                <a:latin typeface="Constantia"/>
                <a:cs typeface="Constantia"/>
              </a:rPr>
              <a:t>merupakan </a:t>
            </a:r>
            <a:r>
              <a:rPr dirty="0" sz="1600" spc="-10">
                <a:latin typeface="Constantia"/>
                <a:cs typeface="Constantia"/>
              </a:rPr>
              <a:t>terjemahan </a:t>
            </a:r>
            <a:r>
              <a:rPr dirty="0" sz="1600" spc="-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dari civic yang</a:t>
            </a:r>
            <a:r>
              <a:rPr dirty="0" sz="1600" spc="-5">
                <a:latin typeface="Constantia"/>
                <a:cs typeface="Constantia"/>
              </a:rPr>
              <a:t> merupakan mata </a:t>
            </a:r>
            <a:r>
              <a:rPr dirty="0" sz="1600" spc="-10">
                <a:latin typeface="Constantia"/>
                <a:cs typeface="Constantia"/>
              </a:rPr>
              <a:t>pelajaran </a:t>
            </a:r>
            <a:r>
              <a:rPr dirty="0" sz="1600" spc="-5">
                <a:latin typeface="Constantia"/>
                <a:cs typeface="Constantia"/>
              </a:rPr>
              <a:t> sosial </a:t>
            </a:r>
            <a:r>
              <a:rPr dirty="0" sz="1600" spc="-10">
                <a:latin typeface="Constantia"/>
                <a:cs typeface="Constantia"/>
              </a:rPr>
              <a:t>yang </a:t>
            </a:r>
            <a:r>
              <a:rPr dirty="0" sz="1600" spc="-5">
                <a:latin typeface="Constantia"/>
                <a:cs typeface="Constantia"/>
              </a:rPr>
              <a:t>bertujuan </a:t>
            </a:r>
            <a:r>
              <a:rPr dirty="0" sz="1600" spc="-10">
                <a:latin typeface="Constantia"/>
                <a:cs typeface="Constantia"/>
              </a:rPr>
              <a:t>membina dan </a:t>
            </a:r>
            <a:r>
              <a:rPr dirty="0" sz="1600" spc="-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mengembangkan </a:t>
            </a:r>
            <a:r>
              <a:rPr dirty="0" sz="1600" spc="-5">
                <a:latin typeface="Constantia"/>
                <a:cs typeface="Constantia"/>
              </a:rPr>
              <a:t>anak </a:t>
            </a:r>
            <a:r>
              <a:rPr dirty="0" sz="1600" spc="-10">
                <a:latin typeface="Constantia"/>
                <a:cs typeface="Constantia"/>
              </a:rPr>
              <a:t>didik </a:t>
            </a:r>
            <a:r>
              <a:rPr dirty="0" sz="1600" spc="-5">
                <a:latin typeface="Constantia"/>
                <a:cs typeface="Constantia"/>
              </a:rPr>
              <a:t>agar </a:t>
            </a:r>
            <a:r>
              <a:rPr dirty="0" sz="1600" spc="-10">
                <a:latin typeface="Constantia"/>
                <a:cs typeface="Constantia"/>
              </a:rPr>
              <a:t>menjadi </a:t>
            </a:r>
            <a:r>
              <a:rPr dirty="0" sz="1600" spc="-5">
                <a:latin typeface="Constantia"/>
                <a:cs typeface="Constantia"/>
              </a:rPr>
              <a:t> </a:t>
            </a:r>
            <a:r>
              <a:rPr dirty="0" sz="1600" spc="-25">
                <a:latin typeface="Constantia"/>
                <a:cs typeface="Constantia"/>
              </a:rPr>
              <a:t>w</a:t>
            </a:r>
            <a:r>
              <a:rPr dirty="0" sz="1600" spc="-5">
                <a:latin typeface="Constantia"/>
                <a:cs typeface="Constantia"/>
              </a:rPr>
              <a:t>a</a:t>
            </a:r>
            <a:r>
              <a:rPr dirty="0" sz="1600" spc="-30">
                <a:latin typeface="Constantia"/>
                <a:cs typeface="Constantia"/>
              </a:rPr>
              <a:t>r</a:t>
            </a:r>
            <a:r>
              <a:rPr dirty="0" sz="1600" spc="-5">
                <a:latin typeface="Constantia"/>
                <a:cs typeface="Constantia"/>
              </a:rPr>
              <a:t>ga</a:t>
            </a:r>
            <a:r>
              <a:rPr dirty="0" sz="1600" spc="-50">
                <a:latin typeface="Constantia"/>
                <a:cs typeface="Constantia"/>
              </a:rPr>
              <a:t> </a:t>
            </a:r>
            <a:r>
              <a:rPr dirty="0" sz="1600" spc="-25">
                <a:latin typeface="Constantia"/>
                <a:cs typeface="Constantia"/>
              </a:rPr>
              <a:t>N</a:t>
            </a:r>
            <a:r>
              <a:rPr dirty="0" sz="1600" spc="-5">
                <a:latin typeface="Constantia"/>
                <a:cs typeface="Constantia"/>
              </a:rPr>
              <a:t>ega</a:t>
            </a:r>
            <a:r>
              <a:rPr dirty="0" sz="1600" spc="-30">
                <a:latin typeface="Constantia"/>
                <a:cs typeface="Constantia"/>
              </a:rPr>
              <a:t>r</a:t>
            </a:r>
            <a:r>
              <a:rPr dirty="0" sz="1600" spc="-5">
                <a:latin typeface="Constantia"/>
                <a:cs typeface="Constantia"/>
              </a:rPr>
              <a:t>a</a:t>
            </a:r>
            <a:r>
              <a:rPr dirty="0" sz="1600" spc="-90">
                <a:latin typeface="Constantia"/>
                <a:cs typeface="Constantia"/>
              </a:rPr>
              <a:t> </a:t>
            </a:r>
            <a:r>
              <a:rPr dirty="0" sz="1600" spc="-20">
                <a:latin typeface="Constantia"/>
                <a:cs typeface="Constantia"/>
              </a:rPr>
              <a:t>y</a:t>
            </a:r>
            <a:r>
              <a:rPr dirty="0" sz="1600" spc="-5">
                <a:latin typeface="Constantia"/>
                <a:cs typeface="Constantia"/>
              </a:rPr>
              <a:t>a</a:t>
            </a:r>
            <a:r>
              <a:rPr dirty="0" sz="1600" spc="-10">
                <a:latin typeface="Constantia"/>
                <a:cs typeface="Constantia"/>
              </a:rPr>
              <a:t>n</a:t>
            </a:r>
            <a:r>
              <a:rPr dirty="0" sz="1600" spc="-5">
                <a:latin typeface="Constantia"/>
                <a:cs typeface="Constantia"/>
              </a:rPr>
              <a:t>g</a:t>
            </a:r>
            <a:r>
              <a:rPr dirty="0" sz="1600" spc="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b</a:t>
            </a:r>
            <a:r>
              <a:rPr dirty="0" sz="1600" spc="-5">
                <a:latin typeface="Constantia"/>
                <a:cs typeface="Constantia"/>
              </a:rPr>
              <a:t>aik</a:t>
            </a:r>
            <a:r>
              <a:rPr dirty="0" sz="1600" spc="-1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(</a:t>
            </a:r>
            <a:r>
              <a:rPr dirty="0" sz="1600" spc="-40">
                <a:latin typeface="Constantia"/>
                <a:cs typeface="Constantia"/>
              </a:rPr>
              <a:t>g</a:t>
            </a:r>
            <a:r>
              <a:rPr dirty="0" sz="1600" spc="-10">
                <a:latin typeface="Constantia"/>
                <a:cs typeface="Constantia"/>
              </a:rPr>
              <a:t>oo</a:t>
            </a:r>
            <a:r>
              <a:rPr dirty="0" sz="1600" spc="-5">
                <a:latin typeface="Constantia"/>
                <a:cs typeface="Constantia"/>
              </a:rPr>
              <a:t>d</a:t>
            </a:r>
            <a:r>
              <a:rPr dirty="0" sz="1600" spc="-5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c</a:t>
            </a:r>
            <a:r>
              <a:rPr dirty="0" sz="1600" spc="-5">
                <a:latin typeface="Constantia"/>
                <a:cs typeface="Constantia"/>
              </a:rPr>
              <a:t>iti</a:t>
            </a:r>
            <a:r>
              <a:rPr dirty="0" sz="1600" spc="-20">
                <a:latin typeface="Constantia"/>
                <a:cs typeface="Constantia"/>
              </a:rPr>
              <a:t>z</a:t>
            </a:r>
            <a:r>
              <a:rPr dirty="0" sz="1600" spc="-5">
                <a:latin typeface="Constantia"/>
                <a:cs typeface="Constantia"/>
              </a:rPr>
              <a:t>e</a:t>
            </a:r>
            <a:r>
              <a:rPr dirty="0" sz="1600" spc="-10">
                <a:latin typeface="Constantia"/>
                <a:cs typeface="Constantia"/>
              </a:rPr>
              <a:t>n)</a:t>
            </a:r>
            <a:r>
              <a:rPr dirty="0" sz="1600" spc="-5"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48609" name="object 18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5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sp>
        <p:nvSpPr>
          <p:cNvPr id="1050671" name="object 3"/>
          <p:cNvSpPr txBox="1"/>
          <p:nvPr/>
        </p:nvSpPr>
        <p:spPr>
          <a:xfrm>
            <a:off x="1493519" y="1304543"/>
            <a:ext cx="4570730" cy="3518091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275590">
              <a:lnSpc>
                <a:spcPts val="1140"/>
              </a:lnSpc>
            </a:pPr>
            <a:r>
              <a:rPr dirty="0" sz="700" spc="-45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700" spc="240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000" spc="-15">
                <a:latin typeface="Trebuchet MS"/>
                <a:cs typeface="Trebuchet MS"/>
              </a:rPr>
              <a:t>Tiap </a:t>
            </a:r>
            <a:r>
              <a:rPr dirty="0" sz="1000" spc="-5">
                <a:latin typeface="Trebuchet MS"/>
                <a:cs typeface="Trebuchet MS"/>
              </a:rPr>
              <a:t>manusia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mempunyai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sifat, watak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kehendak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sendiri.</a:t>
            </a:r>
            <a:endParaRPr sz="1000">
              <a:latin typeface="Trebuchet MS"/>
              <a:cs typeface="Trebuchet MS"/>
            </a:endParaRPr>
          </a:p>
          <a:p>
            <a:pPr marL="412750" marR="376555">
              <a:lnSpc>
                <a:spcPts val="1080"/>
              </a:lnSpc>
              <a:spcBef>
                <a:spcPts val="75"/>
              </a:spcBef>
            </a:pPr>
            <a:r>
              <a:rPr dirty="0" sz="1000" spc="-5">
                <a:latin typeface="Trebuchet MS"/>
                <a:cs typeface="Trebuchet MS"/>
              </a:rPr>
              <a:t>Seringkali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kehendak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itu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searah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serta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sepadan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satu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sama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lain,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shg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dgn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kerja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sama,tujuan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manusia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utk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memenuhi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kebutuhannya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akan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lebih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mudah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cepat tercapai.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indent="-137160" marL="412750" marR="321310">
              <a:lnSpc>
                <a:spcPts val="1080"/>
              </a:lnSpc>
            </a:pPr>
            <a:r>
              <a:rPr dirty="0" sz="700" spc="-45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700" spc="90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Apabila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kepentingan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tsb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berlainan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bahkan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bertentangan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shg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dapat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menimbulkan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pertikaian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yg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mengganggu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keserasian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hidup bersama.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indent="-137160" marL="412750" marR="302895">
              <a:lnSpc>
                <a:spcPts val="1080"/>
              </a:lnSpc>
            </a:pPr>
            <a:r>
              <a:rPr dirty="0" sz="700" spc="-45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700" spc="240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Apabila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ketidak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seimbangan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dlm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hubungan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bermasyarakat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meningkat</a:t>
            </a:r>
            <a:r>
              <a:rPr dirty="0" sz="1000" spc="-10">
                <a:latin typeface="Trebuchet MS"/>
                <a:cs typeface="Trebuchet MS"/>
              </a:rPr>
              <a:t> menjadi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perselisihan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tsb dibiarkan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maka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mungkin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timbul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perpecahan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dalam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masyarakat.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indent="-137160" marL="412750" marR="661670">
              <a:lnSpc>
                <a:spcPts val="1080"/>
              </a:lnSpc>
            </a:pPr>
            <a:r>
              <a:rPr dirty="0" sz="700" spc="-45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700" spc="100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Untuk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mencegah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terjadinya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perpecahan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di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dalam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masyarakat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diperlukan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norma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atau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kaidah.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2097355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482595" y="1569719"/>
            <a:ext cx="2557271" cy="345948"/>
          </a:xfrm>
          <a:prstGeom prst="rect"/>
        </p:spPr>
      </p:pic>
      <p:pic>
        <p:nvPicPr>
          <p:cNvPr id="2097356" name="object 5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sp>
        <p:nvSpPr>
          <p:cNvPr id="1050672" name="object 6"/>
          <p:cNvSpPr txBox="1"/>
          <p:nvPr/>
        </p:nvSpPr>
        <p:spPr>
          <a:xfrm>
            <a:off x="1493519" y="5955791"/>
            <a:ext cx="4570730" cy="298231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indent="-304800" marL="580390" marR="1108710">
              <a:lnSpc>
                <a:spcPct val="100699"/>
              </a:lnSpc>
            </a:pPr>
            <a:r>
              <a:rPr dirty="0" sz="1200" spc="-5">
                <a:latin typeface="Tahoma"/>
                <a:cs typeface="Tahoma"/>
              </a:rPr>
              <a:t>☻</a:t>
            </a:r>
            <a:r>
              <a:rPr dirty="0" sz="950" spc="-5">
                <a:latin typeface="Trebuchet MS"/>
                <a:cs typeface="Trebuchet MS"/>
              </a:rPr>
              <a:t>Peraturan-peraturan hidup tertentu yang ada dan hidup </a:t>
            </a:r>
            <a:r>
              <a:rPr dirty="0" sz="950" spc="-27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dalam</a:t>
            </a:r>
            <a:endParaRPr sz="950">
              <a:latin typeface="Trebuchet MS"/>
              <a:cs typeface="Trebuchet MS"/>
            </a:endParaRPr>
          </a:p>
          <a:p>
            <a:pPr marL="493395" marR="788035">
              <a:lnSpc>
                <a:spcPct val="126299"/>
              </a:lnSpc>
            </a:pPr>
            <a:r>
              <a:rPr dirty="0" sz="950" spc="-5">
                <a:latin typeface="Trebuchet MS"/>
                <a:cs typeface="Trebuchet MS"/>
              </a:rPr>
              <a:t>masyarakat</a:t>
            </a:r>
            <a:r>
              <a:rPr dirty="0" sz="950" spc="-2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yang</a:t>
            </a:r>
            <a:r>
              <a:rPr dirty="0" sz="950" spc="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mempengaruhi tingkah laku</a:t>
            </a:r>
            <a:r>
              <a:rPr dirty="0" sz="950" spc="2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manusia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dalam </a:t>
            </a:r>
            <a:r>
              <a:rPr dirty="0" sz="950" spc="-27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masyarakat.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</a:pPr>
            <a:r>
              <a:rPr dirty="0" sz="950" spc="-5">
                <a:latin typeface="Trebuchet MS"/>
                <a:cs typeface="Trebuchet MS"/>
              </a:rPr>
              <a:t>Norma</a:t>
            </a:r>
            <a:r>
              <a:rPr dirty="0" sz="950" spc="-1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mempunyai dua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macam</a:t>
            </a:r>
            <a:r>
              <a:rPr dirty="0" sz="950" spc="-3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isi</a:t>
            </a:r>
            <a:r>
              <a:rPr dirty="0" sz="950" spc="-1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:</a:t>
            </a:r>
            <a:endParaRPr sz="950">
              <a:latin typeface="Trebuchet MS"/>
              <a:cs typeface="Trebuchet MS"/>
            </a:endParaRPr>
          </a:p>
          <a:p>
            <a:pPr indent="-304800" marL="580390" marR="1219200">
              <a:lnSpc>
                <a:spcPct val="100000"/>
              </a:lnSpc>
              <a:spcBef>
                <a:spcPts val="300"/>
              </a:spcBef>
              <a:buSzPct val="89473"/>
              <a:buAutoNum type="arabicPeriod"/>
              <a:tabLst>
                <a:tab algn="l" pos="383540"/>
              </a:tabLst>
            </a:pPr>
            <a:r>
              <a:rPr dirty="0" sz="950" spc="-10">
                <a:latin typeface="Trebuchet MS"/>
                <a:cs typeface="Trebuchet MS"/>
              </a:rPr>
              <a:t>Perintah</a:t>
            </a:r>
            <a:r>
              <a:rPr dirty="0" sz="950" spc="-5">
                <a:latin typeface="Trebuchet MS"/>
                <a:cs typeface="Trebuchet MS"/>
              </a:rPr>
              <a:t> </a:t>
            </a:r>
            <a:r>
              <a:rPr dirty="0" sz="950" spc="-5">
                <a:latin typeface="Tahoma"/>
                <a:cs typeface="Tahoma"/>
              </a:rPr>
              <a:t>►</a:t>
            </a:r>
            <a:r>
              <a:rPr dirty="0" sz="950" spc="-5">
                <a:latin typeface="Trebuchet MS"/>
                <a:cs typeface="Trebuchet MS"/>
              </a:rPr>
              <a:t>merupakan keharusan bagi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seseorang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untuk </a:t>
            </a:r>
            <a:r>
              <a:rPr dirty="0" sz="950" spc="-27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berbuat</a:t>
            </a:r>
            <a:endParaRPr sz="950">
              <a:latin typeface="Trebuchet MS"/>
              <a:cs typeface="Trebuchet MS"/>
            </a:endParaRPr>
          </a:p>
          <a:p>
            <a:pPr marL="1040130">
              <a:lnSpc>
                <a:spcPct val="100000"/>
              </a:lnSpc>
              <a:spcBef>
                <a:spcPts val="300"/>
              </a:spcBef>
            </a:pPr>
            <a:r>
              <a:rPr dirty="0" sz="950" spc="-5">
                <a:latin typeface="Trebuchet MS"/>
                <a:cs typeface="Trebuchet MS"/>
              </a:rPr>
              <a:t>sesuatu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oleh</a:t>
            </a:r>
            <a:r>
              <a:rPr dirty="0" sz="950" spc="2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karena akibatnya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dipandang</a:t>
            </a:r>
            <a:r>
              <a:rPr dirty="0" sz="950" spc="-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baik.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indent="-383540" marL="383540" marR="904240">
              <a:lnSpc>
                <a:spcPct val="126299"/>
              </a:lnSpc>
              <a:spcBef>
                <a:spcPts val="5"/>
              </a:spcBef>
              <a:buSzPct val="89473"/>
              <a:buAutoNum type="arabicPeriod"/>
              <a:tabLst>
                <a:tab algn="l" pos="383540"/>
              </a:tabLst>
            </a:pPr>
            <a:r>
              <a:rPr dirty="0" sz="950" spc="-5">
                <a:latin typeface="Trebuchet MS"/>
                <a:cs typeface="Trebuchet MS"/>
              </a:rPr>
              <a:t>Larangan</a:t>
            </a:r>
            <a:r>
              <a:rPr dirty="0" sz="950" spc="-5">
                <a:latin typeface="Tahoma"/>
                <a:cs typeface="Tahoma"/>
              </a:rPr>
              <a:t>►</a:t>
            </a:r>
            <a:r>
              <a:rPr dirty="0" sz="950" spc="-5">
                <a:latin typeface="Trebuchet MS"/>
                <a:cs typeface="Trebuchet MS"/>
              </a:rPr>
              <a:t>merupakan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keharusan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bagi</a:t>
            </a:r>
            <a:r>
              <a:rPr dirty="0" sz="950" spc="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seseorang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untuk</a:t>
            </a:r>
            <a:r>
              <a:rPr dirty="0" sz="950" spc="1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tidak </a:t>
            </a:r>
            <a:r>
              <a:rPr dirty="0" sz="950" spc="-27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berbuat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sesuatu</a:t>
            </a:r>
            <a:r>
              <a:rPr dirty="0" sz="950" spc="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karena akibatnya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dipandang</a:t>
            </a:r>
            <a:endParaRPr sz="950">
              <a:latin typeface="Trebuchet MS"/>
              <a:cs typeface="Trebuchet MS"/>
            </a:endParaRPr>
          </a:p>
          <a:p>
            <a:pPr marL="580390">
              <a:lnSpc>
                <a:spcPct val="100000"/>
              </a:lnSpc>
            </a:pPr>
            <a:r>
              <a:rPr dirty="0" sz="950" spc="-5">
                <a:latin typeface="Trebuchet MS"/>
                <a:cs typeface="Trebuchet MS"/>
              </a:rPr>
              <a:t>tidak</a:t>
            </a:r>
            <a:r>
              <a:rPr dirty="0" sz="950" spc="-4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baik.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2097357" name="object 7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558795" y="6183629"/>
            <a:ext cx="2595371" cy="346710"/>
          </a:xfrm>
          <a:prstGeom prst="rect"/>
        </p:spPr>
      </p:pic>
      <p:sp>
        <p:nvSpPr>
          <p:cNvPr id="1050673" name="object 8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5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pic>
        <p:nvPicPr>
          <p:cNvPr id="2097359" name="object 3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345435" y="1536191"/>
            <a:ext cx="1399031" cy="260603"/>
          </a:xfrm>
          <a:prstGeom prst="rect"/>
        </p:spPr>
      </p:pic>
      <p:grpSp>
        <p:nvGrpSpPr>
          <p:cNvPr id="173" name="object 4"/>
          <p:cNvGrpSpPr/>
          <p:nvPr/>
        </p:nvGrpSpPr>
        <p:grpSpPr>
          <a:xfrm>
            <a:off x="3790188" y="1559052"/>
            <a:ext cx="1056640" cy="251460"/>
            <a:chOff x="3790188" y="1559052"/>
            <a:chExt cx="1056640" cy="251460"/>
          </a:xfrm>
        </p:grpSpPr>
        <p:pic>
          <p:nvPicPr>
            <p:cNvPr id="2097360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3790188" y="1559052"/>
              <a:ext cx="868679" cy="246887"/>
            </a:xfrm>
            <a:prstGeom prst="rect"/>
          </p:spPr>
        </p:pic>
        <p:pic>
          <p:nvPicPr>
            <p:cNvPr id="2097361" name="object 6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640579" y="1623059"/>
              <a:ext cx="205739" cy="187451"/>
            </a:xfrm>
            <a:prstGeom prst="rect"/>
          </p:spPr>
        </p:pic>
      </p:grpSp>
      <p:grpSp>
        <p:nvGrpSpPr>
          <p:cNvPr id="174" name="object 7"/>
          <p:cNvGrpSpPr/>
          <p:nvPr/>
        </p:nvGrpSpPr>
        <p:grpSpPr>
          <a:xfrm>
            <a:off x="2100072" y="1987295"/>
            <a:ext cx="3208020" cy="655320"/>
            <a:chOff x="2100072" y="1987295"/>
            <a:chExt cx="3208020" cy="655320"/>
          </a:xfrm>
        </p:grpSpPr>
        <p:sp>
          <p:nvSpPr>
            <p:cNvPr id="1050674" name="object 8"/>
            <p:cNvSpPr/>
            <p:nvPr/>
          </p:nvSpPr>
          <p:spPr>
            <a:xfrm>
              <a:off x="2103120" y="1990343"/>
              <a:ext cx="3200400" cy="647700"/>
            </a:xfrm>
            <a:custGeom>
              <a:avLst/>
              <a:ahLst/>
              <a:rect l="l" t="t" r="r" b="b"/>
              <a:pathLst>
                <a:path w="3200400" h="647700">
                  <a:moveTo>
                    <a:pt x="3200399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3200399" y="647699"/>
                  </a:lnTo>
                  <a:lnTo>
                    <a:pt x="3200399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75" name="object 9"/>
            <p:cNvSpPr/>
            <p:nvPr/>
          </p:nvSpPr>
          <p:spPr>
            <a:xfrm>
              <a:off x="2100072" y="1987295"/>
              <a:ext cx="3208020" cy="655320"/>
            </a:xfrm>
            <a:custGeom>
              <a:avLst/>
              <a:ahLst/>
              <a:rect l="l" t="t" r="r" b="b"/>
              <a:pathLst>
                <a:path w="3208020" h="655319">
                  <a:moveTo>
                    <a:pt x="3208019" y="0"/>
                  </a:moveTo>
                  <a:lnTo>
                    <a:pt x="0" y="0"/>
                  </a:lnTo>
                  <a:lnTo>
                    <a:pt x="0" y="655319"/>
                  </a:lnTo>
                  <a:lnTo>
                    <a:pt x="3208019" y="655319"/>
                  </a:lnTo>
                  <a:lnTo>
                    <a:pt x="3208019" y="650747"/>
                  </a:lnTo>
                  <a:lnTo>
                    <a:pt x="7619" y="650747"/>
                  </a:lnTo>
                  <a:lnTo>
                    <a:pt x="3048" y="647699"/>
                  </a:lnTo>
                  <a:lnTo>
                    <a:pt x="7619" y="647699"/>
                  </a:lnTo>
                  <a:lnTo>
                    <a:pt x="7619" y="7619"/>
                  </a:lnTo>
                  <a:lnTo>
                    <a:pt x="3048" y="7619"/>
                  </a:lnTo>
                  <a:lnTo>
                    <a:pt x="7619" y="3047"/>
                  </a:lnTo>
                  <a:lnTo>
                    <a:pt x="3208019" y="3047"/>
                  </a:lnTo>
                  <a:lnTo>
                    <a:pt x="3208019" y="0"/>
                  </a:lnTo>
                  <a:close/>
                </a:path>
                <a:path w="3208020" h="655319">
                  <a:moveTo>
                    <a:pt x="7619" y="647699"/>
                  </a:moveTo>
                  <a:lnTo>
                    <a:pt x="3048" y="647699"/>
                  </a:lnTo>
                  <a:lnTo>
                    <a:pt x="7619" y="650747"/>
                  </a:lnTo>
                  <a:lnTo>
                    <a:pt x="7619" y="647699"/>
                  </a:lnTo>
                  <a:close/>
                </a:path>
                <a:path w="3208020" h="655319">
                  <a:moveTo>
                    <a:pt x="3200399" y="647699"/>
                  </a:moveTo>
                  <a:lnTo>
                    <a:pt x="7619" y="647699"/>
                  </a:lnTo>
                  <a:lnTo>
                    <a:pt x="7619" y="650747"/>
                  </a:lnTo>
                  <a:lnTo>
                    <a:pt x="3200399" y="650747"/>
                  </a:lnTo>
                  <a:lnTo>
                    <a:pt x="3200399" y="647699"/>
                  </a:lnTo>
                  <a:close/>
                </a:path>
                <a:path w="3208020" h="655319">
                  <a:moveTo>
                    <a:pt x="3200399" y="3047"/>
                  </a:moveTo>
                  <a:lnTo>
                    <a:pt x="3200399" y="650747"/>
                  </a:lnTo>
                  <a:lnTo>
                    <a:pt x="3203447" y="647699"/>
                  </a:lnTo>
                  <a:lnTo>
                    <a:pt x="3208019" y="647699"/>
                  </a:lnTo>
                  <a:lnTo>
                    <a:pt x="3208019" y="7619"/>
                  </a:lnTo>
                  <a:lnTo>
                    <a:pt x="3203447" y="7619"/>
                  </a:lnTo>
                  <a:lnTo>
                    <a:pt x="3200399" y="3047"/>
                  </a:lnTo>
                  <a:close/>
                </a:path>
                <a:path w="3208020" h="655319">
                  <a:moveTo>
                    <a:pt x="3208019" y="647699"/>
                  </a:moveTo>
                  <a:lnTo>
                    <a:pt x="3203447" y="647699"/>
                  </a:lnTo>
                  <a:lnTo>
                    <a:pt x="3200399" y="650747"/>
                  </a:lnTo>
                  <a:lnTo>
                    <a:pt x="3208019" y="650747"/>
                  </a:lnTo>
                  <a:lnTo>
                    <a:pt x="3208019" y="647699"/>
                  </a:lnTo>
                  <a:close/>
                </a:path>
                <a:path w="3208020" h="655319">
                  <a:moveTo>
                    <a:pt x="7619" y="3047"/>
                  </a:moveTo>
                  <a:lnTo>
                    <a:pt x="3048" y="7619"/>
                  </a:lnTo>
                  <a:lnTo>
                    <a:pt x="7619" y="7619"/>
                  </a:lnTo>
                  <a:lnTo>
                    <a:pt x="7619" y="3047"/>
                  </a:lnTo>
                  <a:close/>
                </a:path>
                <a:path w="3208020" h="655319">
                  <a:moveTo>
                    <a:pt x="3200399" y="3047"/>
                  </a:moveTo>
                  <a:lnTo>
                    <a:pt x="7619" y="3047"/>
                  </a:lnTo>
                  <a:lnTo>
                    <a:pt x="7619" y="7619"/>
                  </a:lnTo>
                  <a:lnTo>
                    <a:pt x="3200399" y="7619"/>
                  </a:lnTo>
                  <a:lnTo>
                    <a:pt x="3200399" y="3047"/>
                  </a:lnTo>
                  <a:close/>
                </a:path>
                <a:path w="3208020" h="655319">
                  <a:moveTo>
                    <a:pt x="3208019" y="3047"/>
                  </a:moveTo>
                  <a:lnTo>
                    <a:pt x="3200399" y="3047"/>
                  </a:lnTo>
                  <a:lnTo>
                    <a:pt x="3203447" y="7619"/>
                  </a:lnTo>
                  <a:lnTo>
                    <a:pt x="3208019" y="7619"/>
                  </a:lnTo>
                  <a:lnTo>
                    <a:pt x="3208019" y="30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76" name="object 10"/>
          <p:cNvSpPr txBox="1"/>
          <p:nvPr/>
        </p:nvSpPr>
        <p:spPr>
          <a:xfrm>
            <a:off x="2103119" y="1990343"/>
            <a:ext cx="3200400" cy="589217"/>
          </a:xfrm>
          <a:prstGeom prst="rect"/>
        </p:spPr>
        <p:txBody>
          <a:bodyPr bIns="0" lIns="0" rIns="0" rtlCol="0" tIns="5080" vert="horz" wrap="square">
            <a:spAutoFit/>
          </a:bodyPr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39370" marR="31115">
              <a:lnSpc>
                <a:spcPct val="100000"/>
              </a:lnSpc>
            </a:pPr>
            <a:r>
              <a:rPr dirty="0" sz="900" spc="-5">
                <a:latin typeface="Trebuchet MS"/>
                <a:cs typeface="Trebuchet MS"/>
              </a:rPr>
              <a:t>Memberi petujuk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pada manusia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bagaimana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seseorang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hrs</a:t>
            </a:r>
            <a:r>
              <a:rPr dirty="0" sz="900">
                <a:latin typeface="Trebuchet MS"/>
                <a:cs typeface="Trebuchet MS"/>
              </a:rPr>
              <a:t> ber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Tindak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dlm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masyarakat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serta perbuatan mana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 harus 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Dijalankan dan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mana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yang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harus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dihindari.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75" name="object 11"/>
          <p:cNvGrpSpPr/>
          <p:nvPr/>
        </p:nvGrpSpPr>
        <p:grpSpPr>
          <a:xfrm>
            <a:off x="1871472" y="3094481"/>
            <a:ext cx="2141220" cy="1339215"/>
            <a:chOff x="1871472" y="3094481"/>
            <a:chExt cx="2141220" cy="1339215"/>
          </a:xfrm>
        </p:grpSpPr>
        <p:pic>
          <p:nvPicPr>
            <p:cNvPr id="2097362" name="object 12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871472" y="3094481"/>
              <a:ext cx="1987295" cy="188214"/>
            </a:xfrm>
            <a:prstGeom prst="rect"/>
          </p:spPr>
        </p:pic>
        <p:sp>
          <p:nvSpPr>
            <p:cNvPr id="1050677" name="object 13"/>
            <p:cNvSpPr/>
            <p:nvPr/>
          </p:nvSpPr>
          <p:spPr>
            <a:xfrm>
              <a:off x="2026919" y="3476243"/>
              <a:ext cx="1981200" cy="120650"/>
            </a:xfrm>
            <a:custGeom>
              <a:avLst/>
              <a:ahLst/>
              <a:rect l="l" t="t" r="r" b="b"/>
              <a:pathLst>
                <a:path w="1981200" h="120650">
                  <a:moveTo>
                    <a:pt x="1981199" y="0"/>
                  </a:moveTo>
                  <a:lnTo>
                    <a:pt x="0" y="0"/>
                  </a:lnTo>
                  <a:lnTo>
                    <a:pt x="120395" y="120396"/>
                  </a:lnTo>
                  <a:lnTo>
                    <a:pt x="1862327" y="120396"/>
                  </a:lnTo>
                  <a:lnTo>
                    <a:pt x="1981199" y="0"/>
                  </a:lnTo>
                  <a:close/>
                </a:path>
              </a:pathLst>
            </a:custGeom>
            <a:solidFill>
              <a:srgbClr val="97DA6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78" name="object 14"/>
            <p:cNvSpPr/>
            <p:nvPr/>
          </p:nvSpPr>
          <p:spPr>
            <a:xfrm>
              <a:off x="2026919" y="4309871"/>
              <a:ext cx="1981200" cy="119380"/>
            </a:xfrm>
            <a:custGeom>
              <a:avLst/>
              <a:ahLst/>
              <a:rect l="l" t="t" r="r" b="b"/>
              <a:pathLst>
                <a:path w="1981200" h="119379">
                  <a:moveTo>
                    <a:pt x="1862327" y="0"/>
                  </a:moveTo>
                  <a:lnTo>
                    <a:pt x="120395" y="0"/>
                  </a:lnTo>
                  <a:lnTo>
                    <a:pt x="0" y="118871"/>
                  </a:lnTo>
                  <a:lnTo>
                    <a:pt x="1981199" y="118871"/>
                  </a:lnTo>
                  <a:lnTo>
                    <a:pt x="1862327" y="0"/>
                  </a:lnTo>
                  <a:close/>
                </a:path>
              </a:pathLst>
            </a:custGeom>
            <a:solidFill>
              <a:srgbClr val="66A82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79" name="object 15"/>
            <p:cNvSpPr/>
            <p:nvPr/>
          </p:nvSpPr>
          <p:spPr>
            <a:xfrm>
              <a:off x="2026919" y="3476243"/>
              <a:ext cx="120650" cy="952500"/>
            </a:xfrm>
            <a:custGeom>
              <a:avLst/>
              <a:ahLst/>
              <a:rect l="l" t="t" r="r" b="b"/>
              <a:pathLst>
                <a:path w="120650" h="952500">
                  <a:moveTo>
                    <a:pt x="0" y="0"/>
                  </a:moveTo>
                  <a:lnTo>
                    <a:pt x="0" y="952499"/>
                  </a:lnTo>
                  <a:lnTo>
                    <a:pt x="120395" y="833627"/>
                  </a:lnTo>
                  <a:lnTo>
                    <a:pt x="120395" y="120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E28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80" name="object 16"/>
            <p:cNvSpPr/>
            <p:nvPr/>
          </p:nvSpPr>
          <p:spPr>
            <a:xfrm>
              <a:off x="3889247" y="3476243"/>
              <a:ext cx="119380" cy="952500"/>
            </a:xfrm>
            <a:custGeom>
              <a:avLst/>
              <a:ahLst/>
              <a:rect l="l" t="t" r="r" b="b"/>
              <a:pathLst>
                <a:path w="119379" h="952500">
                  <a:moveTo>
                    <a:pt x="118871" y="0"/>
                  </a:moveTo>
                  <a:lnTo>
                    <a:pt x="0" y="120396"/>
                  </a:lnTo>
                  <a:lnTo>
                    <a:pt x="0" y="833627"/>
                  </a:lnTo>
                  <a:lnTo>
                    <a:pt x="118871" y="952499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4B7C23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81" name="object 17"/>
            <p:cNvSpPr/>
            <p:nvPr/>
          </p:nvSpPr>
          <p:spPr>
            <a:xfrm>
              <a:off x="2023871" y="3473195"/>
              <a:ext cx="1988820" cy="960119"/>
            </a:xfrm>
            <a:custGeom>
              <a:avLst/>
              <a:ahLst/>
              <a:rect l="l" t="t" r="r" b="b"/>
              <a:pathLst>
                <a:path w="1988820" h="960120">
                  <a:moveTo>
                    <a:pt x="1988819" y="0"/>
                  </a:moveTo>
                  <a:lnTo>
                    <a:pt x="0" y="0"/>
                  </a:lnTo>
                  <a:lnTo>
                    <a:pt x="0" y="960119"/>
                  </a:lnTo>
                  <a:lnTo>
                    <a:pt x="1988819" y="960119"/>
                  </a:lnTo>
                  <a:lnTo>
                    <a:pt x="1988819" y="958595"/>
                  </a:lnTo>
                  <a:lnTo>
                    <a:pt x="6096" y="958595"/>
                  </a:lnTo>
                  <a:lnTo>
                    <a:pt x="1524" y="954023"/>
                  </a:lnTo>
                  <a:lnTo>
                    <a:pt x="7619" y="947927"/>
                  </a:lnTo>
                  <a:lnTo>
                    <a:pt x="7619" y="12192"/>
                  </a:lnTo>
                  <a:lnTo>
                    <a:pt x="1524" y="6096"/>
                  </a:lnTo>
                  <a:lnTo>
                    <a:pt x="6096" y="1524"/>
                  </a:lnTo>
                  <a:lnTo>
                    <a:pt x="1988819" y="1524"/>
                  </a:lnTo>
                  <a:lnTo>
                    <a:pt x="1988819" y="0"/>
                  </a:lnTo>
                  <a:close/>
                </a:path>
                <a:path w="1988820" h="960120">
                  <a:moveTo>
                    <a:pt x="3048" y="952499"/>
                  </a:moveTo>
                  <a:lnTo>
                    <a:pt x="1524" y="954023"/>
                  </a:lnTo>
                  <a:lnTo>
                    <a:pt x="6096" y="958595"/>
                  </a:lnTo>
                  <a:lnTo>
                    <a:pt x="9144" y="955547"/>
                  </a:lnTo>
                  <a:lnTo>
                    <a:pt x="7619" y="955547"/>
                  </a:lnTo>
                  <a:lnTo>
                    <a:pt x="3048" y="952499"/>
                  </a:lnTo>
                  <a:close/>
                </a:path>
                <a:path w="1988820" h="960120">
                  <a:moveTo>
                    <a:pt x="1976627" y="952499"/>
                  </a:moveTo>
                  <a:lnTo>
                    <a:pt x="12191" y="952499"/>
                  </a:lnTo>
                  <a:lnTo>
                    <a:pt x="6096" y="958595"/>
                  </a:lnTo>
                  <a:lnTo>
                    <a:pt x="1982723" y="958595"/>
                  </a:lnTo>
                  <a:lnTo>
                    <a:pt x="1976627" y="952499"/>
                  </a:lnTo>
                  <a:close/>
                </a:path>
                <a:path w="1988820" h="960120">
                  <a:moveTo>
                    <a:pt x="1868423" y="835151"/>
                  </a:moveTo>
                  <a:lnTo>
                    <a:pt x="1863851" y="839723"/>
                  </a:lnTo>
                  <a:lnTo>
                    <a:pt x="1982723" y="958595"/>
                  </a:lnTo>
                  <a:lnTo>
                    <a:pt x="1985771" y="955547"/>
                  </a:lnTo>
                  <a:lnTo>
                    <a:pt x="1981199" y="955547"/>
                  </a:lnTo>
                  <a:lnTo>
                    <a:pt x="1981199" y="947927"/>
                  </a:lnTo>
                  <a:lnTo>
                    <a:pt x="1872995" y="839723"/>
                  </a:lnTo>
                  <a:lnTo>
                    <a:pt x="1868423" y="839723"/>
                  </a:lnTo>
                  <a:lnTo>
                    <a:pt x="1868423" y="835151"/>
                  </a:lnTo>
                  <a:close/>
                </a:path>
                <a:path w="1988820" h="960120">
                  <a:moveTo>
                    <a:pt x="1988819" y="1524"/>
                  </a:moveTo>
                  <a:lnTo>
                    <a:pt x="1982723" y="1524"/>
                  </a:lnTo>
                  <a:lnTo>
                    <a:pt x="1987295" y="6096"/>
                  </a:lnTo>
                  <a:lnTo>
                    <a:pt x="1981199" y="12192"/>
                  </a:lnTo>
                  <a:lnTo>
                    <a:pt x="1981199" y="947927"/>
                  </a:lnTo>
                  <a:lnTo>
                    <a:pt x="1987295" y="954023"/>
                  </a:lnTo>
                  <a:lnTo>
                    <a:pt x="1982723" y="958595"/>
                  </a:lnTo>
                  <a:lnTo>
                    <a:pt x="1988819" y="958595"/>
                  </a:lnTo>
                  <a:lnTo>
                    <a:pt x="1988819" y="1524"/>
                  </a:lnTo>
                  <a:close/>
                </a:path>
                <a:path w="1988820" h="960120">
                  <a:moveTo>
                    <a:pt x="7619" y="947927"/>
                  </a:moveTo>
                  <a:lnTo>
                    <a:pt x="3048" y="952499"/>
                  </a:lnTo>
                  <a:lnTo>
                    <a:pt x="7619" y="955547"/>
                  </a:lnTo>
                  <a:lnTo>
                    <a:pt x="7619" y="947927"/>
                  </a:lnTo>
                  <a:close/>
                </a:path>
                <a:path w="1988820" h="960120">
                  <a:moveTo>
                    <a:pt x="120396" y="835151"/>
                  </a:moveTo>
                  <a:lnTo>
                    <a:pt x="7619" y="947927"/>
                  </a:lnTo>
                  <a:lnTo>
                    <a:pt x="7619" y="955547"/>
                  </a:lnTo>
                  <a:lnTo>
                    <a:pt x="9144" y="955547"/>
                  </a:lnTo>
                  <a:lnTo>
                    <a:pt x="124968" y="839723"/>
                  </a:lnTo>
                  <a:lnTo>
                    <a:pt x="120396" y="839723"/>
                  </a:lnTo>
                  <a:lnTo>
                    <a:pt x="120396" y="835151"/>
                  </a:lnTo>
                  <a:close/>
                </a:path>
                <a:path w="1988820" h="960120">
                  <a:moveTo>
                    <a:pt x="1981199" y="947927"/>
                  </a:moveTo>
                  <a:lnTo>
                    <a:pt x="1981199" y="955547"/>
                  </a:lnTo>
                  <a:lnTo>
                    <a:pt x="1984247" y="952499"/>
                  </a:lnTo>
                  <a:lnTo>
                    <a:pt x="1985771" y="952499"/>
                  </a:lnTo>
                  <a:lnTo>
                    <a:pt x="1981199" y="947927"/>
                  </a:lnTo>
                  <a:close/>
                </a:path>
                <a:path w="1988820" h="960120">
                  <a:moveTo>
                    <a:pt x="1985771" y="952499"/>
                  </a:moveTo>
                  <a:lnTo>
                    <a:pt x="1984247" y="952499"/>
                  </a:lnTo>
                  <a:lnTo>
                    <a:pt x="1981199" y="955547"/>
                  </a:lnTo>
                  <a:lnTo>
                    <a:pt x="1985771" y="955547"/>
                  </a:lnTo>
                  <a:lnTo>
                    <a:pt x="1987295" y="954023"/>
                  </a:lnTo>
                  <a:lnTo>
                    <a:pt x="1985771" y="952499"/>
                  </a:lnTo>
                  <a:close/>
                </a:path>
                <a:path w="1988820" h="960120">
                  <a:moveTo>
                    <a:pt x="120396" y="835151"/>
                  </a:moveTo>
                  <a:lnTo>
                    <a:pt x="120396" y="839723"/>
                  </a:lnTo>
                  <a:lnTo>
                    <a:pt x="124968" y="839723"/>
                  </a:lnTo>
                  <a:lnTo>
                    <a:pt x="120396" y="835151"/>
                  </a:lnTo>
                  <a:close/>
                </a:path>
                <a:path w="1988820" h="960120">
                  <a:moveTo>
                    <a:pt x="1863851" y="120396"/>
                  </a:moveTo>
                  <a:lnTo>
                    <a:pt x="124968" y="120396"/>
                  </a:lnTo>
                  <a:lnTo>
                    <a:pt x="120396" y="124968"/>
                  </a:lnTo>
                  <a:lnTo>
                    <a:pt x="120396" y="835151"/>
                  </a:lnTo>
                  <a:lnTo>
                    <a:pt x="124968" y="839723"/>
                  </a:lnTo>
                  <a:lnTo>
                    <a:pt x="1863851" y="839723"/>
                  </a:lnTo>
                  <a:lnTo>
                    <a:pt x="1866899" y="836675"/>
                  </a:lnTo>
                  <a:lnTo>
                    <a:pt x="126492" y="836675"/>
                  </a:lnTo>
                  <a:lnTo>
                    <a:pt x="123443" y="833627"/>
                  </a:lnTo>
                  <a:lnTo>
                    <a:pt x="126492" y="833627"/>
                  </a:lnTo>
                  <a:lnTo>
                    <a:pt x="126492" y="126492"/>
                  </a:lnTo>
                  <a:lnTo>
                    <a:pt x="123443" y="126492"/>
                  </a:lnTo>
                  <a:lnTo>
                    <a:pt x="126492" y="123444"/>
                  </a:lnTo>
                  <a:lnTo>
                    <a:pt x="1866899" y="123444"/>
                  </a:lnTo>
                  <a:lnTo>
                    <a:pt x="1863851" y="120396"/>
                  </a:lnTo>
                  <a:close/>
                </a:path>
                <a:path w="1988820" h="960120">
                  <a:moveTo>
                    <a:pt x="1868423" y="835151"/>
                  </a:moveTo>
                  <a:lnTo>
                    <a:pt x="1868423" y="839723"/>
                  </a:lnTo>
                  <a:lnTo>
                    <a:pt x="1872995" y="839723"/>
                  </a:lnTo>
                  <a:lnTo>
                    <a:pt x="1868423" y="835151"/>
                  </a:lnTo>
                  <a:close/>
                </a:path>
                <a:path w="1988820" h="960120">
                  <a:moveTo>
                    <a:pt x="126492" y="833627"/>
                  </a:moveTo>
                  <a:lnTo>
                    <a:pt x="123443" y="833627"/>
                  </a:lnTo>
                  <a:lnTo>
                    <a:pt x="126492" y="836675"/>
                  </a:lnTo>
                  <a:lnTo>
                    <a:pt x="126492" y="833627"/>
                  </a:lnTo>
                  <a:close/>
                </a:path>
                <a:path w="1988820" h="960120">
                  <a:moveTo>
                    <a:pt x="1862327" y="833627"/>
                  </a:moveTo>
                  <a:lnTo>
                    <a:pt x="126492" y="833627"/>
                  </a:lnTo>
                  <a:lnTo>
                    <a:pt x="126492" y="836675"/>
                  </a:lnTo>
                  <a:lnTo>
                    <a:pt x="1862327" y="836675"/>
                  </a:lnTo>
                  <a:lnTo>
                    <a:pt x="1862327" y="833627"/>
                  </a:lnTo>
                  <a:close/>
                </a:path>
                <a:path w="1988820" h="960120">
                  <a:moveTo>
                    <a:pt x="1862327" y="123444"/>
                  </a:moveTo>
                  <a:lnTo>
                    <a:pt x="1862327" y="836675"/>
                  </a:lnTo>
                  <a:lnTo>
                    <a:pt x="1865375" y="833627"/>
                  </a:lnTo>
                  <a:lnTo>
                    <a:pt x="1868423" y="833627"/>
                  </a:lnTo>
                  <a:lnTo>
                    <a:pt x="1868423" y="126492"/>
                  </a:lnTo>
                  <a:lnTo>
                    <a:pt x="1865375" y="126492"/>
                  </a:lnTo>
                  <a:lnTo>
                    <a:pt x="1862327" y="123444"/>
                  </a:lnTo>
                  <a:close/>
                </a:path>
                <a:path w="1988820" h="960120">
                  <a:moveTo>
                    <a:pt x="1868423" y="833627"/>
                  </a:moveTo>
                  <a:lnTo>
                    <a:pt x="1865375" y="833627"/>
                  </a:lnTo>
                  <a:lnTo>
                    <a:pt x="1862327" y="836675"/>
                  </a:lnTo>
                  <a:lnTo>
                    <a:pt x="1866899" y="836675"/>
                  </a:lnTo>
                  <a:lnTo>
                    <a:pt x="1868423" y="835151"/>
                  </a:lnTo>
                  <a:lnTo>
                    <a:pt x="1868423" y="833627"/>
                  </a:lnTo>
                  <a:close/>
                </a:path>
                <a:path w="1988820" h="960120">
                  <a:moveTo>
                    <a:pt x="126492" y="123444"/>
                  </a:moveTo>
                  <a:lnTo>
                    <a:pt x="123443" y="126492"/>
                  </a:lnTo>
                  <a:lnTo>
                    <a:pt x="126492" y="126492"/>
                  </a:lnTo>
                  <a:lnTo>
                    <a:pt x="126492" y="123444"/>
                  </a:lnTo>
                  <a:close/>
                </a:path>
                <a:path w="1988820" h="960120">
                  <a:moveTo>
                    <a:pt x="1862327" y="123444"/>
                  </a:moveTo>
                  <a:lnTo>
                    <a:pt x="126492" y="123444"/>
                  </a:lnTo>
                  <a:lnTo>
                    <a:pt x="126492" y="126492"/>
                  </a:lnTo>
                  <a:lnTo>
                    <a:pt x="1862327" y="126492"/>
                  </a:lnTo>
                  <a:lnTo>
                    <a:pt x="1862327" y="123444"/>
                  </a:lnTo>
                  <a:close/>
                </a:path>
                <a:path w="1988820" h="960120">
                  <a:moveTo>
                    <a:pt x="1866899" y="123444"/>
                  </a:moveTo>
                  <a:lnTo>
                    <a:pt x="1862327" y="123444"/>
                  </a:lnTo>
                  <a:lnTo>
                    <a:pt x="1865375" y="126492"/>
                  </a:lnTo>
                  <a:lnTo>
                    <a:pt x="1868423" y="126492"/>
                  </a:lnTo>
                  <a:lnTo>
                    <a:pt x="1868423" y="124968"/>
                  </a:lnTo>
                  <a:lnTo>
                    <a:pt x="1866899" y="123444"/>
                  </a:lnTo>
                  <a:close/>
                </a:path>
                <a:path w="1988820" h="960120">
                  <a:moveTo>
                    <a:pt x="7619" y="3048"/>
                  </a:moveTo>
                  <a:lnTo>
                    <a:pt x="7620" y="12192"/>
                  </a:lnTo>
                  <a:lnTo>
                    <a:pt x="120396" y="124968"/>
                  </a:lnTo>
                  <a:lnTo>
                    <a:pt x="120396" y="120396"/>
                  </a:lnTo>
                  <a:lnTo>
                    <a:pt x="124968" y="120396"/>
                  </a:lnTo>
                  <a:lnTo>
                    <a:pt x="7619" y="3048"/>
                  </a:lnTo>
                  <a:close/>
                </a:path>
                <a:path w="1988820" h="960120">
                  <a:moveTo>
                    <a:pt x="124968" y="120396"/>
                  </a:moveTo>
                  <a:lnTo>
                    <a:pt x="120396" y="120396"/>
                  </a:lnTo>
                  <a:lnTo>
                    <a:pt x="120396" y="124968"/>
                  </a:lnTo>
                  <a:lnTo>
                    <a:pt x="124968" y="120396"/>
                  </a:lnTo>
                  <a:close/>
                </a:path>
                <a:path w="1988820" h="960120">
                  <a:moveTo>
                    <a:pt x="1981199" y="3048"/>
                  </a:moveTo>
                  <a:lnTo>
                    <a:pt x="1863851" y="120396"/>
                  </a:lnTo>
                  <a:lnTo>
                    <a:pt x="1868423" y="124968"/>
                  </a:lnTo>
                  <a:lnTo>
                    <a:pt x="1868423" y="120396"/>
                  </a:lnTo>
                  <a:lnTo>
                    <a:pt x="1872995" y="120396"/>
                  </a:lnTo>
                  <a:lnTo>
                    <a:pt x="1981199" y="12192"/>
                  </a:lnTo>
                  <a:lnTo>
                    <a:pt x="1981199" y="3048"/>
                  </a:lnTo>
                  <a:close/>
                </a:path>
                <a:path w="1988820" h="960120">
                  <a:moveTo>
                    <a:pt x="1872995" y="120396"/>
                  </a:moveTo>
                  <a:lnTo>
                    <a:pt x="1868423" y="120396"/>
                  </a:lnTo>
                  <a:lnTo>
                    <a:pt x="1868423" y="124968"/>
                  </a:lnTo>
                  <a:lnTo>
                    <a:pt x="1872995" y="120396"/>
                  </a:lnTo>
                  <a:close/>
                </a:path>
                <a:path w="1988820" h="960120">
                  <a:moveTo>
                    <a:pt x="7619" y="3048"/>
                  </a:moveTo>
                  <a:lnTo>
                    <a:pt x="3048" y="7620"/>
                  </a:lnTo>
                  <a:lnTo>
                    <a:pt x="7620" y="12192"/>
                  </a:lnTo>
                  <a:lnTo>
                    <a:pt x="7619" y="3048"/>
                  </a:lnTo>
                  <a:close/>
                </a:path>
                <a:path w="1988820" h="960120">
                  <a:moveTo>
                    <a:pt x="1981199" y="3048"/>
                  </a:moveTo>
                  <a:lnTo>
                    <a:pt x="1981199" y="12192"/>
                  </a:lnTo>
                  <a:lnTo>
                    <a:pt x="1985771" y="7620"/>
                  </a:lnTo>
                  <a:lnTo>
                    <a:pt x="1984247" y="7620"/>
                  </a:lnTo>
                  <a:lnTo>
                    <a:pt x="1981199" y="3048"/>
                  </a:lnTo>
                  <a:close/>
                </a:path>
                <a:path w="1988820" h="960120">
                  <a:moveTo>
                    <a:pt x="6096" y="1524"/>
                  </a:moveTo>
                  <a:lnTo>
                    <a:pt x="1524" y="6096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6096" y="1524"/>
                  </a:lnTo>
                  <a:close/>
                </a:path>
                <a:path w="1988820" h="960120">
                  <a:moveTo>
                    <a:pt x="1982723" y="1524"/>
                  </a:moveTo>
                  <a:lnTo>
                    <a:pt x="6096" y="1524"/>
                  </a:lnTo>
                  <a:lnTo>
                    <a:pt x="12192" y="7620"/>
                  </a:lnTo>
                  <a:lnTo>
                    <a:pt x="1976627" y="7620"/>
                  </a:lnTo>
                  <a:lnTo>
                    <a:pt x="1982723" y="1524"/>
                  </a:lnTo>
                  <a:close/>
                </a:path>
                <a:path w="1988820" h="960120">
                  <a:moveTo>
                    <a:pt x="1982723" y="1524"/>
                  </a:moveTo>
                  <a:lnTo>
                    <a:pt x="1981199" y="3048"/>
                  </a:lnTo>
                  <a:lnTo>
                    <a:pt x="1984247" y="7620"/>
                  </a:lnTo>
                  <a:lnTo>
                    <a:pt x="1985771" y="7620"/>
                  </a:lnTo>
                  <a:lnTo>
                    <a:pt x="1987295" y="6096"/>
                  </a:lnTo>
                  <a:lnTo>
                    <a:pt x="1982723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82" name="object 18"/>
          <p:cNvSpPr txBox="1"/>
          <p:nvPr/>
        </p:nvSpPr>
        <p:spPr>
          <a:xfrm>
            <a:off x="2147316" y="3596639"/>
            <a:ext cx="1742439" cy="773048"/>
          </a:xfrm>
          <a:prstGeom prst="rect"/>
          <a:solidFill>
            <a:srgbClr val="7ED13B"/>
          </a:solidFill>
        </p:spPr>
        <p:txBody>
          <a:bodyPr bIns="0" lIns="0" rIns="0" rtlCol="0" tIns="78105" vert="horz" wrap="square">
            <a:spAutoFit/>
          </a:bodyPr>
          <a:p>
            <a:pPr indent="-172720" marL="217804">
              <a:lnSpc>
                <a:spcPct val="100000"/>
              </a:lnSpc>
              <a:spcBef>
                <a:spcPts val="615"/>
              </a:spcBef>
              <a:buAutoNum type="arabicPeriod"/>
              <a:tabLst>
                <a:tab algn="l" pos="218440"/>
              </a:tabLst>
            </a:pPr>
            <a:r>
              <a:rPr dirty="0" sz="900">
                <a:latin typeface="Trebuchet MS"/>
                <a:cs typeface="Trebuchet MS"/>
              </a:rPr>
              <a:t>N</a:t>
            </a:r>
            <a:r>
              <a:rPr dirty="0" sz="900" spc="-5">
                <a:latin typeface="Trebuchet MS"/>
                <a:cs typeface="Trebuchet MS"/>
              </a:rPr>
              <a:t>orm</a:t>
            </a:r>
            <a:r>
              <a:rPr dirty="0" sz="900">
                <a:latin typeface="Trebuchet MS"/>
                <a:cs typeface="Trebuchet MS"/>
              </a:rPr>
              <a:t>a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</a:t>
            </a:r>
            <a:r>
              <a:rPr dirty="0" sz="900">
                <a:latin typeface="Trebuchet MS"/>
                <a:cs typeface="Trebuchet MS"/>
              </a:rPr>
              <a:t>g</a:t>
            </a:r>
            <a:r>
              <a:rPr dirty="0" sz="900" spc="-5">
                <a:latin typeface="Trebuchet MS"/>
                <a:cs typeface="Trebuchet MS"/>
              </a:rPr>
              <a:t>am</a:t>
            </a:r>
            <a:r>
              <a:rPr dirty="0" sz="900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indent="-172720" marL="217804">
              <a:lnSpc>
                <a:spcPct val="100000"/>
              </a:lnSpc>
              <a:buAutoNum type="arabicPeriod"/>
              <a:tabLst>
                <a:tab algn="l" pos="218440"/>
              </a:tabLst>
            </a:pP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-6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Kesusilaan</a:t>
            </a:r>
            <a:endParaRPr sz="900">
              <a:latin typeface="Trebuchet MS"/>
              <a:cs typeface="Trebuchet MS"/>
            </a:endParaRPr>
          </a:p>
          <a:p>
            <a:pPr indent="-172720" marL="217804">
              <a:lnSpc>
                <a:spcPct val="100000"/>
              </a:lnSpc>
              <a:buAutoNum type="arabicPeriod"/>
              <a:tabLst>
                <a:tab algn="l" pos="218440"/>
              </a:tabLst>
            </a:pP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-6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Kesopanan</a:t>
            </a:r>
            <a:endParaRPr sz="900">
              <a:latin typeface="Trebuchet MS"/>
              <a:cs typeface="Trebuchet MS"/>
            </a:endParaRPr>
          </a:p>
          <a:p>
            <a:pPr indent="-172720" marL="217804">
              <a:lnSpc>
                <a:spcPct val="100000"/>
              </a:lnSpc>
              <a:buAutoNum type="arabicPeriod"/>
              <a:tabLst>
                <a:tab algn="l" pos="218440"/>
              </a:tabLst>
            </a:pP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Hukum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76" name="object 19"/>
          <p:cNvGrpSpPr/>
          <p:nvPr/>
        </p:nvGrpSpPr>
        <p:grpSpPr>
          <a:xfrm>
            <a:off x="1487423" y="1298447"/>
            <a:ext cx="4582795" cy="3439795"/>
            <a:chOff x="1487423" y="1298447"/>
            <a:chExt cx="4582795" cy="3439795"/>
          </a:xfrm>
        </p:grpSpPr>
        <p:pic>
          <p:nvPicPr>
            <p:cNvPr id="2097363" name="object 20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4773167" y="3171443"/>
              <a:ext cx="580643" cy="915923"/>
            </a:xfrm>
            <a:prstGeom prst="rect"/>
          </p:spPr>
        </p:pic>
        <p:sp>
          <p:nvSpPr>
            <p:cNvPr id="1050683" name="object 21"/>
            <p:cNvSpPr/>
            <p:nvPr/>
          </p:nvSpPr>
          <p:spPr>
            <a:xfrm>
              <a:off x="1493519" y="1304543"/>
              <a:ext cx="4570730" cy="3427729"/>
            </a:xfrm>
            <a:custGeom>
              <a:avLst/>
              <a:ahLst/>
              <a:rect l="l" t="t" r="r" b="b"/>
              <a:pathLst>
                <a:path w="4570730" h="3427729">
                  <a:moveTo>
                    <a:pt x="0" y="3427475"/>
                  </a:moveTo>
                  <a:lnTo>
                    <a:pt x="4570475" y="3427475"/>
                  </a:lnTo>
                  <a:lnTo>
                    <a:pt x="457047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</p:grpSp>
      <p:pic>
        <p:nvPicPr>
          <p:cNvPr id="2097364" name="object 22"/>
          <p:cNvPicPr>
            <a:picLocks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sp>
        <p:nvSpPr>
          <p:cNvPr id="1050684" name="object 23"/>
          <p:cNvSpPr txBox="1"/>
          <p:nvPr/>
        </p:nvSpPr>
        <p:spPr>
          <a:xfrm>
            <a:off x="1493519" y="5955791"/>
            <a:ext cx="4570730" cy="298231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indent="-304800" marL="580390" marR="1108710">
              <a:lnSpc>
                <a:spcPct val="100699"/>
              </a:lnSpc>
            </a:pPr>
            <a:r>
              <a:rPr dirty="0" sz="1200" spc="-5">
                <a:latin typeface="Tahoma"/>
                <a:cs typeface="Tahoma"/>
              </a:rPr>
              <a:t>☻</a:t>
            </a:r>
            <a:r>
              <a:rPr dirty="0" sz="950" spc="-5">
                <a:latin typeface="Trebuchet MS"/>
                <a:cs typeface="Trebuchet MS"/>
              </a:rPr>
              <a:t>Peraturan-peraturan hidup tertentu yang ada dan hidup </a:t>
            </a:r>
            <a:r>
              <a:rPr dirty="0" sz="950" spc="-27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dalam</a:t>
            </a:r>
            <a:endParaRPr sz="950">
              <a:latin typeface="Trebuchet MS"/>
              <a:cs typeface="Trebuchet MS"/>
            </a:endParaRPr>
          </a:p>
          <a:p>
            <a:pPr marL="493395" marR="788035">
              <a:lnSpc>
                <a:spcPct val="126299"/>
              </a:lnSpc>
            </a:pPr>
            <a:r>
              <a:rPr dirty="0" sz="950" spc="-5">
                <a:latin typeface="Trebuchet MS"/>
                <a:cs typeface="Trebuchet MS"/>
              </a:rPr>
              <a:t>masyarakat</a:t>
            </a:r>
            <a:r>
              <a:rPr dirty="0" sz="950" spc="-2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yang</a:t>
            </a:r>
            <a:r>
              <a:rPr dirty="0" sz="950" spc="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mempengaruhi tingkah laku</a:t>
            </a:r>
            <a:r>
              <a:rPr dirty="0" sz="950" spc="2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manusia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dalam </a:t>
            </a:r>
            <a:r>
              <a:rPr dirty="0" sz="950" spc="-27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masyarakat.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</a:pPr>
            <a:r>
              <a:rPr dirty="0" sz="950" spc="-5">
                <a:latin typeface="Trebuchet MS"/>
                <a:cs typeface="Trebuchet MS"/>
              </a:rPr>
              <a:t>Norma</a:t>
            </a:r>
            <a:r>
              <a:rPr dirty="0" sz="950" spc="-1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mempunyai dua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macam</a:t>
            </a:r>
            <a:r>
              <a:rPr dirty="0" sz="950" spc="-3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isi</a:t>
            </a:r>
            <a:r>
              <a:rPr dirty="0" sz="950" spc="-1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:</a:t>
            </a:r>
            <a:endParaRPr sz="950">
              <a:latin typeface="Trebuchet MS"/>
              <a:cs typeface="Trebuchet MS"/>
            </a:endParaRPr>
          </a:p>
          <a:p>
            <a:pPr indent="-304800" marL="580390" marR="1219200">
              <a:lnSpc>
                <a:spcPct val="100000"/>
              </a:lnSpc>
              <a:spcBef>
                <a:spcPts val="300"/>
              </a:spcBef>
              <a:buSzPct val="89473"/>
              <a:buAutoNum type="arabicPeriod"/>
              <a:tabLst>
                <a:tab algn="l" pos="383540"/>
              </a:tabLst>
            </a:pPr>
            <a:r>
              <a:rPr dirty="0" sz="950" spc="-10">
                <a:latin typeface="Trebuchet MS"/>
                <a:cs typeface="Trebuchet MS"/>
              </a:rPr>
              <a:t>Perintah</a:t>
            </a:r>
            <a:r>
              <a:rPr dirty="0" sz="950" spc="-5">
                <a:latin typeface="Trebuchet MS"/>
                <a:cs typeface="Trebuchet MS"/>
              </a:rPr>
              <a:t> </a:t>
            </a:r>
            <a:r>
              <a:rPr dirty="0" sz="950" spc="-5">
                <a:latin typeface="Tahoma"/>
                <a:cs typeface="Tahoma"/>
              </a:rPr>
              <a:t>►</a:t>
            </a:r>
            <a:r>
              <a:rPr dirty="0" sz="950" spc="-5">
                <a:latin typeface="Trebuchet MS"/>
                <a:cs typeface="Trebuchet MS"/>
              </a:rPr>
              <a:t>merupakan keharusan bagi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seseorang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untuk </a:t>
            </a:r>
            <a:r>
              <a:rPr dirty="0" sz="950" spc="-27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berbuat</a:t>
            </a:r>
            <a:endParaRPr sz="950">
              <a:latin typeface="Trebuchet MS"/>
              <a:cs typeface="Trebuchet MS"/>
            </a:endParaRPr>
          </a:p>
          <a:p>
            <a:pPr marL="1040130">
              <a:lnSpc>
                <a:spcPct val="100000"/>
              </a:lnSpc>
              <a:spcBef>
                <a:spcPts val="300"/>
              </a:spcBef>
            </a:pPr>
            <a:r>
              <a:rPr dirty="0" sz="950" spc="-5">
                <a:latin typeface="Trebuchet MS"/>
                <a:cs typeface="Trebuchet MS"/>
              </a:rPr>
              <a:t>sesuatu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oleh</a:t>
            </a:r>
            <a:r>
              <a:rPr dirty="0" sz="950" spc="2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karena akibatnya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dipandang</a:t>
            </a:r>
            <a:r>
              <a:rPr dirty="0" sz="950" spc="-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baik.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indent="-383540" marL="383540" marR="904240">
              <a:lnSpc>
                <a:spcPct val="126299"/>
              </a:lnSpc>
              <a:spcBef>
                <a:spcPts val="5"/>
              </a:spcBef>
              <a:buSzPct val="89473"/>
              <a:buAutoNum type="arabicPeriod"/>
              <a:tabLst>
                <a:tab algn="l" pos="383540"/>
              </a:tabLst>
            </a:pPr>
            <a:r>
              <a:rPr dirty="0" sz="950" spc="-5">
                <a:latin typeface="Trebuchet MS"/>
                <a:cs typeface="Trebuchet MS"/>
              </a:rPr>
              <a:t>Larangan</a:t>
            </a:r>
            <a:r>
              <a:rPr dirty="0" sz="950" spc="-5">
                <a:latin typeface="Tahoma"/>
                <a:cs typeface="Tahoma"/>
              </a:rPr>
              <a:t>►</a:t>
            </a:r>
            <a:r>
              <a:rPr dirty="0" sz="950" spc="-5">
                <a:latin typeface="Trebuchet MS"/>
                <a:cs typeface="Trebuchet MS"/>
              </a:rPr>
              <a:t>merupakan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keharusan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bagi</a:t>
            </a:r>
            <a:r>
              <a:rPr dirty="0" sz="950" spc="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seseorang</a:t>
            </a:r>
            <a:r>
              <a:rPr dirty="0" sz="950" spc="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untuk</a:t>
            </a:r>
            <a:r>
              <a:rPr dirty="0" sz="950" spc="1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tidak </a:t>
            </a:r>
            <a:r>
              <a:rPr dirty="0" sz="950" spc="-275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berbuat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sesuatu</a:t>
            </a:r>
            <a:r>
              <a:rPr dirty="0" sz="950" spc="1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karena akibatnya</a:t>
            </a:r>
            <a:r>
              <a:rPr dirty="0" sz="95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dipandang</a:t>
            </a:r>
            <a:endParaRPr sz="950">
              <a:latin typeface="Trebuchet MS"/>
              <a:cs typeface="Trebuchet MS"/>
            </a:endParaRPr>
          </a:p>
          <a:p>
            <a:pPr marL="580390">
              <a:lnSpc>
                <a:spcPct val="100000"/>
              </a:lnSpc>
            </a:pPr>
            <a:r>
              <a:rPr dirty="0" sz="950" spc="-5">
                <a:latin typeface="Trebuchet MS"/>
                <a:cs typeface="Trebuchet MS"/>
              </a:rPr>
              <a:t>tidak</a:t>
            </a:r>
            <a:r>
              <a:rPr dirty="0" sz="950" spc="-40">
                <a:latin typeface="Trebuchet MS"/>
                <a:cs typeface="Trebuchet MS"/>
              </a:rPr>
              <a:t> </a:t>
            </a:r>
            <a:r>
              <a:rPr dirty="0" sz="950" spc="-5">
                <a:latin typeface="Trebuchet MS"/>
                <a:cs typeface="Trebuchet MS"/>
              </a:rPr>
              <a:t>baik.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2097365" name="object 24"/>
          <p:cNvPicPr>
            <a:picLocks/>
          </p:cNvPicPr>
          <p:nvPr/>
        </p:nvPicPr>
        <p:blipFill>
          <a:blip xmlns:r="http://schemas.openxmlformats.org/officeDocument/2006/relationships" r:embed="rId8" cstate="print"/>
          <a:stretch>
            <a:fillRect/>
          </a:stretch>
        </p:blipFill>
        <p:spPr>
          <a:xfrm>
            <a:off x="2558795" y="6183629"/>
            <a:ext cx="2595371" cy="346710"/>
          </a:xfrm>
          <a:prstGeom prst="rect"/>
        </p:spPr>
      </p:pic>
      <p:sp>
        <p:nvSpPr>
          <p:cNvPr id="1050685" name="object 25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41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object 2"/>
          <p:cNvGrpSpPr/>
          <p:nvPr/>
        </p:nvGrpSpPr>
        <p:grpSpPr>
          <a:xfrm>
            <a:off x="1795272" y="1304543"/>
            <a:ext cx="4272280" cy="3430904"/>
            <a:chOff x="1795272" y="1304543"/>
            <a:chExt cx="4272280" cy="3430904"/>
          </a:xfrm>
        </p:grpSpPr>
        <p:pic>
          <p:nvPicPr>
            <p:cNvPr id="2097366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5565648" y="1304543"/>
              <a:ext cx="501395" cy="3430523"/>
            </a:xfrm>
            <a:prstGeom prst="rect"/>
          </p:spPr>
        </p:pic>
        <p:sp>
          <p:nvSpPr>
            <p:cNvPr id="1050686" name="object 4"/>
            <p:cNvSpPr/>
            <p:nvPr/>
          </p:nvSpPr>
          <p:spPr>
            <a:xfrm>
              <a:off x="1798320" y="2942843"/>
              <a:ext cx="3771900" cy="1295400"/>
            </a:xfrm>
            <a:custGeom>
              <a:avLst/>
              <a:ahLst/>
              <a:rect l="l" t="t" r="r" b="b"/>
              <a:pathLst>
                <a:path w="3771900" h="1295400">
                  <a:moveTo>
                    <a:pt x="3557015" y="0"/>
                  </a:moveTo>
                  <a:lnTo>
                    <a:pt x="216407" y="0"/>
                  </a:lnTo>
                  <a:lnTo>
                    <a:pt x="166991" y="5749"/>
                  </a:lnTo>
                  <a:lnTo>
                    <a:pt x="121520" y="22109"/>
                  </a:lnTo>
                  <a:lnTo>
                    <a:pt x="81327" y="47746"/>
                  </a:lnTo>
                  <a:lnTo>
                    <a:pt x="47746" y="81327"/>
                  </a:lnTo>
                  <a:lnTo>
                    <a:pt x="22109" y="121520"/>
                  </a:lnTo>
                  <a:lnTo>
                    <a:pt x="5749" y="166991"/>
                  </a:lnTo>
                  <a:lnTo>
                    <a:pt x="0" y="216407"/>
                  </a:lnTo>
                  <a:lnTo>
                    <a:pt x="0" y="1080515"/>
                  </a:lnTo>
                  <a:lnTo>
                    <a:pt x="5749" y="1129848"/>
                  </a:lnTo>
                  <a:lnTo>
                    <a:pt x="22109" y="1175101"/>
                  </a:lnTo>
                  <a:lnTo>
                    <a:pt x="47746" y="1214996"/>
                  </a:lnTo>
                  <a:lnTo>
                    <a:pt x="81327" y="1248253"/>
                  </a:lnTo>
                  <a:lnTo>
                    <a:pt x="121520" y="1273593"/>
                  </a:lnTo>
                  <a:lnTo>
                    <a:pt x="166991" y="1289734"/>
                  </a:lnTo>
                  <a:lnTo>
                    <a:pt x="216407" y="1295399"/>
                  </a:lnTo>
                  <a:lnTo>
                    <a:pt x="3557015" y="1295399"/>
                  </a:lnTo>
                  <a:lnTo>
                    <a:pt x="3606348" y="1289734"/>
                  </a:lnTo>
                  <a:lnTo>
                    <a:pt x="3651601" y="1273593"/>
                  </a:lnTo>
                  <a:lnTo>
                    <a:pt x="3691496" y="1248253"/>
                  </a:lnTo>
                  <a:lnTo>
                    <a:pt x="3724753" y="1214996"/>
                  </a:lnTo>
                  <a:lnTo>
                    <a:pt x="3750092" y="1175101"/>
                  </a:lnTo>
                  <a:lnTo>
                    <a:pt x="3766234" y="1129848"/>
                  </a:lnTo>
                  <a:lnTo>
                    <a:pt x="3771899" y="1080515"/>
                  </a:lnTo>
                  <a:lnTo>
                    <a:pt x="3771899" y="216407"/>
                  </a:lnTo>
                  <a:lnTo>
                    <a:pt x="3766234" y="166991"/>
                  </a:lnTo>
                  <a:lnTo>
                    <a:pt x="3750092" y="121520"/>
                  </a:lnTo>
                  <a:lnTo>
                    <a:pt x="3724753" y="81327"/>
                  </a:lnTo>
                  <a:lnTo>
                    <a:pt x="3691496" y="47746"/>
                  </a:lnTo>
                  <a:lnTo>
                    <a:pt x="3651601" y="22109"/>
                  </a:lnTo>
                  <a:lnTo>
                    <a:pt x="3606348" y="5749"/>
                  </a:lnTo>
                  <a:lnTo>
                    <a:pt x="3557015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87" name="object 5"/>
            <p:cNvSpPr/>
            <p:nvPr/>
          </p:nvSpPr>
          <p:spPr>
            <a:xfrm>
              <a:off x="1795272" y="2939795"/>
              <a:ext cx="3779520" cy="1303020"/>
            </a:xfrm>
            <a:custGeom>
              <a:avLst/>
              <a:ahLst/>
              <a:rect l="l" t="t" r="r" b="b"/>
              <a:pathLst>
                <a:path w="3779520" h="1303020">
                  <a:moveTo>
                    <a:pt x="3560063" y="0"/>
                  </a:moveTo>
                  <a:lnTo>
                    <a:pt x="219455" y="0"/>
                  </a:lnTo>
                  <a:lnTo>
                    <a:pt x="196595" y="1524"/>
                  </a:lnTo>
                  <a:lnTo>
                    <a:pt x="153924" y="10668"/>
                  </a:lnTo>
                  <a:lnTo>
                    <a:pt x="115824" y="27432"/>
                  </a:lnTo>
                  <a:lnTo>
                    <a:pt x="80772" y="50292"/>
                  </a:lnTo>
                  <a:lnTo>
                    <a:pt x="50292" y="80772"/>
                  </a:lnTo>
                  <a:lnTo>
                    <a:pt x="27431" y="115824"/>
                  </a:lnTo>
                  <a:lnTo>
                    <a:pt x="10668" y="155448"/>
                  </a:lnTo>
                  <a:lnTo>
                    <a:pt x="1524" y="198119"/>
                  </a:lnTo>
                  <a:lnTo>
                    <a:pt x="0" y="219455"/>
                  </a:lnTo>
                  <a:lnTo>
                    <a:pt x="0" y="1083563"/>
                  </a:lnTo>
                  <a:lnTo>
                    <a:pt x="4572" y="1127759"/>
                  </a:lnTo>
                  <a:lnTo>
                    <a:pt x="18287" y="1168907"/>
                  </a:lnTo>
                  <a:lnTo>
                    <a:pt x="38100" y="1205483"/>
                  </a:lnTo>
                  <a:lnTo>
                    <a:pt x="65531" y="1239011"/>
                  </a:lnTo>
                  <a:lnTo>
                    <a:pt x="97536" y="1264919"/>
                  </a:lnTo>
                  <a:lnTo>
                    <a:pt x="134112" y="1284731"/>
                  </a:lnTo>
                  <a:lnTo>
                    <a:pt x="175260" y="1298447"/>
                  </a:lnTo>
                  <a:lnTo>
                    <a:pt x="219455" y="1303019"/>
                  </a:lnTo>
                  <a:lnTo>
                    <a:pt x="3560063" y="1303019"/>
                  </a:lnTo>
                  <a:lnTo>
                    <a:pt x="3582923" y="1301495"/>
                  </a:lnTo>
                  <a:lnTo>
                    <a:pt x="3604259" y="1298447"/>
                  </a:lnTo>
                  <a:lnTo>
                    <a:pt x="3614927" y="1295399"/>
                  </a:lnTo>
                  <a:lnTo>
                    <a:pt x="198119" y="1295399"/>
                  </a:lnTo>
                  <a:lnTo>
                    <a:pt x="176784" y="1292351"/>
                  </a:lnTo>
                  <a:lnTo>
                    <a:pt x="117348" y="1271015"/>
                  </a:lnTo>
                  <a:lnTo>
                    <a:pt x="83819" y="1246631"/>
                  </a:lnTo>
                  <a:lnTo>
                    <a:pt x="54863" y="1219199"/>
                  </a:lnTo>
                  <a:lnTo>
                    <a:pt x="32004" y="1184147"/>
                  </a:lnTo>
                  <a:lnTo>
                    <a:pt x="10668" y="1126235"/>
                  </a:lnTo>
                  <a:lnTo>
                    <a:pt x="7619" y="1104899"/>
                  </a:lnTo>
                  <a:lnTo>
                    <a:pt x="7619" y="198119"/>
                  </a:lnTo>
                  <a:lnTo>
                    <a:pt x="16763" y="156972"/>
                  </a:lnTo>
                  <a:lnTo>
                    <a:pt x="32004" y="117348"/>
                  </a:lnTo>
                  <a:lnTo>
                    <a:pt x="56387" y="83820"/>
                  </a:lnTo>
                  <a:lnTo>
                    <a:pt x="83819" y="54864"/>
                  </a:lnTo>
                  <a:lnTo>
                    <a:pt x="118872" y="32004"/>
                  </a:lnTo>
                  <a:lnTo>
                    <a:pt x="176784" y="10668"/>
                  </a:lnTo>
                  <a:lnTo>
                    <a:pt x="198119" y="7620"/>
                  </a:lnTo>
                  <a:lnTo>
                    <a:pt x="3614165" y="7620"/>
                  </a:lnTo>
                  <a:lnTo>
                    <a:pt x="3604259" y="4572"/>
                  </a:lnTo>
                  <a:lnTo>
                    <a:pt x="3581399" y="1524"/>
                  </a:lnTo>
                  <a:lnTo>
                    <a:pt x="3560063" y="0"/>
                  </a:lnTo>
                  <a:close/>
                </a:path>
                <a:path w="3779520" h="1303020">
                  <a:moveTo>
                    <a:pt x="3614165" y="7620"/>
                  </a:moveTo>
                  <a:lnTo>
                    <a:pt x="3581399" y="7620"/>
                  </a:lnTo>
                  <a:lnTo>
                    <a:pt x="3602735" y="10668"/>
                  </a:lnTo>
                  <a:lnTo>
                    <a:pt x="3622547" y="16764"/>
                  </a:lnTo>
                  <a:lnTo>
                    <a:pt x="3660647" y="32004"/>
                  </a:lnTo>
                  <a:lnTo>
                    <a:pt x="3695699" y="56388"/>
                  </a:lnTo>
                  <a:lnTo>
                    <a:pt x="3724655" y="83820"/>
                  </a:lnTo>
                  <a:lnTo>
                    <a:pt x="3747515" y="118872"/>
                  </a:lnTo>
                  <a:lnTo>
                    <a:pt x="3762755" y="156972"/>
                  </a:lnTo>
                  <a:lnTo>
                    <a:pt x="3771899" y="198119"/>
                  </a:lnTo>
                  <a:lnTo>
                    <a:pt x="3771899" y="1104899"/>
                  </a:lnTo>
                  <a:lnTo>
                    <a:pt x="3762755" y="1146047"/>
                  </a:lnTo>
                  <a:lnTo>
                    <a:pt x="3747515" y="1184147"/>
                  </a:lnTo>
                  <a:lnTo>
                    <a:pt x="3723131" y="1219199"/>
                  </a:lnTo>
                  <a:lnTo>
                    <a:pt x="3695699" y="1248155"/>
                  </a:lnTo>
                  <a:lnTo>
                    <a:pt x="3660647" y="1271015"/>
                  </a:lnTo>
                  <a:lnTo>
                    <a:pt x="3622547" y="1286255"/>
                  </a:lnTo>
                  <a:lnTo>
                    <a:pt x="3581399" y="1295399"/>
                  </a:lnTo>
                  <a:lnTo>
                    <a:pt x="3614927" y="1295399"/>
                  </a:lnTo>
                  <a:lnTo>
                    <a:pt x="3663695" y="1275587"/>
                  </a:lnTo>
                  <a:lnTo>
                    <a:pt x="3698747" y="1252727"/>
                  </a:lnTo>
                  <a:lnTo>
                    <a:pt x="3729227" y="1222247"/>
                  </a:lnTo>
                  <a:lnTo>
                    <a:pt x="3752087" y="1187195"/>
                  </a:lnTo>
                  <a:lnTo>
                    <a:pt x="3768851" y="1147571"/>
                  </a:lnTo>
                  <a:lnTo>
                    <a:pt x="3777995" y="1104899"/>
                  </a:lnTo>
                  <a:lnTo>
                    <a:pt x="3779519" y="1083563"/>
                  </a:lnTo>
                  <a:lnTo>
                    <a:pt x="3779519" y="219455"/>
                  </a:lnTo>
                  <a:lnTo>
                    <a:pt x="3774947" y="175260"/>
                  </a:lnTo>
                  <a:lnTo>
                    <a:pt x="3761231" y="134112"/>
                  </a:lnTo>
                  <a:lnTo>
                    <a:pt x="3741419" y="97536"/>
                  </a:lnTo>
                  <a:lnTo>
                    <a:pt x="3713987" y="64008"/>
                  </a:lnTo>
                  <a:lnTo>
                    <a:pt x="3681983" y="38100"/>
                  </a:lnTo>
                  <a:lnTo>
                    <a:pt x="3645407" y="18288"/>
                  </a:lnTo>
                  <a:lnTo>
                    <a:pt x="3624071" y="10668"/>
                  </a:lnTo>
                  <a:lnTo>
                    <a:pt x="3614165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pic>
        <p:nvPicPr>
          <p:cNvPr id="2097367" name="object 6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115311" y="1519427"/>
            <a:ext cx="2682239" cy="370331"/>
          </a:xfrm>
          <a:prstGeom prst="rect"/>
        </p:spPr>
      </p:pic>
      <p:sp>
        <p:nvSpPr>
          <p:cNvPr id="1050688" name="object 7"/>
          <p:cNvSpPr txBox="1"/>
          <p:nvPr/>
        </p:nvSpPr>
        <p:spPr>
          <a:xfrm>
            <a:off x="1493519" y="1304543"/>
            <a:ext cx="4570730" cy="3155925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indent="-227329" marL="845185" marR="1014730">
              <a:lnSpc>
                <a:spcPct val="120000"/>
              </a:lnSpc>
            </a:pPr>
            <a:r>
              <a:rPr dirty="0" sz="1300" spc="-10">
                <a:latin typeface="Tahoma"/>
                <a:cs typeface="Tahoma"/>
              </a:rPr>
              <a:t>☻</a:t>
            </a:r>
            <a:r>
              <a:rPr dirty="0" sz="1000" spc="-10">
                <a:latin typeface="Trebuchet MS"/>
                <a:cs typeface="Trebuchet MS"/>
              </a:rPr>
              <a:t>Peraturan </a:t>
            </a:r>
            <a:r>
              <a:rPr dirty="0" sz="1000" spc="-5">
                <a:latin typeface="Trebuchet MS"/>
                <a:cs typeface="Trebuchet MS"/>
              </a:rPr>
              <a:t>hidup yang diterima sebagai perintah,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larangan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anjuran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yang berasal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dari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30">
                <a:latin typeface="Trebuchet MS"/>
                <a:cs typeface="Trebuchet MS"/>
              </a:rPr>
              <a:t>Tuhan.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rebuchet MS"/>
              <a:cs typeface="Trebuchet MS"/>
            </a:endParaRPr>
          </a:p>
          <a:p>
            <a:pPr marL="414655" marR="823594">
              <a:lnSpc>
                <a:spcPct val="100000"/>
              </a:lnSpc>
            </a:pP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Agama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merupakan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tuntunan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hidup manusia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untuk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menuju </a:t>
            </a:r>
            <a:r>
              <a:rPr dirty="0" sz="900" spc="-26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Kearah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 lebih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baik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benar.</a:t>
            </a:r>
            <a:endParaRPr sz="900">
              <a:latin typeface="Trebuchet MS"/>
              <a:cs typeface="Trebuchet MS"/>
            </a:endParaRPr>
          </a:p>
          <a:p>
            <a:pPr marL="414655" marR="871219">
              <a:lnSpc>
                <a:spcPct val="100000"/>
              </a:lnSpc>
            </a:pPr>
            <a:r>
              <a:rPr dirty="0" sz="900" spc="-10">
                <a:latin typeface="Trebuchet MS"/>
                <a:cs typeface="Trebuchet MS"/>
              </a:rPr>
              <a:t>Pelanggaran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agama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ada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sanksi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 juga berasal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dari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Tuhan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agama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mempunyai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sifat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universal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79" name="object 8"/>
          <p:cNvGrpSpPr/>
          <p:nvPr/>
        </p:nvGrpSpPr>
        <p:grpSpPr>
          <a:xfrm>
            <a:off x="1642872" y="5955791"/>
            <a:ext cx="4424680" cy="3430904"/>
            <a:chOff x="1642872" y="5955791"/>
            <a:chExt cx="4424680" cy="3430904"/>
          </a:xfrm>
        </p:grpSpPr>
        <p:pic>
          <p:nvPicPr>
            <p:cNvPr id="2097368" name="object 9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565648" y="5955791"/>
              <a:ext cx="501395" cy="3430523"/>
            </a:xfrm>
            <a:prstGeom prst="rect"/>
          </p:spPr>
        </p:pic>
        <p:sp>
          <p:nvSpPr>
            <p:cNvPr id="1050689" name="object 10"/>
            <p:cNvSpPr/>
            <p:nvPr/>
          </p:nvSpPr>
          <p:spPr>
            <a:xfrm>
              <a:off x="1645920" y="6451091"/>
              <a:ext cx="4267200" cy="800100"/>
            </a:xfrm>
            <a:custGeom>
              <a:avLst/>
              <a:ahLst/>
              <a:rect l="l" t="t" r="r" b="b"/>
              <a:pathLst>
                <a:path w="4267200" h="800100">
                  <a:moveTo>
                    <a:pt x="4267199" y="0"/>
                  </a:moveTo>
                  <a:lnTo>
                    <a:pt x="0" y="0"/>
                  </a:lnTo>
                  <a:lnTo>
                    <a:pt x="0" y="800099"/>
                  </a:lnTo>
                  <a:lnTo>
                    <a:pt x="4168139" y="800099"/>
                  </a:lnTo>
                  <a:lnTo>
                    <a:pt x="4267199" y="701039"/>
                  </a:lnTo>
                  <a:lnTo>
                    <a:pt x="4267199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90" name="object 11"/>
            <p:cNvSpPr/>
            <p:nvPr/>
          </p:nvSpPr>
          <p:spPr>
            <a:xfrm>
              <a:off x="5814060" y="7152131"/>
              <a:ext cx="99060" cy="99060"/>
            </a:xfrm>
            <a:custGeom>
              <a:avLst/>
              <a:ahLst/>
              <a:rect l="l" t="t" r="r" b="b"/>
              <a:pathLst>
                <a:path w="99060" h="99059">
                  <a:moveTo>
                    <a:pt x="99060" y="0"/>
                  </a:moveTo>
                  <a:lnTo>
                    <a:pt x="19812" y="19812"/>
                  </a:lnTo>
                  <a:lnTo>
                    <a:pt x="0" y="9906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6A82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91" name="object 12"/>
            <p:cNvSpPr/>
            <p:nvPr/>
          </p:nvSpPr>
          <p:spPr>
            <a:xfrm>
              <a:off x="1642872" y="6448043"/>
              <a:ext cx="4274820" cy="807720"/>
            </a:xfrm>
            <a:custGeom>
              <a:avLst/>
              <a:ahLst/>
              <a:rect l="l" t="t" r="r" b="b"/>
              <a:pathLst>
                <a:path w="4274820" h="807720">
                  <a:moveTo>
                    <a:pt x="4273295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806195"/>
                  </a:lnTo>
                  <a:lnTo>
                    <a:pt x="1524" y="807719"/>
                  </a:lnTo>
                  <a:lnTo>
                    <a:pt x="4171187" y="807719"/>
                  </a:lnTo>
                  <a:lnTo>
                    <a:pt x="4174235" y="804671"/>
                  </a:lnTo>
                  <a:lnTo>
                    <a:pt x="4168139" y="803147"/>
                  </a:lnTo>
                  <a:lnTo>
                    <a:pt x="7619" y="803147"/>
                  </a:lnTo>
                  <a:lnTo>
                    <a:pt x="3048" y="800099"/>
                  </a:lnTo>
                  <a:lnTo>
                    <a:pt x="7619" y="800099"/>
                  </a:lnTo>
                  <a:lnTo>
                    <a:pt x="7619" y="7620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4274819" y="3048"/>
                  </a:lnTo>
                  <a:lnTo>
                    <a:pt x="4274819" y="1524"/>
                  </a:lnTo>
                  <a:lnTo>
                    <a:pt x="4273295" y="0"/>
                  </a:lnTo>
                  <a:close/>
                </a:path>
                <a:path w="4274820" h="807720">
                  <a:moveTo>
                    <a:pt x="4175357" y="800099"/>
                  </a:moveTo>
                  <a:lnTo>
                    <a:pt x="4171187" y="800099"/>
                  </a:lnTo>
                  <a:lnTo>
                    <a:pt x="4168565" y="801410"/>
                  </a:lnTo>
                  <a:lnTo>
                    <a:pt x="4168139" y="803147"/>
                  </a:lnTo>
                  <a:lnTo>
                    <a:pt x="4174235" y="804671"/>
                  </a:lnTo>
                  <a:lnTo>
                    <a:pt x="4175357" y="800099"/>
                  </a:lnTo>
                  <a:close/>
                </a:path>
                <a:path w="4274820" h="807720">
                  <a:moveTo>
                    <a:pt x="4271771" y="707135"/>
                  </a:moveTo>
                  <a:lnTo>
                    <a:pt x="4259656" y="710107"/>
                  </a:lnTo>
                  <a:lnTo>
                    <a:pt x="4177207" y="792556"/>
                  </a:lnTo>
                  <a:lnTo>
                    <a:pt x="4174235" y="804671"/>
                  </a:lnTo>
                  <a:lnTo>
                    <a:pt x="4271771" y="707135"/>
                  </a:lnTo>
                  <a:close/>
                </a:path>
                <a:path w="4274820" h="807720">
                  <a:moveTo>
                    <a:pt x="7619" y="800099"/>
                  </a:moveTo>
                  <a:lnTo>
                    <a:pt x="3048" y="800099"/>
                  </a:lnTo>
                  <a:lnTo>
                    <a:pt x="7619" y="803147"/>
                  </a:lnTo>
                  <a:lnTo>
                    <a:pt x="7619" y="800099"/>
                  </a:lnTo>
                  <a:close/>
                </a:path>
                <a:path w="4274820" h="807720">
                  <a:moveTo>
                    <a:pt x="4168887" y="800099"/>
                  </a:moveTo>
                  <a:lnTo>
                    <a:pt x="7619" y="800099"/>
                  </a:lnTo>
                  <a:lnTo>
                    <a:pt x="7619" y="803147"/>
                  </a:lnTo>
                  <a:lnTo>
                    <a:pt x="4168139" y="803147"/>
                  </a:lnTo>
                  <a:lnTo>
                    <a:pt x="4168513" y="801623"/>
                  </a:lnTo>
                  <a:lnTo>
                    <a:pt x="4168139" y="801623"/>
                  </a:lnTo>
                  <a:lnTo>
                    <a:pt x="4168635" y="801128"/>
                  </a:lnTo>
                  <a:lnTo>
                    <a:pt x="4168887" y="800099"/>
                  </a:lnTo>
                  <a:close/>
                </a:path>
                <a:path w="4274820" h="807720">
                  <a:moveTo>
                    <a:pt x="4168635" y="801128"/>
                  </a:moveTo>
                  <a:lnTo>
                    <a:pt x="4168139" y="801623"/>
                  </a:lnTo>
                  <a:lnTo>
                    <a:pt x="4168565" y="801410"/>
                  </a:lnTo>
                  <a:lnTo>
                    <a:pt x="4168635" y="801128"/>
                  </a:lnTo>
                  <a:close/>
                </a:path>
                <a:path w="4274820" h="807720">
                  <a:moveTo>
                    <a:pt x="4168565" y="801410"/>
                  </a:moveTo>
                  <a:lnTo>
                    <a:pt x="4168139" y="801623"/>
                  </a:lnTo>
                  <a:lnTo>
                    <a:pt x="4168513" y="801623"/>
                  </a:lnTo>
                  <a:lnTo>
                    <a:pt x="4168565" y="801410"/>
                  </a:lnTo>
                  <a:close/>
                </a:path>
                <a:path w="4274820" h="807720">
                  <a:moveTo>
                    <a:pt x="4177207" y="792556"/>
                  </a:moveTo>
                  <a:lnTo>
                    <a:pt x="4168635" y="801128"/>
                  </a:lnTo>
                  <a:lnTo>
                    <a:pt x="4168565" y="801410"/>
                  </a:lnTo>
                  <a:lnTo>
                    <a:pt x="4171187" y="800099"/>
                  </a:lnTo>
                  <a:lnTo>
                    <a:pt x="4175357" y="800099"/>
                  </a:lnTo>
                  <a:lnTo>
                    <a:pt x="4177207" y="792556"/>
                  </a:lnTo>
                  <a:close/>
                </a:path>
                <a:path w="4274820" h="807720">
                  <a:moveTo>
                    <a:pt x="4267199" y="701787"/>
                  </a:moveTo>
                  <a:lnTo>
                    <a:pt x="4189475" y="720851"/>
                  </a:lnTo>
                  <a:lnTo>
                    <a:pt x="4187951" y="722375"/>
                  </a:lnTo>
                  <a:lnTo>
                    <a:pt x="4168635" y="801128"/>
                  </a:lnTo>
                  <a:lnTo>
                    <a:pt x="4177207" y="792556"/>
                  </a:lnTo>
                  <a:lnTo>
                    <a:pt x="4193300" y="726947"/>
                  </a:lnTo>
                  <a:lnTo>
                    <a:pt x="4190999" y="726947"/>
                  </a:lnTo>
                  <a:lnTo>
                    <a:pt x="4194047" y="723899"/>
                  </a:lnTo>
                  <a:lnTo>
                    <a:pt x="4203426" y="723899"/>
                  </a:lnTo>
                  <a:lnTo>
                    <a:pt x="4259656" y="710107"/>
                  </a:lnTo>
                  <a:lnTo>
                    <a:pt x="4267199" y="702563"/>
                  </a:lnTo>
                  <a:lnTo>
                    <a:pt x="4267199" y="701787"/>
                  </a:lnTo>
                  <a:close/>
                </a:path>
                <a:path w="4274820" h="807720">
                  <a:moveTo>
                    <a:pt x="4194047" y="723899"/>
                  </a:moveTo>
                  <a:lnTo>
                    <a:pt x="4190999" y="726947"/>
                  </a:lnTo>
                  <a:lnTo>
                    <a:pt x="4193447" y="726347"/>
                  </a:lnTo>
                  <a:lnTo>
                    <a:pt x="4194047" y="723899"/>
                  </a:lnTo>
                  <a:close/>
                </a:path>
                <a:path w="4274820" h="807720">
                  <a:moveTo>
                    <a:pt x="4193447" y="726347"/>
                  </a:moveTo>
                  <a:lnTo>
                    <a:pt x="4190999" y="726947"/>
                  </a:lnTo>
                  <a:lnTo>
                    <a:pt x="4193300" y="726947"/>
                  </a:lnTo>
                  <a:lnTo>
                    <a:pt x="4193447" y="726347"/>
                  </a:lnTo>
                  <a:close/>
                </a:path>
                <a:path w="4274820" h="807720">
                  <a:moveTo>
                    <a:pt x="4203426" y="723899"/>
                  </a:moveTo>
                  <a:lnTo>
                    <a:pt x="4194047" y="723899"/>
                  </a:lnTo>
                  <a:lnTo>
                    <a:pt x="4193447" y="726347"/>
                  </a:lnTo>
                  <a:lnTo>
                    <a:pt x="4203426" y="723899"/>
                  </a:lnTo>
                  <a:close/>
                </a:path>
                <a:path w="4274820" h="807720">
                  <a:moveTo>
                    <a:pt x="4267199" y="702563"/>
                  </a:moveTo>
                  <a:lnTo>
                    <a:pt x="4259656" y="710107"/>
                  </a:lnTo>
                  <a:lnTo>
                    <a:pt x="4271771" y="707135"/>
                  </a:lnTo>
                  <a:lnTo>
                    <a:pt x="4270247" y="704087"/>
                  </a:lnTo>
                  <a:lnTo>
                    <a:pt x="4267199" y="704087"/>
                  </a:lnTo>
                  <a:lnTo>
                    <a:pt x="4267199" y="702563"/>
                  </a:lnTo>
                  <a:close/>
                </a:path>
                <a:path w="4274820" h="807720">
                  <a:moveTo>
                    <a:pt x="4273295" y="701039"/>
                  </a:moveTo>
                  <a:lnTo>
                    <a:pt x="4270247" y="701039"/>
                  </a:lnTo>
                  <a:lnTo>
                    <a:pt x="4268890" y="701372"/>
                  </a:lnTo>
                  <a:lnTo>
                    <a:pt x="4271771" y="707135"/>
                  </a:lnTo>
                  <a:lnTo>
                    <a:pt x="4273295" y="705611"/>
                  </a:lnTo>
                  <a:lnTo>
                    <a:pt x="4274819" y="705611"/>
                  </a:lnTo>
                  <a:lnTo>
                    <a:pt x="4274819" y="704087"/>
                  </a:lnTo>
                  <a:lnTo>
                    <a:pt x="4273295" y="702563"/>
                  </a:lnTo>
                  <a:lnTo>
                    <a:pt x="4273295" y="701039"/>
                  </a:lnTo>
                  <a:close/>
                </a:path>
                <a:path w="4274820" h="807720">
                  <a:moveTo>
                    <a:pt x="4268890" y="701372"/>
                  </a:moveTo>
                  <a:lnTo>
                    <a:pt x="4268228" y="701535"/>
                  </a:lnTo>
                  <a:lnTo>
                    <a:pt x="4267199" y="702563"/>
                  </a:lnTo>
                  <a:lnTo>
                    <a:pt x="4267199" y="704087"/>
                  </a:lnTo>
                  <a:lnTo>
                    <a:pt x="4270247" y="704087"/>
                  </a:lnTo>
                  <a:lnTo>
                    <a:pt x="4268890" y="701372"/>
                  </a:lnTo>
                  <a:close/>
                </a:path>
                <a:path w="4274820" h="807720">
                  <a:moveTo>
                    <a:pt x="4274819" y="701039"/>
                  </a:moveTo>
                  <a:lnTo>
                    <a:pt x="4273295" y="701039"/>
                  </a:lnTo>
                  <a:lnTo>
                    <a:pt x="4273295" y="702563"/>
                  </a:lnTo>
                  <a:lnTo>
                    <a:pt x="4274819" y="704087"/>
                  </a:lnTo>
                  <a:lnTo>
                    <a:pt x="4274819" y="701039"/>
                  </a:lnTo>
                  <a:close/>
                </a:path>
                <a:path w="4274820" h="807720">
                  <a:moveTo>
                    <a:pt x="4268228" y="701535"/>
                  </a:moveTo>
                  <a:lnTo>
                    <a:pt x="4267199" y="701787"/>
                  </a:lnTo>
                  <a:lnTo>
                    <a:pt x="4267199" y="702563"/>
                  </a:lnTo>
                  <a:lnTo>
                    <a:pt x="4268228" y="701535"/>
                  </a:lnTo>
                  <a:close/>
                </a:path>
                <a:path w="4274820" h="807720">
                  <a:moveTo>
                    <a:pt x="4267199" y="3048"/>
                  </a:moveTo>
                  <a:lnTo>
                    <a:pt x="4267199" y="701787"/>
                  </a:lnTo>
                  <a:lnTo>
                    <a:pt x="4268228" y="701535"/>
                  </a:lnTo>
                  <a:lnTo>
                    <a:pt x="4268723" y="701039"/>
                  </a:lnTo>
                  <a:lnTo>
                    <a:pt x="4274819" y="701039"/>
                  </a:lnTo>
                  <a:lnTo>
                    <a:pt x="4274819" y="7620"/>
                  </a:lnTo>
                  <a:lnTo>
                    <a:pt x="4270247" y="7620"/>
                  </a:lnTo>
                  <a:lnTo>
                    <a:pt x="4267199" y="3048"/>
                  </a:lnTo>
                  <a:close/>
                </a:path>
                <a:path w="4274820" h="807720">
                  <a:moveTo>
                    <a:pt x="4268723" y="701039"/>
                  </a:moveTo>
                  <a:lnTo>
                    <a:pt x="4268228" y="701535"/>
                  </a:lnTo>
                  <a:lnTo>
                    <a:pt x="4268890" y="701372"/>
                  </a:lnTo>
                  <a:lnTo>
                    <a:pt x="4268723" y="701039"/>
                  </a:lnTo>
                  <a:close/>
                </a:path>
                <a:path w="4274820" h="807720">
                  <a:moveTo>
                    <a:pt x="4270247" y="701039"/>
                  </a:moveTo>
                  <a:lnTo>
                    <a:pt x="4268723" y="701039"/>
                  </a:lnTo>
                  <a:lnTo>
                    <a:pt x="4268890" y="701372"/>
                  </a:lnTo>
                  <a:lnTo>
                    <a:pt x="4270247" y="701039"/>
                  </a:lnTo>
                  <a:close/>
                </a:path>
                <a:path w="4274820" h="807720">
                  <a:moveTo>
                    <a:pt x="7619" y="3048"/>
                  </a:moveTo>
                  <a:lnTo>
                    <a:pt x="3048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4274820" h="807720">
                  <a:moveTo>
                    <a:pt x="4267199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4267199" y="7620"/>
                  </a:lnTo>
                  <a:lnTo>
                    <a:pt x="4267199" y="3048"/>
                  </a:lnTo>
                  <a:close/>
                </a:path>
                <a:path w="4274820" h="807720">
                  <a:moveTo>
                    <a:pt x="4274819" y="3048"/>
                  </a:moveTo>
                  <a:lnTo>
                    <a:pt x="4267199" y="3048"/>
                  </a:lnTo>
                  <a:lnTo>
                    <a:pt x="4270247" y="7620"/>
                  </a:lnTo>
                  <a:lnTo>
                    <a:pt x="4274819" y="7620"/>
                  </a:lnTo>
                  <a:lnTo>
                    <a:pt x="42748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369" name="object 13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318004" y="7466075"/>
              <a:ext cx="2121407" cy="309371"/>
            </a:xfrm>
            <a:prstGeom prst="rect"/>
          </p:spPr>
        </p:pic>
        <p:sp>
          <p:nvSpPr>
            <p:cNvPr id="1050692" name="object 14"/>
            <p:cNvSpPr/>
            <p:nvPr/>
          </p:nvSpPr>
          <p:spPr>
            <a:xfrm>
              <a:off x="1645920" y="7860791"/>
              <a:ext cx="4305300" cy="1371600"/>
            </a:xfrm>
            <a:custGeom>
              <a:avLst/>
              <a:ahLst/>
              <a:rect l="l" t="t" r="r" b="b"/>
              <a:pathLst>
                <a:path w="4305300" h="1371600">
                  <a:moveTo>
                    <a:pt x="4134611" y="0"/>
                  </a:moveTo>
                  <a:lnTo>
                    <a:pt x="0" y="0"/>
                  </a:lnTo>
                  <a:lnTo>
                    <a:pt x="0" y="1371599"/>
                  </a:lnTo>
                  <a:lnTo>
                    <a:pt x="4305299" y="1371599"/>
                  </a:lnTo>
                  <a:lnTo>
                    <a:pt x="4305299" y="172212"/>
                  </a:lnTo>
                  <a:lnTo>
                    <a:pt x="4134611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93" name="object 15"/>
            <p:cNvSpPr/>
            <p:nvPr/>
          </p:nvSpPr>
          <p:spPr>
            <a:xfrm>
              <a:off x="5780531" y="7860791"/>
              <a:ext cx="170815" cy="172720"/>
            </a:xfrm>
            <a:custGeom>
              <a:avLst/>
              <a:ahLst/>
              <a:rect l="l" t="t" r="r" b="b"/>
              <a:pathLst>
                <a:path w="170814" h="172720">
                  <a:moveTo>
                    <a:pt x="0" y="0"/>
                  </a:moveTo>
                  <a:lnTo>
                    <a:pt x="33527" y="137160"/>
                  </a:lnTo>
                  <a:lnTo>
                    <a:pt x="170687" y="172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A82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94" name="object 16"/>
            <p:cNvSpPr/>
            <p:nvPr/>
          </p:nvSpPr>
          <p:spPr>
            <a:xfrm>
              <a:off x="1642872" y="7857743"/>
              <a:ext cx="4312920" cy="1379220"/>
            </a:xfrm>
            <a:custGeom>
              <a:avLst/>
              <a:ahLst/>
              <a:rect l="l" t="t" r="r" b="b"/>
              <a:pathLst>
                <a:path w="4312920" h="1379220">
                  <a:moveTo>
                    <a:pt x="4139183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377695"/>
                  </a:lnTo>
                  <a:lnTo>
                    <a:pt x="1524" y="1379219"/>
                  </a:lnTo>
                  <a:lnTo>
                    <a:pt x="4311395" y="1379219"/>
                  </a:lnTo>
                  <a:lnTo>
                    <a:pt x="4312919" y="1377695"/>
                  </a:lnTo>
                  <a:lnTo>
                    <a:pt x="4312919" y="1374647"/>
                  </a:lnTo>
                  <a:lnTo>
                    <a:pt x="7619" y="1374647"/>
                  </a:lnTo>
                  <a:lnTo>
                    <a:pt x="3048" y="1371599"/>
                  </a:lnTo>
                  <a:lnTo>
                    <a:pt x="7619" y="1371599"/>
                  </a:lnTo>
                  <a:lnTo>
                    <a:pt x="7619" y="7620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4140721" y="3048"/>
                  </a:lnTo>
                  <a:lnTo>
                    <a:pt x="4139183" y="1524"/>
                  </a:lnTo>
                  <a:lnTo>
                    <a:pt x="4139183" y="0"/>
                  </a:lnTo>
                  <a:close/>
                </a:path>
                <a:path w="4312920" h="1379220">
                  <a:moveTo>
                    <a:pt x="7619" y="1371599"/>
                  </a:moveTo>
                  <a:lnTo>
                    <a:pt x="3048" y="1371599"/>
                  </a:lnTo>
                  <a:lnTo>
                    <a:pt x="7619" y="1374647"/>
                  </a:lnTo>
                  <a:lnTo>
                    <a:pt x="7619" y="1371599"/>
                  </a:lnTo>
                  <a:close/>
                </a:path>
                <a:path w="4312920" h="1379220">
                  <a:moveTo>
                    <a:pt x="4305299" y="1371599"/>
                  </a:moveTo>
                  <a:lnTo>
                    <a:pt x="7619" y="1371599"/>
                  </a:lnTo>
                  <a:lnTo>
                    <a:pt x="7619" y="1374647"/>
                  </a:lnTo>
                  <a:lnTo>
                    <a:pt x="4305299" y="1374647"/>
                  </a:lnTo>
                  <a:lnTo>
                    <a:pt x="4305299" y="1371599"/>
                  </a:lnTo>
                  <a:close/>
                </a:path>
                <a:path w="4312920" h="1379220">
                  <a:moveTo>
                    <a:pt x="4305299" y="177529"/>
                  </a:moveTo>
                  <a:lnTo>
                    <a:pt x="4305299" y="1374647"/>
                  </a:lnTo>
                  <a:lnTo>
                    <a:pt x="4308347" y="1371599"/>
                  </a:lnTo>
                  <a:lnTo>
                    <a:pt x="4312919" y="1371599"/>
                  </a:lnTo>
                  <a:lnTo>
                    <a:pt x="4312919" y="178308"/>
                  </a:lnTo>
                  <a:lnTo>
                    <a:pt x="4308347" y="178308"/>
                  </a:lnTo>
                  <a:lnTo>
                    <a:pt x="4305299" y="177529"/>
                  </a:lnTo>
                  <a:close/>
                </a:path>
                <a:path w="4312920" h="1379220">
                  <a:moveTo>
                    <a:pt x="4312919" y="1371599"/>
                  </a:moveTo>
                  <a:lnTo>
                    <a:pt x="4308347" y="1371599"/>
                  </a:lnTo>
                  <a:lnTo>
                    <a:pt x="4305299" y="1374647"/>
                  </a:lnTo>
                  <a:lnTo>
                    <a:pt x="4312919" y="1374647"/>
                  </a:lnTo>
                  <a:lnTo>
                    <a:pt x="4312919" y="1371599"/>
                  </a:lnTo>
                  <a:close/>
                </a:path>
                <a:path w="4312920" h="1379220">
                  <a:moveTo>
                    <a:pt x="4305299" y="175273"/>
                  </a:moveTo>
                  <a:lnTo>
                    <a:pt x="4305299" y="177529"/>
                  </a:lnTo>
                  <a:lnTo>
                    <a:pt x="4308347" y="178308"/>
                  </a:lnTo>
                  <a:lnTo>
                    <a:pt x="4311395" y="178308"/>
                  </a:lnTo>
                  <a:lnTo>
                    <a:pt x="4311395" y="176784"/>
                  </a:lnTo>
                  <a:lnTo>
                    <a:pt x="4306823" y="176784"/>
                  </a:lnTo>
                  <a:lnTo>
                    <a:pt x="4305299" y="175273"/>
                  </a:lnTo>
                  <a:close/>
                </a:path>
                <a:path w="4312920" h="1379220">
                  <a:moveTo>
                    <a:pt x="4312919" y="175260"/>
                  </a:moveTo>
                  <a:lnTo>
                    <a:pt x="4311395" y="176784"/>
                  </a:lnTo>
                  <a:lnTo>
                    <a:pt x="4311395" y="178308"/>
                  </a:lnTo>
                  <a:lnTo>
                    <a:pt x="4312919" y="178308"/>
                  </a:lnTo>
                  <a:lnTo>
                    <a:pt x="4312919" y="175260"/>
                  </a:lnTo>
                  <a:close/>
                </a:path>
                <a:path w="4312920" h="1379220">
                  <a:moveTo>
                    <a:pt x="4135103" y="6583"/>
                  </a:moveTo>
                  <a:lnTo>
                    <a:pt x="4168139" y="141731"/>
                  </a:lnTo>
                  <a:lnTo>
                    <a:pt x="4169663" y="143256"/>
                  </a:lnTo>
                  <a:lnTo>
                    <a:pt x="4171187" y="143256"/>
                  </a:lnTo>
                  <a:lnTo>
                    <a:pt x="4305299" y="177529"/>
                  </a:lnTo>
                  <a:lnTo>
                    <a:pt x="4305286" y="175260"/>
                  </a:lnTo>
                  <a:lnTo>
                    <a:pt x="4299549" y="169574"/>
                  </a:lnTo>
                  <a:lnTo>
                    <a:pt x="4184638" y="140208"/>
                  </a:lnTo>
                  <a:lnTo>
                    <a:pt x="4174235" y="140208"/>
                  </a:lnTo>
                  <a:lnTo>
                    <a:pt x="4172711" y="137160"/>
                  </a:lnTo>
                  <a:lnTo>
                    <a:pt x="4173490" y="137160"/>
                  </a:lnTo>
                  <a:lnTo>
                    <a:pt x="4143640" y="15044"/>
                  </a:lnTo>
                  <a:lnTo>
                    <a:pt x="4135103" y="6583"/>
                  </a:lnTo>
                  <a:close/>
                </a:path>
                <a:path w="4312920" h="1379220">
                  <a:moveTo>
                    <a:pt x="4307839" y="175260"/>
                  </a:moveTo>
                  <a:lnTo>
                    <a:pt x="4305299" y="175260"/>
                  </a:lnTo>
                  <a:lnTo>
                    <a:pt x="4306823" y="176784"/>
                  </a:lnTo>
                  <a:lnTo>
                    <a:pt x="4307839" y="175260"/>
                  </a:lnTo>
                  <a:close/>
                </a:path>
                <a:path w="4312920" h="1379220">
                  <a:moveTo>
                    <a:pt x="4140721" y="3048"/>
                  </a:moveTo>
                  <a:lnTo>
                    <a:pt x="4143640" y="15044"/>
                  </a:lnTo>
                  <a:lnTo>
                    <a:pt x="4299549" y="169574"/>
                  </a:lnTo>
                  <a:lnTo>
                    <a:pt x="4309871" y="172212"/>
                  </a:lnTo>
                  <a:lnTo>
                    <a:pt x="4306823" y="176784"/>
                  </a:lnTo>
                  <a:lnTo>
                    <a:pt x="4311395" y="176784"/>
                  </a:lnTo>
                  <a:lnTo>
                    <a:pt x="4312906" y="175273"/>
                  </a:lnTo>
                  <a:lnTo>
                    <a:pt x="4312919" y="173736"/>
                  </a:lnTo>
                  <a:lnTo>
                    <a:pt x="4140721" y="3048"/>
                  </a:lnTo>
                  <a:close/>
                </a:path>
                <a:path w="4312920" h="1379220">
                  <a:moveTo>
                    <a:pt x="4299549" y="169574"/>
                  </a:moveTo>
                  <a:lnTo>
                    <a:pt x="4305299" y="175273"/>
                  </a:lnTo>
                  <a:lnTo>
                    <a:pt x="4307839" y="175260"/>
                  </a:lnTo>
                  <a:lnTo>
                    <a:pt x="4309871" y="172212"/>
                  </a:lnTo>
                  <a:lnTo>
                    <a:pt x="4299549" y="169574"/>
                  </a:lnTo>
                  <a:close/>
                </a:path>
                <a:path w="4312920" h="1379220">
                  <a:moveTo>
                    <a:pt x="4172711" y="137160"/>
                  </a:moveTo>
                  <a:lnTo>
                    <a:pt x="4174235" y="140208"/>
                  </a:lnTo>
                  <a:lnTo>
                    <a:pt x="4173542" y="137372"/>
                  </a:lnTo>
                  <a:lnTo>
                    <a:pt x="4172711" y="137160"/>
                  </a:lnTo>
                  <a:close/>
                </a:path>
                <a:path w="4312920" h="1379220">
                  <a:moveTo>
                    <a:pt x="4173542" y="137372"/>
                  </a:moveTo>
                  <a:lnTo>
                    <a:pt x="4174235" y="140208"/>
                  </a:lnTo>
                  <a:lnTo>
                    <a:pt x="4184638" y="140208"/>
                  </a:lnTo>
                  <a:lnTo>
                    <a:pt x="4173542" y="137372"/>
                  </a:lnTo>
                  <a:close/>
                </a:path>
                <a:path w="4312920" h="1379220">
                  <a:moveTo>
                    <a:pt x="4173490" y="137160"/>
                  </a:moveTo>
                  <a:lnTo>
                    <a:pt x="4172711" y="137160"/>
                  </a:lnTo>
                  <a:lnTo>
                    <a:pt x="4173542" y="137372"/>
                  </a:lnTo>
                  <a:lnTo>
                    <a:pt x="4173490" y="137160"/>
                  </a:lnTo>
                  <a:close/>
                </a:path>
                <a:path w="4312920" h="1379220">
                  <a:moveTo>
                    <a:pt x="4135036" y="6308"/>
                  </a:moveTo>
                  <a:lnTo>
                    <a:pt x="4135103" y="6583"/>
                  </a:lnTo>
                  <a:lnTo>
                    <a:pt x="4143640" y="15044"/>
                  </a:lnTo>
                  <a:lnTo>
                    <a:pt x="4141825" y="7620"/>
                  </a:lnTo>
                  <a:lnTo>
                    <a:pt x="4137659" y="7620"/>
                  </a:lnTo>
                  <a:lnTo>
                    <a:pt x="4135036" y="6308"/>
                  </a:lnTo>
                  <a:close/>
                </a:path>
                <a:path w="4312920" h="1379220">
                  <a:moveTo>
                    <a:pt x="7619" y="3048"/>
                  </a:moveTo>
                  <a:lnTo>
                    <a:pt x="3048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4312920" h="1379220">
                  <a:moveTo>
                    <a:pt x="4140707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4135356" y="7620"/>
                  </a:lnTo>
                  <a:lnTo>
                    <a:pt x="4135103" y="6583"/>
                  </a:lnTo>
                  <a:lnTo>
                    <a:pt x="4134611" y="6096"/>
                  </a:lnTo>
                  <a:lnTo>
                    <a:pt x="4134984" y="6096"/>
                  </a:lnTo>
                  <a:lnTo>
                    <a:pt x="4134611" y="4572"/>
                  </a:lnTo>
                  <a:lnTo>
                    <a:pt x="4140707" y="3048"/>
                  </a:lnTo>
                  <a:close/>
                </a:path>
                <a:path w="4312920" h="1379220">
                  <a:moveTo>
                    <a:pt x="4140707" y="3048"/>
                  </a:moveTo>
                  <a:lnTo>
                    <a:pt x="4134611" y="4572"/>
                  </a:lnTo>
                  <a:lnTo>
                    <a:pt x="4135036" y="6308"/>
                  </a:lnTo>
                  <a:lnTo>
                    <a:pt x="4137659" y="7620"/>
                  </a:lnTo>
                  <a:lnTo>
                    <a:pt x="4141825" y="7620"/>
                  </a:lnTo>
                  <a:lnTo>
                    <a:pt x="4140707" y="3048"/>
                  </a:lnTo>
                  <a:close/>
                </a:path>
                <a:path w="4312920" h="1379220">
                  <a:moveTo>
                    <a:pt x="4134611" y="6096"/>
                  </a:moveTo>
                  <a:lnTo>
                    <a:pt x="4135103" y="6583"/>
                  </a:lnTo>
                  <a:lnTo>
                    <a:pt x="4135036" y="6308"/>
                  </a:lnTo>
                  <a:lnTo>
                    <a:pt x="4134611" y="6096"/>
                  </a:lnTo>
                  <a:close/>
                </a:path>
                <a:path w="4312920" h="1379220">
                  <a:moveTo>
                    <a:pt x="4134984" y="6096"/>
                  </a:moveTo>
                  <a:lnTo>
                    <a:pt x="4134611" y="6096"/>
                  </a:lnTo>
                  <a:lnTo>
                    <a:pt x="4135036" y="6308"/>
                  </a:lnTo>
                  <a:lnTo>
                    <a:pt x="413498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95" name="object 17"/>
          <p:cNvSpPr txBox="1"/>
          <p:nvPr/>
        </p:nvSpPr>
        <p:spPr>
          <a:xfrm>
            <a:off x="1493519" y="5955791"/>
            <a:ext cx="4570730" cy="385679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199390">
              <a:lnSpc>
                <a:spcPct val="100000"/>
              </a:lnSpc>
            </a:pPr>
            <a:r>
              <a:rPr dirty="0" sz="900" spc="-10">
                <a:latin typeface="Trebuchet MS"/>
                <a:cs typeface="Trebuchet MS"/>
              </a:rPr>
              <a:t>Peraturan</a:t>
            </a:r>
            <a:r>
              <a:rPr dirty="0" sz="900" spc="-5">
                <a:latin typeface="Trebuchet MS"/>
                <a:cs typeface="Trebuchet MS"/>
              </a:rPr>
              <a:t> hidup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yang dianggap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sebagai suara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hati nurani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manusia.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rebuchet MS"/>
              <a:cs typeface="Trebuchet MS"/>
            </a:endParaRPr>
          </a:p>
          <a:p>
            <a:pPr marL="199390" marR="160020">
              <a:lnSpc>
                <a:spcPct val="100000"/>
              </a:lnSpc>
            </a:pPr>
            <a:r>
              <a:rPr dirty="0" sz="900" spc="-5">
                <a:latin typeface="Trebuchet MS"/>
                <a:cs typeface="Trebuchet MS"/>
              </a:rPr>
              <a:t>Sama dengan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agama,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kesusialaan</a:t>
            </a:r>
            <a:r>
              <a:rPr dirty="0" sz="900" spc="3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bersifat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umum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universal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serta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Dapat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diterima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oleh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seluruh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umat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manusi.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algn="ctr" marL="38735">
              <a:lnSpc>
                <a:spcPct val="100000"/>
              </a:lnSpc>
            </a:pPr>
            <a:r>
              <a:rPr dirty="0" sz="900" spc="-10">
                <a:latin typeface="Trebuchet MS"/>
                <a:cs typeface="Trebuchet MS"/>
              </a:rPr>
              <a:t>Peraturan</a:t>
            </a:r>
            <a:r>
              <a:rPr dirty="0" sz="900" spc="-5">
                <a:latin typeface="Trebuchet MS"/>
                <a:cs typeface="Trebuchet MS"/>
              </a:rPr>
              <a:t> hidup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timbul</a:t>
            </a:r>
            <a:r>
              <a:rPr dirty="0" sz="900">
                <a:latin typeface="Trebuchet MS"/>
                <a:cs typeface="Trebuchet MS"/>
              </a:rPr>
              <a:t> dr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pergaulan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segolongan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manusia.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rebuchet MS"/>
              <a:cs typeface="Trebuchet MS"/>
            </a:endParaRPr>
          </a:p>
          <a:p>
            <a:pPr algn="ctr" marL="132715" marR="85725">
              <a:lnSpc>
                <a:spcPct val="100000"/>
              </a:lnSpc>
            </a:pPr>
            <a:r>
              <a:rPr dirty="0" sz="900" spc="-10">
                <a:latin typeface="Trebuchet MS"/>
                <a:cs typeface="Trebuchet MS"/>
              </a:rPr>
              <a:t>Peraturan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tsb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diikuti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ditaati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sebagai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pedoman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mengatur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tingkah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laku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manusia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terhadap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manusia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 ada disekitarnya.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rebuchet MS"/>
              <a:cs typeface="Trebuchet MS"/>
            </a:endParaRPr>
          </a:p>
          <a:p>
            <a:pPr indent="-864235" marL="1057275" marR="147320">
              <a:lnSpc>
                <a:spcPct val="100000"/>
              </a:lnSpc>
            </a:pPr>
            <a:r>
              <a:rPr dirty="0" sz="900" spc="-5">
                <a:latin typeface="Trebuchet MS"/>
                <a:cs typeface="Trebuchet MS"/>
              </a:rPr>
              <a:t>Norma kesopanan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tidak mempunyai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lingkungan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pengaruh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yang luas,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jika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dibanding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kan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dengan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agama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 kesopanan.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097370" name="object 18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2671572" y="6145529"/>
            <a:ext cx="2253995" cy="189737"/>
          </a:xfrm>
          <a:prstGeom prst="rect"/>
        </p:spPr>
      </p:pic>
      <p:sp>
        <p:nvSpPr>
          <p:cNvPr id="1050696" name="object 19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42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object 2"/>
          <p:cNvGrpSpPr/>
          <p:nvPr/>
        </p:nvGrpSpPr>
        <p:grpSpPr>
          <a:xfrm>
            <a:off x="1642872" y="1304543"/>
            <a:ext cx="4424680" cy="3430904"/>
            <a:chOff x="1642872" y="1304543"/>
            <a:chExt cx="4424680" cy="3430904"/>
          </a:xfrm>
        </p:grpSpPr>
        <p:pic>
          <p:nvPicPr>
            <p:cNvPr id="2097371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5565648" y="1304543"/>
              <a:ext cx="501395" cy="3430523"/>
            </a:xfrm>
            <a:prstGeom prst="rect"/>
          </p:spPr>
        </p:pic>
        <p:sp>
          <p:nvSpPr>
            <p:cNvPr id="1050697" name="object 4"/>
            <p:cNvSpPr/>
            <p:nvPr/>
          </p:nvSpPr>
          <p:spPr>
            <a:xfrm>
              <a:off x="1645920" y="1495043"/>
              <a:ext cx="4229100" cy="838200"/>
            </a:xfrm>
            <a:custGeom>
              <a:avLst/>
              <a:ahLst/>
              <a:rect l="l" t="t" r="r" b="b"/>
              <a:pathLst>
                <a:path w="4229100" h="838200">
                  <a:moveTo>
                    <a:pt x="4229099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4229099" y="838199"/>
                  </a:lnTo>
                  <a:lnTo>
                    <a:pt x="4229099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698" name="object 5"/>
            <p:cNvSpPr/>
            <p:nvPr/>
          </p:nvSpPr>
          <p:spPr>
            <a:xfrm>
              <a:off x="1642872" y="1491995"/>
              <a:ext cx="4236720" cy="845819"/>
            </a:xfrm>
            <a:custGeom>
              <a:avLst/>
              <a:ahLst/>
              <a:rect l="l" t="t" r="r" b="b"/>
              <a:pathLst>
                <a:path w="4236720" h="845819">
                  <a:moveTo>
                    <a:pt x="4236719" y="0"/>
                  </a:moveTo>
                  <a:lnTo>
                    <a:pt x="0" y="0"/>
                  </a:lnTo>
                  <a:lnTo>
                    <a:pt x="0" y="845819"/>
                  </a:lnTo>
                  <a:lnTo>
                    <a:pt x="4236719" y="845819"/>
                  </a:lnTo>
                  <a:lnTo>
                    <a:pt x="4236719" y="841247"/>
                  </a:lnTo>
                  <a:lnTo>
                    <a:pt x="7619" y="841247"/>
                  </a:lnTo>
                  <a:lnTo>
                    <a:pt x="3048" y="838199"/>
                  </a:lnTo>
                  <a:lnTo>
                    <a:pt x="7619" y="838199"/>
                  </a:lnTo>
                  <a:lnTo>
                    <a:pt x="7619" y="7620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4236719" y="3048"/>
                  </a:lnTo>
                  <a:lnTo>
                    <a:pt x="4236719" y="0"/>
                  </a:lnTo>
                  <a:close/>
                </a:path>
                <a:path w="4236720" h="845819">
                  <a:moveTo>
                    <a:pt x="7619" y="838199"/>
                  </a:moveTo>
                  <a:lnTo>
                    <a:pt x="3048" y="838199"/>
                  </a:lnTo>
                  <a:lnTo>
                    <a:pt x="7619" y="841247"/>
                  </a:lnTo>
                  <a:lnTo>
                    <a:pt x="7619" y="838199"/>
                  </a:lnTo>
                  <a:close/>
                </a:path>
                <a:path w="4236720" h="845819">
                  <a:moveTo>
                    <a:pt x="4229099" y="838199"/>
                  </a:moveTo>
                  <a:lnTo>
                    <a:pt x="7619" y="838199"/>
                  </a:lnTo>
                  <a:lnTo>
                    <a:pt x="7619" y="841247"/>
                  </a:lnTo>
                  <a:lnTo>
                    <a:pt x="4229099" y="841247"/>
                  </a:lnTo>
                  <a:lnTo>
                    <a:pt x="4229099" y="838199"/>
                  </a:lnTo>
                  <a:close/>
                </a:path>
                <a:path w="4236720" h="845819">
                  <a:moveTo>
                    <a:pt x="4229099" y="3048"/>
                  </a:moveTo>
                  <a:lnTo>
                    <a:pt x="4229099" y="841247"/>
                  </a:lnTo>
                  <a:lnTo>
                    <a:pt x="4232147" y="838199"/>
                  </a:lnTo>
                  <a:lnTo>
                    <a:pt x="4236719" y="838199"/>
                  </a:lnTo>
                  <a:lnTo>
                    <a:pt x="4236719" y="7620"/>
                  </a:lnTo>
                  <a:lnTo>
                    <a:pt x="4232147" y="7620"/>
                  </a:lnTo>
                  <a:lnTo>
                    <a:pt x="4229099" y="3048"/>
                  </a:lnTo>
                  <a:close/>
                </a:path>
                <a:path w="4236720" h="845819">
                  <a:moveTo>
                    <a:pt x="4236719" y="838199"/>
                  </a:moveTo>
                  <a:lnTo>
                    <a:pt x="4232147" y="838199"/>
                  </a:lnTo>
                  <a:lnTo>
                    <a:pt x="4229099" y="841247"/>
                  </a:lnTo>
                  <a:lnTo>
                    <a:pt x="4236719" y="841247"/>
                  </a:lnTo>
                  <a:lnTo>
                    <a:pt x="4236719" y="838199"/>
                  </a:lnTo>
                  <a:close/>
                </a:path>
                <a:path w="4236720" h="845819">
                  <a:moveTo>
                    <a:pt x="7619" y="3048"/>
                  </a:moveTo>
                  <a:lnTo>
                    <a:pt x="3048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4236720" h="845819">
                  <a:moveTo>
                    <a:pt x="4229099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4229099" y="7620"/>
                  </a:lnTo>
                  <a:lnTo>
                    <a:pt x="4229099" y="3048"/>
                  </a:lnTo>
                  <a:close/>
                </a:path>
                <a:path w="4236720" h="845819">
                  <a:moveTo>
                    <a:pt x="4236719" y="3048"/>
                  </a:moveTo>
                  <a:lnTo>
                    <a:pt x="4229099" y="3048"/>
                  </a:lnTo>
                  <a:lnTo>
                    <a:pt x="4232147" y="7620"/>
                  </a:lnTo>
                  <a:lnTo>
                    <a:pt x="4236719" y="7620"/>
                  </a:lnTo>
                  <a:lnTo>
                    <a:pt x="42367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699" name="object 6"/>
          <p:cNvSpPr txBox="1"/>
          <p:nvPr/>
        </p:nvSpPr>
        <p:spPr>
          <a:xfrm>
            <a:off x="1645919" y="1495043"/>
            <a:ext cx="4241800" cy="765810"/>
          </a:xfrm>
          <a:prstGeom prst="rect"/>
        </p:spPr>
        <p:txBody>
          <a:bodyPr bIns="0" lIns="0" rIns="0" rtlCol="0" tIns="2540" vert="horz" wrap="square">
            <a:spAutoFit/>
          </a:bodyPr>
          <a:p>
            <a:pPr marR="3175"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</a:pPr>
            <a:r>
              <a:rPr dirty="0" sz="900" spc="-10">
                <a:latin typeface="Trebuchet MS"/>
                <a:cs typeface="Trebuchet MS"/>
              </a:rPr>
              <a:t>Ketiga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tsb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diatas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hanya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membina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ketertiban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kehidupan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manusia,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tetapi 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belum cukup memberi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jaminan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untuk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menjaga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ketertiban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dlm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masyarakat.</a:t>
            </a:r>
            <a:r>
              <a:rPr dirty="0" sz="900" spc="4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Selain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Itu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ketiga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tsb tidak mempunyai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sanksi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yang nyata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jika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salah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satu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peraturan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nya</a:t>
            </a:r>
            <a:r>
              <a:rPr dirty="0" sz="900" spc="-15">
                <a:latin typeface="Trebuchet MS"/>
                <a:cs typeface="Trebuchet MS"/>
              </a:rPr>
              <a:t> dilanggar.</a:t>
            </a:r>
            <a:r>
              <a:rPr dirty="0" sz="900" spc="-5">
                <a:latin typeface="Trebuchet MS"/>
                <a:cs typeface="Trebuchet MS"/>
              </a:rPr>
              <a:t> Untuk itulah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diperlukan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aturan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 memberikan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sanksi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 tegas.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82" name="object 7"/>
          <p:cNvGrpSpPr/>
          <p:nvPr/>
        </p:nvGrpSpPr>
        <p:grpSpPr>
          <a:xfrm>
            <a:off x="1833372" y="2534411"/>
            <a:ext cx="3931920" cy="2013585"/>
            <a:chOff x="1833372" y="2534411"/>
            <a:chExt cx="3931920" cy="2013585"/>
          </a:xfrm>
        </p:grpSpPr>
        <p:pic>
          <p:nvPicPr>
            <p:cNvPr id="2097372" name="object 8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787395" y="2534411"/>
              <a:ext cx="1901951" cy="231647"/>
            </a:xfrm>
            <a:prstGeom prst="rect"/>
          </p:spPr>
        </p:pic>
        <p:sp>
          <p:nvSpPr>
            <p:cNvPr id="1050700" name="object 9"/>
            <p:cNvSpPr/>
            <p:nvPr/>
          </p:nvSpPr>
          <p:spPr>
            <a:xfrm>
              <a:off x="1836420" y="2980943"/>
              <a:ext cx="3924300" cy="1562100"/>
            </a:xfrm>
            <a:custGeom>
              <a:avLst/>
              <a:ahLst/>
              <a:rect l="l" t="t" r="r" b="b"/>
              <a:pathLst>
                <a:path w="3924300" h="1562100">
                  <a:moveTo>
                    <a:pt x="1962911" y="0"/>
                  </a:moveTo>
                  <a:lnTo>
                    <a:pt x="981455" y="260603"/>
                  </a:lnTo>
                  <a:lnTo>
                    <a:pt x="1472183" y="260603"/>
                  </a:lnTo>
                  <a:lnTo>
                    <a:pt x="1472183" y="521207"/>
                  </a:lnTo>
                  <a:lnTo>
                    <a:pt x="0" y="521207"/>
                  </a:lnTo>
                  <a:lnTo>
                    <a:pt x="0" y="1562099"/>
                  </a:lnTo>
                  <a:lnTo>
                    <a:pt x="3924299" y="1562099"/>
                  </a:lnTo>
                  <a:lnTo>
                    <a:pt x="3924299" y="521207"/>
                  </a:lnTo>
                  <a:lnTo>
                    <a:pt x="2453639" y="521207"/>
                  </a:lnTo>
                  <a:lnTo>
                    <a:pt x="2453639" y="260603"/>
                  </a:lnTo>
                  <a:lnTo>
                    <a:pt x="2944367" y="260603"/>
                  </a:lnTo>
                  <a:lnTo>
                    <a:pt x="1962911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01" name="object 10"/>
            <p:cNvSpPr/>
            <p:nvPr/>
          </p:nvSpPr>
          <p:spPr>
            <a:xfrm>
              <a:off x="1833372" y="2977895"/>
              <a:ext cx="3931920" cy="1569720"/>
            </a:xfrm>
            <a:custGeom>
              <a:avLst/>
              <a:ahLst/>
              <a:rect l="l" t="t" r="r" b="b"/>
              <a:pathLst>
                <a:path w="3931920" h="1569720">
                  <a:moveTo>
                    <a:pt x="1472183" y="521207"/>
                  </a:moveTo>
                  <a:lnTo>
                    <a:pt x="0" y="521207"/>
                  </a:lnTo>
                  <a:lnTo>
                    <a:pt x="0" y="1569719"/>
                  </a:lnTo>
                  <a:lnTo>
                    <a:pt x="3931919" y="1569719"/>
                  </a:lnTo>
                  <a:lnTo>
                    <a:pt x="3931919" y="1565147"/>
                  </a:lnTo>
                  <a:lnTo>
                    <a:pt x="7619" y="1565147"/>
                  </a:lnTo>
                  <a:lnTo>
                    <a:pt x="3048" y="1562099"/>
                  </a:lnTo>
                  <a:lnTo>
                    <a:pt x="7619" y="1562099"/>
                  </a:lnTo>
                  <a:lnTo>
                    <a:pt x="7619" y="527303"/>
                  </a:lnTo>
                  <a:lnTo>
                    <a:pt x="3048" y="527303"/>
                  </a:lnTo>
                  <a:lnTo>
                    <a:pt x="7619" y="524255"/>
                  </a:lnTo>
                  <a:lnTo>
                    <a:pt x="1472183" y="524255"/>
                  </a:lnTo>
                  <a:lnTo>
                    <a:pt x="1472183" y="521207"/>
                  </a:lnTo>
                  <a:close/>
                </a:path>
                <a:path w="3931920" h="1569720">
                  <a:moveTo>
                    <a:pt x="7619" y="1562099"/>
                  </a:moveTo>
                  <a:lnTo>
                    <a:pt x="3048" y="1562099"/>
                  </a:lnTo>
                  <a:lnTo>
                    <a:pt x="7619" y="1565147"/>
                  </a:lnTo>
                  <a:lnTo>
                    <a:pt x="7619" y="1562099"/>
                  </a:lnTo>
                  <a:close/>
                </a:path>
                <a:path w="3931920" h="1569720">
                  <a:moveTo>
                    <a:pt x="3924299" y="1562099"/>
                  </a:moveTo>
                  <a:lnTo>
                    <a:pt x="7619" y="1562099"/>
                  </a:lnTo>
                  <a:lnTo>
                    <a:pt x="7619" y="1565147"/>
                  </a:lnTo>
                  <a:lnTo>
                    <a:pt x="3924299" y="1565147"/>
                  </a:lnTo>
                  <a:lnTo>
                    <a:pt x="3924299" y="1562099"/>
                  </a:lnTo>
                  <a:close/>
                </a:path>
                <a:path w="3931920" h="1569720">
                  <a:moveTo>
                    <a:pt x="3924299" y="524255"/>
                  </a:moveTo>
                  <a:lnTo>
                    <a:pt x="3924299" y="1565147"/>
                  </a:lnTo>
                  <a:lnTo>
                    <a:pt x="3927347" y="1562099"/>
                  </a:lnTo>
                  <a:lnTo>
                    <a:pt x="3931919" y="1562099"/>
                  </a:lnTo>
                  <a:lnTo>
                    <a:pt x="3931919" y="527303"/>
                  </a:lnTo>
                  <a:lnTo>
                    <a:pt x="3927347" y="527303"/>
                  </a:lnTo>
                  <a:lnTo>
                    <a:pt x="3924299" y="524255"/>
                  </a:lnTo>
                  <a:close/>
                </a:path>
                <a:path w="3931920" h="1569720">
                  <a:moveTo>
                    <a:pt x="3931919" y="1562099"/>
                  </a:moveTo>
                  <a:lnTo>
                    <a:pt x="3927347" y="1562099"/>
                  </a:lnTo>
                  <a:lnTo>
                    <a:pt x="3924299" y="1565147"/>
                  </a:lnTo>
                  <a:lnTo>
                    <a:pt x="3931919" y="1565147"/>
                  </a:lnTo>
                  <a:lnTo>
                    <a:pt x="3931919" y="1562099"/>
                  </a:lnTo>
                  <a:close/>
                </a:path>
                <a:path w="3931920" h="1569720">
                  <a:moveTo>
                    <a:pt x="7619" y="524255"/>
                  </a:moveTo>
                  <a:lnTo>
                    <a:pt x="3048" y="527303"/>
                  </a:lnTo>
                  <a:lnTo>
                    <a:pt x="7619" y="527303"/>
                  </a:lnTo>
                  <a:lnTo>
                    <a:pt x="7619" y="524255"/>
                  </a:lnTo>
                  <a:close/>
                </a:path>
                <a:path w="3931920" h="1569720">
                  <a:moveTo>
                    <a:pt x="1478279" y="521207"/>
                  </a:moveTo>
                  <a:lnTo>
                    <a:pt x="1475231" y="521207"/>
                  </a:lnTo>
                  <a:lnTo>
                    <a:pt x="1472183" y="524255"/>
                  </a:lnTo>
                  <a:lnTo>
                    <a:pt x="7619" y="524255"/>
                  </a:lnTo>
                  <a:lnTo>
                    <a:pt x="7619" y="527303"/>
                  </a:lnTo>
                  <a:lnTo>
                    <a:pt x="1478279" y="527303"/>
                  </a:lnTo>
                  <a:lnTo>
                    <a:pt x="1478279" y="521207"/>
                  </a:lnTo>
                  <a:close/>
                </a:path>
                <a:path w="3931920" h="1569720">
                  <a:moveTo>
                    <a:pt x="2922933" y="260603"/>
                  </a:moveTo>
                  <a:lnTo>
                    <a:pt x="2453639" y="260603"/>
                  </a:lnTo>
                  <a:lnTo>
                    <a:pt x="2453639" y="527303"/>
                  </a:lnTo>
                  <a:lnTo>
                    <a:pt x="3924299" y="527303"/>
                  </a:lnTo>
                  <a:lnTo>
                    <a:pt x="3924299" y="524255"/>
                  </a:lnTo>
                  <a:lnTo>
                    <a:pt x="2459735" y="524255"/>
                  </a:lnTo>
                  <a:lnTo>
                    <a:pt x="2456687" y="521207"/>
                  </a:lnTo>
                  <a:lnTo>
                    <a:pt x="2459735" y="521207"/>
                  </a:lnTo>
                  <a:lnTo>
                    <a:pt x="2459735" y="266699"/>
                  </a:lnTo>
                  <a:lnTo>
                    <a:pt x="2456687" y="266699"/>
                  </a:lnTo>
                  <a:lnTo>
                    <a:pt x="2459735" y="263651"/>
                  </a:lnTo>
                  <a:lnTo>
                    <a:pt x="2934412" y="263651"/>
                  </a:lnTo>
                  <a:lnTo>
                    <a:pt x="2922933" y="260603"/>
                  </a:lnTo>
                  <a:close/>
                </a:path>
                <a:path w="3931920" h="1569720">
                  <a:moveTo>
                    <a:pt x="3931919" y="521207"/>
                  </a:moveTo>
                  <a:lnTo>
                    <a:pt x="2459735" y="521207"/>
                  </a:lnTo>
                  <a:lnTo>
                    <a:pt x="2459735" y="524255"/>
                  </a:lnTo>
                  <a:lnTo>
                    <a:pt x="3924299" y="524255"/>
                  </a:lnTo>
                  <a:lnTo>
                    <a:pt x="3927347" y="527303"/>
                  </a:lnTo>
                  <a:lnTo>
                    <a:pt x="3931919" y="527303"/>
                  </a:lnTo>
                  <a:lnTo>
                    <a:pt x="3931919" y="521207"/>
                  </a:lnTo>
                  <a:close/>
                </a:path>
                <a:path w="3931920" h="1569720">
                  <a:moveTo>
                    <a:pt x="1472183" y="263651"/>
                  </a:moveTo>
                  <a:lnTo>
                    <a:pt x="1472183" y="524255"/>
                  </a:lnTo>
                  <a:lnTo>
                    <a:pt x="1475231" y="521207"/>
                  </a:lnTo>
                  <a:lnTo>
                    <a:pt x="1478279" y="521207"/>
                  </a:lnTo>
                  <a:lnTo>
                    <a:pt x="1478279" y="266699"/>
                  </a:lnTo>
                  <a:lnTo>
                    <a:pt x="1475231" y="266699"/>
                  </a:lnTo>
                  <a:lnTo>
                    <a:pt x="1472183" y="263651"/>
                  </a:lnTo>
                  <a:close/>
                </a:path>
                <a:path w="3931920" h="1569720">
                  <a:moveTo>
                    <a:pt x="2459735" y="521207"/>
                  </a:moveTo>
                  <a:lnTo>
                    <a:pt x="2456687" y="521207"/>
                  </a:lnTo>
                  <a:lnTo>
                    <a:pt x="2459735" y="524255"/>
                  </a:lnTo>
                  <a:lnTo>
                    <a:pt x="2459735" y="521207"/>
                  </a:lnTo>
                  <a:close/>
                </a:path>
                <a:path w="3931920" h="1569720">
                  <a:moveTo>
                    <a:pt x="1965959" y="0"/>
                  </a:moveTo>
                  <a:lnTo>
                    <a:pt x="960119" y="266699"/>
                  </a:lnTo>
                  <a:lnTo>
                    <a:pt x="986027" y="266699"/>
                  </a:lnTo>
                  <a:lnTo>
                    <a:pt x="984503" y="260603"/>
                  </a:lnTo>
                  <a:lnTo>
                    <a:pt x="1008986" y="260603"/>
                  </a:lnTo>
                  <a:lnTo>
                    <a:pt x="1965959" y="6500"/>
                  </a:lnTo>
                  <a:lnTo>
                    <a:pt x="1964435" y="6096"/>
                  </a:lnTo>
                  <a:lnTo>
                    <a:pt x="1988950" y="6096"/>
                  </a:lnTo>
                  <a:lnTo>
                    <a:pt x="1965959" y="0"/>
                  </a:lnTo>
                  <a:close/>
                </a:path>
                <a:path w="3931920" h="1569720">
                  <a:moveTo>
                    <a:pt x="1008986" y="260603"/>
                  </a:moveTo>
                  <a:lnTo>
                    <a:pt x="984503" y="260603"/>
                  </a:lnTo>
                  <a:lnTo>
                    <a:pt x="986027" y="266699"/>
                  </a:lnTo>
                  <a:lnTo>
                    <a:pt x="1008986" y="260603"/>
                  </a:lnTo>
                  <a:close/>
                </a:path>
                <a:path w="3931920" h="1569720">
                  <a:moveTo>
                    <a:pt x="1478279" y="260603"/>
                  </a:moveTo>
                  <a:lnTo>
                    <a:pt x="1008986" y="260603"/>
                  </a:lnTo>
                  <a:lnTo>
                    <a:pt x="986027" y="266699"/>
                  </a:lnTo>
                  <a:lnTo>
                    <a:pt x="1472183" y="266699"/>
                  </a:lnTo>
                  <a:lnTo>
                    <a:pt x="1472183" y="263651"/>
                  </a:lnTo>
                  <a:lnTo>
                    <a:pt x="1478279" y="263651"/>
                  </a:lnTo>
                  <a:lnTo>
                    <a:pt x="1478279" y="260603"/>
                  </a:lnTo>
                  <a:close/>
                </a:path>
                <a:path w="3931920" h="1569720">
                  <a:moveTo>
                    <a:pt x="1478279" y="263651"/>
                  </a:moveTo>
                  <a:lnTo>
                    <a:pt x="1472183" y="263651"/>
                  </a:lnTo>
                  <a:lnTo>
                    <a:pt x="1475231" y="266699"/>
                  </a:lnTo>
                  <a:lnTo>
                    <a:pt x="1478279" y="266699"/>
                  </a:lnTo>
                  <a:lnTo>
                    <a:pt x="1478279" y="263651"/>
                  </a:lnTo>
                  <a:close/>
                </a:path>
                <a:path w="3931920" h="1569720">
                  <a:moveTo>
                    <a:pt x="2459735" y="263651"/>
                  </a:moveTo>
                  <a:lnTo>
                    <a:pt x="2456687" y="266699"/>
                  </a:lnTo>
                  <a:lnTo>
                    <a:pt x="2459735" y="266699"/>
                  </a:lnTo>
                  <a:lnTo>
                    <a:pt x="2459735" y="263651"/>
                  </a:lnTo>
                  <a:close/>
                </a:path>
                <a:path w="3931920" h="1569720">
                  <a:moveTo>
                    <a:pt x="2934412" y="263651"/>
                  </a:moveTo>
                  <a:lnTo>
                    <a:pt x="2459735" y="263651"/>
                  </a:lnTo>
                  <a:lnTo>
                    <a:pt x="2459735" y="266699"/>
                  </a:lnTo>
                  <a:lnTo>
                    <a:pt x="2945891" y="266699"/>
                  </a:lnTo>
                  <a:lnTo>
                    <a:pt x="2934412" y="263651"/>
                  </a:lnTo>
                  <a:close/>
                </a:path>
                <a:path w="3931920" h="1569720">
                  <a:moveTo>
                    <a:pt x="1988950" y="6096"/>
                  </a:moveTo>
                  <a:lnTo>
                    <a:pt x="1967483" y="6096"/>
                  </a:lnTo>
                  <a:lnTo>
                    <a:pt x="1965959" y="6500"/>
                  </a:lnTo>
                  <a:lnTo>
                    <a:pt x="2945891" y="266699"/>
                  </a:lnTo>
                  <a:lnTo>
                    <a:pt x="2947415" y="260603"/>
                  </a:lnTo>
                  <a:lnTo>
                    <a:pt x="2948809" y="260603"/>
                  </a:lnTo>
                  <a:lnTo>
                    <a:pt x="1988950" y="6096"/>
                  </a:lnTo>
                  <a:close/>
                </a:path>
                <a:path w="3931920" h="1569720">
                  <a:moveTo>
                    <a:pt x="2948809" y="260603"/>
                  </a:moveTo>
                  <a:lnTo>
                    <a:pt x="2947415" y="260603"/>
                  </a:lnTo>
                  <a:lnTo>
                    <a:pt x="2945891" y="266699"/>
                  </a:lnTo>
                  <a:lnTo>
                    <a:pt x="2971799" y="266699"/>
                  </a:lnTo>
                  <a:lnTo>
                    <a:pt x="2948809" y="260603"/>
                  </a:lnTo>
                  <a:close/>
                </a:path>
                <a:path w="3931920" h="1569720">
                  <a:moveTo>
                    <a:pt x="1967483" y="6096"/>
                  </a:moveTo>
                  <a:lnTo>
                    <a:pt x="1964435" y="6096"/>
                  </a:lnTo>
                  <a:lnTo>
                    <a:pt x="1965959" y="6500"/>
                  </a:lnTo>
                  <a:lnTo>
                    <a:pt x="1967483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702" name="object 11"/>
          <p:cNvSpPr txBox="1"/>
          <p:nvPr/>
        </p:nvSpPr>
        <p:spPr>
          <a:xfrm>
            <a:off x="1493519" y="1304543"/>
            <a:ext cx="4570730" cy="3471260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411480" marR="364490">
              <a:lnSpc>
                <a:spcPct val="100000"/>
              </a:lnSpc>
              <a:spcBef>
                <a:spcPts val="885"/>
              </a:spcBef>
            </a:pPr>
            <a:r>
              <a:rPr dirty="0" sz="900" spc="-10">
                <a:latin typeface="Trebuchet MS"/>
                <a:cs typeface="Trebuchet MS"/>
              </a:rPr>
              <a:t>Peraturan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timbul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dari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hukum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dibuat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oleh negara,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yg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isinya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mengikat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Setiap orang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dan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pelaksanaanya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dpt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dipertahankan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dgn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segala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paksaan 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Oleh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alat-alat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negara.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rebuchet MS"/>
              <a:cs typeface="Trebuchet MS"/>
            </a:endParaRPr>
          </a:p>
          <a:p>
            <a:pPr algn="ctr" marL="394335" marR="349250">
              <a:lnSpc>
                <a:spcPct val="100000"/>
              </a:lnSpc>
            </a:pPr>
            <a:r>
              <a:rPr dirty="0" sz="900" spc="-5">
                <a:latin typeface="Trebuchet MS"/>
                <a:cs typeface="Trebuchet MS"/>
              </a:rPr>
              <a:t>Keistimewaan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norma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hukum</a:t>
            </a:r>
            <a:r>
              <a:rPr dirty="0" sz="90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justru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terletak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pada sifatnya yg memaksa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dgn </a:t>
            </a:r>
            <a:r>
              <a:rPr dirty="0" sz="900" spc="-254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Sanksinya</a:t>
            </a:r>
            <a:r>
              <a:rPr dirty="0" sz="900" spc="-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berupa ancaman</a:t>
            </a:r>
            <a:r>
              <a:rPr dirty="0" sz="900" spc="2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hukuman.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4194312" name="object 12"/>
          <p:cNvGraphicFramePr>
            <a:graphicFrameLocks noGrp="1"/>
          </p:cNvGraphicFramePr>
          <p:nvPr/>
        </p:nvGraphicFramePr>
        <p:xfrm>
          <a:off x="1487423" y="5949695"/>
          <a:ext cx="4589145" cy="343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495934"/>
                <a:gridCol w="2933065"/>
                <a:gridCol w="303529"/>
              </a:tblGrid>
              <a:tr h="914399">
                <a:tc gridSpan="2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9F9F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gridSpan="2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9F9F9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  <a:tr h="83819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p>
                      <a:pPr algn="ctr" marL="73025" marR="628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y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f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k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1000" spc="-9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k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n 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Tingkahlaku 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manusia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dalam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lingkungan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masyarakat 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yg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di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Buat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oleh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badan 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resmi 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yg berwajib,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pelanggaran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terhadap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Peraturan 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tadi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berakibat diambilnya tindakan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hukuman 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ter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tentu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(Simorangkir).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556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74875"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90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latin typeface="Tahoma"/>
                          <a:cs typeface="Tahoma"/>
                        </a:rPr>
                        <a:t>Unsur</a:t>
                      </a:r>
                      <a:r>
                        <a:rPr dirty="0" sz="10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Hukum</a:t>
                      </a:r>
                      <a:r>
                        <a:rPr dirty="0" sz="10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80">
                          <a:latin typeface="Tahoma"/>
                          <a:cs typeface="Tahoma"/>
                        </a:rPr>
                        <a:t>: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indent="-172720" marL="762635">
                        <a:lnSpc>
                          <a:spcPct val="100000"/>
                        </a:lnSpc>
                        <a:buAutoNum type="alphaLcPeriod"/>
                        <a:tabLst>
                          <a:tab algn="l" pos="763270"/>
                        </a:tabLst>
                      </a:pPr>
                      <a:r>
                        <a:rPr dirty="0" sz="1000" spc="5">
                          <a:latin typeface="Tahoma"/>
                          <a:cs typeface="Tahoma"/>
                        </a:rPr>
                        <a:t>Peraturan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tingkah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laku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manusia.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indent="-172720" marL="762635">
                        <a:lnSpc>
                          <a:spcPct val="100000"/>
                        </a:lnSpc>
                        <a:buAutoNum type="alphaLcPeriod"/>
                        <a:tabLst>
                          <a:tab algn="l" pos="763270"/>
                        </a:tabLst>
                      </a:pPr>
                      <a:r>
                        <a:rPr dirty="0" sz="1000" spc="5">
                          <a:latin typeface="Tahoma"/>
                          <a:cs typeface="Tahoma"/>
                        </a:rPr>
                        <a:t>Peraturan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Tersebut</a:t>
                      </a:r>
                      <a:r>
                        <a:rPr dirty="0" sz="10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diadakan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oleh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Badan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resmi</a:t>
                      </a:r>
                      <a:r>
                        <a:rPr dirty="0" sz="1000" spc="-7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berwajib.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indent="-172720" marL="762635">
                        <a:lnSpc>
                          <a:spcPct val="100000"/>
                        </a:lnSpc>
                        <a:buAutoNum type="alphaLcPeriod"/>
                        <a:tabLst>
                          <a:tab algn="l" pos="763270"/>
                        </a:tabLst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f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m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k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s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indent="-172720" marL="762635">
                        <a:lnSpc>
                          <a:spcPct val="100000"/>
                        </a:lnSpc>
                        <a:buAutoNum type="alphaLcPeriod"/>
                        <a:tabLst>
                          <a:tab algn="l" pos="763270"/>
                        </a:tabLst>
                      </a:pPr>
                      <a:r>
                        <a:rPr dirty="0" sz="1000" spc="30">
                          <a:latin typeface="Tahoma"/>
                          <a:cs typeface="Tahoma"/>
                        </a:rPr>
                        <a:t>Sanksi</a:t>
                      </a:r>
                      <a:r>
                        <a:rPr dirty="0" sz="10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terhadap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pelanggaran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peraturan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nyata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langsung.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097373" name="object 13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607819" y="6070091"/>
            <a:ext cx="720851" cy="803147"/>
          </a:xfrm>
          <a:prstGeom prst="rect"/>
        </p:spPr>
      </p:pic>
      <p:grpSp>
        <p:nvGrpSpPr>
          <p:cNvPr id="183" name="object 14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374" name="object 15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375" name="object 16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822447" y="5955791"/>
              <a:ext cx="3244595" cy="3430523"/>
            </a:xfrm>
            <a:prstGeom prst="rect"/>
          </p:spPr>
        </p:pic>
        <p:sp>
          <p:nvSpPr>
            <p:cNvPr id="1050703" name="object 17"/>
            <p:cNvSpPr/>
            <p:nvPr/>
          </p:nvSpPr>
          <p:spPr>
            <a:xfrm>
              <a:off x="2823971" y="7708391"/>
              <a:ext cx="7620" cy="1676400"/>
            </a:xfrm>
            <a:custGeom>
              <a:avLst/>
              <a:ahLst/>
              <a:rect l="l" t="t" r="r" b="b"/>
              <a:pathLst>
                <a:path w="7619" h="1676400">
                  <a:moveTo>
                    <a:pt x="0" y="1676399"/>
                  </a:moveTo>
                  <a:lnTo>
                    <a:pt x="7619" y="1676399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676399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04" name="object 18"/>
            <p:cNvSpPr/>
            <p:nvPr/>
          </p:nvSpPr>
          <p:spPr>
            <a:xfrm>
              <a:off x="3817619" y="6412991"/>
              <a:ext cx="304800" cy="419100"/>
            </a:xfrm>
            <a:custGeom>
              <a:avLst/>
              <a:ahLst/>
              <a:rect l="l" t="t" r="r" b="b"/>
              <a:pathLst>
                <a:path w="304800" h="419100">
                  <a:moveTo>
                    <a:pt x="228600" y="0"/>
                  </a:moveTo>
                  <a:lnTo>
                    <a:pt x="76200" y="0"/>
                  </a:lnTo>
                  <a:lnTo>
                    <a:pt x="76200" y="315467"/>
                  </a:lnTo>
                  <a:lnTo>
                    <a:pt x="0" y="315467"/>
                  </a:lnTo>
                  <a:lnTo>
                    <a:pt x="152400" y="419099"/>
                  </a:lnTo>
                  <a:lnTo>
                    <a:pt x="304800" y="315467"/>
                  </a:lnTo>
                  <a:lnTo>
                    <a:pt x="228600" y="31546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05" name="object 19"/>
            <p:cNvSpPr/>
            <p:nvPr/>
          </p:nvSpPr>
          <p:spPr>
            <a:xfrm>
              <a:off x="3808475" y="6409943"/>
              <a:ext cx="325120" cy="426720"/>
            </a:xfrm>
            <a:custGeom>
              <a:avLst/>
              <a:ahLst/>
              <a:rect l="l" t="t" r="r" b="b"/>
              <a:pathLst>
                <a:path w="325120" h="426720">
                  <a:moveTo>
                    <a:pt x="12191" y="315467"/>
                  </a:moveTo>
                  <a:lnTo>
                    <a:pt x="0" y="315467"/>
                  </a:lnTo>
                  <a:lnTo>
                    <a:pt x="161543" y="426719"/>
                  </a:lnTo>
                  <a:lnTo>
                    <a:pt x="170479" y="420623"/>
                  </a:lnTo>
                  <a:lnTo>
                    <a:pt x="160019" y="420623"/>
                  </a:lnTo>
                  <a:lnTo>
                    <a:pt x="162305" y="419046"/>
                  </a:lnTo>
                  <a:lnTo>
                    <a:pt x="21026" y="321563"/>
                  </a:lnTo>
                  <a:lnTo>
                    <a:pt x="9143" y="321563"/>
                  </a:lnTo>
                  <a:lnTo>
                    <a:pt x="12191" y="315467"/>
                  </a:lnTo>
                  <a:close/>
                </a:path>
                <a:path w="325120" h="426720">
                  <a:moveTo>
                    <a:pt x="162305" y="419046"/>
                  </a:moveTo>
                  <a:lnTo>
                    <a:pt x="160019" y="420623"/>
                  </a:lnTo>
                  <a:lnTo>
                    <a:pt x="164591" y="420623"/>
                  </a:lnTo>
                  <a:lnTo>
                    <a:pt x="162305" y="419046"/>
                  </a:lnTo>
                  <a:close/>
                </a:path>
                <a:path w="325120" h="426720">
                  <a:moveTo>
                    <a:pt x="312419" y="315467"/>
                  </a:moveTo>
                  <a:lnTo>
                    <a:pt x="162305" y="419046"/>
                  </a:lnTo>
                  <a:lnTo>
                    <a:pt x="164591" y="420623"/>
                  </a:lnTo>
                  <a:lnTo>
                    <a:pt x="170479" y="420623"/>
                  </a:lnTo>
                  <a:lnTo>
                    <a:pt x="315676" y="321563"/>
                  </a:lnTo>
                  <a:lnTo>
                    <a:pt x="313943" y="321563"/>
                  </a:lnTo>
                  <a:lnTo>
                    <a:pt x="312419" y="315467"/>
                  </a:lnTo>
                  <a:close/>
                </a:path>
                <a:path w="325120" h="426720">
                  <a:moveTo>
                    <a:pt x="12191" y="315467"/>
                  </a:moveTo>
                  <a:lnTo>
                    <a:pt x="9143" y="321563"/>
                  </a:lnTo>
                  <a:lnTo>
                    <a:pt x="21026" y="321563"/>
                  </a:lnTo>
                  <a:lnTo>
                    <a:pt x="12191" y="315467"/>
                  </a:lnTo>
                  <a:close/>
                </a:path>
                <a:path w="325120" h="426720">
                  <a:moveTo>
                    <a:pt x="82295" y="315467"/>
                  </a:moveTo>
                  <a:lnTo>
                    <a:pt x="12191" y="315467"/>
                  </a:lnTo>
                  <a:lnTo>
                    <a:pt x="21026" y="321563"/>
                  </a:lnTo>
                  <a:lnTo>
                    <a:pt x="89915" y="321563"/>
                  </a:lnTo>
                  <a:lnTo>
                    <a:pt x="89915" y="318515"/>
                  </a:lnTo>
                  <a:lnTo>
                    <a:pt x="82295" y="318515"/>
                  </a:lnTo>
                  <a:lnTo>
                    <a:pt x="82295" y="315467"/>
                  </a:lnTo>
                  <a:close/>
                </a:path>
                <a:path w="325120" h="426720">
                  <a:moveTo>
                    <a:pt x="234695" y="3048"/>
                  </a:moveTo>
                  <a:lnTo>
                    <a:pt x="234695" y="321563"/>
                  </a:lnTo>
                  <a:lnTo>
                    <a:pt x="303585" y="321563"/>
                  </a:lnTo>
                  <a:lnTo>
                    <a:pt x="308002" y="318515"/>
                  </a:lnTo>
                  <a:lnTo>
                    <a:pt x="242315" y="318515"/>
                  </a:lnTo>
                  <a:lnTo>
                    <a:pt x="237743" y="315467"/>
                  </a:lnTo>
                  <a:lnTo>
                    <a:pt x="242315" y="315467"/>
                  </a:lnTo>
                  <a:lnTo>
                    <a:pt x="242315" y="7620"/>
                  </a:lnTo>
                  <a:lnTo>
                    <a:pt x="237743" y="7620"/>
                  </a:lnTo>
                  <a:lnTo>
                    <a:pt x="234695" y="3048"/>
                  </a:lnTo>
                  <a:close/>
                </a:path>
                <a:path w="325120" h="426720">
                  <a:moveTo>
                    <a:pt x="324612" y="315467"/>
                  </a:moveTo>
                  <a:lnTo>
                    <a:pt x="312419" y="315467"/>
                  </a:lnTo>
                  <a:lnTo>
                    <a:pt x="313943" y="321563"/>
                  </a:lnTo>
                  <a:lnTo>
                    <a:pt x="315676" y="321563"/>
                  </a:lnTo>
                  <a:lnTo>
                    <a:pt x="324612" y="315467"/>
                  </a:lnTo>
                  <a:close/>
                </a:path>
                <a:path w="325120" h="426720">
                  <a:moveTo>
                    <a:pt x="242315" y="0"/>
                  </a:moveTo>
                  <a:lnTo>
                    <a:pt x="82295" y="0"/>
                  </a:lnTo>
                  <a:lnTo>
                    <a:pt x="82295" y="318515"/>
                  </a:lnTo>
                  <a:lnTo>
                    <a:pt x="85343" y="315467"/>
                  </a:lnTo>
                  <a:lnTo>
                    <a:pt x="89915" y="315467"/>
                  </a:lnTo>
                  <a:lnTo>
                    <a:pt x="89915" y="7620"/>
                  </a:lnTo>
                  <a:lnTo>
                    <a:pt x="85343" y="7620"/>
                  </a:lnTo>
                  <a:lnTo>
                    <a:pt x="89915" y="3048"/>
                  </a:lnTo>
                  <a:lnTo>
                    <a:pt x="242315" y="3048"/>
                  </a:lnTo>
                  <a:lnTo>
                    <a:pt x="242315" y="0"/>
                  </a:lnTo>
                  <a:close/>
                </a:path>
                <a:path w="325120" h="426720">
                  <a:moveTo>
                    <a:pt x="89915" y="315467"/>
                  </a:moveTo>
                  <a:lnTo>
                    <a:pt x="85343" y="315467"/>
                  </a:lnTo>
                  <a:lnTo>
                    <a:pt x="82295" y="318515"/>
                  </a:lnTo>
                  <a:lnTo>
                    <a:pt x="89915" y="318515"/>
                  </a:lnTo>
                  <a:lnTo>
                    <a:pt x="89915" y="315467"/>
                  </a:lnTo>
                  <a:close/>
                </a:path>
                <a:path w="325120" h="426720">
                  <a:moveTo>
                    <a:pt x="242315" y="315467"/>
                  </a:moveTo>
                  <a:lnTo>
                    <a:pt x="237743" y="315467"/>
                  </a:lnTo>
                  <a:lnTo>
                    <a:pt x="242315" y="318515"/>
                  </a:lnTo>
                  <a:lnTo>
                    <a:pt x="242315" y="315467"/>
                  </a:lnTo>
                  <a:close/>
                </a:path>
                <a:path w="325120" h="426720">
                  <a:moveTo>
                    <a:pt x="312419" y="315467"/>
                  </a:moveTo>
                  <a:lnTo>
                    <a:pt x="242315" y="315467"/>
                  </a:lnTo>
                  <a:lnTo>
                    <a:pt x="242315" y="318515"/>
                  </a:lnTo>
                  <a:lnTo>
                    <a:pt x="308002" y="318515"/>
                  </a:lnTo>
                  <a:lnTo>
                    <a:pt x="312419" y="315467"/>
                  </a:lnTo>
                  <a:close/>
                </a:path>
                <a:path w="325120" h="426720">
                  <a:moveTo>
                    <a:pt x="89915" y="3048"/>
                  </a:moveTo>
                  <a:lnTo>
                    <a:pt x="85343" y="7620"/>
                  </a:lnTo>
                  <a:lnTo>
                    <a:pt x="89915" y="7620"/>
                  </a:lnTo>
                  <a:lnTo>
                    <a:pt x="89915" y="3048"/>
                  </a:lnTo>
                  <a:close/>
                </a:path>
                <a:path w="325120" h="426720">
                  <a:moveTo>
                    <a:pt x="234695" y="3048"/>
                  </a:moveTo>
                  <a:lnTo>
                    <a:pt x="89915" y="3048"/>
                  </a:lnTo>
                  <a:lnTo>
                    <a:pt x="89915" y="7620"/>
                  </a:lnTo>
                  <a:lnTo>
                    <a:pt x="234695" y="7620"/>
                  </a:lnTo>
                  <a:lnTo>
                    <a:pt x="234695" y="3048"/>
                  </a:lnTo>
                  <a:close/>
                </a:path>
                <a:path w="325120" h="426720">
                  <a:moveTo>
                    <a:pt x="242315" y="3048"/>
                  </a:moveTo>
                  <a:lnTo>
                    <a:pt x="234695" y="3048"/>
                  </a:lnTo>
                  <a:lnTo>
                    <a:pt x="237743" y="7620"/>
                  </a:lnTo>
                  <a:lnTo>
                    <a:pt x="242315" y="7620"/>
                  </a:lnTo>
                  <a:lnTo>
                    <a:pt x="242315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06" name="object 20"/>
            <p:cNvSpPr/>
            <p:nvPr/>
          </p:nvSpPr>
          <p:spPr>
            <a:xfrm>
              <a:off x="2331719" y="6870191"/>
              <a:ext cx="3429000" cy="838200"/>
            </a:xfrm>
            <a:custGeom>
              <a:avLst/>
              <a:ahLst/>
              <a:rect l="l" t="t" r="r" b="b"/>
              <a:pathLst>
                <a:path w="3429000" h="838200">
                  <a:moveTo>
                    <a:pt x="3428999" y="0"/>
                  </a:moveTo>
                  <a:lnTo>
                    <a:pt x="0" y="0"/>
                  </a:lnTo>
                  <a:lnTo>
                    <a:pt x="0" y="838199"/>
                  </a:lnTo>
                  <a:lnTo>
                    <a:pt x="3428999" y="838199"/>
                  </a:lnTo>
                  <a:lnTo>
                    <a:pt x="3428999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07" name="object 21"/>
            <p:cNvSpPr/>
            <p:nvPr/>
          </p:nvSpPr>
          <p:spPr>
            <a:xfrm>
              <a:off x="2328672" y="6867143"/>
              <a:ext cx="3436620" cy="845819"/>
            </a:xfrm>
            <a:custGeom>
              <a:avLst/>
              <a:ahLst/>
              <a:rect l="l" t="t" r="r" b="b"/>
              <a:pathLst>
                <a:path w="3436620" h="845820">
                  <a:moveTo>
                    <a:pt x="3436619" y="0"/>
                  </a:moveTo>
                  <a:lnTo>
                    <a:pt x="0" y="0"/>
                  </a:lnTo>
                  <a:lnTo>
                    <a:pt x="0" y="845819"/>
                  </a:lnTo>
                  <a:lnTo>
                    <a:pt x="3436619" y="845819"/>
                  </a:lnTo>
                  <a:lnTo>
                    <a:pt x="3436619" y="841247"/>
                  </a:lnTo>
                  <a:lnTo>
                    <a:pt x="7619" y="841247"/>
                  </a:lnTo>
                  <a:lnTo>
                    <a:pt x="3048" y="838199"/>
                  </a:lnTo>
                  <a:lnTo>
                    <a:pt x="7619" y="838199"/>
                  </a:lnTo>
                  <a:lnTo>
                    <a:pt x="7619" y="7620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3436619" y="3048"/>
                  </a:lnTo>
                  <a:lnTo>
                    <a:pt x="3436619" y="0"/>
                  </a:lnTo>
                  <a:close/>
                </a:path>
                <a:path w="3436620" h="845820">
                  <a:moveTo>
                    <a:pt x="7619" y="838199"/>
                  </a:moveTo>
                  <a:lnTo>
                    <a:pt x="3048" y="838199"/>
                  </a:lnTo>
                  <a:lnTo>
                    <a:pt x="7619" y="841247"/>
                  </a:lnTo>
                  <a:lnTo>
                    <a:pt x="7619" y="838199"/>
                  </a:lnTo>
                  <a:close/>
                </a:path>
                <a:path w="3436620" h="845820">
                  <a:moveTo>
                    <a:pt x="3428999" y="838199"/>
                  </a:moveTo>
                  <a:lnTo>
                    <a:pt x="7619" y="838199"/>
                  </a:lnTo>
                  <a:lnTo>
                    <a:pt x="7619" y="841247"/>
                  </a:lnTo>
                  <a:lnTo>
                    <a:pt x="3428999" y="841247"/>
                  </a:lnTo>
                  <a:lnTo>
                    <a:pt x="3428999" y="838199"/>
                  </a:lnTo>
                  <a:close/>
                </a:path>
                <a:path w="3436620" h="845820">
                  <a:moveTo>
                    <a:pt x="3428999" y="3048"/>
                  </a:moveTo>
                  <a:lnTo>
                    <a:pt x="3428999" y="841247"/>
                  </a:lnTo>
                  <a:lnTo>
                    <a:pt x="3432047" y="838199"/>
                  </a:lnTo>
                  <a:lnTo>
                    <a:pt x="3436619" y="838199"/>
                  </a:lnTo>
                  <a:lnTo>
                    <a:pt x="3436619" y="7620"/>
                  </a:lnTo>
                  <a:lnTo>
                    <a:pt x="3432047" y="7620"/>
                  </a:lnTo>
                  <a:lnTo>
                    <a:pt x="3428999" y="3048"/>
                  </a:lnTo>
                  <a:close/>
                </a:path>
                <a:path w="3436620" h="845820">
                  <a:moveTo>
                    <a:pt x="3436619" y="838199"/>
                  </a:moveTo>
                  <a:lnTo>
                    <a:pt x="3432047" y="838199"/>
                  </a:lnTo>
                  <a:lnTo>
                    <a:pt x="3428999" y="841247"/>
                  </a:lnTo>
                  <a:lnTo>
                    <a:pt x="3436619" y="841247"/>
                  </a:lnTo>
                  <a:lnTo>
                    <a:pt x="3436619" y="838199"/>
                  </a:lnTo>
                  <a:close/>
                </a:path>
                <a:path w="3436620" h="845820">
                  <a:moveTo>
                    <a:pt x="7619" y="3048"/>
                  </a:moveTo>
                  <a:lnTo>
                    <a:pt x="3048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3436620" h="845820">
                  <a:moveTo>
                    <a:pt x="3428999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3428999" y="7620"/>
                  </a:lnTo>
                  <a:lnTo>
                    <a:pt x="3428999" y="3048"/>
                  </a:lnTo>
                  <a:close/>
                </a:path>
                <a:path w="3436620" h="845820">
                  <a:moveTo>
                    <a:pt x="3436619" y="3048"/>
                  </a:moveTo>
                  <a:lnTo>
                    <a:pt x="3428999" y="3048"/>
                  </a:lnTo>
                  <a:lnTo>
                    <a:pt x="3432047" y="7620"/>
                  </a:lnTo>
                  <a:lnTo>
                    <a:pt x="3436619" y="7620"/>
                  </a:lnTo>
                  <a:lnTo>
                    <a:pt x="34366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08" name="object 22"/>
            <p:cNvSpPr/>
            <p:nvPr/>
          </p:nvSpPr>
          <p:spPr>
            <a:xfrm>
              <a:off x="1988819" y="8089391"/>
              <a:ext cx="3886200" cy="990600"/>
            </a:xfrm>
            <a:custGeom>
              <a:avLst/>
              <a:ahLst/>
              <a:rect l="l" t="t" r="r" b="b"/>
              <a:pathLst>
                <a:path w="3886200" h="990600">
                  <a:moveTo>
                    <a:pt x="3721607" y="0"/>
                  </a:moveTo>
                  <a:lnTo>
                    <a:pt x="166115" y="0"/>
                  </a:lnTo>
                  <a:lnTo>
                    <a:pt x="122061" y="5954"/>
                  </a:lnTo>
                  <a:lnTo>
                    <a:pt x="82408" y="22747"/>
                  </a:lnTo>
                  <a:lnTo>
                    <a:pt x="48768" y="48767"/>
                  </a:lnTo>
                  <a:lnTo>
                    <a:pt x="22747" y="82408"/>
                  </a:lnTo>
                  <a:lnTo>
                    <a:pt x="5954" y="122061"/>
                  </a:lnTo>
                  <a:lnTo>
                    <a:pt x="0" y="166115"/>
                  </a:lnTo>
                  <a:lnTo>
                    <a:pt x="0" y="826007"/>
                  </a:lnTo>
                  <a:lnTo>
                    <a:pt x="5954" y="869949"/>
                  </a:lnTo>
                  <a:lnTo>
                    <a:pt x="22747" y="909319"/>
                  </a:lnTo>
                  <a:lnTo>
                    <a:pt x="48768" y="942593"/>
                  </a:lnTo>
                  <a:lnTo>
                    <a:pt x="82408" y="968247"/>
                  </a:lnTo>
                  <a:lnTo>
                    <a:pt x="122061" y="984757"/>
                  </a:lnTo>
                  <a:lnTo>
                    <a:pt x="166115" y="990599"/>
                  </a:lnTo>
                  <a:lnTo>
                    <a:pt x="3721607" y="990599"/>
                  </a:lnTo>
                  <a:lnTo>
                    <a:pt x="3765549" y="984757"/>
                  </a:lnTo>
                  <a:lnTo>
                    <a:pt x="3804919" y="968247"/>
                  </a:lnTo>
                  <a:lnTo>
                    <a:pt x="3838193" y="942593"/>
                  </a:lnTo>
                  <a:lnTo>
                    <a:pt x="3863847" y="909319"/>
                  </a:lnTo>
                  <a:lnTo>
                    <a:pt x="3880357" y="869949"/>
                  </a:lnTo>
                  <a:lnTo>
                    <a:pt x="3886199" y="826007"/>
                  </a:lnTo>
                  <a:lnTo>
                    <a:pt x="3886199" y="166115"/>
                  </a:lnTo>
                  <a:lnTo>
                    <a:pt x="3880357" y="122061"/>
                  </a:lnTo>
                  <a:lnTo>
                    <a:pt x="3863847" y="82408"/>
                  </a:lnTo>
                  <a:lnTo>
                    <a:pt x="3838193" y="48767"/>
                  </a:lnTo>
                  <a:lnTo>
                    <a:pt x="3804919" y="22747"/>
                  </a:lnTo>
                  <a:lnTo>
                    <a:pt x="3765549" y="5954"/>
                  </a:lnTo>
                  <a:lnTo>
                    <a:pt x="3721607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09" name="object 23"/>
            <p:cNvSpPr/>
            <p:nvPr/>
          </p:nvSpPr>
          <p:spPr>
            <a:xfrm>
              <a:off x="1985771" y="8086343"/>
              <a:ext cx="3893820" cy="998219"/>
            </a:xfrm>
            <a:custGeom>
              <a:avLst/>
              <a:ahLst/>
              <a:rect l="l" t="t" r="r" b="b"/>
              <a:pathLst>
                <a:path w="3893820" h="998220">
                  <a:moveTo>
                    <a:pt x="3724655" y="0"/>
                  </a:moveTo>
                  <a:lnTo>
                    <a:pt x="169163" y="0"/>
                  </a:lnTo>
                  <a:lnTo>
                    <a:pt x="150875" y="1524"/>
                  </a:lnTo>
                  <a:lnTo>
                    <a:pt x="135635" y="4572"/>
                  </a:lnTo>
                  <a:lnTo>
                    <a:pt x="118871" y="7620"/>
                  </a:lnTo>
                  <a:lnTo>
                    <a:pt x="74675" y="28956"/>
                  </a:lnTo>
                  <a:lnTo>
                    <a:pt x="28955" y="74676"/>
                  </a:lnTo>
                  <a:lnTo>
                    <a:pt x="7619" y="118872"/>
                  </a:lnTo>
                  <a:lnTo>
                    <a:pt x="0" y="169163"/>
                  </a:lnTo>
                  <a:lnTo>
                    <a:pt x="0" y="829055"/>
                  </a:lnTo>
                  <a:lnTo>
                    <a:pt x="1524" y="847343"/>
                  </a:lnTo>
                  <a:lnTo>
                    <a:pt x="4571" y="862583"/>
                  </a:lnTo>
                  <a:lnTo>
                    <a:pt x="7619" y="879347"/>
                  </a:lnTo>
                  <a:lnTo>
                    <a:pt x="28955" y="923543"/>
                  </a:lnTo>
                  <a:lnTo>
                    <a:pt x="74675" y="969263"/>
                  </a:lnTo>
                  <a:lnTo>
                    <a:pt x="118871" y="990599"/>
                  </a:lnTo>
                  <a:lnTo>
                    <a:pt x="169163" y="998219"/>
                  </a:lnTo>
                  <a:lnTo>
                    <a:pt x="3724655" y="998219"/>
                  </a:lnTo>
                  <a:lnTo>
                    <a:pt x="3742943" y="996695"/>
                  </a:lnTo>
                  <a:lnTo>
                    <a:pt x="3758183" y="993647"/>
                  </a:lnTo>
                  <a:lnTo>
                    <a:pt x="3774947" y="990599"/>
                  </a:lnTo>
                  <a:lnTo>
                    <a:pt x="152399" y="990599"/>
                  </a:lnTo>
                  <a:lnTo>
                    <a:pt x="135635" y="987551"/>
                  </a:lnTo>
                  <a:lnTo>
                    <a:pt x="91439" y="972311"/>
                  </a:lnTo>
                  <a:lnTo>
                    <a:pt x="44195" y="932687"/>
                  </a:lnTo>
                  <a:lnTo>
                    <a:pt x="35051" y="918971"/>
                  </a:lnTo>
                  <a:lnTo>
                    <a:pt x="25907" y="906779"/>
                  </a:lnTo>
                  <a:lnTo>
                    <a:pt x="19811" y="891539"/>
                  </a:lnTo>
                  <a:lnTo>
                    <a:pt x="13715" y="877823"/>
                  </a:lnTo>
                  <a:lnTo>
                    <a:pt x="10667" y="861059"/>
                  </a:lnTo>
                  <a:lnTo>
                    <a:pt x="7619" y="845819"/>
                  </a:lnTo>
                  <a:lnTo>
                    <a:pt x="7619" y="152399"/>
                  </a:lnTo>
                  <a:lnTo>
                    <a:pt x="19811" y="105156"/>
                  </a:lnTo>
                  <a:lnTo>
                    <a:pt x="44195" y="65531"/>
                  </a:lnTo>
                  <a:lnTo>
                    <a:pt x="79247" y="35052"/>
                  </a:lnTo>
                  <a:lnTo>
                    <a:pt x="91439" y="25908"/>
                  </a:lnTo>
                  <a:lnTo>
                    <a:pt x="106679" y="19812"/>
                  </a:lnTo>
                  <a:lnTo>
                    <a:pt x="120395" y="13716"/>
                  </a:lnTo>
                  <a:lnTo>
                    <a:pt x="137159" y="10668"/>
                  </a:lnTo>
                  <a:lnTo>
                    <a:pt x="152399" y="7620"/>
                  </a:lnTo>
                  <a:lnTo>
                    <a:pt x="3774947" y="7620"/>
                  </a:lnTo>
                  <a:lnTo>
                    <a:pt x="3741419" y="1524"/>
                  </a:lnTo>
                  <a:lnTo>
                    <a:pt x="3724655" y="0"/>
                  </a:lnTo>
                  <a:close/>
                </a:path>
                <a:path w="3893820" h="998220">
                  <a:moveTo>
                    <a:pt x="3774947" y="7620"/>
                  </a:moveTo>
                  <a:lnTo>
                    <a:pt x="3741419" y="7620"/>
                  </a:lnTo>
                  <a:lnTo>
                    <a:pt x="3758183" y="10668"/>
                  </a:lnTo>
                  <a:lnTo>
                    <a:pt x="3773423" y="13716"/>
                  </a:lnTo>
                  <a:lnTo>
                    <a:pt x="3816095" y="35052"/>
                  </a:lnTo>
                  <a:lnTo>
                    <a:pt x="3849623" y="65531"/>
                  </a:lnTo>
                  <a:lnTo>
                    <a:pt x="3858767" y="79248"/>
                  </a:lnTo>
                  <a:lnTo>
                    <a:pt x="3867911" y="91440"/>
                  </a:lnTo>
                  <a:lnTo>
                    <a:pt x="3874007" y="106680"/>
                  </a:lnTo>
                  <a:lnTo>
                    <a:pt x="3880103" y="120396"/>
                  </a:lnTo>
                  <a:lnTo>
                    <a:pt x="3883151" y="137160"/>
                  </a:lnTo>
                  <a:lnTo>
                    <a:pt x="3886199" y="152399"/>
                  </a:lnTo>
                  <a:lnTo>
                    <a:pt x="3886199" y="845819"/>
                  </a:lnTo>
                  <a:lnTo>
                    <a:pt x="3874007" y="893063"/>
                  </a:lnTo>
                  <a:lnTo>
                    <a:pt x="3849623" y="932687"/>
                  </a:lnTo>
                  <a:lnTo>
                    <a:pt x="3814571" y="963167"/>
                  </a:lnTo>
                  <a:lnTo>
                    <a:pt x="3802379" y="972311"/>
                  </a:lnTo>
                  <a:lnTo>
                    <a:pt x="3787139" y="978407"/>
                  </a:lnTo>
                  <a:lnTo>
                    <a:pt x="3773423" y="984503"/>
                  </a:lnTo>
                  <a:lnTo>
                    <a:pt x="3756659" y="987551"/>
                  </a:lnTo>
                  <a:lnTo>
                    <a:pt x="3741419" y="990599"/>
                  </a:lnTo>
                  <a:lnTo>
                    <a:pt x="3774947" y="990599"/>
                  </a:lnTo>
                  <a:lnTo>
                    <a:pt x="3819143" y="969263"/>
                  </a:lnTo>
                  <a:lnTo>
                    <a:pt x="3864863" y="923543"/>
                  </a:lnTo>
                  <a:lnTo>
                    <a:pt x="3886199" y="879347"/>
                  </a:lnTo>
                  <a:lnTo>
                    <a:pt x="3893819" y="829055"/>
                  </a:lnTo>
                  <a:lnTo>
                    <a:pt x="3893819" y="169163"/>
                  </a:lnTo>
                  <a:lnTo>
                    <a:pt x="3892295" y="150876"/>
                  </a:lnTo>
                  <a:lnTo>
                    <a:pt x="3889247" y="135636"/>
                  </a:lnTo>
                  <a:lnTo>
                    <a:pt x="3886199" y="118872"/>
                  </a:lnTo>
                  <a:lnTo>
                    <a:pt x="3864863" y="74676"/>
                  </a:lnTo>
                  <a:lnTo>
                    <a:pt x="3819143" y="28956"/>
                  </a:lnTo>
                  <a:lnTo>
                    <a:pt x="3790187" y="13716"/>
                  </a:lnTo>
                  <a:lnTo>
                    <a:pt x="3774947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184" name="object 24"/>
          <p:cNvGrpSpPr/>
          <p:nvPr/>
        </p:nvGrpSpPr>
        <p:grpSpPr>
          <a:xfrm>
            <a:off x="3678935" y="7743443"/>
            <a:ext cx="736600" cy="312420"/>
            <a:chOff x="3678935" y="7743443"/>
            <a:chExt cx="736600" cy="312420"/>
          </a:xfrm>
        </p:grpSpPr>
        <p:sp>
          <p:nvSpPr>
            <p:cNvPr id="1050710" name="object 25"/>
            <p:cNvSpPr/>
            <p:nvPr/>
          </p:nvSpPr>
          <p:spPr>
            <a:xfrm>
              <a:off x="3703319" y="7746491"/>
              <a:ext cx="685800" cy="304800"/>
            </a:xfrm>
            <a:custGeom>
              <a:avLst/>
              <a:ahLst/>
              <a:rect l="l" t="t" r="r" b="b"/>
              <a:pathLst>
                <a:path w="685800" h="304800">
                  <a:moveTo>
                    <a:pt x="515112" y="0"/>
                  </a:moveTo>
                  <a:lnTo>
                    <a:pt x="172212" y="0"/>
                  </a:lnTo>
                  <a:lnTo>
                    <a:pt x="172212" y="228600"/>
                  </a:lnTo>
                  <a:lnTo>
                    <a:pt x="0" y="228600"/>
                  </a:lnTo>
                  <a:lnTo>
                    <a:pt x="342900" y="304800"/>
                  </a:lnTo>
                  <a:lnTo>
                    <a:pt x="685799" y="228600"/>
                  </a:lnTo>
                  <a:lnTo>
                    <a:pt x="515112" y="228600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7ED13B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11" name="object 26"/>
            <p:cNvSpPr/>
            <p:nvPr/>
          </p:nvSpPr>
          <p:spPr>
            <a:xfrm>
              <a:off x="3678935" y="7743443"/>
              <a:ext cx="736600" cy="312420"/>
            </a:xfrm>
            <a:custGeom>
              <a:avLst/>
              <a:ahLst/>
              <a:rect l="l" t="t" r="r" b="b"/>
              <a:pathLst>
                <a:path w="736600" h="312420">
                  <a:moveTo>
                    <a:pt x="25907" y="228600"/>
                  </a:moveTo>
                  <a:lnTo>
                    <a:pt x="24505" y="235614"/>
                  </a:lnTo>
                  <a:lnTo>
                    <a:pt x="367283" y="312420"/>
                  </a:lnTo>
                  <a:lnTo>
                    <a:pt x="401432" y="304800"/>
                  </a:lnTo>
                  <a:lnTo>
                    <a:pt x="367283" y="304800"/>
                  </a:lnTo>
                  <a:lnTo>
                    <a:pt x="368045" y="304630"/>
                  </a:lnTo>
                  <a:lnTo>
                    <a:pt x="25907" y="228600"/>
                  </a:lnTo>
                  <a:close/>
                </a:path>
                <a:path w="736600" h="312420">
                  <a:moveTo>
                    <a:pt x="368045" y="304630"/>
                  </a:moveTo>
                  <a:lnTo>
                    <a:pt x="367283" y="304800"/>
                  </a:lnTo>
                  <a:lnTo>
                    <a:pt x="368807" y="304800"/>
                  </a:lnTo>
                  <a:lnTo>
                    <a:pt x="368045" y="304630"/>
                  </a:lnTo>
                  <a:close/>
                </a:path>
                <a:path w="736600" h="312420">
                  <a:moveTo>
                    <a:pt x="710183" y="228600"/>
                  </a:moveTo>
                  <a:lnTo>
                    <a:pt x="368045" y="304630"/>
                  </a:lnTo>
                  <a:lnTo>
                    <a:pt x="368807" y="304800"/>
                  </a:lnTo>
                  <a:lnTo>
                    <a:pt x="401432" y="304800"/>
                  </a:lnTo>
                  <a:lnTo>
                    <a:pt x="710183" y="235905"/>
                  </a:lnTo>
                  <a:lnTo>
                    <a:pt x="710183" y="228600"/>
                  </a:lnTo>
                  <a:close/>
                </a:path>
                <a:path w="736600" h="312420">
                  <a:moveTo>
                    <a:pt x="24505" y="235614"/>
                  </a:moveTo>
                  <a:lnTo>
                    <a:pt x="24383" y="236220"/>
                  </a:lnTo>
                  <a:lnTo>
                    <a:pt x="27206" y="236220"/>
                  </a:lnTo>
                  <a:lnTo>
                    <a:pt x="24505" y="235614"/>
                  </a:lnTo>
                  <a:close/>
                </a:path>
                <a:path w="736600" h="312420">
                  <a:moveTo>
                    <a:pt x="193547" y="228600"/>
                  </a:moveTo>
                  <a:lnTo>
                    <a:pt x="25907" y="228600"/>
                  </a:lnTo>
                  <a:lnTo>
                    <a:pt x="60197" y="236220"/>
                  </a:lnTo>
                  <a:lnTo>
                    <a:pt x="199643" y="236220"/>
                  </a:lnTo>
                  <a:lnTo>
                    <a:pt x="199643" y="231648"/>
                  </a:lnTo>
                  <a:lnTo>
                    <a:pt x="193547" y="231648"/>
                  </a:lnTo>
                  <a:lnTo>
                    <a:pt x="193547" y="228600"/>
                  </a:lnTo>
                  <a:close/>
                </a:path>
                <a:path w="736600" h="312420">
                  <a:moveTo>
                    <a:pt x="536447" y="3048"/>
                  </a:moveTo>
                  <a:lnTo>
                    <a:pt x="536447" y="236220"/>
                  </a:lnTo>
                  <a:lnTo>
                    <a:pt x="675893" y="236220"/>
                  </a:lnTo>
                  <a:lnTo>
                    <a:pt x="696467" y="231648"/>
                  </a:lnTo>
                  <a:lnTo>
                    <a:pt x="542543" y="231648"/>
                  </a:lnTo>
                  <a:lnTo>
                    <a:pt x="539495" y="228600"/>
                  </a:lnTo>
                  <a:lnTo>
                    <a:pt x="542543" y="228600"/>
                  </a:lnTo>
                  <a:lnTo>
                    <a:pt x="542543" y="7620"/>
                  </a:lnTo>
                  <a:lnTo>
                    <a:pt x="539495" y="7620"/>
                  </a:lnTo>
                  <a:lnTo>
                    <a:pt x="536447" y="3048"/>
                  </a:lnTo>
                  <a:close/>
                </a:path>
                <a:path w="736600" h="312420">
                  <a:moveTo>
                    <a:pt x="710183" y="235905"/>
                  </a:moveTo>
                  <a:lnTo>
                    <a:pt x="708772" y="236220"/>
                  </a:lnTo>
                  <a:lnTo>
                    <a:pt x="710183" y="236220"/>
                  </a:lnTo>
                  <a:lnTo>
                    <a:pt x="710183" y="235905"/>
                  </a:lnTo>
                  <a:close/>
                </a:path>
                <a:path w="736600" h="312420">
                  <a:moveTo>
                    <a:pt x="736091" y="228600"/>
                  </a:moveTo>
                  <a:lnTo>
                    <a:pt x="710183" y="228600"/>
                  </a:lnTo>
                  <a:lnTo>
                    <a:pt x="710183" y="235905"/>
                  </a:lnTo>
                  <a:lnTo>
                    <a:pt x="736091" y="230124"/>
                  </a:lnTo>
                  <a:lnTo>
                    <a:pt x="736091" y="228600"/>
                  </a:lnTo>
                  <a:close/>
                </a:path>
                <a:path w="736600" h="312420">
                  <a:moveTo>
                    <a:pt x="25907" y="228600"/>
                  </a:moveTo>
                  <a:lnTo>
                    <a:pt x="0" y="228600"/>
                  </a:lnTo>
                  <a:lnTo>
                    <a:pt x="0" y="230124"/>
                  </a:lnTo>
                  <a:lnTo>
                    <a:pt x="24505" y="235614"/>
                  </a:lnTo>
                  <a:lnTo>
                    <a:pt x="25907" y="228600"/>
                  </a:lnTo>
                  <a:close/>
                </a:path>
                <a:path w="736600" h="312420">
                  <a:moveTo>
                    <a:pt x="542543" y="0"/>
                  </a:moveTo>
                  <a:lnTo>
                    <a:pt x="193547" y="0"/>
                  </a:lnTo>
                  <a:lnTo>
                    <a:pt x="193547" y="231648"/>
                  </a:lnTo>
                  <a:lnTo>
                    <a:pt x="196595" y="228600"/>
                  </a:lnTo>
                  <a:lnTo>
                    <a:pt x="199643" y="228600"/>
                  </a:lnTo>
                  <a:lnTo>
                    <a:pt x="199643" y="7620"/>
                  </a:lnTo>
                  <a:lnTo>
                    <a:pt x="196595" y="7620"/>
                  </a:lnTo>
                  <a:lnTo>
                    <a:pt x="199643" y="3048"/>
                  </a:lnTo>
                  <a:lnTo>
                    <a:pt x="542543" y="3048"/>
                  </a:lnTo>
                  <a:lnTo>
                    <a:pt x="542543" y="0"/>
                  </a:lnTo>
                  <a:close/>
                </a:path>
                <a:path w="736600" h="312420">
                  <a:moveTo>
                    <a:pt x="199643" y="228600"/>
                  </a:moveTo>
                  <a:lnTo>
                    <a:pt x="196595" y="228600"/>
                  </a:lnTo>
                  <a:lnTo>
                    <a:pt x="193547" y="231648"/>
                  </a:lnTo>
                  <a:lnTo>
                    <a:pt x="199643" y="231648"/>
                  </a:lnTo>
                  <a:lnTo>
                    <a:pt x="199643" y="228600"/>
                  </a:lnTo>
                  <a:close/>
                </a:path>
                <a:path w="736600" h="312420">
                  <a:moveTo>
                    <a:pt x="542543" y="228600"/>
                  </a:moveTo>
                  <a:lnTo>
                    <a:pt x="539495" y="228600"/>
                  </a:lnTo>
                  <a:lnTo>
                    <a:pt x="542543" y="231648"/>
                  </a:lnTo>
                  <a:lnTo>
                    <a:pt x="542543" y="228600"/>
                  </a:lnTo>
                  <a:close/>
                </a:path>
                <a:path w="736600" h="312420">
                  <a:moveTo>
                    <a:pt x="710183" y="228600"/>
                  </a:moveTo>
                  <a:lnTo>
                    <a:pt x="542543" y="228600"/>
                  </a:lnTo>
                  <a:lnTo>
                    <a:pt x="542543" y="231648"/>
                  </a:lnTo>
                  <a:lnTo>
                    <a:pt x="696467" y="231648"/>
                  </a:lnTo>
                  <a:lnTo>
                    <a:pt x="710183" y="228600"/>
                  </a:lnTo>
                  <a:close/>
                </a:path>
                <a:path w="736600" h="312420">
                  <a:moveTo>
                    <a:pt x="199643" y="3048"/>
                  </a:moveTo>
                  <a:lnTo>
                    <a:pt x="196595" y="7620"/>
                  </a:lnTo>
                  <a:lnTo>
                    <a:pt x="199643" y="7620"/>
                  </a:lnTo>
                  <a:lnTo>
                    <a:pt x="199643" y="3048"/>
                  </a:lnTo>
                  <a:close/>
                </a:path>
                <a:path w="736600" h="312420">
                  <a:moveTo>
                    <a:pt x="536447" y="3048"/>
                  </a:moveTo>
                  <a:lnTo>
                    <a:pt x="199643" y="3048"/>
                  </a:lnTo>
                  <a:lnTo>
                    <a:pt x="199643" y="7620"/>
                  </a:lnTo>
                  <a:lnTo>
                    <a:pt x="536447" y="7620"/>
                  </a:lnTo>
                  <a:lnTo>
                    <a:pt x="536447" y="3048"/>
                  </a:lnTo>
                  <a:close/>
                </a:path>
                <a:path w="736600" h="312420">
                  <a:moveTo>
                    <a:pt x="542543" y="3048"/>
                  </a:moveTo>
                  <a:lnTo>
                    <a:pt x="536447" y="3048"/>
                  </a:lnTo>
                  <a:lnTo>
                    <a:pt x="539495" y="7620"/>
                  </a:lnTo>
                  <a:lnTo>
                    <a:pt x="542543" y="7620"/>
                  </a:lnTo>
                  <a:lnTo>
                    <a:pt x="54254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pic>
        <p:nvPicPr>
          <p:cNvPr id="2097376" name="object 27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3549395" y="6068567"/>
            <a:ext cx="1147571" cy="217932"/>
          </a:xfrm>
          <a:prstGeom prst="rect"/>
        </p:spPr>
      </p:pic>
      <p:sp>
        <p:nvSpPr>
          <p:cNvPr id="1050712" name="object 28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43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object 2"/>
          <p:cNvGrpSpPr/>
          <p:nvPr/>
        </p:nvGrpSpPr>
        <p:grpSpPr>
          <a:xfrm>
            <a:off x="1604772" y="1304543"/>
            <a:ext cx="4462780" cy="3430904"/>
            <a:chOff x="1604772" y="1304543"/>
            <a:chExt cx="4462780" cy="3430904"/>
          </a:xfrm>
        </p:grpSpPr>
        <p:pic>
          <p:nvPicPr>
            <p:cNvPr id="2097377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5565648" y="1304543"/>
              <a:ext cx="501395" cy="3430523"/>
            </a:xfrm>
            <a:prstGeom prst="rect"/>
          </p:spPr>
        </p:pic>
        <p:sp>
          <p:nvSpPr>
            <p:cNvPr id="1050713" name="object 4"/>
            <p:cNvSpPr/>
            <p:nvPr/>
          </p:nvSpPr>
          <p:spPr>
            <a:xfrm>
              <a:off x="1607820" y="1609343"/>
              <a:ext cx="4305300" cy="1600200"/>
            </a:xfrm>
            <a:custGeom>
              <a:avLst/>
              <a:ahLst/>
              <a:rect l="l" t="t" r="r" b="b"/>
              <a:pathLst>
                <a:path w="4305300" h="1600200">
                  <a:moveTo>
                    <a:pt x="4038599" y="0"/>
                  </a:moveTo>
                  <a:lnTo>
                    <a:pt x="266700" y="0"/>
                  </a:lnTo>
                  <a:lnTo>
                    <a:pt x="219021" y="4329"/>
                  </a:lnTo>
                  <a:lnTo>
                    <a:pt x="174039" y="16799"/>
                  </a:lnTo>
                  <a:lnTo>
                    <a:pt x="132531" y="36632"/>
                  </a:lnTo>
                  <a:lnTo>
                    <a:pt x="95276" y="63050"/>
                  </a:lnTo>
                  <a:lnTo>
                    <a:pt x="63050" y="95276"/>
                  </a:lnTo>
                  <a:lnTo>
                    <a:pt x="36632" y="132531"/>
                  </a:lnTo>
                  <a:lnTo>
                    <a:pt x="16799" y="174039"/>
                  </a:lnTo>
                  <a:lnTo>
                    <a:pt x="4329" y="219021"/>
                  </a:lnTo>
                  <a:lnTo>
                    <a:pt x="0" y="266700"/>
                  </a:lnTo>
                  <a:lnTo>
                    <a:pt x="0" y="1333499"/>
                  </a:lnTo>
                  <a:lnTo>
                    <a:pt x="4329" y="1381580"/>
                  </a:lnTo>
                  <a:lnTo>
                    <a:pt x="16799" y="1426775"/>
                  </a:lnTo>
                  <a:lnTo>
                    <a:pt x="36632" y="1468345"/>
                  </a:lnTo>
                  <a:lnTo>
                    <a:pt x="63050" y="1505550"/>
                  </a:lnTo>
                  <a:lnTo>
                    <a:pt x="95276" y="1537651"/>
                  </a:lnTo>
                  <a:lnTo>
                    <a:pt x="132531" y="1563906"/>
                  </a:lnTo>
                  <a:lnTo>
                    <a:pt x="174039" y="1583576"/>
                  </a:lnTo>
                  <a:lnTo>
                    <a:pt x="219021" y="1595920"/>
                  </a:lnTo>
                  <a:lnTo>
                    <a:pt x="266700" y="1600199"/>
                  </a:lnTo>
                  <a:lnTo>
                    <a:pt x="4038599" y="1600199"/>
                  </a:lnTo>
                  <a:lnTo>
                    <a:pt x="4086680" y="1595920"/>
                  </a:lnTo>
                  <a:lnTo>
                    <a:pt x="4131875" y="1583576"/>
                  </a:lnTo>
                  <a:lnTo>
                    <a:pt x="4173445" y="1563906"/>
                  </a:lnTo>
                  <a:lnTo>
                    <a:pt x="4210650" y="1537651"/>
                  </a:lnTo>
                  <a:lnTo>
                    <a:pt x="4242751" y="1505550"/>
                  </a:lnTo>
                  <a:lnTo>
                    <a:pt x="4269006" y="1468345"/>
                  </a:lnTo>
                  <a:lnTo>
                    <a:pt x="4288675" y="1426775"/>
                  </a:lnTo>
                  <a:lnTo>
                    <a:pt x="4301020" y="1381580"/>
                  </a:lnTo>
                  <a:lnTo>
                    <a:pt x="4305299" y="1333499"/>
                  </a:lnTo>
                  <a:lnTo>
                    <a:pt x="4305299" y="266700"/>
                  </a:lnTo>
                  <a:lnTo>
                    <a:pt x="4301020" y="219021"/>
                  </a:lnTo>
                  <a:lnTo>
                    <a:pt x="4288675" y="174039"/>
                  </a:lnTo>
                  <a:lnTo>
                    <a:pt x="4269006" y="132531"/>
                  </a:lnTo>
                  <a:lnTo>
                    <a:pt x="4242751" y="95276"/>
                  </a:lnTo>
                  <a:lnTo>
                    <a:pt x="4210650" y="63050"/>
                  </a:lnTo>
                  <a:lnTo>
                    <a:pt x="4173445" y="36632"/>
                  </a:lnTo>
                  <a:lnTo>
                    <a:pt x="4131875" y="16799"/>
                  </a:lnTo>
                  <a:lnTo>
                    <a:pt x="4086680" y="4329"/>
                  </a:lnTo>
                  <a:lnTo>
                    <a:pt x="4038599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14" name="object 5"/>
            <p:cNvSpPr/>
            <p:nvPr/>
          </p:nvSpPr>
          <p:spPr>
            <a:xfrm>
              <a:off x="1604772" y="1606295"/>
              <a:ext cx="4312920" cy="1607820"/>
            </a:xfrm>
            <a:custGeom>
              <a:avLst/>
              <a:ahLst/>
              <a:rect l="l" t="t" r="r" b="b"/>
              <a:pathLst>
                <a:path w="4312920" h="1607820">
                  <a:moveTo>
                    <a:pt x="4056887" y="1606295"/>
                  </a:moveTo>
                  <a:lnTo>
                    <a:pt x="256031" y="1606295"/>
                  </a:lnTo>
                  <a:lnTo>
                    <a:pt x="271272" y="1607819"/>
                  </a:lnTo>
                  <a:lnTo>
                    <a:pt x="4043171" y="1607819"/>
                  </a:lnTo>
                  <a:lnTo>
                    <a:pt x="4056887" y="1606295"/>
                  </a:lnTo>
                  <a:close/>
                </a:path>
                <a:path w="4312920" h="1607820">
                  <a:moveTo>
                    <a:pt x="4069079" y="1524"/>
                  </a:moveTo>
                  <a:lnTo>
                    <a:pt x="242315" y="1524"/>
                  </a:lnTo>
                  <a:lnTo>
                    <a:pt x="228599" y="3048"/>
                  </a:lnTo>
                  <a:lnTo>
                    <a:pt x="216408" y="6096"/>
                  </a:lnTo>
                  <a:lnTo>
                    <a:pt x="202691" y="9144"/>
                  </a:lnTo>
                  <a:lnTo>
                    <a:pt x="166115" y="21336"/>
                  </a:lnTo>
                  <a:lnTo>
                    <a:pt x="118872" y="47244"/>
                  </a:lnTo>
                  <a:lnTo>
                    <a:pt x="79247" y="79248"/>
                  </a:lnTo>
                  <a:lnTo>
                    <a:pt x="47243" y="120396"/>
                  </a:lnTo>
                  <a:lnTo>
                    <a:pt x="21335" y="166116"/>
                  </a:lnTo>
                  <a:lnTo>
                    <a:pt x="9143" y="202692"/>
                  </a:lnTo>
                  <a:lnTo>
                    <a:pt x="1523" y="243840"/>
                  </a:lnTo>
                  <a:lnTo>
                    <a:pt x="1523" y="256032"/>
                  </a:lnTo>
                  <a:lnTo>
                    <a:pt x="0" y="271272"/>
                  </a:lnTo>
                  <a:lnTo>
                    <a:pt x="0" y="1338071"/>
                  </a:lnTo>
                  <a:lnTo>
                    <a:pt x="1523" y="1351787"/>
                  </a:lnTo>
                  <a:lnTo>
                    <a:pt x="1523" y="1365503"/>
                  </a:lnTo>
                  <a:lnTo>
                    <a:pt x="9143" y="1405127"/>
                  </a:lnTo>
                  <a:lnTo>
                    <a:pt x="21335" y="1441703"/>
                  </a:lnTo>
                  <a:lnTo>
                    <a:pt x="47243" y="1488947"/>
                  </a:lnTo>
                  <a:lnTo>
                    <a:pt x="79247" y="1528571"/>
                  </a:lnTo>
                  <a:lnTo>
                    <a:pt x="120396" y="1560575"/>
                  </a:lnTo>
                  <a:lnTo>
                    <a:pt x="166115" y="1586483"/>
                  </a:lnTo>
                  <a:lnTo>
                    <a:pt x="202691" y="1598675"/>
                  </a:lnTo>
                  <a:lnTo>
                    <a:pt x="243840" y="1606295"/>
                  </a:lnTo>
                  <a:lnTo>
                    <a:pt x="4070603" y="1606295"/>
                  </a:lnTo>
                  <a:lnTo>
                    <a:pt x="4082795" y="1604771"/>
                  </a:lnTo>
                  <a:lnTo>
                    <a:pt x="4103369" y="1600199"/>
                  </a:lnTo>
                  <a:lnTo>
                    <a:pt x="243840" y="1600199"/>
                  </a:lnTo>
                  <a:lnTo>
                    <a:pt x="230123" y="1597151"/>
                  </a:lnTo>
                  <a:lnTo>
                    <a:pt x="192023" y="1589531"/>
                  </a:lnTo>
                  <a:lnTo>
                    <a:pt x="144779" y="1568195"/>
                  </a:lnTo>
                  <a:lnTo>
                    <a:pt x="102108" y="1540763"/>
                  </a:lnTo>
                  <a:lnTo>
                    <a:pt x="67055" y="1504187"/>
                  </a:lnTo>
                  <a:lnTo>
                    <a:pt x="38099" y="1463039"/>
                  </a:lnTo>
                  <a:lnTo>
                    <a:pt x="18287" y="1415795"/>
                  </a:lnTo>
                  <a:lnTo>
                    <a:pt x="10667" y="1377695"/>
                  </a:lnTo>
                  <a:lnTo>
                    <a:pt x="7619" y="1363979"/>
                  </a:lnTo>
                  <a:lnTo>
                    <a:pt x="7619" y="243840"/>
                  </a:lnTo>
                  <a:lnTo>
                    <a:pt x="10667" y="230124"/>
                  </a:lnTo>
                  <a:lnTo>
                    <a:pt x="12191" y="217932"/>
                  </a:lnTo>
                  <a:lnTo>
                    <a:pt x="27431" y="167640"/>
                  </a:lnTo>
                  <a:lnTo>
                    <a:pt x="51815" y="123444"/>
                  </a:lnTo>
                  <a:lnTo>
                    <a:pt x="83819" y="83820"/>
                  </a:lnTo>
                  <a:lnTo>
                    <a:pt x="123443" y="51816"/>
                  </a:lnTo>
                  <a:lnTo>
                    <a:pt x="167640" y="27432"/>
                  </a:lnTo>
                  <a:lnTo>
                    <a:pt x="204215" y="15240"/>
                  </a:lnTo>
                  <a:lnTo>
                    <a:pt x="230123" y="10668"/>
                  </a:lnTo>
                  <a:lnTo>
                    <a:pt x="243840" y="7620"/>
                  </a:lnTo>
                  <a:lnTo>
                    <a:pt x="4103369" y="7620"/>
                  </a:lnTo>
                  <a:lnTo>
                    <a:pt x="4082795" y="3048"/>
                  </a:lnTo>
                  <a:lnTo>
                    <a:pt x="4069079" y="1524"/>
                  </a:lnTo>
                  <a:close/>
                </a:path>
                <a:path w="4312920" h="1607820">
                  <a:moveTo>
                    <a:pt x="4103369" y="7620"/>
                  </a:moveTo>
                  <a:lnTo>
                    <a:pt x="4069079" y="7620"/>
                  </a:lnTo>
                  <a:lnTo>
                    <a:pt x="4082795" y="10668"/>
                  </a:lnTo>
                  <a:lnTo>
                    <a:pt x="4094987" y="12192"/>
                  </a:lnTo>
                  <a:lnTo>
                    <a:pt x="4108703" y="15240"/>
                  </a:lnTo>
                  <a:lnTo>
                    <a:pt x="4145279" y="27432"/>
                  </a:lnTo>
                  <a:lnTo>
                    <a:pt x="4189475" y="51816"/>
                  </a:lnTo>
                  <a:lnTo>
                    <a:pt x="4229099" y="83820"/>
                  </a:lnTo>
                  <a:lnTo>
                    <a:pt x="4261103" y="123444"/>
                  </a:lnTo>
                  <a:lnTo>
                    <a:pt x="4285487" y="167640"/>
                  </a:lnTo>
                  <a:lnTo>
                    <a:pt x="4297679" y="204216"/>
                  </a:lnTo>
                  <a:lnTo>
                    <a:pt x="4305299" y="257556"/>
                  </a:lnTo>
                  <a:lnTo>
                    <a:pt x="4305299" y="1363979"/>
                  </a:lnTo>
                  <a:lnTo>
                    <a:pt x="4302251" y="1377695"/>
                  </a:lnTo>
                  <a:lnTo>
                    <a:pt x="4300727" y="1389887"/>
                  </a:lnTo>
                  <a:lnTo>
                    <a:pt x="4285487" y="1440179"/>
                  </a:lnTo>
                  <a:lnTo>
                    <a:pt x="4261103" y="1484375"/>
                  </a:lnTo>
                  <a:lnTo>
                    <a:pt x="4229099" y="1523999"/>
                  </a:lnTo>
                  <a:lnTo>
                    <a:pt x="4189475" y="1556003"/>
                  </a:lnTo>
                  <a:lnTo>
                    <a:pt x="4145279" y="1580387"/>
                  </a:lnTo>
                  <a:lnTo>
                    <a:pt x="4108703" y="1592579"/>
                  </a:lnTo>
                  <a:lnTo>
                    <a:pt x="4055363" y="1600199"/>
                  </a:lnTo>
                  <a:lnTo>
                    <a:pt x="4103369" y="1600199"/>
                  </a:lnTo>
                  <a:lnTo>
                    <a:pt x="4146803" y="1586483"/>
                  </a:lnTo>
                  <a:lnTo>
                    <a:pt x="4194047" y="1560575"/>
                  </a:lnTo>
                  <a:lnTo>
                    <a:pt x="4233671" y="1528571"/>
                  </a:lnTo>
                  <a:lnTo>
                    <a:pt x="4265675" y="1487423"/>
                  </a:lnTo>
                  <a:lnTo>
                    <a:pt x="4291583" y="1441703"/>
                  </a:lnTo>
                  <a:lnTo>
                    <a:pt x="4303775" y="1405127"/>
                  </a:lnTo>
                  <a:lnTo>
                    <a:pt x="4311395" y="1363979"/>
                  </a:lnTo>
                  <a:lnTo>
                    <a:pt x="4311395" y="1351787"/>
                  </a:lnTo>
                  <a:lnTo>
                    <a:pt x="4312919" y="1336547"/>
                  </a:lnTo>
                  <a:lnTo>
                    <a:pt x="4312919" y="269748"/>
                  </a:lnTo>
                  <a:lnTo>
                    <a:pt x="4311395" y="256032"/>
                  </a:lnTo>
                  <a:lnTo>
                    <a:pt x="4311395" y="242316"/>
                  </a:lnTo>
                  <a:lnTo>
                    <a:pt x="4309871" y="228600"/>
                  </a:lnTo>
                  <a:lnTo>
                    <a:pt x="4306823" y="216408"/>
                  </a:lnTo>
                  <a:lnTo>
                    <a:pt x="4303775" y="202692"/>
                  </a:lnTo>
                  <a:lnTo>
                    <a:pt x="4291583" y="166116"/>
                  </a:lnTo>
                  <a:lnTo>
                    <a:pt x="4265675" y="118872"/>
                  </a:lnTo>
                  <a:lnTo>
                    <a:pt x="4233671" y="79248"/>
                  </a:lnTo>
                  <a:lnTo>
                    <a:pt x="4192523" y="47244"/>
                  </a:lnTo>
                  <a:lnTo>
                    <a:pt x="4146803" y="21336"/>
                  </a:lnTo>
                  <a:lnTo>
                    <a:pt x="4110227" y="9144"/>
                  </a:lnTo>
                  <a:lnTo>
                    <a:pt x="4103369" y="7620"/>
                  </a:lnTo>
                  <a:close/>
                </a:path>
                <a:path w="4312920" h="1607820">
                  <a:moveTo>
                    <a:pt x="4041647" y="0"/>
                  </a:moveTo>
                  <a:lnTo>
                    <a:pt x="269747" y="0"/>
                  </a:lnTo>
                  <a:lnTo>
                    <a:pt x="256031" y="1524"/>
                  </a:lnTo>
                  <a:lnTo>
                    <a:pt x="4056887" y="1524"/>
                  </a:lnTo>
                  <a:lnTo>
                    <a:pt x="4041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15" name="object 6"/>
            <p:cNvSpPr/>
            <p:nvPr/>
          </p:nvSpPr>
          <p:spPr>
            <a:xfrm>
              <a:off x="1836420" y="3400043"/>
              <a:ext cx="3848100" cy="1181100"/>
            </a:xfrm>
            <a:custGeom>
              <a:avLst/>
              <a:ahLst/>
              <a:rect l="l" t="t" r="r" b="b"/>
              <a:pathLst>
                <a:path w="3848100" h="1181100">
                  <a:moveTo>
                    <a:pt x="1924811" y="0"/>
                  </a:moveTo>
                  <a:lnTo>
                    <a:pt x="1854299" y="390"/>
                  </a:lnTo>
                  <a:lnTo>
                    <a:pt x="1784422" y="1553"/>
                  </a:lnTo>
                  <a:lnTo>
                    <a:pt x="1715224" y="3475"/>
                  </a:lnTo>
                  <a:lnTo>
                    <a:pt x="1646749" y="6142"/>
                  </a:lnTo>
                  <a:lnTo>
                    <a:pt x="1579039" y="9541"/>
                  </a:lnTo>
                  <a:lnTo>
                    <a:pt x="1512139" y="13658"/>
                  </a:lnTo>
                  <a:lnTo>
                    <a:pt x="1446093" y="18481"/>
                  </a:lnTo>
                  <a:lnTo>
                    <a:pt x="1380944" y="23995"/>
                  </a:lnTo>
                  <a:lnTo>
                    <a:pt x="1316735" y="30187"/>
                  </a:lnTo>
                  <a:lnTo>
                    <a:pt x="1253511" y="37044"/>
                  </a:lnTo>
                  <a:lnTo>
                    <a:pt x="1191315" y="44552"/>
                  </a:lnTo>
                  <a:lnTo>
                    <a:pt x="1130191" y="52698"/>
                  </a:lnTo>
                  <a:lnTo>
                    <a:pt x="1070182" y="61468"/>
                  </a:lnTo>
                  <a:lnTo>
                    <a:pt x="1011332" y="70849"/>
                  </a:lnTo>
                  <a:lnTo>
                    <a:pt x="953685" y="80828"/>
                  </a:lnTo>
                  <a:lnTo>
                    <a:pt x="897284" y="91391"/>
                  </a:lnTo>
                  <a:lnTo>
                    <a:pt x="842173" y="102524"/>
                  </a:lnTo>
                  <a:lnTo>
                    <a:pt x="788395" y="114214"/>
                  </a:lnTo>
                  <a:lnTo>
                    <a:pt x="735995" y="126448"/>
                  </a:lnTo>
                  <a:lnTo>
                    <a:pt x="685016" y="139212"/>
                  </a:lnTo>
                  <a:lnTo>
                    <a:pt x="635501" y="152493"/>
                  </a:lnTo>
                  <a:lnTo>
                    <a:pt x="587494" y="166278"/>
                  </a:lnTo>
                  <a:lnTo>
                    <a:pt x="541039" y="180552"/>
                  </a:lnTo>
                  <a:lnTo>
                    <a:pt x="496180" y="195303"/>
                  </a:lnTo>
                  <a:lnTo>
                    <a:pt x="452960" y="210516"/>
                  </a:lnTo>
                  <a:lnTo>
                    <a:pt x="411423" y="226180"/>
                  </a:lnTo>
                  <a:lnTo>
                    <a:pt x="371612" y="242279"/>
                  </a:lnTo>
                  <a:lnTo>
                    <a:pt x="333571" y="258801"/>
                  </a:lnTo>
                  <a:lnTo>
                    <a:pt x="297344" y="275732"/>
                  </a:lnTo>
                  <a:lnTo>
                    <a:pt x="262974" y="293059"/>
                  </a:lnTo>
                  <a:lnTo>
                    <a:pt x="199982" y="328846"/>
                  </a:lnTo>
                  <a:lnTo>
                    <a:pt x="144943" y="366056"/>
                  </a:lnTo>
                  <a:lnTo>
                    <a:pt x="98206" y="404579"/>
                  </a:lnTo>
                  <a:lnTo>
                    <a:pt x="60121" y="444309"/>
                  </a:lnTo>
                  <a:lnTo>
                    <a:pt x="31038" y="485137"/>
                  </a:lnTo>
                  <a:lnTo>
                    <a:pt x="11304" y="526958"/>
                  </a:lnTo>
                  <a:lnTo>
                    <a:pt x="1270" y="569662"/>
                  </a:lnTo>
                  <a:lnTo>
                    <a:pt x="0" y="591311"/>
                  </a:lnTo>
                  <a:lnTo>
                    <a:pt x="1270" y="612959"/>
                  </a:lnTo>
                  <a:lnTo>
                    <a:pt x="11304" y="655646"/>
                  </a:lnTo>
                  <a:lnTo>
                    <a:pt x="31038" y="697433"/>
                  </a:lnTo>
                  <a:lnTo>
                    <a:pt x="60121" y="738215"/>
                  </a:lnTo>
                  <a:lnTo>
                    <a:pt x="98206" y="777886"/>
                  </a:lnTo>
                  <a:lnTo>
                    <a:pt x="144943" y="816339"/>
                  </a:lnTo>
                  <a:lnTo>
                    <a:pt x="199982" y="853468"/>
                  </a:lnTo>
                  <a:lnTo>
                    <a:pt x="262974" y="889169"/>
                  </a:lnTo>
                  <a:lnTo>
                    <a:pt x="297344" y="906450"/>
                  </a:lnTo>
                  <a:lnTo>
                    <a:pt x="333571" y="923334"/>
                  </a:lnTo>
                  <a:lnTo>
                    <a:pt x="371612" y="939808"/>
                  </a:lnTo>
                  <a:lnTo>
                    <a:pt x="411423" y="955858"/>
                  </a:lnTo>
                  <a:lnTo>
                    <a:pt x="452960" y="971471"/>
                  </a:lnTo>
                  <a:lnTo>
                    <a:pt x="496180" y="986634"/>
                  </a:lnTo>
                  <a:lnTo>
                    <a:pt x="541039" y="1001334"/>
                  </a:lnTo>
                  <a:lnTo>
                    <a:pt x="587494" y="1015558"/>
                  </a:lnTo>
                  <a:lnTo>
                    <a:pt x="635501" y="1029291"/>
                  </a:lnTo>
                  <a:lnTo>
                    <a:pt x="685016" y="1042522"/>
                  </a:lnTo>
                  <a:lnTo>
                    <a:pt x="735995" y="1055236"/>
                  </a:lnTo>
                  <a:lnTo>
                    <a:pt x="788395" y="1067421"/>
                  </a:lnTo>
                  <a:lnTo>
                    <a:pt x="842173" y="1079063"/>
                  </a:lnTo>
                  <a:lnTo>
                    <a:pt x="897284" y="1090149"/>
                  </a:lnTo>
                  <a:lnTo>
                    <a:pt x="953685" y="1100666"/>
                  </a:lnTo>
                  <a:lnTo>
                    <a:pt x="1011332" y="1110600"/>
                  </a:lnTo>
                  <a:lnTo>
                    <a:pt x="1070182" y="1119939"/>
                  </a:lnTo>
                  <a:lnTo>
                    <a:pt x="1130191" y="1128668"/>
                  </a:lnTo>
                  <a:lnTo>
                    <a:pt x="1191315" y="1136776"/>
                  </a:lnTo>
                  <a:lnTo>
                    <a:pt x="1253511" y="1144248"/>
                  </a:lnTo>
                  <a:lnTo>
                    <a:pt x="1316735" y="1151071"/>
                  </a:lnTo>
                  <a:lnTo>
                    <a:pt x="1380944" y="1157232"/>
                  </a:lnTo>
                  <a:lnTo>
                    <a:pt x="1446093" y="1162718"/>
                  </a:lnTo>
                  <a:lnTo>
                    <a:pt x="1512139" y="1167515"/>
                  </a:lnTo>
                  <a:lnTo>
                    <a:pt x="1579039" y="1171611"/>
                  </a:lnTo>
                  <a:lnTo>
                    <a:pt x="1646749" y="1174991"/>
                  </a:lnTo>
                  <a:lnTo>
                    <a:pt x="1715224" y="1177644"/>
                  </a:lnTo>
                  <a:lnTo>
                    <a:pt x="1784422" y="1179555"/>
                  </a:lnTo>
                  <a:lnTo>
                    <a:pt x="1854299" y="1180711"/>
                  </a:lnTo>
                  <a:lnTo>
                    <a:pt x="1924811" y="1181099"/>
                  </a:lnTo>
                  <a:lnTo>
                    <a:pt x="1995321" y="1180711"/>
                  </a:lnTo>
                  <a:lnTo>
                    <a:pt x="2065192" y="1179555"/>
                  </a:lnTo>
                  <a:lnTo>
                    <a:pt x="2134379" y="1177644"/>
                  </a:lnTo>
                  <a:lnTo>
                    <a:pt x="2202840" y="1174991"/>
                  </a:lnTo>
                  <a:lnTo>
                    <a:pt x="2270532" y="1171611"/>
                  </a:lnTo>
                  <a:lnTo>
                    <a:pt x="2337409" y="1167515"/>
                  </a:lnTo>
                  <a:lnTo>
                    <a:pt x="2403431" y="1162718"/>
                  </a:lnTo>
                  <a:lnTo>
                    <a:pt x="2468552" y="1157232"/>
                  </a:lnTo>
                  <a:lnTo>
                    <a:pt x="2532729" y="1151071"/>
                  </a:lnTo>
                  <a:lnTo>
                    <a:pt x="2595919" y="1144248"/>
                  </a:lnTo>
                  <a:lnTo>
                    <a:pt x="2658079" y="1136776"/>
                  </a:lnTo>
                  <a:lnTo>
                    <a:pt x="2719164" y="1128668"/>
                  </a:lnTo>
                  <a:lnTo>
                    <a:pt x="2779133" y="1119939"/>
                  </a:lnTo>
                  <a:lnTo>
                    <a:pt x="2837940" y="1110600"/>
                  </a:lnTo>
                  <a:lnTo>
                    <a:pt x="2895543" y="1100666"/>
                  </a:lnTo>
                  <a:lnTo>
                    <a:pt x="2951898" y="1090149"/>
                  </a:lnTo>
                  <a:lnTo>
                    <a:pt x="3006962" y="1079063"/>
                  </a:lnTo>
                  <a:lnTo>
                    <a:pt x="3060691" y="1067421"/>
                  </a:lnTo>
                  <a:lnTo>
                    <a:pt x="3113042" y="1055236"/>
                  </a:lnTo>
                  <a:lnTo>
                    <a:pt x="3163972" y="1042522"/>
                  </a:lnTo>
                  <a:lnTo>
                    <a:pt x="3213436" y="1029291"/>
                  </a:lnTo>
                  <a:lnTo>
                    <a:pt x="3261392" y="1015558"/>
                  </a:lnTo>
                  <a:lnTo>
                    <a:pt x="3307796" y="1001334"/>
                  </a:lnTo>
                  <a:lnTo>
                    <a:pt x="3352605" y="986634"/>
                  </a:lnTo>
                  <a:lnTo>
                    <a:pt x="3395775" y="971471"/>
                  </a:lnTo>
                  <a:lnTo>
                    <a:pt x="3437262" y="955858"/>
                  </a:lnTo>
                  <a:lnTo>
                    <a:pt x="3477024" y="939808"/>
                  </a:lnTo>
                  <a:lnTo>
                    <a:pt x="3515016" y="923334"/>
                  </a:lnTo>
                  <a:lnTo>
                    <a:pt x="3551196" y="906450"/>
                  </a:lnTo>
                  <a:lnTo>
                    <a:pt x="3585520" y="889169"/>
                  </a:lnTo>
                  <a:lnTo>
                    <a:pt x="3648425" y="853468"/>
                  </a:lnTo>
                  <a:lnTo>
                    <a:pt x="3703385" y="816339"/>
                  </a:lnTo>
                  <a:lnTo>
                    <a:pt x="3750051" y="777886"/>
                  </a:lnTo>
                  <a:lnTo>
                    <a:pt x="3788077" y="738215"/>
                  </a:lnTo>
                  <a:lnTo>
                    <a:pt x="3817114" y="697433"/>
                  </a:lnTo>
                  <a:lnTo>
                    <a:pt x="3836814" y="655646"/>
                  </a:lnTo>
                  <a:lnTo>
                    <a:pt x="3846831" y="612959"/>
                  </a:lnTo>
                  <a:lnTo>
                    <a:pt x="3848099" y="591311"/>
                  </a:lnTo>
                  <a:lnTo>
                    <a:pt x="3846831" y="569662"/>
                  </a:lnTo>
                  <a:lnTo>
                    <a:pt x="3836814" y="526958"/>
                  </a:lnTo>
                  <a:lnTo>
                    <a:pt x="3817114" y="485137"/>
                  </a:lnTo>
                  <a:lnTo>
                    <a:pt x="3788077" y="444309"/>
                  </a:lnTo>
                  <a:lnTo>
                    <a:pt x="3750051" y="404579"/>
                  </a:lnTo>
                  <a:lnTo>
                    <a:pt x="3703385" y="366056"/>
                  </a:lnTo>
                  <a:lnTo>
                    <a:pt x="3648425" y="328846"/>
                  </a:lnTo>
                  <a:lnTo>
                    <a:pt x="3585520" y="293059"/>
                  </a:lnTo>
                  <a:lnTo>
                    <a:pt x="3551196" y="275732"/>
                  </a:lnTo>
                  <a:lnTo>
                    <a:pt x="3515016" y="258801"/>
                  </a:lnTo>
                  <a:lnTo>
                    <a:pt x="3477024" y="242279"/>
                  </a:lnTo>
                  <a:lnTo>
                    <a:pt x="3437262" y="226180"/>
                  </a:lnTo>
                  <a:lnTo>
                    <a:pt x="3395775" y="210516"/>
                  </a:lnTo>
                  <a:lnTo>
                    <a:pt x="3352605" y="195303"/>
                  </a:lnTo>
                  <a:lnTo>
                    <a:pt x="3307796" y="180552"/>
                  </a:lnTo>
                  <a:lnTo>
                    <a:pt x="3261392" y="166278"/>
                  </a:lnTo>
                  <a:lnTo>
                    <a:pt x="3213436" y="152493"/>
                  </a:lnTo>
                  <a:lnTo>
                    <a:pt x="3163972" y="139212"/>
                  </a:lnTo>
                  <a:lnTo>
                    <a:pt x="3113042" y="126448"/>
                  </a:lnTo>
                  <a:lnTo>
                    <a:pt x="3060691" y="114214"/>
                  </a:lnTo>
                  <a:lnTo>
                    <a:pt x="3006962" y="102524"/>
                  </a:lnTo>
                  <a:lnTo>
                    <a:pt x="2951898" y="91391"/>
                  </a:lnTo>
                  <a:lnTo>
                    <a:pt x="2895543" y="80828"/>
                  </a:lnTo>
                  <a:lnTo>
                    <a:pt x="2837940" y="70849"/>
                  </a:lnTo>
                  <a:lnTo>
                    <a:pt x="2779133" y="61468"/>
                  </a:lnTo>
                  <a:lnTo>
                    <a:pt x="2719164" y="52698"/>
                  </a:lnTo>
                  <a:lnTo>
                    <a:pt x="2658079" y="44552"/>
                  </a:lnTo>
                  <a:lnTo>
                    <a:pt x="2595919" y="37044"/>
                  </a:lnTo>
                  <a:lnTo>
                    <a:pt x="2532729" y="30187"/>
                  </a:lnTo>
                  <a:lnTo>
                    <a:pt x="2468552" y="23995"/>
                  </a:lnTo>
                  <a:lnTo>
                    <a:pt x="2403431" y="18481"/>
                  </a:lnTo>
                  <a:lnTo>
                    <a:pt x="2337409" y="13658"/>
                  </a:lnTo>
                  <a:lnTo>
                    <a:pt x="2270532" y="9541"/>
                  </a:lnTo>
                  <a:lnTo>
                    <a:pt x="2202840" y="6142"/>
                  </a:lnTo>
                  <a:lnTo>
                    <a:pt x="2134379" y="3475"/>
                  </a:lnTo>
                  <a:lnTo>
                    <a:pt x="2065192" y="1553"/>
                  </a:lnTo>
                  <a:lnTo>
                    <a:pt x="1995321" y="390"/>
                  </a:lnTo>
                  <a:lnTo>
                    <a:pt x="1924811" y="0"/>
                  </a:lnTo>
                  <a:close/>
                </a:path>
              </a:pathLst>
            </a:custGeom>
            <a:solidFill>
              <a:srgbClr val="99FFCC"/>
            </a:solidFill>
          </p:spPr>
          <p:txBody>
            <a:bodyPr bIns="0" lIns="0" rIns="0" rtlCol="0" tIns="0" wrap="square"/>
            <a:p/>
          </p:txBody>
        </p:sp>
        <p:sp>
          <p:nvSpPr>
            <p:cNvPr id="1050716" name="object 7"/>
            <p:cNvSpPr/>
            <p:nvPr/>
          </p:nvSpPr>
          <p:spPr>
            <a:xfrm>
              <a:off x="1833372" y="3398265"/>
              <a:ext cx="3855720" cy="1187450"/>
            </a:xfrm>
            <a:custGeom>
              <a:avLst/>
              <a:ahLst/>
              <a:rect l="l" t="t" r="r" b="b"/>
              <a:pathLst>
                <a:path w="3855720" h="1187450">
                  <a:moveTo>
                    <a:pt x="1927859" y="0"/>
                  </a:moveTo>
                  <a:lnTo>
                    <a:pt x="1731263" y="2540"/>
                  </a:lnTo>
                  <a:lnTo>
                    <a:pt x="1539239" y="11429"/>
                  </a:lnTo>
                  <a:lnTo>
                    <a:pt x="1354835" y="26670"/>
                  </a:lnTo>
                  <a:lnTo>
                    <a:pt x="1266443" y="35559"/>
                  </a:lnTo>
                  <a:lnTo>
                    <a:pt x="1092707" y="58420"/>
                  </a:lnTo>
                  <a:lnTo>
                    <a:pt x="1010411" y="71120"/>
                  </a:lnTo>
                  <a:lnTo>
                    <a:pt x="775715" y="116840"/>
                  </a:lnTo>
                  <a:lnTo>
                    <a:pt x="702563" y="134620"/>
                  </a:lnTo>
                  <a:lnTo>
                    <a:pt x="566927" y="172720"/>
                  </a:lnTo>
                  <a:lnTo>
                    <a:pt x="502919" y="193040"/>
                  </a:lnTo>
                  <a:lnTo>
                    <a:pt x="384047" y="237490"/>
                  </a:lnTo>
                  <a:lnTo>
                    <a:pt x="330707" y="260350"/>
                  </a:lnTo>
                  <a:lnTo>
                    <a:pt x="280415" y="284479"/>
                  </a:lnTo>
                  <a:lnTo>
                    <a:pt x="234695" y="308609"/>
                  </a:lnTo>
                  <a:lnTo>
                    <a:pt x="192023" y="335279"/>
                  </a:lnTo>
                  <a:lnTo>
                    <a:pt x="152400" y="361950"/>
                  </a:lnTo>
                  <a:lnTo>
                    <a:pt x="118872" y="388620"/>
                  </a:lnTo>
                  <a:lnTo>
                    <a:pt x="88392" y="415290"/>
                  </a:lnTo>
                  <a:lnTo>
                    <a:pt x="62484" y="444500"/>
                  </a:lnTo>
                  <a:lnTo>
                    <a:pt x="22860" y="502920"/>
                  </a:lnTo>
                  <a:lnTo>
                    <a:pt x="3048" y="563879"/>
                  </a:lnTo>
                  <a:lnTo>
                    <a:pt x="0" y="594359"/>
                  </a:lnTo>
                  <a:lnTo>
                    <a:pt x="3048" y="624840"/>
                  </a:lnTo>
                  <a:lnTo>
                    <a:pt x="22860" y="685800"/>
                  </a:lnTo>
                  <a:lnTo>
                    <a:pt x="62484" y="742950"/>
                  </a:lnTo>
                  <a:lnTo>
                    <a:pt x="88392" y="772159"/>
                  </a:lnTo>
                  <a:lnTo>
                    <a:pt x="118872" y="800100"/>
                  </a:lnTo>
                  <a:lnTo>
                    <a:pt x="152400" y="826770"/>
                  </a:lnTo>
                  <a:lnTo>
                    <a:pt x="192023" y="853439"/>
                  </a:lnTo>
                  <a:lnTo>
                    <a:pt x="234695" y="878839"/>
                  </a:lnTo>
                  <a:lnTo>
                    <a:pt x="280415" y="902970"/>
                  </a:lnTo>
                  <a:lnTo>
                    <a:pt x="330707" y="927100"/>
                  </a:lnTo>
                  <a:lnTo>
                    <a:pt x="385571" y="949960"/>
                  </a:lnTo>
                  <a:lnTo>
                    <a:pt x="502919" y="994410"/>
                  </a:lnTo>
                  <a:lnTo>
                    <a:pt x="566927" y="1014729"/>
                  </a:lnTo>
                  <a:lnTo>
                    <a:pt x="702563" y="1052829"/>
                  </a:lnTo>
                  <a:lnTo>
                    <a:pt x="775715" y="1070610"/>
                  </a:lnTo>
                  <a:lnTo>
                    <a:pt x="1010411" y="1116329"/>
                  </a:lnTo>
                  <a:lnTo>
                    <a:pt x="1092707" y="1129029"/>
                  </a:lnTo>
                  <a:lnTo>
                    <a:pt x="1266443" y="1151889"/>
                  </a:lnTo>
                  <a:lnTo>
                    <a:pt x="1354835" y="1160779"/>
                  </a:lnTo>
                  <a:lnTo>
                    <a:pt x="1539239" y="1176020"/>
                  </a:lnTo>
                  <a:lnTo>
                    <a:pt x="1731263" y="1184910"/>
                  </a:lnTo>
                  <a:lnTo>
                    <a:pt x="1927859" y="1187450"/>
                  </a:lnTo>
                  <a:lnTo>
                    <a:pt x="2124455" y="1184910"/>
                  </a:lnTo>
                  <a:lnTo>
                    <a:pt x="2206751" y="1181100"/>
                  </a:lnTo>
                  <a:lnTo>
                    <a:pt x="1828799" y="1181100"/>
                  </a:lnTo>
                  <a:lnTo>
                    <a:pt x="1731263" y="1177289"/>
                  </a:lnTo>
                  <a:lnTo>
                    <a:pt x="1635251" y="1174750"/>
                  </a:lnTo>
                  <a:lnTo>
                    <a:pt x="1540763" y="1169670"/>
                  </a:lnTo>
                  <a:lnTo>
                    <a:pt x="1356359" y="1154429"/>
                  </a:lnTo>
                  <a:lnTo>
                    <a:pt x="1266443" y="1145539"/>
                  </a:lnTo>
                  <a:lnTo>
                    <a:pt x="1179575" y="1135379"/>
                  </a:lnTo>
                  <a:lnTo>
                    <a:pt x="1011935" y="1109979"/>
                  </a:lnTo>
                  <a:lnTo>
                    <a:pt x="851915" y="1079500"/>
                  </a:lnTo>
                  <a:lnTo>
                    <a:pt x="704087" y="1046479"/>
                  </a:lnTo>
                  <a:lnTo>
                    <a:pt x="635507" y="1028700"/>
                  </a:lnTo>
                  <a:lnTo>
                    <a:pt x="568451" y="1008379"/>
                  </a:lnTo>
                  <a:lnTo>
                    <a:pt x="504443" y="988060"/>
                  </a:lnTo>
                  <a:lnTo>
                    <a:pt x="443483" y="967739"/>
                  </a:lnTo>
                  <a:lnTo>
                    <a:pt x="387095" y="944879"/>
                  </a:lnTo>
                  <a:lnTo>
                    <a:pt x="333755" y="920750"/>
                  </a:lnTo>
                  <a:lnTo>
                    <a:pt x="283463" y="896620"/>
                  </a:lnTo>
                  <a:lnTo>
                    <a:pt x="237743" y="872489"/>
                  </a:lnTo>
                  <a:lnTo>
                    <a:pt x="195071" y="847089"/>
                  </a:lnTo>
                  <a:lnTo>
                    <a:pt x="156971" y="820420"/>
                  </a:lnTo>
                  <a:lnTo>
                    <a:pt x="121919" y="795020"/>
                  </a:lnTo>
                  <a:lnTo>
                    <a:pt x="92963" y="767079"/>
                  </a:lnTo>
                  <a:lnTo>
                    <a:pt x="67056" y="739140"/>
                  </a:lnTo>
                  <a:lnTo>
                    <a:pt x="28956" y="681990"/>
                  </a:lnTo>
                  <a:lnTo>
                    <a:pt x="9779" y="624840"/>
                  </a:lnTo>
                  <a:lnTo>
                    <a:pt x="9143" y="624840"/>
                  </a:lnTo>
                  <a:lnTo>
                    <a:pt x="7619" y="594359"/>
                  </a:lnTo>
                  <a:lnTo>
                    <a:pt x="9143" y="563879"/>
                  </a:lnTo>
                  <a:lnTo>
                    <a:pt x="9461" y="563879"/>
                  </a:lnTo>
                  <a:lnTo>
                    <a:pt x="16763" y="534670"/>
                  </a:lnTo>
                  <a:lnTo>
                    <a:pt x="45719" y="476250"/>
                  </a:lnTo>
                  <a:lnTo>
                    <a:pt x="92963" y="420370"/>
                  </a:lnTo>
                  <a:lnTo>
                    <a:pt x="121919" y="392429"/>
                  </a:lnTo>
                  <a:lnTo>
                    <a:pt x="156971" y="367029"/>
                  </a:lnTo>
                  <a:lnTo>
                    <a:pt x="195071" y="340359"/>
                  </a:lnTo>
                  <a:lnTo>
                    <a:pt x="237743" y="314959"/>
                  </a:lnTo>
                  <a:lnTo>
                    <a:pt x="283463" y="290829"/>
                  </a:lnTo>
                  <a:lnTo>
                    <a:pt x="333755" y="266700"/>
                  </a:lnTo>
                  <a:lnTo>
                    <a:pt x="387095" y="243840"/>
                  </a:lnTo>
                  <a:lnTo>
                    <a:pt x="445007" y="220979"/>
                  </a:lnTo>
                  <a:lnTo>
                    <a:pt x="504443" y="199390"/>
                  </a:lnTo>
                  <a:lnTo>
                    <a:pt x="568451" y="179070"/>
                  </a:lnTo>
                  <a:lnTo>
                    <a:pt x="704087" y="140970"/>
                  </a:lnTo>
                  <a:lnTo>
                    <a:pt x="777239" y="123190"/>
                  </a:lnTo>
                  <a:lnTo>
                    <a:pt x="1011935" y="77470"/>
                  </a:lnTo>
                  <a:lnTo>
                    <a:pt x="1094231" y="64770"/>
                  </a:lnTo>
                  <a:lnTo>
                    <a:pt x="1266443" y="41909"/>
                  </a:lnTo>
                  <a:lnTo>
                    <a:pt x="1356359" y="33020"/>
                  </a:lnTo>
                  <a:lnTo>
                    <a:pt x="1540763" y="17779"/>
                  </a:lnTo>
                  <a:lnTo>
                    <a:pt x="1635251" y="12700"/>
                  </a:lnTo>
                  <a:lnTo>
                    <a:pt x="1828799" y="7620"/>
                  </a:lnTo>
                  <a:lnTo>
                    <a:pt x="2234183" y="7620"/>
                  </a:lnTo>
                  <a:lnTo>
                    <a:pt x="2124455" y="2540"/>
                  </a:lnTo>
                  <a:lnTo>
                    <a:pt x="1927859" y="0"/>
                  </a:lnTo>
                  <a:close/>
                </a:path>
                <a:path w="3855720" h="1187450">
                  <a:moveTo>
                    <a:pt x="3846575" y="622300"/>
                  </a:moveTo>
                  <a:lnTo>
                    <a:pt x="3826763" y="681990"/>
                  </a:lnTo>
                  <a:lnTo>
                    <a:pt x="3788663" y="740409"/>
                  </a:lnTo>
                  <a:lnTo>
                    <a:pt x="3732275" y="795020"/>
                  </a:lnTo>
                  <a:lnTo>
                    <a:pt x="3698747" y="820420"/>
                  </a:lnTo>
                  <a:lnTo>
                    <a:pt x="3660647" y="847089"/>
                  </a:lnTo>
                  <a:lnTo>
                    <a:pt x="3617975" y="872489"/>
                  </a:lnTo>
                  <a:lnTo>
                    <a:pt x="3572255" y="896620"/>
                  </a:lnTo>
                  <a:lnTo>
                    <a:pt x="3521963" y="920750"/>
                  </a:lnTo>
                  <a:lnTo>
                    <a:pt x="3468623" y="944879"/>
                  </a:lnTo>
                  <a:lnTo>
                    <a:pt x="3410711" y="967739"/>
                  </a:lnTo>
                  <a:lnTo>
                    <a:pt x="3351275" y="988060"/>
                  </a:lnTo>
                  <a:lnTo>
                    <a:pt x="3287267" y="1008379"/>
                  </a:lnTo>
                  <a:lnTo>
                    <a:pt x="3220211" y="1028700"/>
                  </a:lnTo>
                  <a:lnTo>
                    <a:pt x="3078479" y="1064260"/>
                  </a:lnTo>
                  <a:lnTo>
                    <a:pt x="2843783" y="1109979"/>
                  </a:lnTo>
                  <a:lnTo>
                    <a:pt x="2676143" y="1135379"/>
                  </a:lnTo>
                  <a:lnTo>
                    <a:pt x="2589275" y="1145539"/>
                  </a:lnTo>
                  <a:lnTo>
                    <a:pt x="2499359" y="1154429"/>
                  </a:lnTo>
                  <a:lnTo>
                    <a:pt x="2314955" y="1169670"/>
                  </a:lnTo>
                  <a:lnTo>
                    <a:pt x="2220467" y="1174750"/>
                  </a:lnTo>
                  <a:lnTo>
                    <a:pt x="2124455" y="1177289"/>
                  </a:lnTo>
                  <a:lnTo>
                    <a:pt x="2026919" y="1181100"/>
                  </a:lnTo>
                  <a:lnTo>
                    <a:pt x="2206751" y="1181100"/>
                  </a:lnTo>
                  <a:lnTo>
                    <a:pt x="2316479" y="1176020"/>
                  </a:lnTo>
                  <a:lnTo>
                    <a:pt x="2500883" y="1160779"/>
                  </a:lnTo>
                  <a:lnTo>
                    <a:pt x="2589275" y="1151889"/>
                  </a:lnTo>
                  <a:lnTo>
                    <a:pt x="2763011" y="1129029"/>
                  </a:lnTo>
                  <a:lnTo>
                    <a:pt x="2845307" y="1116329"/>
                  </a:lnTo>
                  <a:lnTo>
                    <a:pt x="3080003" y="1070610"/>
                  </a:lnTo>
                  <a:lnTo>
                    <a:pt x="3153155" y="1052829"/>
                  </a:lnTo>
                  <a:lnTo>
                    <a:pt x="3288791" y="1014729"/>
                  </a:lnTo>
                  <a:lnTo>
                    <a:pt x="3352799" y="994410"/>
                  </a:lnTo>
                  <a:lnTo>
                    <a:pt x="3470147" y="949960"/>
                  </a:lnTo>
                  <a:lnTo>
                    <a:pt x="3525011" y="927100"/>
                  </a:lnTo>
                  <a:lnTo>
                    <a:pt x="3575303" y="902970"/>
                  </a:lnTo>
                  <a:lnTo>
                    <a:pt x="3621023" y="878839"/>
                  </a:lnTo>
                  <a:lnTo>
                    <a:pt x="3663695" y="853439"/>
                  </a:lnTo>
                  <a:lnTo>
                    <a:pt x="3703319" y="825500"/>
                  </a:lnTo>
                  <a:lnTo>
                    <a:pt x="3736847" y="800100"/>
                  </a:lnTo>
                  <a:lnTo>
                    <a:pt x="3767327" y="772159"/>
                  </a:lnTo>
                  <a:lnTo>
                    <a:pt x="3793235" y="742950"/>
                  </a:lnTo>
                  <a:lnTo>
                    <a:pt x="3832859" y="685800"/>
                  </a:lnTo>
                  <a:lnTo>
                    <a:pt x="3852671" y="624840"/>
                  </a:lnTo>
                  <a:lnTo>
                    <a:pt x="3846575" y="624840"/>
                  </a:lnTo>
                  <a:lnTo>
                    <a:pt x="3846575" y="622300"/>
                  </a:lnTo>
                  <a:close/>
                </a:path>
                <a:path w="3855720" h="1187450">
                  <a:moveTo>
                    <a:pt x="9143" y="622300"/>
                  </a:moveTo>
                  <a:lnTo>
                    <a:pt x="9143" y="624840"/>
                  </a:lnTo>
                  <a:lnTo>
                    <a:pt x="9779" y="624840"/>
                  </a:lnTo>
                  <a:lnTo>
                    <a:pt x="9143" y="622300"/>
                  </a:lnTo>
                  <a:close/>
                </a:path>
                <a:path w="3855720" h="1187450">
                  <a:moveTo>
                    <a:pt x="3852671" y="563879"/>
                  </a:moveTo>
                  <a:lnTo>
                    <a:pt x="3846575" y="563879"/>
                  </a:lnTo>
                  <a:lnTo>
                    <a:pt x="3848099" y="594359"/>
                  </a:lnTo>
                  <a:lnTo>
                    <a:pt x="3846575" y="624840"/>
                  </a:lnTo>
                  <a:lnTo>
                    <a:pt x="3852671" y="624840"/>
                  </a:lnTo>
                  <a:lnTo>
                    <a:pt x="3855719" y="594359"/>
                  </a:lnTo>
                  <a:lnTo>
                    <a:pt x="3852671" y="563879"/>
                  </a:lnTo>
                  <a:close/>
                </a:path>
                <a:path w="3855720" h="1187450">
                  <a:moveTo>
                    <a:pt x="9461" y="563879"/>
                  </a:moveTo>
                  <a:lnTo>
                    <a:pt x="9143" y="563879"/>
                  </a:lnTo>
                  <a:lnTo>
                    <a:pt x="9143" y="565150"/>
                  </a:lnTo>
                  <a:lnTo>
                    <a:pt x="9461" y="563879"/>
                  </a:lnTo>
                  <a:close/>
                </a:path>
                <a:path w="3855720" h="1187450">
                  <a:moveTo>
                    <a:pt x="2234183" y="7620"/>
                  </a:moveTo>
                  <a:lnTo>
                    <a:pt x="2026919" y="7620"/>
                  </a:lnTo>
                  <a:lnTo>
                    <a:pt x="2220467" y="12700"/>
                  </a:lnTo>
                  <a:lnTo>
                    <a:pt x="2314955" y="17779"/>
                  </a:lnTo>
                  <a:lnTo>
                    <a:pt x="2499359" y="33020"/>
                  </a:lnTo>
                  <a:lnTo>
                    <a:pt x="2589275" y="41909"/>
                  </a:lnTo>
                  <a:lnTo>
                    <a:pt x="2761487" y="64770"/>
                  </a:lnTo>
                  <a:lnTo>
                    <a:pt x="2843783" y="77470"/>
                  </a:lnTo>
                  <a:lnTo>
                    <a:pt x="3002279" y="107950"/>
                  </a:lnTo>
                  <a:lnTo>
                    <a:pt x="3151631" y="140970"/>
                  </a:lnTo>
                  <a:lnTo>
                    <a:pt x="3287267" y="179070"/>
                  </a:lnTo>
                  <a:lnTo>
                    <a:pt x="3351275" y="199390"/>
                  </a:lnTo>
                  <a:lnTo>
                    <a:pt x="3412235" y="220979"/>
                  </a:lnTo>
                  <a:lnTo>
                    <a:pt x="3468623" y="243840"/>
                  </a:lnTo>
                  <a:lnTo>
                    <a:pt x="3521963" y="266700"/>
                  </a:lnTo>
                  <a:lnTo>
                    <a:pt x="3572255" y="290829"/>
                  </a:lnTo>
                  <a:lnTo>
                    <a:pt x="3617975" y="314959"/>
                  </a:lnTo>
                  <a:lnTo>
                    <a:pt x="3660647" y="340359"/>
                  </a:lnTo>
                  <a:lnTo>
                    <a:pt x="3698747" y="367029"/>
                  </a:lnTo>
                  <a:lnTo>
                    <a:pt x="3733799" y="392429"/>
                  </a:lnTo>
                  <a:lnTo>
                    <a:pt x="3762755" y="420370"/>
                  </a:lnTo>
                  <a:lnTo>
                    <a:pt x="3788663" y="449579"/>
                  </a:lnTo>
                  <a:lnTo>
                    <a:pt x="3826763" y="505459"/>
                  </a:lnTo>
                  <a:lnTo>
                    <a:pt x="3846575" y="565150"/>
                  </a:lnTo>
                  <a:lnTo>
                    <a:pt x="3846575" y="563879"/>
                  </a:lnTo>
                  <a:lnTo>
                    <a:pt x="3852671" y="563879"/>
                  </a:lnTo>
                  <a:lnTo>
                    <a:pt x="3845051" y="533400"/>
                  </a:lnTo>
                  <a:lnTo>
                    <a:pt x="3816095" y="473709"/>
                  </a:lnTo>
                  <a:lnTo>
                    <a:pt x="3767327" y="415290"/>
                  </a:lnTo>
                  <a:lnTo>
                    <a:pt x="3736847" y="388620"/>
                  </a:lnTo>
                  <a:lnTo>
                    <a:pt x="3701795" y="360679"/>
                  </a:lnTo>
                  <a:lnTo>
                    <a:pt x="3663695" y="335279"/>
                  </a:lnTo>
                  <a:lnTo>
                    <a:pt x="3621023" y="308609"/>
                  </a:lnTo>
                  <a:lnTo>
                    <a:pt x="3575303" y="284479"/>
                  </a:lnTo>
                  <a:lnTo>
                    <a:pt x="3525011" y="260350"/>
                  </a:lnTo>
                  <a:lnTo>
                    <a:pt x="3470147" y="237490"/>
                  </a:lnTo>
                  <a:lnTo>
                    <a:pt x="3352799" y="193040"/>
                  </a:lnTo>
                  <a:lnTo>
                    <a:pt x="3288791" y="172720"/>
                  </a:lnTo>
                  <a:lnTo>
                    <a:pt x="3153155" y="134620"/>
                  </a:lnTo>
                  <a:lnTo>
                    <a:pt x="3080003" y="116840"/>
                  </a:lnTo>
                  <a:lnTo>
                    <a:pt x="2845307" y="71120"/>
                  </a:lnTo>
                  <a:lnTo>
                    <a:pt x="2763011" y="58420"/>
                  </a:lnTo>
                  <a:lnTo>
                    <a:pt x="2589275" y="35559"/>
                  </a:lnTo>
                  <a:lnTo>
                    <a:pt x="2500883" y="26670"/>
                  </a:lnTo>
                  <a:lnTo>
                    <a:pt x="2316479" y="11429"/>
                  </a:lnTo>
                  <a:lnTo>
                    <a:pt x="2234183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717" name="object 8"/>
          <p:cNvSpPr txBox="1"/>
          <p:nvPr/>
        </p:nvSpPr>
        <p:spPr>
          <a:xfrm>
            <a:off x="1493519" y="1304543"/>
            <a:ext cx="4570730" cy="2867026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indent="-172720" marL="411480">
              <a:lnSpc>
                <a:spcPct val="100000"/>
              </a:lnSpc>
              <a:buAutoNum type="arabicPeriod"/>
              <a:tabLst>
                <a:tab algn="l" pos="412115"/>
              </a:tabLst>
            </a:pPr>
            <a:r>
              <a:rPr dirty="0" sz="1000">
                <a:latin typeface="Tahoma"/>
                <a:cs typeface="Tahoma"/>
              </a:rPr>
              <a:t>Alat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ketertiban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dan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keteraturan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masyarakat.</a:t>
            </a:r>
            <a:endParaRPr sz="1000">
              <a:latin typeface="Tahoma"/>
              <a:cs typeface="Tahoma"/>
            </a:endParaRPr>
          </a:p>
          <a:p>
            <a:pPr indent="-172720" marL="411480">
              <a:lnSpc>
                <a:spcPct val="100000"/>
              </a:lnSpc>
              <a:buAutoNum type="arabicPeriod"/>
              <a:tabLst>
                <a:tab algn="l" pos="412115"/>
              </a:tabLst>
            </a:pPr>
            <a:r>
              <a:rPr dirty="0" sz="1000" spc="20">
                <a:latin typeface="Tahoma"/>
                <a:cs typeface="Tahoma"/>
              </a:rPr>
              <a:t>Sarana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untuk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mewujudkan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keadilan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sosial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lahir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batin.</a:t>
            </a:r>
            <a:endParaRPr sz="1000">
              <a:latin typeface="Tahoma"/>
              <a:cs typeface="Tahoma"/>
            </a:endParaRPr>
          </a:p>
          <a:p>
            <a:pPr indent="-173990" marL="412750" marR="263525">
              <a:lnSpc>
                <a:spcPct val="100000"/>
              </a:lnSpc>
              <a:buAutoNum type="arabicPeriod"/>
              <a:tabLst>
                <a:tab algn="l" pos="412115"/>
              </a:tabLst>
            </a:pPr>
            <a:r>
              <a:rPr dirty="0" sz="1000">
                <a:latin typeface="Tahoma"/>
                <a:cs typeface="Tahoma"/>
              </a:rPr>
              <a:t>Alat penggerak pembangunan </a:t>
            </a:r>
            <a:r>
              <a:rPr dirty="0" sz="1000" spc="5">
                <a:latin typeface="Tahoma"/>
                <a:cs typeface="Tahoma"/>
              </a:rPr>
              <a:t>karena </a:t>
            </a:r>
            <a:r>
              <a:rPr dirty="0" sz="1000">
                <a:latin typeface="Tahoma"/>
                <a:cs typeface="Tahoma"/>
              </a:rPr>
              <a:t>mempunyai daya </a:t>
            </a:r>
            <a:r>
              <a:rPr dirty="0" sz="1000" spc="-5">
                <a:latin typeface="Tahoma"/>
                <a:cs typeface="Tahoma"/>
              </a:rPr>
              <a:t>pengikat </a:t>
            </a:r>
            <a:r>
              <a:rPr dirty="0" sz="1000" spc="5">
                <a:latin typeface="Tahoma"/>
                <a:cs typeface="Tahoma"/>
              </a:rPr>
              <a:t>dan </a:t>
            </a:r>
            <a:r>
              <a:rPr dirty="0" sz="1000" spc="-300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memaksa </a:t>
            </a:r>
            <a:r>
              <a:rPr dirty="0" sz="1000" spc="15">
                <a:latin typeface="Tahoma"/>
                <a:cs typeface="Tahoma"/>
              </a:rPr>
              <a:t>maka </a:t>
            </a:r>
            <a:r>
              <a:rPr dirty="0" sz="1000" spc="-5">
                <a:latin typeface="Tahoma"/>
                <a:cs typeface="Tahoma"/>
              </a:rPr>
              <a:t>dapat dimanfaatkan </a:t>
            </a:r>
            <a:r>
              <a:rPr dirty="0" sz="1000" spc="15">
                <a:latin typeface="Tahoma"/>
                <a:cs typeface="Tahoma"/>
              </a:rPr>
              <a:t>sebagai </a:t>
            </a:r>
            <a:r>
              <a:rPr dirty="0" sz="1000" spc="-10">
                <a:latin typeface="Tahoma"/>
                <a:cs typeface="Tahoma"/>
              </a:rPr>
              <a:t>alat </a:t>
            </a:r>
            <a:r>
              <a:rPr dirty="0" sz="1000" spc="-15">
                <a:latin typeface="Tahoma"/>
                <a:cs typeface="Tahoma"/>
              </a:rPr>
              <a:t>otoritas </a:t>
            </a:r>
            <a:r>
              <a:rPr dirty="0" sz="1000" spc="-20">
                <a:latin typeface="Tahoma"/>
                <a:cs typeface="Tahoma"/>
              </a:rPr>
              <a:t>untuk 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mengarahkan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masyarakat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kearah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yang lebih </a:t>
            </a:r>
            <a:r>
              <a:rPr dirty="0" sz="1000" spc="-15">
                <a:latin typeface="Tahoma"/>
                <a:cs typeface="Tahoma"/>
              </a:rPr>
              <a:t>maju.</a:t>
            </a:r>
            <a:endParaRPr sz="1000">
              <a:latin typeface="Tahoma"/>
              <a:cs typeface="Tahoma"/>
            </a:endParaRPr>
          </a:p>
          <a:p>
            <a:pPr indent="-132715" marL="371475">
              <a:lnSpc>
                <a:spcPct val="100000"/>
              </a:lnSpc>
              <a:buAutoNum type="arabicPeriod"/>
              <a:tabLst>
                <a:tab algn="l" pos="372110"/>
              </a:tabLst>
            </a:pPr>
            <a:r>
              <a:rPr dirty="0" sz="1000">
                <a:latin typeface="Tahoma"/>
                <a:cs typeface="Tahoma"/>
              </a:rPr>
              <a:t>Alat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untuk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mengkritisi.</a:t>
            </a:r>
            <a:endParaRPr sz="1000">
              <a:latin typeface="Tahoma"/>
              <a:cs typeface="Tahoma"/>
            </a:endParaRPr>
          </a:p>
          <a:p>
            <a:pPr indent="-139065" marL="377825">
              <a:lnSpc>
                <a:spcPct val="100000"/>
              </a:lnSpc>
              <a:buAutoNum type="arabicPeriod"/>
              <a:tabLst>
                <a:tab algn="l" pos="378460"/>
              </a:tabLst>
            </a:pPr>
            <a:r>
              <a:rPr dirty="0" sz="1000" spc="20">
                <a:latin typeface="Tahoma"/>
                <a:cs typeface="Tahoma"/>
              </a:rPr>
              <a:t>Sarana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untuk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menyelesaikan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pertikaian.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AutoNum type="arabicPeriod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AutoNum type="arabicPeriod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AutoNum type="arabicPeriod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ahoma"/>
              <a:buAutoNum type="arabicPeriod"/>
            </a:pPr>
            <a:endParaRPr sz="1500">
              <a:latin typeface="Tahoma"/>
              <a:cs typeface="Tahoma"/>
            </a:endParaRPr>
          </a:p>
          <a:p>
            <a:pPr indent="-172720" lvl="1" marL="1488440">
              <a:lnSpc>
                <a:spcPct val="100000"/>
              </a:lnSpc>
              <a:buAutoNum type="arabicPeriod"/>
              <a:tabLst>
                <a:tab algn="l" pos="1489075"/>
              </a:tabLst>
            </a:pPr>
            <a:r>
              <a:rPr dirty="0" sz="1000" spc="10">
                <a:latin typeface="Tahoma"/>
                <a:cs typeface="Tahoma"/>
              </a:rPr>
              <a:t>Adanya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perintah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dan/larangan.</a:t>
            </a:r>
            <a:endParaRPr sz="1000">
              <a:latin typeface="Tahoma"/>
              <a:cs typeface="Tahoma"/>
            </a:endParaRPr>
          </a:p>
          <a:p>
            <a:pPr indent="-172720" lvl="1" marL="1002030">
              <a:lnSpc>
                <a:spcPct val="100000"/>
              </a:lnSpc>
              <a:buAutoNum type="arabicPeriod"/>
              <a:tabLst>
                <a:tab algn="l" pos="1002665"/>
              </a:tabLst>
            </a:pPr>
            <a:r>
              <a:rPr dirty="0" sz="1000" spc="5">
                <a:latin typeface="Tahoma"/>
                <a:cs typeface="Tahoma"/>
              </a:rPr>
              <a:t>Larangan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dan/perintah</a:t>
            </a:r>
            <a:r>
              <a:rPr dirty="0" sz="1000" spc="-5">
                <a:latin typeface="Tahoma"/>
                <a:cs typeface="Tahoma"/>
              </a:rPr>
              <a:t> tsb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harus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dipatuhi</a:t>
            </a:r>
            <a:r>
              <a:rPr dirty="0" sz="1000" spc="-10">
                <a:latin typeface="Tahoma"/>
                <a:cs typeface="Tahoma"/>
              </a:rPr>
              <a:t> orang.</a:t>
            </a:r>
            <a:endParaRPr sz="1000">
              <a:latin typeface="Tahoma"/>
              <a:cs typeface="Tahoma"/>
            </a:endParaRPr>
          </a:p>
          <a:p>
            <a:pPr indent="-173355" lvl="1" marL="1388110">
              <a:lnSpc>
                <a:spcPct val="100000"/>
              </a:lnSpc>
              <a:buAutoNum type="arabicPeriod"/>
              <a:tabLst>
                <a:tab algn="l" pos="1388745"/>
              </a:tabLst>
            </a:pPr>
            <a:r>
              <a:rPr dirty="0" sz="1000" spc="10">
                <a:latin typeface="Tahoma"/>
                <a:cs typeface="Tahoma"/>
              </a:rPr>
              <a:t>Adanya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sanksi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hukum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yang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tegas.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87" name="object 9"/>
          <p:cNvGrpSpPr/>
          <p:nvPr/>
        </p:nvGrpSpPr>
        <p:grpSpPr>
          <a:xfrm>
            <a:off x="2863595" y="1722119"/>
            <a:ext cx="1605280" cy="1870075"/>
            <a:chOff x="2863595" y="1722119"/>
            <a:chExt cx="1605280" cy="1870075"/>
          </a:xfrm>
        </p:grpSpPr>
        <p:pic>
          <p:nvPicPr>
            <p:cNvPr id="2097378" name="object 10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857243" y="1723643"/>
              <a:ext cx="271272" cy="117348"/>
            </a:xfrm>
            <a:prstGeom prst="rect"/>
          </p:spPr>
        </p:pic>
        <p:pic>
          <p:nvPicPr>
            <p:cNvPr id="2097379" name="object 11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4123943" y="1764791"/>
              <a:ext cx="135636" cy="76200"/>
            </a:xfrm>
            <a:prstGeom prst="rect"/>
          </p:spPr>
        </p:pic>
        <p:pic>
          <p:nvPicPr>
            <p:cNvPr id="2097380" name="object 12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259579" y="1761743"/>
              <a:ext cx="207263" cy="76200"/>
            </a:xfrm>
            <a:prstGeom prst="rect"/>
          </p:spPr>
        </p:pic>
        <p:pic>
          <p:nvPicPr>
            <p:cNvPr id="2097381" name="object 13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2865119" y="1729866"/>
              <a:ext cx="137160" cy="108076"/>
            </a:xfrm>
            <a:prstGeom prst="rect"/>
          </p:spPr>
        </p:pic>
        <p:pic>
          <p:nvPicPr>
            <p:cNvPr id="2097382" name="object 14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3666743" y="1729866"/>
              <a:ext cx="185927" cy="108076"/>
            </a:xfrm>
            <a:prstGeom prst="rect"/>
          </p:spPr>
        </p:pic>
        <p:pic>
          <p:nvPicPr>
            <p:cNvPr id="2097383" name="object 15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3011423" y="1764791"/>
              <a:ext cx="135636" cy="76200"/>
            </a:xfrm>
            <a:prstGeom prst="rect"/>
          </p:spPr>
        </p:pic>
        <p:pic>
          <p:nvPicPr>
            <p:cNvPr id="2097384" name="object 16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3145535" y="1761743"/>
              <a:ext cx="134112" cy="76200"/>
            </a:xfrm>
            <a:prstGeom prst="rect"/>
          </p:spPr>
        </p:pic>
        <p:pic>
          <p:nvPicPr>
            <p:cNvPr id="2097385" name="object 17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3424427" y="1725167"/>
              <a:ext cx="161544" cy="115824"/>
            </a:xfrm>
            <a:prstGeom prst="rect"/>
          </p:spPr>
        </p:pic>
        <p:pic>
          <p:nvPicPr>
            <p:cNvPr id="2097386" name="object 18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3285743" y="1763394"/>
              <a:ext cx="123444" cy="109600"/>
            </a:xfrm>
            <a:prstGeom prst="rect"/>
          </p:spPr>
        </p:pic>
        <p:pic>
          <p:nvPicPr>
            <p:cNvPr id="2097387" name="object 19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2863595" y="1722119"/>
              <a:ext cx="1604771" cy="152400"/>
            </a:xfrm>
            <a:prstGeom prst="rect"/>
          </p:spPr>
        </p:pic>
        <p:pic>
          <p:nvPicPr>
            <p:cNvPr id="2097388" name="object 20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3857243" y="1723643"/>
              <a:ext cx="271272" cy="117348"/>
            </a:xfrm>
            <a:prstGeom prst="rect"/>
          </p:spPr>
        </p:pic>
        <p:pic>
          <p:nvPicPr>
            <p:cNvPr id="2097389" name="object 21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4123943" y="1764791"/>
              <a:ext cx="135636" cy="76200"/>
            </a:xfrm>
            <a:prstGeom prst="rect"/>
          </p:spPr>
        </p:pic>
        <p:pic>
          <p:nvPicPr>
            <p:cNvPr id="2097390" name="object 22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4259579" y="1761743"/>
              <a:ext cx="207263" cy="76200"/>
            </a:xfrm>
            <a:prstGeom prst="rect"/>
          </p:spPr>
        </p:pic>
        <p:pic>
          <p:nvPicPr>
            <p:cNvPr id="2097391" name="object 23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2865119" y="1729866"/>
              <a:ext cx="137160" cy="108076"/>
            </a:xfrm>
            <a:prstGeom prst="rect"/>
          </p:spPr>
        </p:pic>
        <p:pic>
          <p:nvPicPr>
            <p:cNvPr id="2097392" name="object 24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3666743" y="1729866"/>
              <a:ext cx="185927" cy="108076"/>
            </a:xfrm>
            <a:prstGeom prst="rect"/>
          </p:spPr>
        </p:pic>
        <p:pic>
          <p:nvPicPr>
            <p:cNvPr id="2097393" name="object 25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3011423" y="1764791"/>
              <a:ext cx="135636" cy="76200"/>
            </a:xfrm>
            <a:prstGeom prst="rect"/>
          </p:spPr>
        </p:pic>
        <p:pic>
          <p:nvPicPr>
            <p:cNvPr id="2097394" name="object 26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3145535" y="1761743"/>
              <a:ext cx="134112" cy="76200"/>
            </a:xfrm>
            <a:prstGeom prst="rect"/>
          </p:spPr>
        </p:pic>
        <p:pic>
          <p:nvPicPr>
            <p:cNvPr id="2097395" name="object 27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3424427" y="1725167"/>
              <a:ext cx="161544" cy="115824"/>
            </a:xfrm>
            <a:prstGeom prst="rect"/>
          </p:spPr>
        </p:pic>
        <p:pic>
          <p:nvPicPr>
            <p:cNvPr id="2097396" name="object 28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3285743" y="1763394"/>
              <a:ext cx="123444" cy="109600"/>
            </a:xfrm>
            <a:prstGeom prst="rect"/>
          </p:spPr>
        </p:pic>
        <p:pic>
          <p:nvPicPr>
            <p:cNvPr id="2097397" name="object 29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2863595" y="1722119"/>
              <a:ext cx="1604771" cy="152400"/>
            </a:xfrm>
            <a:prstGeom prst="rect"/>
          </p:spPr>
        </p:pic>
        <p:pic>
          <p:nvPicPr>
            <p:cNvPr id="2097398" name="object 30"/>
            <p:cNvPicPr>
              <a:picLocks/>
            </p:cNvPicPr>
            <p:nvPr/>
          </p:nvPicPr>
          <p:blipFill>
            <a:blip xmlns:r="http://schemas.openxmlformats.org/officeDocument/2006/relationships" r:embed="rId20" cstate="print"/>
            <a:stretch>
              <a:fillRect/>
            </a:stretch>
          </p:blipFill>
          <p:spPr>
            <a:xfrm>
              <a:off x="3159251" y="3390899"/>
              <a:ext cx="393191" cy="201168"/>
            </a:xfrm>
            <a:prstGeom prst="rect"/>
          </p:spPr>
        </p:pic>
        <p:pic>
          <p:nvPicPr>
            <p:cNvPr id="2097399" name="object 31"/>
            <p:cNvPicPr>
              <a:picLocks/>
            </p:cNvPicPr>
            <p:nvPr/>
          </p:nvPicPr>
          <p:blipFill>
            <a:blip xmlns:r="http://schemas.openxmlformats.org/officeDocument/2006/relationships" r:embed="rId21" cstate="print"/>
            <a:stretch>
              <a:fillRect/>
            </a:stretch>
          </p:blipFill>
          <p:spPr>
            <a:xfrm>
              <a:off x="3584447" y="3390899"/>
              <a:ext cx="761999" cy="201168"/>
            </a:xfrm>
            <a:prstGeom prst="rect"/>
          </p:spPr>
        </p:pic>
      </p:grpSp>
      <p:pic>
        <p:nvPicPr>
          <p:cNvPr id="2097400" name="object 32"/>
          <p:cNvPicPr>
            <a:picLocks/>
          </p:cNvPicPr>
          <p:nvPr/>
        </p:nvPicPr>
        <p:blipFill>
          <a:blip xmlns:r="http://schemas.openxmlformats.org/officeDocument/2006/relationships" r:embed="rId22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pic>
        <p:nvPicPr>
          <p:cNvPr id="2097401" name="object 33"/>
          <p:cNvPicPr>
            <a:picLocks/>
          </p:cNvPicPr>
          <p:nvPr/>
        </p:nvPicPr>
        <p:blipFill>
          <a:blip xmlns:r="http://schemas.openxmlformats.org/officeDocument/2006/relationships" r:embed="rId23" cstate="print"/>
          <a:stretch>
            <a:fillRect/>
          </a:stretch>
        </p:blipFill>
        <p:spPr>
          <a:xfrm>
            <a:off x="1734311" y="6443471"/>
            <a:ext cx="3372611" cy="246887"/>
          </a:xfrm>
          <a:prstGeom prst="rect"/>
        </p:spPr>
      </p:pic>
      <p:sp>
        <p:nvSpPr>
          <p:cNvPr id="1050718" name="object 34"/>
          <p:cNvSpPr txBox="1"/>
          <p:nvPr/>
        </p:nvSpPr>
        <p:spPr>
          <a:xfrm>
            <a:off x="1493519" y="5955791"/>
            <a:ext cx="4570730" cy="2672398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131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UU</a:t>
            </a:r>
            <a:r>
              <a:rPr dirty="0" sz="1300" spc="-5">
                <a:latin typeface="Trebuchet MS"/>
                <a:cs typeface="Trebuchet MS"/>
              </a:rPr>
              <a:t>D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1945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K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ta</a:t>
            </a:r>
            <a:r>
              <a:rPr dirty="0" sz="1300" spc="-10">
                <a:latin typeface="Trebuchet MS"/>
                <a:cs typeface="Trebuchet MS"/>
              </a:rPr>
              <a:t>p</a:t>
            </a:r>
            <a:r>
              <a:rPr dirty="0" sz="1300" spc="-5">
                <a:latin typeface="Trebuchet MS"/>
                <a:cs typeface="Trebuchet MS"/>
              </a:rPr>
              <a:t>an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</a:t>
            </a:r>
            <a:r>
              <a:rPr dirty="0" sz="1300" spc="-10">
                <a:latin typeface="Trebuchet MS"/>
                <a:cs typeface="Trebuchet MS"/>
              </a:rPr>
              <a:t>P</a:t>
            </a:r>
            <a:r>
              <a:rPr dirty="0" sz="1300" spc="-5">
                <a:latin typeface="Trebuchet MS"/>
                <a:cs typeface="Trebuchet MS"/>
              </a:rPr>
              <a:t>R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Und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ng</a:t>
            </a:r>
            <a:r>
              <a:rPr dirty="0" sz="1300" spc="-5">
                <a:latin typeface="Trebuchet MS"/>
                <a:cs typeface="Trebuchet MS"/>
              </a:rPr>
              <a:t>-</a:t>
            </a:r>
            <a:r>
              <a:rPr dirty="0" sz="1300" spc="-10">
                <a:latin typeface="Trebuchet MS"/>
                <a:cs typeface="Trebuchet MS"/>
              </a:rPr>
              <a:t>Und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ng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er</a:t>
            </a:r>
            <a:r>
              <a:rPr dirty="0" sz="1300" spc="-5">
                <a:latin typeface="Trebuchet MS"/>
                <a:cs typeface="Trebuchet MS"/>
              </a:rPr>
              <a:t>at</a:t>
            </a:r>
            <a:r>
              <a:rPr dirty="0" sz="1300" spc="-10">
                <a:latin typeface="Trebuchet MS"/>
                <a:cs typeface="Trebuchet MS"/>
              </a:rPr>
              <a:t>ur</a:t>
            </a:r>
            <a:r>
              <a:rPr dirty="0" sz="1300" spc="-5">
                <a:latin typeface="Trebuchet MS"/>
                <a:cs typeface="Trebuchet MS"/>
              </a:rPr>
              <a:t>an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m</a:t>
            </a:r>
            <a:r>
              <a:rPr dirty="0" sz="1300" spc="-10">
                <a:latin typeface="Trebuchet MS"/>
                <a:cs typeface="Trebuchet MS"/>
              </a:rPr>
              <a:t>er</a:t>
            </a:r>
            <a:r>
              <a:rPr dirty="0" sz="1300" spc="-5">
                <a:latin typeface="Trebuchet MS"/>
                <a:cs typeface="Trebuchet MS"/>
              </a:rPr>
              <a:t>i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tah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K</a:t>
            </a:r>
            <a:r>
              <a:rPr dirty="0" sz="1300" spc="-10">
                <a:latin typeface="Trebuchet MS"/>
                <a:cs typeface="Trebuchet MS"/>
              </a:rPr>
              <a:t>epu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u</a:t>
            </a:r>
            <a:r>
              <a:rPr dirty="0" sz="1300" spc="-5">
                <a:latin typeface="Trebuchet MS"/>
                <a:cs typeface="Trebuchet MS"/>
              </a:rPr>
              <a:t>san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re</a:t>
            </a:r>
            <a:r>
              <a:rPr dirty="0" sz="1300" spc="-5">
                <a:latin typeface="Trebuchet MS"/>
                <a:cs typeface="Trebuchet MS"/>
              </a:rPr>
              <a:t>si</a:t>
            </a:r>
            <a:r>
              <a:rPr dirty="0" sz="1300" spc="-10">
                <a:latin typeface="Trebuchet MS"/>
                <a:cs typeface="Trebuchet MS"/>
              </a:rPr>
              <a:t>den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er</a:t>
            </a:r>
            <a:r>
              <a:rPr dirty="0" sz="1300" spc="-5">
                <a:latin typeface="Trebuchet MS"/>
                <a:cs typeface="Trebuchet MS"/>
              </a:rPr>
              <a:t>at</a:t>
            </a:r>
            <a:r>
              <a:rPr dirty="0" sz="1300" spc="-10">
                <a:latin typeface="Trebuchet MS"/>
                <a:cs typeface="Trebuchet MS"/>
              </a:rPr>
              <a:t>ur</a:t>
            </a:r>
            <a:r>
              <a:rPr dirty="0" sz="1300" spc="-5">
                <a:latin typeface="Trebuchet MS"/>
                <a:cs typeface="Trebuchet MS"/>
              </a:rPr>
              <a:t>an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la</a:t>
            </a:r>
            <a:r>
              <a:rPr dirty="0" sz="1300" spc="-15">
                <a:latin typeface="Trebuchet MS"/>
                <a:cs typeface="Trebuchet MS"/>
              </a:rPr>
              <a:t>k</a:t>
            </a:r>
            <a:r>
              <a:rPr dirty="0" sz="1300" spc="-5">
                <a:latin typeface="Trebuchet MS"/>
                <a:cs typeface="Trebuchet MS"/>
              </a:rPr>
              <a:t>sa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aan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lai</a:t>
            </a:r>
            <a:r>
              <a:rPr dirty="0" sz="1300" spc="-10">
                <a:latin typeface="Trebuchet MS"/>
                <a:cs typeface="Trebuchet MS"/>
              </a:rPr>
              <a:t>nny</a:t>
            </a:r>
            <a:r>
              <a:rPr dirty="0" sz="1300">
                <a:latin typeface="Trebuchet MS"/>
                <a:cs typeface="Trebuchet MS"/>
              </a:rPr>
              <a:t>a</a:t>
            </a:r>
            <a:r>
              <a:rPr dirty="0" sz="1300" spc="-5"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50719" name="object 35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44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02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pic>
        <p:nvPicPr>
          <p:cNvPr id="2097403" name="object 3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734311" y="1556004"/>
            <a:ext cx="3250691" cy="190499"/>
          </a:xfrm>
          <a:prstGeom prst="rect"/>
        </p:spPr>
      </p:pic>
      <p:grpSp>
        <p:nvGrpSpPr>
          <p:cNvPr id="189" name="object 4"/>
          <p:cNvGrpSpPr/>
          <p:nvPr/>
        </p:nvGrpSpPr>
        <p:grpSpPr>
          <a:xfrm>
            <a:off x="1734311" y="1816607"/>
            <a:ext cx="939165" cy="186055"/>
            <a:chOff x="1734311" y="1816607"/>
            <a:chExt cx="939165" cy="186055"/>
          </a:xfrm>
        </p:grpSpPr>
        <p:pic>
          <p:nvPicPr>
            <p:cNvPr id="2097404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734311" y="1816607"/>
              <a:ext cx="938783" cy="185927"/>
            </a:xfrm>
            <a:prstGeom prst="rect"/>
          </p:spPr>
        </p:pic>
        <p:pic>
          <p:nvPicPr>
            <p:cNvPr id="2097405" name="object 6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734311" y="1816607"/>
              <a:ext cx="938783" cy="185927"/>
            </a:xfrm>
            <a:prstGeom prst="rect"/>
          </p:spPr>
        </p:pic>
        <p:sp>
          <p:nvSpPr>
            <p:cNvPr id="1050720" name="object 7"/>
            <p:cNvSpPr/>
            <p:nvPr/>
          </p:nvSpPr>
          <p:spPr>
            <a:xfrm>
              <a:off x="1746503" y="1830323"/>
              <a:ext cx="914400" cy="160020"/>
            </a:xfrm>
            <a:custGeom>
              <a:avLst/>
              <a:ahLst/>
              <a:rect l="l" t="t" r="r" b="b"/>
              <a:pathLst>
                <a:path w="914400" h="160019">
                  <a:moveTo>
                    <a:pt x="528827" y="0"/>
                  </a:moveTo>
                  <a:lnTo>
                    <a:pt x="480059" y="0"/>
                  </a:lnTo>
                  <a:lnTo>
                    <a:pt x="478535" y="1523"/>
                  </a:lnTo>
                  <a:lnTo>
                    <a:pt x="478535" y="155447"/>
                  </a:lnTo>
                  <a:lnTo>
                    <a:pt x="480059" y="156971"/>
                  </a:lnTo>
                  <a:lnTo>
                    <a:pt x="507491" y="156971"/>
                  </a:lnTo>
                  <a:lnTo>
                    <a:pt x="507491" y="155447"/>
                  </a:lnTo>
                  <a:lnTo>
                    <a:pt x="480059" y="155447"/>
                  </a:lnTo>
                  <a:lnTo>
                    <a:pt x="480059" y="1523"/>
                  </a:lnTo>
                  <a:lnTo>
                    <a:pt x="536447" y="1523"/>
                  </a:lnTo>
                  <a:lnTo>
                    <a:pt x="528827" y="0"/>
                  </a:lnTo>
                  <a:close/>
                </a:path>
                <a:path w="914400" h="160019">
                  <a:moveTo>
                    <a:pt x="507491" y="99059"/>
                  </a:moveTo>
                  <a:lnTo>
                    <a:pt x="505967" y="99059"/>
                  </a:lnTo>
                  <a:lnTo>
                    <a:pt x="505967" y="155447"/>
                  </a:lnTo>
                  <a:lnTo>
                    <a:pt x="507491" y="155447"/>
                  </a:lnTo>
                  <a:lnTo>
                    <a:pt x="507491" y="99059"/>
                  </a:lnTo>
                  <a:close/>
                </a:path>
                <a:path w="914400" h="160019">
                  <a:moveTo>
                    <a:pt x="566927" y="85343"/>
                  </a:moveTo>
                  <a:lnTo>
                    <a:pt x="557783" y="91439"/>
                  </a:lnTo>
                  <a:lnTo>
                    <a:pt x="547115" y="96011"/>
                  </a:lnTo>
                  <a:lnTo>
                    <a:pt x="534923" y="99059"/>
                  </a:lnTo>
                  <a:lnTo>
                    <a:pt x="507491" y="99059"/>
                  </a:lnTo>
                  <a:lnTo>
                    <a:pt x="507491" y="100583"/>
                  </a:lnTo>
                  <a:lnTo>
                    <a:pt x="534923" y="100583"/>
                  </a:lnTo>
                  <a:lnTo>
                    <a:pt x="547115" y="97535"/>
                  </a:lnTo>
                  <a:lnTo>
                    <a:pt x="557783" y="92963"/>
                  </a:lnTo>
                  <a:lnTo>
                    <a:pt x="559307" y="92963"/>
                  </a:lnTo>
                  <a:lnTo>
                    <a:pt x="566927" y="86867"/>
                  </a:lnTo>
                  <a:lnTo>
                    <a:pt x="566927" y="85343"/>
                  </a:lnTo>
                  <a:close/>
                </a:path>
                <a:path w="914400" h="160019">
                  <a:moveTo>
                    <a:pt x="582167" y="35051"/>
                  </a:moveTo>
                  <a:lnTo>
                    <a:pt x="580643" y="35051"/>
                  </a:lnTo>
                  <a:lnTo>
                    <a:pt x="582167" y="47243"/>
                  </a:lnTo>
                  <a:lnTo>
                    <a:pt x="580643" y="59435"/>
                  </a:lnTo>
                  <a:lnTo>
                    <a:pt x="577595" y="70103"/>
                  </a:lnTo>
                  <a:lnTo>
                    <a:pt x="573023" y="79247"/>
                  </a:lnTo>
                  <a:lnTo>
                    <a:pt x="566927" y="86867"/>
                  </a:lnTo>
                  <a:lnTo>
                    <a:pt x="574547" y="79247"/>
                  </a:lnTo>
                  <a:lnTo>
                    <a:pt x="579119" y="70103"/>
                  </a:lnTo>
                  <a:lnTo>
                    <a:pt x="582167" y="59435"/>
                  </a:lnTo>
                  <a:lnTo>
                    <a:pt x="583691" y="47243"/>
                  </a:lnTo>
                  <a:lnTo>
                    <a:pt x="582167" y="35051"/>
                  </a:lnTo>
                  <a:close/>
                </a:path>
                <a:path w="914400" h="160019">
                  <a:moveTo>
                    <a:pt x="524255" y="24383"/>
                  </a:moveTo>
                  <a:lnTo>
                    <a:pt x="507491" y="24383"/>
                  </a:lnTo>
                  <a:lnTo>
                    <a:pt x="505967" y="25907"/>
                  </a:lnTo>
                  <a:lnTo>
                    <a:pt x="505967" y="74675"/>
                  </a:lnTo>
                  <a:lnTo>
                    <a:pt x="507491" y="76200"/>
                  </a:lnTo>
                  <a:lnTo>
                    <a:pt x="527303" y="76200"/>
                  </a:lnTo>
                  <a:lnTo>
                    <a:pt x="534923" y="74675"/>
                  </a:lnTo>
                  <a:lnTo>
                    <a:pt x="507491" y="74675"/>
                  </a:lnTo>
                  <a:lnTo>
                    <a:pt x="507491" y="25907"/>
                  </a:lnTo>
                  <a:lnTo>
                    <a:pt x="533399" y="25907"/>
                  </a:lnTo>
                  <a:lnTo>
                    <a:pt x="524255" y="24383"/>
                  </a:lnTo>
                  <a:close/>
                </a:path>
                <a:path w="914400" h="160019">
                  <a:moveTo>
                    <a:pt x="554735" y="42671"/>
                  </a:moveTo>
                  <a:lnTo>
                    <a:pt x="553211" y="42671"/>
                  </a:lnTo>
                  <a:lnTo>
                    <a:pt x="553211" y="54863"/>
                  </a:lnTo>
                  <a:lnTo>
                    <a:pt x="551687" y="60959"/>
                  </a:lnTo>
                  <a:lnTo>
                    <a:pt x="527303" y="74675"/>
                  </a:lnTo>
                  <a:lnTo>
                    <a:pt x="534923" y="74675"/>
                  </a:lnTo>
                  <a:lnTo>
                    <a:pt x="541019" y="73151"/>
                  </a:lnTo>
                  <a:lnTo>
                    <a:pt x="545591" y="70103"/>
                  </a:lnTo>
                  <a:lnTo>
                    <a:pt x="547115" y="70103"/>
                  </a:lnTo>
                  <a:lnTo>
                    <a:pt x="553211" y="60959"/>
                  </a:lnTo>
                  <a:lnTo>
                    <a:pt x="554735" y="56387"/>
                  </a:lnTo>
                  <a:lnTo>
                    <a:pt x="554735" y="42671"/>
                  </a:lnTo>
                  <a:close/>
                </a:path>
                <a:path w="914400" h="160019">
                  <a:moveTo>
                    <a:pt x="533399" y="25907"/>
                  </a:moveTo>
                  <a:lnTo>
                    <a:pt x="524255" y="25907"/>
                  </a:lnTo>
                  <a:lnTo>
                    <a:pt x="539495" y="28955"/>
                  </a:lnTo>
                  <a:lnTo>
                    <a:pt x="548639" y="35051"/>
                  </a:lnTo>
                  <a:lnTo>
                    <a:pt x="551687" y="38100"/>
                  </a:lnTo>
                  <a:lnTo>
                    <a:pt x="553211" y="44195"/>
                  </a:lnTo>
                  <a:lnTo>
                    <a:pt x="553211" y="42671"/>
                  </a:lnTo>
                  <a:lnTo>
                    <a:pt x="554735" y="42671"/>
                  </a:lnTo>
                  <a:lnTo>
                    <a:pt x="553211" y="38100"/>
                  </a:lnTo>
                  <a:lnTo>
                    <a:pt x="550163" y="33527"/>
                  </a:lnTo>
                  <a:lnTo>
                    <a:pt x="545591" y="30479"/>
                  </a:lnTo>
                  <a:lnTo>
                    <a:pt x="539495" y="27431"/>
                  </a:lnTo>
                  <a:lnTo>
                    <a:pt x="533399" y="25907"/>
                  </a:lnTo>
                  <a:close/>
                </a:path>
                <a:path w="914400" h="160019">
                  <a:moveTo>
                    <a:pt x="573023" y="18287"/>
                  </a:moveTo>
                  <a:lnTo>
                    <a:pt x="577595" y="25907"/>
                  </a:lnTo>
                  <a:lnTo>
                    <a:pt x="580643" y="36575"/>
                  </a:lnTo>
                  <a:lnTo>
                    <a:pt x="580643" y="35051"/>
                  </a:lnTo>
                  <a:lnTo>
                    <a:pt x="582167" y="35051"/>
                  </a:lnTo>
                  <a:lnTo>
                    <a:pt x="579119" y="25907"/>
                  </a:lnTo>
                  <a:lnTo>
                    <a:pt x="573023" y="18287"/>
                  </a:lnTo>
                  <a:close/>
                </a:path>
                <a:path w="914400" h="160019">
                  <a:moveTo>
                    <a:pt x="536447" y="1523"/>
                  </a:moveTo>
                  <a:lnTo>
                    <a:pt x="528827" y="1523"/>
                  </a:lnTo>
                  <a:lnTo>
                    <a:pt x="544067" y="4571"/>
                  </a:lnTo>
                  <a:lnTo>
                    <a:pt x="556259" y="7619"/>
                  </a:lnTo>
                  <a:lnTo>
                    <a:pt x="560831" y="9143"/>
                  </a:lnTo>
                  <a:lnTo>
                    <a:pt x="565403" y="12191"/>
                  </a:lnTo>
                  <a:lnTo>
                    <a:pt x="573023" y="18287"/>
                  </a:lnTo>
                  <a:lnTo>
                    <a:pt x="573023" y="16763"/>
                  </a:lnTo>
                  <a:lnTo>
                    <a:pt x="566927" y="10667"/>
                  </a:lnTo>
                  <a:lnTo>
                    <a:pt x="565403" y="10667"/>
                  </a:lnTo>
                  <a:lnTo>
                    <a:pt x="560831" y="7619"/>
                  </a:lnTo>
                  <a:lnTo>
                    <a:pt x="556259" y="6095"/>
                  </a:lnTo>
                  <a:lnTo>
                    <a:pt x="544067" y="3047"/>
                  </a:lnTo>
                  <a:lnTo>
                    <a:pt x="536447" y="1523"/>
                  </a:lnTo>
                  <a:close/>
                </a:path>
                <a:path w="914400" h="160019">
                  <a:moveTo>
                    <a:pt x="912875" y="0"/>
                  </a:moveTo>
                  <a:lnTo>
                    <a:pt x="885443" y="0"/>
                  </a:lnTo>
                  <a:lnTo>
                    <a:pt x="885443" y="156971"/>
                  </a:lnTo>
                  <a:lnTo>
                    <a:pt x="912875" y="156971"/>
                  </a:lnTo>
                  <a:lnTo>
                    <a:pt x="914399" y="155447"/>
                  </a:lnTo>
                  <a:lnTo>
                    <a:pt x="886967" y="155447"/>
                  </a:lnTo>
                  <a:lnTo>
                    <a:pt x="886967" y="1523"/>
                  </a:lnTo>
                  <a:lnTo>
                    <a:pt x="914399" y="1523"/>
                  </a:lnTo>
                  <a:lnTo>
                    <a:pt x="912875" y="0"/>
                  </a:lnTo>
                  <a:close/>
                </a:path>
                <a:path w="914400" h="160019">
                  <a:moveTo>
                    <a:pt x="914399" y="1523"/>
                  </a:moveTo>
                  <a:lnTo>
                    <a:pt x="912875" y="1523"/>
                  </a:lnTo>
                  <a:lnTo>
                    <a:pt x="912875" y="155447"/>
                  </a:lnTo>
                  <a:lnTo>
                    <a:pt x="914399" y="155447"/>
                  </a:lnTo>
                  <a:lnTo>
                    <a:pt x="914399" y="1523"/>
                  </a:lnTo>
                  <a:close/>
                </a:path>
                <a:path w="914400" h="160019">
                  <a:moveTo>
                    <a:pt x="787907" y="24383"/>
                  </a:moveTo>
                  <a:lnTo>
                    <a:pt x="739139" y="24383"/>
                  </a:lnTo>
                  <a:lnTo>
                    <a:pt x="739139" y="25907"/>
                  </a:lnTo>
                  <a:lnTo>
                    <a:pt x="787907" y="25907"/>
                  </a:lnTo>
                  <a:lnTo>
                    <a:pt x="787907" y="156971"/>
                  </a:lnTo>
                  <a:lnTo>
                    <a:pt x="815339" y="156971"/>
                  </a:lnTo>
                  <a:lnTo>
                    <a:pt x="816863" y="155447"/>
                  </a:lnTo>
                  <a:lnTo>
                    <a:pt x="789431" y="155447"/>
                  </a:lnTo>
                  <a:lnTo>
                    <a:pt x="789431" y="25907"/>
                  </a:lnTo>
                  <a:lnTo>
                    <a:pt x="787907" y="24383"/>
                  </a:lnTo>
                  <a:close/>
                </a:path>
                <a:path w="914400" h="160019">
                  <a:moveTo>
                    <a:pt x="865631" y="24383"/>
                  </a:moveTo>
                  <a:lnTo>
                    <a:pt x="815339" y="24383"/>
                  </a:lnTo>
                  <a:lnTo>
                    <a:pt x="815339" y="155447"/>
                  </a:lnTo>
                  <a:lnTo>
                    <a:pt x="816863" y="155447"/>
                  </a:lnTo>
                  <a:lnTo>
                    <a:pt x="816863" y="25907"/>
                  </a:lnTo>
                  <a:lnTo>
                    <a:pt x="865631" y="25907"/>
                  </a:lnTo>
                  <a:lnTo>
                    <a:pt x="865631" y="24383"/>
                  </a:lnTo>
                  <a:close/>
                </a:path>
                <a:path w="914400" h="160019">
                  <a:moveTo>
                    <a:pt x="867155" y="0"/>
                  </a:moveTo>
                  <a:lnTo>
                    <a:pt x="739139" y="0"/>
                  </a:lnTo>
                  <a:lnTo>
                    <a:pt x="737615" y="1523"/>
                  </a:lnTo>
                  <a:lnTo>
                    <a:pt x="737615" y="25907"/>
                  </a:lnTo>
                  <a:lnTo>
                    <a:pt x="739139" y="25907"/>
                  </a:lnTo>
                  <a:lnTo>
                    <a:pt x="739139" y="1523"/>
                  </a:lnTo>
                  <a:lnTo>
                    <a:pt x="867155" y="1523"/>
                  </a:lnTo>
                  <a:lnTo>
                    <a:pt x="867155" y="0"/>
                  </a:lnTo>
                  <a:close/>
                </a:path>
                <a:path w="914400" h="160019">
                  <a:moveTo>
                    <a:pt x="867155" y="1523"/>
                  </a:moveTo>
                  <a:lnTo>
                    <a:pt x="865631" y="1523"/>
                  </a:lnTo>
                  <a:lnTo>
                    <a:pt x="865631" y="25907"/>
                  </a:lnTo>
                  <a:lnTo>
                    <a:pt x="867155" y="24383"/>
                  </a:lnTo>
                  <a:lnTo>
                    <a:pt x="867155" y="1523"/>
                  </a:lnTo>
                  <a:close/>
                </a:path>
                <a:path w="914400" h="160019">
                  <a:moveTo>
                    <a:pt x="867155" y="24383"/>
                  </a:moveTo>
                  <a:lnTo>
                    <a:pt x="865631" y="25907"/>
                  </a:lnTo>
                  <a:lnTo>
                    <a:pt x="867155" y="25907"/>
                  </a:lnTo>
                  <a:lnTo>
                    <a:pt x="867155" y="24383"/>
                  </a:lnTo>
                  <a:close/>
                </a:path>
                <a:path w="914400" h="160019">
                  <a:moveTo>
                    <a:pt x="633983" y="0"/>
                  </a:moveTo>
                  <a:lnTo>
                    <a:pt x="606551" y="0"/>
                  </a:lnTo>
                  <a:lnTo>
                    <a:pt x="605027" y="1523"/>
                  </a:lnTo>
                  <a:lnTo>
                    <a:pt x="605027" y="108203"/>
                  </a:lnTo>
                  <a:lnTo>
                    <a:pt x="606551" y="118871"/>
                  </a:lnTo>
                  <a:lnTo>
                    <a:pt x="629411" y="152400"/>
                  </a:lnTo>
                  <a:lnTo>
                    <a:pt x="662939" y="160019"/>
                  </a:lnTo>
                  <a:lnTo>
                    <a:pt x="675132" y="158495"/>
                  </a:lnTo>
                  <a:lnTo>
                    <a:pt x="662939" y="158495"/>
                  </a:lnTo>
                  <a:lnTo>
                    <a:pt x="649223" y="156971"/>
                  </a:lnTo>
                  <a:lnTo>
                    <a:pt x="650747" y="156971"/>
                  </a:lnTo>
                  <a:lnTo>
                    <a:pt x="638555" y="155447"/>
                  </a:lnTo>
                  <a:lnTo>
                    <a:pt x="629411" y="150875"/>
                  </a:lnTo>
                  <a:lnTo>
                    <a:pt x="621791" y="144779"/>
                  </a:lnTo>
                  <a:lnTo>
                    <a:pt x="616915" y="138683"/>
                  </a:lnTo>
                  <a:lnTo>
                    <a:pt x="615695" y="138683"/>
                  </a:lnTo>
                  <a:lnTo>
                    <a:pt x="611123" y="129539"/>
                  </a:lnTo>
                  <a:lnTo>
                    <a:pt x="608075" y="118871"/>
                  </a:lnTo>
                  <a:lnTo>
                    <a:pt x="606551" y="108203"/>
                  </a:lnTo>
                  <a:lnTo>
                    <a:pt x="606551" y="1523"/>
                  </a:lnTo>
                  <a:lnTo>
                    <a:pt x="633983" y="1523"/>
                  </a:lnTo>
                  <a:lnTo>
                    <a:pt x="633983" y="0"/>
                  </a:lnTo>
                  <a:close/>
                </a:path>
                <a:path w="914400" h="160019">
                  <a:moveTo>
                    <a:pt x="722375" y="1523"/>
                  </a:moveTo>
                  <a:lnTo>
                    <a:pt x="720851" y="1523"/>
                  </a:lnTo>
                  <a:lnTo>
                    <a:pt x="720851" y="108203"/>
                  </a:lnTo>
                  <a:lnTo>
                    <a:pt x="719327" y="118871"/>
                  </a:lnTo>
                  <a:lnTo>
                    <a:pt x="696467" y="150875"/>
                  </a:lnTo>
                  <a:lnTo>
                    <a:pt x="685799" y="155447"/>
                  </a:lnTo>
                  <a:lnTo>
                    <a:pt x="687323" y="155447"/>
                  </a:lnTo>
                  <a:lnTo>
                    <a:pt x="662939" y="158495"/>
                  </a:lnTo>
                  <a:lnTo>
                    <a:pt x="675132" y="158495"/>
                  </a:lnTo>
                  <a:lnTo>
                    <a:pt x="713231" y="138683"/>
                  </a:lnTo>
                  <a:lnTo>
                    <a:pt x="722375" y="108203"/>
                  </a:lnTo>
                  <a:lnTo>
                    <a:pt x="722375" y="1523"/>
                  </a:lnTo>
                  <a:close/>
                </a:path>
                <a:path w="914400" h="160019">
                  <a:moveTo>
                    <a:pt x="615695" y="137159"/>
                  </a:moveTo>
                  <a:lnTo>
                    <a:pt x="615695" y="138683"/>
                  </a:lnTo>
                  <a:lnTo>
                    <a:pt x="616915" y="138683"/>
                  </a:lnTo>
                  <a:lnTo>
                    <a:pt x="615695" y="137159"/>
                  </a:lnTo>
                  <a:close/>
                </a:path>
                <a:path w="914400" h="160019">
                  <a:moveTo>
                    <a:pt x="675131" y="132587"/>
                  </a:moveTo>
                  <a:lnTo>
                    <a:pt x="669035" y="132587"/>
                  </a:lnTo>
                  <a:lnTo>
                    <a:pt x="662939" y="134111"/>
                  </a:lnTo>
                  <a:lnTo>
                    <a:pt x="656843" y="134111"/>
                  </a:lnTo>
                  <a:lnTo>
                    <a:pt x="662939" y="135635"/>
                  </a:lnTo>
                  <a:lnTo>
                    <a:pt x="675131" y="132587"/>
                  </a:lnTo>
                  <a:close/>
                </a:path>
                <a:path w="914400" h="160019">
                  <a:moveTo>
                    <a:pt x="656843" y="132587"/>
                  </a:moveTo>
                  <a:lnTo>
                    <a:pt x="650747" y="132587"/>
                  </a:lnTo>
                  <a:lnTo>
                    <a:pt x="655319" y="134111"/>
                  </a:lnTo>
                  <a:lnTo>
                    <a:pt x="662939" y="134111"/>
                  </a:lnTo>
                  <a:lnTo>
                    <a:pt x="656843" y="132587"/>
                  </a:lnTo>
                  <a:close/>
                </a:path>
                <a:path w="914400" h="160019">
                  <a:moveTo>
                    <a:pt x="641603" y="126491"/>
                  </a:moveTo>
                  <a:lnTo>
                    <a:pt x="641603" y="128015"/>
                  </a:lnTo>
                  <a:lnTo>
                    <a:pt x="644651" y="131063"/>
                  </a:lnTo>
                  <a:lnTo>
                    <a:pt x="650747" y="132587"/>
                  </a:lnTo>
                  <a:lnTo>
                    <a:pt x="641603" y="126491"/>
                  </a:lnTo>
                  <a:close/>
                </a:path>
                <a:path w="914400" h="160019">
                  <a:moveTo>
                    <a:pt x="693724" y="111251"/>
                  </a:moveTo>
                  <a:lnTo>
                    <a:pt x="693419" y="111251"/>
                  </a:lnTo>
                  <a:lnTo>
                    <a:pt x="690371" y="117347"/>
                  </a:lnTo>
                  <a:lnTo>
                    <a:pt x="688847" y="121919"/>
                  </a:lnTo>
                  <a:lnTo>
                    <a:pt x="684275" y="126491"/>
                  </a:lnTo>
                  <a:lnTo>
                    <a:pt x="685799" y="126491"/>
                  </a:lnTo>
                  <a:lnTo>
                    <a:pt x="681227" y="129539"/>
                  </a:lnTo>
                  <a:lnTo>
                    <a:pt x="675131" y="132587"/>
                  </a:lnTo>
                  <a:lnTo>
                    <a:pt x="676655" y="132587"/>
                  </a:lnTo>
                  <a:lnTo>
                    <a:pt x="681227" y="131063"/>
                  </a:lnTo>
                  <a:lnTo>
                    <a:pt x="685799" y="128015"/>
                  </a:lnTo>
                  <a:lnTo>
                    <a:pt x="690371" y="123443"/>
                  </a:lnTo>
                  <a:lnTo>
                    <a:pt x="691895" y="117347"/>
                  </a:lnTo>
                  <a:lnTo>
                    <a:pt x="693419" y="112775"/>
                  </a:lnTo>
                  <a:lnTo>
                    <a:pt x="693724" y="111251"/>
                  </a:lnTo>
                  <a:close/>
                </a:path>
                <a:path w="914400" h="160019">
                  <a:moveTo>
                    <a:pt x="633983" y="1523"/>
                  </a:moveTo>
                  <a:lnTo>
                    <a:pt x="632459" y="1523"/>
                  </a:lnTo>
                  <a:lnTo>
                    <a:pt x="632459" y="106679"/>
                  </a:lnTo>
                  <a:lnTo>
                    <a:pt x="633983" y="112775"/>
                  </a:lnTo>
                  <a:lnTo>
                    <a:pt x="635507" y="117347"/>
                  </a:lnTo>
                  <a:lnTo>
                    <a:pt x="637031" y="123443"/>
                  </a:lnTo>
                  <a:lnTo>
                    <a:pt x="641603" y="126491"/>
                  </a:lnTo>
                  <a:lnTo>
                    <a:pt x="638555" y="121919"/>
                  </a:lnTo>
                  <a:lnTo>
                    <a:pt x="635507" y="112775"/>
                  </a:lnTo>
                  <a:lnTo>
                    <a:pt x="633983" y="106679"/>
                  </a:lnTo>
                  <a:lnTo>
                    <a:pt x="633983" y="1523"/>
                  </a:lnTo>
                  <a:close/>
                </a:path>
                <a:path w="914400" h="160019">
                  <a:moveTo>
                    <a:pt x="720851" y="0"/>
                  </a:moveTo>
                  <a:lnTo>
                    <a:pt x="693419" y="0"/>
                  </a:lnTo>
                  <a:lnTo>
                    <a:pt x="693419" y="105155"/>
                  </a:lnTo>
                  <a:lnTo>
                    <a:pt x="691895" y="112775"/>
                  </a:lnTo>
                  <a:lnTo>
                    <a:pt x="693419" y="111251"/>
                  </a:lnTo>
                  <a:lnTo>
                    <a:pt x="693724" y="111251"/>
                  </a:lnTo>
                  <a:lnTo>
                    <a:pt x="694943" y="105155"/>
                  </a:lnTo>
                  <a:lnTo>
                    <a:pt x="694943" y="1523"/>
                  </a:lnTo>
                  <a:lnTo>
                    <a:pt x="722375" y="1523"/>
                  </a:lnTo>
                  <a:lnTo>
                    <a:pt x="720851" y="0"/>
                  </a:lnTo>
                  <a:close/>
                </a:path>
                <a:path w="914400" h="160019">
                  <a:moveTo>
                    <a:pt x="446531" y="0"/>
                  </a:moveTo>
                  <a:lnTo>
                    <a:pt x="419099" y="0"/>
                  </a:lnTo>
                  <a:lnTo>
                    <a:pt x="419099" y="156971"/>
                  </a:lnTo>
                  <a:lnTo>
                    <a:pt x="446531" y="156971"/>
                  </a:lnTo>
                  <a:lnTo>
                    <a:pt x="448055" y="155447"/>
                  </a:lnTo>
                  <a:lnTo>
                    <a:pt x="420623" y="155447"/>
                  </a:lnTo>
                  <a:lnTo>
                    <a:pt x="420623" y="1523"/>
                  </a:lnTo>
                  <a:lnTo>
                    <a:pt x="448055" y="1523"/>
                  </a:lnTo>
                  <a:lnTo>
                    <a:pt x="446531" y="0"/>
                  </a:lnTo>
                  <a:close/>
                </a:path>
                <a:path w="914400" h="160019">
                  <a:moveTo>
                    <a:pt x="448055" y="1523"/>
                  </a:moveTo>
                  <a:lnTo>
                    <a:pt x="446531" y="1523"/>
                  </a:lnTo>
                  <a:lnTo>
                    <a:pt x="446531" y="155447"/>
                  </a:lnTo>
                  <a:lnTo>
                    <a:pt x="448055" y="155447"/>
                  </a:lnTo>
                  <a:lnTo>
                    <a:pt x="448055" y="1523"/>
                  </a:lnTo>
                  <a:close/>
                </a:path>
                <a:path w="914400" h="160019">
                  <a:moveTo>
                    <a:pt x="327659" y="0"/>
                  </a:moveTo>
                  <a:lnTo>
                    <a:pt x="300227" y="0"/>
                  </a:lnTo>
                  <a:lnTo>
                    <a:pt x="298703" y="1523"/>
                  </a:lnTo>
                  <a:lnTo>
                    <a:pt x="298703" y="155447"/>
                  </a:lnTo>
                  <a:lnTo>
                    <a:pt x="300227" y="156971"/>
                  </a:lnTo>
                  <a:lnTo>
                    <a:pt x="397763" y="156971"/>
                  </a:lnTo>
                  <a:lnTo>
                    <a:pt x="397763" y="155447"/>
                  </a:lnTo>
                  <a:lnTo>
                    <a:pt x="300227" y="155447"/>
                  </a:lnTo>
                  <a:lnTo>
                    <a:pt x="300227" y="1523"/>
                  </a:lnTo>
                  <a:lnTo>
                    <a:pt x="327659" y="1523"/>
                  </a:lnTo>
                  <a:lnTo>
                    <a:pt x="327659" y="0"/>
                  </a:lnTo>
                  <a:close/>
                </a:path>
                <a:path w="914400" h="160019">
                  <a:moveTo>
                    <a:pt x="396239" y="131063"/>
                  </a:moveTo>
                  <a:lnTo>
                    <a:pt x="396239" y="155447"/>
                  </a:lnTo>
                  <a:lnTo>
                    <a:pt x="397763" y="155447"/>
                  </a:lnTo>
                  <a:lnTo>
                    <a:pt x="397763" y="132587"/>
                  </a:lnTo>
                  <a:lnTo>
                    <a:pt x="396239" y="131063"/>
                  </a:lnTo>
                  <a:close/>
                </a:path>
                <a:path w="914400" h="160019">
                  <a:moveTo>
                    <a:pt x="327659" y="1523"/>
                  </a:moveTo>
                  <a:lnTo>
                    <a:pt x="326135" y="1523"/>
                  </a:lnTo>
                  <a:lnTo>
                    <a:pt x="326135" y="131063"/>
                  </a:lnTo>
                  <a:lnTo>
                    <a:pt x="327659" y="132587"/>
                  </a:lnTo>
                  <a:lnTo>
                    <a:pt x="396239" y="132587"/>
                  </a:lnTo>
                  <a:lnTo>
                    <a:pt x="396239" y="131063"/>
                  </a:lnTo>
                  <a:lnTo>
                    <a:pt x="327659" y="131063"/>
                  </a:lnTo>
                  <a:lnTo>
                    <a:pt x="327659" y="1523"/>
                  </a:lnTo>
                  <a:close/>
                </a:path>
                <a:path w="914400" h="160019">
                  <a:moveTo>
                    <a:pt x="397763" y="131063"/>
                  </a:moveTo>
                  <a:lnTo>
                    <a:pt x="396239" y="131063"/>
                  </a:lnTo>
                  <a:lnTo>
                    <a:pt x="397763" y="132587"/>
                  </a:lnTo>
                  <a:lnTo>
                    <a:pt x="397763" y="131063"/>
                  </a:lnTo>
                  <a:close/>
                </a:path>
                <a:path w="914400" h="160019">
                  <a:moveTo>
                    <a:pt x="275843" y="0"/>
                  </a:moveTo>
                  <a:lnTo>
                    <a:pt x="176784" y="0"/>
                  </a:lnTo>
                  <a:lnTo>
                    <a:pt x="175260" y="1523"/>
                  </a:lnTo>
                  <a:lnTo>
                    <a:pt x="175260" y="155447"/>
                  </a:lnTo>
                  <a:lnTo>
                    <a:pt x="176784" y="156971"/>
                  </a:lnTo>
                  <a:lnTo>
                    <a:pt x="274319" y="156971"/>
                  </a:lnTo>
                  <a:lnTo>
                    <a:pt x="274319" y="155447"/>
                  </a:lnTo>
                  <a:lnTo>
                    <a:pt x="176784" y="155447"/>
                  </a:lnTo>
                  <a:lnTo>
                    <a:pt x="176784" y="1523"/>
                  </a:lnTo>
                  <a:lnTo>
                    <a:pt x="275843" y="1523"/>
                  </a:lnTo>
                  <a:lnTo>
                    <a:pt x="275843" y="0"/>
                  </a:lnTo>
                  <a:close/>
                </a:path>
                <a:path w="914400" h="160019">
                  <a:moveTo>
                    <a:pt x="272795" y="131063"/>
                  </a:moveTo>
                  <a:lnTo>
                    <a:pt x="272795" y="155447"/>
                  </a:lnTo>
                  <a:lnTo>
                    <a:pt x="274319" y="155447"/>
                  </a:lnTo>
                  <a:lnTo>
                    <a:pt x="274319" y="132587"/>
                  </a:lnTo>
                  <a:lnTo>
                    <a:pt x="272795" y="131063"/>
                  </a:lnTo>
                  <a:close/>
                </a:path>
                <a:path w="914400" h="160019">
                  <a:moveTo>
                    <a:pt x="204216" y="85343"/>
                  </a:moveTo>
                  <a:lnTo>
                    <a:pt x="202692" y="85343"/>
                  </a:lnTo>
                  <a:lnTo>
                    <a:pt x="202692" y="131063"/>
                  </a:lnTo>
                  <a:lnTo>
                    <a:pt x="204216" y="132587"/>
                  </a:lnTo>
                  <a:lnTo>
                    <a:pt x="272795" y="132587"/>
                  </a:lnTo>
                  <a:lnTo>
                    <a:pt x="272795" y="131063"/>
                  </a:lnTo>
                  <a:lnTo>
                    <a:pt x="204216" y="131063"/>
                  </a:lnTo>
                  <a:lnTo>
                    <a:pt x="204216" y="85343"/>
                  </a:lnTo>
                  <a:close/>
                </a:path>
                <a:path w="914400" h="160019">
                  <a:moveTo>
                    <a:pt x="274319" y="131063"/>
                  </a:moveTo>
                  <a:lnTo>
                    <a:pt x="272795" y="131063"/>
                  </a:lnTo>
                  <a:lnTo>
                    <a:pt x="274319" y="132587"/>
                  </a:lnTo>
                  <a:lnTo>
                    <a:pt x="274319" y="131063"/>
                  </a:lnTo>
                  <a:close/>
                </a:path>
                <a:path w="914400" h="160019">
                  <a:moveTo>
                    <a:pt x="254507" y="60959"/>
                  </a:moveTo>
                  <a:lnTo>
                    <a:pt x="204216" y="60959"/>
                  </a:lnTo>
                  <a:lnTo>
                    <a:pt x="204216" y="62483"/>
                  </a:lnTo>
                  <a:lnTo>
                    <a:pt x="254507" y="62483"/>
                  </a:lnTo>
                  <a:lnTo>
                    <a:pt x="254507" y="85343"/>
                  </a:lnTo>
                  <a:lnTo>
                    <a:pt x="204216" y="85343"/>
                  </a:lnTo>
                  <a:lnTo>
                    <a:pt x="204216" y="86867"/>
                  </a:lnTo>
                  <a:lnTo>
                    <a:pt x="254507" y="86867"/>
                  </a:lnTo>
                  <a:lnTo>
                    <a:pt x="256031" y="85343"/>
                  </a:lnTo>
                  <a:lnTo>
                    <a:pt x="256031" y="62483"/>
                  </a:lnTo>
                  <a:lnTo>
                    <a:pt x="254507" y="60959"/>
                  </a:lnTo>
                  <a:close/>
                </a:path>
                <a:path w="914400" h="160019">
                  <a:moveTo>
                    <a:pt x="274319" y="24383"/>
                  </a:moveTo>
                  <a:lnTo>
                    <a:pt x="204216" y="24383"/>
                  </a:lnTo>
                  <a:lnTo>
                    <a:pt x="202692" y="25907"/>
                  </a:lnTo>
                  <a:lnTo>
                    <a:pt x="202692" y="62483"/>
                  </a:lnTo>
                  <a:lnTo>
                    <a:pt x="204216" y="62483"/>
                  </a:lnTo>
                  <a:lnTo>
                    <a:pt x="204216" y="25907"/>
                  </a:lnTo>
                  <a:lnTo>
                    <a:pt x="274319" y="25907"/>
                  </a:lnTo>
                  <a:lnTo>
                    <a:pt x="274319" y="24383"/>
                  </a:lnTo>
                  <a:close/>
                </a:path>
                <a:path w="914400" h="160019">
                  <a:moveTo>
                    <a:pt x="275843" y="1523"/>
                  </a:moveTo>
                  <a:lnTo>
                    <a:pt x="274319" y="1523"/>
                  </a:lnTo>
                  <a:lnTo>
                    <a:pt x="274319" y="25907"/>
                  </a:lnTo>
                  <a:lnTo>
                    <a:pt x="275843" y="24383"/>
                  </a:lnTo>
                  <a:lnTo>
                    <a:pt x="275843" y="1523"/>
                  </a:lnTo>
                  <a:close/>
                </a:path>
                <a:path w="914400" h="160019">
                  <a:moveTo>
                    <a:pt x="275843" y="24383"/>
                  </a:moveTo>
                  <a:lnTo>
                    <a:pt x="274319" y="25907"/>
                  </a:lnTo>
                  <a:lnTo>
                    <a:pt x="275843" y="25907"/>
                  </a:lnTo>
                  <a:lnTo>
                    <a:pt x="275843" y="24383"/>
                  </a:lnTo>
                  <a:close/>
                </a:path>
                <a:path w="914400" h="160019">
                  <a:moveTo>
                    <a:pt x="45720" y="73151"/>
                  </a:moveTo>
                  <a:lnTo>
                    <a:pt x="45172" y="75887"/>
                  </a:lnTo>
                  <a:lnTo>
                    <a:pt x="74676" y="158495"/>
                  </a:lnTo>
                  <a:lnTo>
                    <a:pt x="76200" y="158495"/>
                  </a:lnTo>
                  <a:lnTo>
                    <a:pt x="45720" y="73151"/>
                  </a:lnTo>
                  <a:close/>
                </a:path>
                <a:path w="914400" h="160019">
                  <a:moveTo>
                    <a:pt x="85343" y="156971"/>
                  </a:moveTo>
                  <a:lnTo>
                    <a:pt x="76200" y="156971"/>
                  </a:lnTo>
                  <a:lnTo>
                    <a:pt x="76200" y="158495"/>
                  </a:lnTo>
                  <a:lnTo>
                    <a:pt x="85343" y="158495"/>
                  </a:lnTo>
                  <a:lnTo>
                    <a:pt x="85343" y="156971"/>
                  </a:lnTo>
                  <a:close/>
                </a:path>
                <a:path w="914400" h="160019">
                  <a:moveTo>
                    <a:pt x="115824" y="73151"/>
                  </a:moveTo>
                  <a:lnTo>
                    <a:pt x="85343" y="158495"/>
                  </a:lnTo>
                  <a:lnTo>
                    <a:pt x="86868" y="158495"/>
                  </a:lnTo>
                  <a:lnTo>
                    <a:pt x="116371" y="75887"/>
                  </a:lnTo>
                  <a:lnTo>
                    <a:pt x="115824" y="73151"/>
                  </a:lnTo>
                  <a:close/>
                </a:path>
                <a:path w="914400" h="160019">
                  <a:moveTo>
                    <a:pt x="47243" y="0"/>
                  </a:moveTo>
                  <a:lnTo>
                    <a:pt x="32004" y="0"/>
                  </a:lnTo>
                  <a:lnTo>
                    <a:pt x="32004" y="1523"/>
                  </a:lnTo>
                  <a:lnTo>
                    <a:pt x="0" y="156971"/>
                  </a:lnTo>
                  <a:lnTo>
                    <a:pt x="1524" y="156971"/>
                  </a:lnTo>
                  <a:lnTo>
                    <a:pt x="1524" y="155447"/>
                  </a:lnTo>
                  <a:lnTo>
                    <a:pt x="1837" y="155447"/>
                  </a:lnTo>
                  <a:lnTo>
                    <a:pt x="33528" y="1523"/>
                  </a:lnTo>
                  <a:lnTo>
                    <a:pt x="47243" y="1523"/>
                  </a:lnTo>
                  <a:lnTo>
                    <a:pt x="47243" y="0"/>
                  </a:lnTo>
                  <a:close/>
                </a:path>
                <a:path w="914400" h="160019">
                  <a:moveTo>
                    <a:pt x="1837" y="155447"/>
                  </a:moveTo>
                  <a:lnTo>
                    <a:pt x="1524" y="155447"/>
                  </a:lnTo>
                  <a:lnTo>
                    <a:pt x="1524" y="156971"/>
                  </a:lnTo>
                  <a:lnTo>
                    <a:pt x="1837" y="155447"/>
                  </a:lnTo>
                  <a:close/>
                </a:path>
                <a:path w="914400" h="160019">
                  <a:moveTo>
                    <a:pt x="27431" y="155447"/>
                  </a:moveTo>
                  <a:lnTo>
                    <a:pt x="1837" y="155447"/>
                  </a:lnTo>
                  <a:lnTo>
                    <a:pt x="1524" y="156971"/>
                  </a:lnTo>
                  <a:lnTo>
                    <a:pt x="27431" y="156971"/>
                  </a:lnTo>
                  <a:lnTo>
                    <a:pt x="27431" y="155447"/>
                  </a:lnTo>
                  <a:close/>
                </a:path>
                <a:path w="914400" h="160019">
                  <a:moveTo>
                    <a:pt x="44196" y="73151"/>
                  </a:moveTo>
                  <a:lnTo>
                    <a:pt x="27431" y="156971"/>
                  </a:lnTo>
                  <a:lnTo>
                    <a:pt x="28956" y="156971"/>
                  </a:lnTo>
                  <a:lnTo>
                    <a:pt x="45172" y="75887"/>
                  </a:lnTo>
                  <a:lnTo>
                    <a:pt x="44196" y="73151"/>
                  </a:lnTo>
                  <a:close/>
                </a:path>
                <a:path w="914400" h="160019">
                  <a:moveTo>
                    <a:pt x="117348" y="73151"/>
                  </a:moveTo>
                  <a:lnTo>
                    <a:pt x="116371" y="75887"/>
                  </a:lnTo>
                  <a:lnTo>
                    <a:pt x="132587" y="156971"/>
                  </a:lnTo>
                  <a:lnTo>
                    <a:pt x="134112" y="156971"/>
                  </a:lnTo>
                  <a:lnTo>
                    <a:pt x="132587" y="155447"/>
                  </a:lnTo>
                  <a:lnTo>
                    <a:pt x="133807" y="155447"/>
                  </a:lnTo>
                  <a:lnTo>
                    <a:pt x="117348" y="73151"/>
                  </a:lnTo>
                  <a:close/>
                </a:path>
                <a:path w="914400" h="160019">
                  <a:moveTo>
                    <a:pt x="133807" y="155447"/>
                  </a:moveTo>
                  <a:lnTo>
                    <a:pt x="132587" y="155447"/>
                  </a:lnTo>
                  <a:lnTo>
                    <a:pt x="134112" y="156971"/>
                  </a:lnTo>
                  <a:lnTo>
                    <a:pt x="133807" y="155447"/>
                  </a:lnTo>
                  <a:close/>
                </a:path>
                <a:path w="914400" h="160019">
                  <a:moveTo>
                    <a:pt x="158182" y="155447"/>
                  </a:moveTo>
                  <a:lnTo>
                    <a:pt x="133807" y="155447"/>
                  </a:lnTo>
                  <a:lnTo>
                    <a:pt x="134112" y="156971"/>
                  </a:lnTo>
                  <a:lnTo>
                    <a:pt x="158496" y="156971"/>
                  </a:lnTo>
                  <a:lnTo>
                    <a:pt x="158182" y="155447"/>
                  </a:lnTo>
                  <a:close/>
                </a:path>
                <a:path w="914400" h="160019">
                  <a:moveTo>
                    <a:pt x="128016" y="1523"/>
                  </a:moveTo>
                  <a:lnTo>
                    <a:pt x="126492" y="1523"/>
                  </a:lnTo>
                  <a:lnTo>
                    <a:pt x="158496" y="156971"/>
                  </a:lnTo>
                  <a:lnTo>
                    <a:pt x="159759" y="155708"/>
                  </a:lnTo>
                  <a:lnTo>
                    <a:pt x="128016" y="1523"/>
                  </a:lnTo>
                  <a:close/>
                </a:path>
                <a:path w="914400" h="160019">
                  <a:moveTo>
                    <a:pt x="159759" y="155708"/>
                  </a:moveTo>
                  <a:lnTo>
                    <a:pt x="158496" y="156971"/>
                  </a:lnTo>
                  <a:lnTo>
                    <a:pt x="160020" y="156971"/>
                  </a:lnTo>
                  <a:lnTo>
                    <a:pt x="159759" y="155708"/>
                  </a:lnTo>
                  <a:close/>
                </a:path>
                <a:path w="914400" h="160019">
                  <a:moveTo>
                    <a:pt x="160020" y="155447"/>
                  </a:moveTo>
                  <a:lnTo>
                    <a:pt x="159706" y="155447"/>
                  </a:lnTo>
                  <a:lnTo>
                    <a:pt x="159759" y="155708"/>
                  </a:lnTo>
                  <a:lnTo>
                    <a:pt x="160020" y="155447"/>
                  </a:lnTo>
                  <a:close/>
                </a:path>
                <a:path w="914400" h="160019">
                  <a:moveTo>
                    <a:pt x="47243" y="1523"/>
                  </a:moveTo>
                  <a:lnTo>
                    <a:pt x="45720" y="1523"/>
                  </a:lnTo>
                  <a:lnTo>
                    <a:pt x="79248" y="106679"/>
                  </a:lnTo>
                  <a:lnTo>
                    <a:pt x="80772" y="106679"/>
                  </a:lnTo>
                  <a:lnTo>
                    <a:pt x="81257" y="105155"/>
                  </a:lnTo>
                  <a:lnTo>
                    <a:pt x="79248" y="105155"/>
                  </a:lnTo>
                  <a:lnTo>
                    <a:pt x="80010" y="102800"/>
                  </a:lnTo>
                  <a:lnTo>
                    <a:pt x="47243" y="1523"/>
                  </a:lnTo>
                  <a:close/>
                </a:path>
                <a:path w="914400" h="160019">
                  <a:moveTo>
                    <a:pt x="80010" y="102800"/>
                  </a:moveTo>
                  <a:lnTo>
                    <a:pt x="79248" y="105155"/>
                  </a:lnTo>
                  <a:lnTo>
                    <a:pt x="80772" y="105155"/>
                  </a:lnTo>
                  <a:lnTo>
                    <a:pt x="80010" y="102800"/>
                  </a:lnTo>
                  <a:close/>
                </a:path>
                <a:path w="914400" h="160019">
                  <a:moveTo>
                    <a:pt x="128016" y="0"/>
                  </a:moveTo>
                  <a:lnTo>
                    <a:pt x="112776" y="0"/>
                  </a:lnTo>
                  <a:lnTo>
                    <a:pt x="112776" y="1523"/>
                  </a:lnTo>
                  <a:lnTo>
                    <a:pt x="80010" y="102800"/>
                  </a:lnTo>
                  <a:lnTo>
                    <a:pt x="80772" y="105155"/>
                  </a:lnTo>
                  <a:lnTo>
                    <a:pt x="81257" y="105155"/>
                  </a:lnTo>
                  <a:lnTo>
                    <a:pt x="114300" y="1523"/>
                  </a:lnTo>
                  <a:lnTo>
                    <a:pt x="128016" y="1523"/>
                  </a:lnTo>
                  <a:lnTo>
                    <a:pt x="128016" y="0"/>
                  </a:lnTo>
                  <a:close/>
                </a:path>
                <a:path w="914400" h="160019">
                  <a:moveTo>
                    <a:pt x="44196" y="71627"/>
                  </a:moveTo>
                  <a:lnTo>
                    <a:pt x="44196" y="73151"/>
                  </a:lnTo>
                  <a:lnTo>
                    <a:pt x="45172" y="75887"/>
                  </a:lnTo>
                  <a:lnTo>
                    <a:pt x="45720" y="73151"/>
                  </a:lnTo>
                  <a:lnTo>
                    <a:pt x="44196" y="71627"/>
                  </a:lnTo>
                  <a:close/>
                </a:path>
                <a:path w="914400" h="160019">
                  <a:moveTo>
                    <a:pt x="117348" y="71627"/>
                  </a:moveTo>
                  <a:lnTo>
                    <a:pt x="115824" y="73151"/>
                  </a:lnTo>
                  <a:lnTo>
                    <a:pt x="116371" y="75887"/>
                  </a:lnTo>
                  <a:lnTo>
                    <a:pt x="117348" y="73151"/>
                  </a:lnTo>
                  <a:lnTo>
                    <a:pt x="117348" y="71627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721" name="object 8"/>
          <p:cNvSpPr txBox="1"/>
          <p:nvPr/>
        </p:nvSpPr>
        <p:spPr>
          <a:xfrm>
            <a:off x="1493519" y="1304543"/>
            <a:ext cx="4570730" cy="3230436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1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UU</a:t>
            </a:r>
            <a:r>
              <a:rPr dirty="0" sz="1300" spc="-5">
                <a:latin typeface="Trebuchet MS"/>
                <a:cs typeface="Trebuchet MS"/>
              </a:rPr>
              <a:t>D</a:t>
            </a:r>
            <a:r>
              <a:rPr dirty="0" sz="130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1945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K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ta</a:t>
            </a:r>
            <a:r>
              <a:rPr dirty="0" sz="1300" spc="-10">
                <a:latin typeface="Trebuchet MS"/>
                <a:cs typeface="Trebuchet MS"/>
              </a:rPr>
              <a:t>p</a:t>
            </a:r>
            <a:r>
              <a:rPr dirty="0" sz="1300" spc="-5">
                <a:latin typeface="Trebuchet MS"/>
                <a:cs typeface="Trebuchet MS"/>
              </a:rPr>
              <a:t>an</a:t>
            </a:r>
            <a:r>
              <a:rPr dirty="0" sz="1300" spc="-15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M</a:t>
            </a:r>
            <a:r>
              <a:rPr dirty="0" sz="1300" spc="-10">
                <a:latin typeface="Trebuchet MS"/>
                <a:cs typeface="Trebuchet MS"/>
              </a:rPr>
              <a:t>P</a:t>
            </a:r>
            <a:r>
              <a:rPr dirty="0" sz="1300" spc="-5">
                <a:latin typeface="Trebuchet MS"/>
                <a:cs typeface="Trebuchet MS"/>
              </a:rPr>
              <a:t>R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Und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ng</a:t>
            </a:r>
            <a:r>
              <a:rPr dirty="0" sz="1300" spc="-5">
                <a:latin typeface="Trebuchet MS"/>
                <a:cs typeface="Trebuchet MS"/>
              </a:rPr>
              <a:t>-</a:t>
            </a:r>
            <a:r>
              <a:rPr dirty="0" sz="1300" spc="-10">
                <a:latin typeface="Trebuchet MS"/>
                <a:cs typeface="Trebuchet MS"/>
              </a:rPr>
              <a:t>Und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ng</a:t>
            </a:r>
            <a:endParaRPr sz="1300">
              <a:latin typeface="Trebuchet MS"/>
              <a:cs typeface="Trebuchet MS"/>
            </a:endParaRPr>
          </a:p>
          <a:p>
            <a:pPr indent="-137160" marL="412750" marR="8724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0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Peraturan</a:t>
            </a:r>
            <a:r>
              <a:rPr dirty="0" sz="1300" spc="5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Pemerintah</a:t>
            </a:r>
            <a:r>
              <a:rPr dirty="0" sz="1300" spc="2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Pemerintah</a:t>
            </a:r>
            <a:r>
              <a:rPr dirty="0" sz="1300" spc="4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Pengganti </a:t>
            </a:r>
            <a:r>
              <a:rPr dirty="0" sz="1300" spc="-37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Undang-Undang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er</a:t>
            </a:r>
            <a:r>
              <a:rPr dirty="0" sz="1300" spc="-5">
                <a:latin typeface="Trebuchet MS"/>
                <a:cs typeface="Trebuchet MS"/>
              </a:rPr>
              <a:t>at</a:t>
            </a:r>
            <a:r>
              <a:rPr dirty="0" sz="1300" spc="-10">
                <a:latin typeface="Trebuchet MS"/>
                <a:cs typeface="Trebuchet MS"/>
              </a:rPr>
              <a:t>ur</a:t>
            </a:r>
            <a:r>
              <a:rPr dirty="0" sz="1300" spc="-5">
                <a:latin typeface="Trebuchet MS"/>
                <a:cs typeface="Trebuchet MS"/>
              </a:rPr>
              <a:t>an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e</a:t>
            </a:r>
            <a:r>
              <a:rPr dirty="0" sz="1300" spc="-5">
                <a:latin typeface="Trebuchet MS"/>
                <a:cs typeface="Trebuchet MS"/>
              </a:rPr>
              <a:t>m</a:t>
            </a:r>
            <a:r>
              <a:rPr dirty="0" sz="1300" spc="-10">
                <a:latin typeface="Trebuchet MS"/>
                <a:cs typeface="Trebuchet MS"/>
              </a:rPr>
              <a:t>er</a:t>
            </a:r>
            <a:r>
              <a:rPr dirty="0" sz="1300" spc="-5">
                <a:latin typeface="Trebuchet MS"/>
                <a:cs typeface="Trebuchet MS"/>
              </a:rPr>
              <a:t>i</a:t>
            </a:r>
            <a:r>
              <a:rPr dirty="0" sz="1300" spc="-10">
                <a:latin typeface="Trebuchet MS"/>
                <a:cs typeface="Trebuchet MS"/>
              </a:rPr>
              <a:t>n</a:t>
            </a:r>
            <a:r>
              <a:rPr dirty="0" sz="1300" spc="-5">
                <a:latin typeface="Trebuchet MS"/>
                <a:cs typeface="Trebuchet MS"/>
              </a:rPr>
              <a:t>tah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K</a:t>
            </a:r>
            <a:r>
              <a:rPr dirty="0" sz="1300" spc="-10">
                <a:latin typeface="Trebuchet MS"/>
                <a:cs typeface="Trebuchet MS"/>
              </a:rPr>
              <a:t>epu</a:t>
            </a:r>
            <a:r>
              <a:rPr dirty="0" sz="1300" spc="-5">
                <a:latin typeface="Trebuchet MS"/>
                <a:cs typeface="Trebuchet MS"/>
              </a:rPr>
              <a:t>t</a:t>
            </a:r>
            <a:r>
              <a:rPr dirty="0" sz="1300" spc="-10">
                <a:latin typeface="Trebuchet MS"/>
                <a:cs typeface="Trebuchet MS"/>
              </a:rPr>
              <a:t>u</a:t>
            </a:r>
            <a:r>
              <a:rPr dirty="0" sz="1300" spc="-5">
                <a:latin typeface="Trebuchet MS"/>
                <a:cs typeface="Trebuchet MS"/>
              </a:rPr>
              <a:t>san</a:t>
            </a:r>
            <a:r>
              <a:rPr dirty="0" sz="1300" spc="10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re</a:t>
            </a:r>
            <a:r>
              <a:rPr dirty="0" sz="1300" spc="-5">
                <a:latin typeface="Trebuchet MS"/>
                <a:cs typeface="Trebuchet MS"/>
              </a:rPr>
              <a:t>si</a:t>
            </a:r>
            <a:r>
              <a:rPr dirty="0" sz="1300" spc="-10">
                <a:latin typeface="Trebuchet MS"/>
                <a:cs typeface="Trebuchet MS"/>
              </a:rPr>
              <a:t>den</a:t>
            </a:r>
            <a:endParaRPr sz="1300">
              <a:latin typeface="Trebuchet MS"/>
              <a:cs typeface="Trebuchet MS"/>
            </a:endParaRPr>
          </a:p>
          <a:p>
            <a:pPr marL="275590">
              <a:lnSpc>
                <a:spcPct val="100000"/>
              </a:lnSpc>
              <a:spcBef>
                <a:spcPts val="300"/>
              </a:spcBef>
            </a:pPr>
            <a:r>
              <a:rPr dirty="0" sz="950" spc="-90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950" spc="-25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P</a:t>
            </a:r>
            <a:r>
              <a:rPr dirty="0" sz="1300" spc="-10">
                <a:latin typeface="Trebuchet MS"/>
                <a:cs typeface="Trebuchet MS"/>
              </a:rPr>
              <a:t>er</a:t>
            </a:r>
            <a:r>
              <a:rPr dirty="0" sz="1300" spc="-5">
                <a:latin typeface="Trebuchet MS"/>
                <a:cs typeface="Trebuchet MS"/>
              </a:rPr>
              <a:t>at</a:t>
            </a:r>
            <a:r>
              <a:rPr dirty="0" sz="1300" spc="-10">
                <a:latin typeface="Trebuchet MS"/>
                <a:cs typeface="Trebuchet MS"/>
              </a:rPr>
              <a:t>ur</a:t>
            </a:r>
            <a:r>
              <a:rPr dirty="0" sz="1300" spc="-5">
                <a:latin typeface="Trebuchet MS"/>
                <a:cs typeface="Trebuchet MS"/>
              </a:rPr>
              <a:t>an</a:t>
            </a:r>
            <a:r>
              <a:rPr dirty="0" sz="1300" spc="-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D</a:t>
            </a:r>
            <a:r>
              <a:rPr dirty="0" sz="1300" spc="-5">
                <a:latin typeface="Trebuchet MS"/>
                <a:cs typeface="Trebuchet MS"/>
              </a:rPr>
              <a:t>a</a:t>
            </a:r>
            <a:r>
              <a:rPr dirty="0" sz="1300" spc="-10">
                <a:latin typeface="Trebuchet MS"/>
                <a:cs typeface="Trebuchet MS"/>
              </a:rPr>
              <a:t>er</a:t>
            </a:r>
            <a:r>
              <a:rPr dirty="0" sz="1300" spc="-5">
                <a:latin typeface="Trebuchet MS"/>
                <a:cs typeface="Trebuchet MS"/>
              </a:rPr>
              <a:t>ah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2097406" name="object 9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grpSp>
        <p:nvGrpSpPr>
          <p:cNvPr id="190" name="object 10"/>
          <p:cNvGrpSpPr/>
          <p:nvPr/>
        </p:nvGrpSpPr>
        <p:grpSpPr>
          <a:xfrm>
            <a:off x="1744979" y="6015227"/>
            <a:ext cx="3206750" cy="375285"/>
            <a:chOff x="1744979" y="6015227"/>
            <a:chExt cx="3206750" cy="375285"/>
          </a:xfrm>
        </p:grpSpPr>
        <p:pic>
          <p:nvPicPr>
            <p:cNvPr id="2097407" name="object 11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744979" y="6028943"/>
              <a:ext cx="915923" cy="170687"/>
            </a:xfrm>
            <a:prstGeom prst="rect"/>
          </p:spPr>
        </p:pic>
        <p:pic>
          <p:nvPicPr>
            <p:cNvPr id="2097408" name="object 12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2648711" y="6016751"/>
              <a:ext cx="579119" cy="158495"/>
            </a:xfrm>
            <a:prstGeom prst="rect"/>
          </p:spPr>
        </p:pic>
        <p:pic>
          <p:nvPicPr>
            <p:cNvPr id="2097409" name="object 13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2648711" y="6016751"/>
              <a:ext cx="579119" cy="158495"/>
            </a:xfrm>
            <a:prstGeom prst="rect"/>
          </p:spPr>
        </p:pic>
        <p:sp>
          <p:nvSpPr>
            <p:cNvPr id="1050722" name="object 14"/>
            <p:cNvSpPr/>
            <p:nvPr/>
          </p:nvSpPr>
          <p:spPr>
            <a:xfrm>
              <a:off x="2660903" y="6028943"/>
              <a:ext cx="554990" cy="132715"/>
            </a:xfrm>
            <a:custGeom>
              <a:avLst/>
              <a:ahLst/>
              <a:rect l="l" t="t" r="r" b="b"/>
              <a:pathLst>
                <a:path w="554989" h="132714">
                  <a:moveTo>
                    <a:pt x="42672" y="22860"/>
                  </a:moveTo>
                  <a:lnTo>
                    <a:pt x="41148" y="22860"/>
                  </a:lnTo>
                  <a:lnTo>
                    <a:pt x="41148" y="131063"/>
                  </a:lnTo>
                  <a:lnTo>
                    <a:pt x="64007" y="131063"/>
                  </a:lnTo>
                  <a:lnTo>
                    <a:pt x="65531" y="129540"/>
                  </a:lnTo>
                  <a:lnTo>
                    <a:pt x="42672" y="129540"/>
                  </a:lnTo>
                  <a:lnTo>
                    <a:pt x="42672" y="22860"/>
                  </a:lnTo>
                  <a:close/>
                </a:path>
                <a:path w="554989" h="132714">
                  <a:moveTo>
                    <a:pt x="153924" y="0"/>
                  </a:moveTo>
                  <a:lnTo>
                    <a:pt x="143256" y="0"/>
                  </a:lnTo>
                  <a:lnTo>
                    <a:pt x="91440" y="129540"/>
                  </a:lnTo>
                  <a:lnTo>
                    <a:pt x="91440" y="131063"/>
                  </a:lnTo>
                  <a:lnTo>
                    <a:pt x="92963" y="131063"/>
                  </a:lnTo>
                  <a:lnTo>
                    <a:pt x="92963" y="129540"/>
                  </a:lnTo>
                  <a:lnTo>
                    <a:pt x="93573" y="129540"/>
                  </a:lnTo>
                  <a:lnTo>
                    <a:pt x="144780" y="1524"/>
                  </a:lnTo>
                  <a:lnTo>
                    <a:pt x="154533" y="1524"/>
                  </a:lnTo>
                  <a:lnTo>
                    <a:pt x="153924" y="0"/>
                  </a:lnTo>
                  <a:close/>
                </a:path>
                <a:path w="554989" h="132714">
                  <a:moveTo>
                    <a:pt x="93573" y="129540"/>
                  </a:moveTo>
                  <a:lnTo>
                    <a:pt x="92963" y="129540"/>
                  </a:lnTo>
                  <a:lnTo>
                    <a:pt x="92963" y="131063"/>
                  </a:lnTo>
                  <a:lnTo>
                    <a:pt x="93573" y="129540"/>
                  </a:lnTo>
                  <a:close/>
                </a:path>
                <a:path w="554989" h="132714">
                  <a:moveTo>
                    <a:pt x="170687" y="103632"/>
                  </a:moveTo>
                  <a:lnTo>
                    <a:pt x="126492" y="103632"/>
                  </a:lnTo>
                  <a:lnTo>
                    <a:pt x="117348" y="129540"/>
                  </a:lnTo>
                  <a:lnTo>
                    <a:pt x="93573" y="129540"/>
                  </a:lnTo>
                  <a:lnTo>
                    <a:pt x="92963" y="131063"/>
                  </a:lnTo>
                  <a:lnTo>
                    <a:pt x="118872" y="131063"/>
                  </a:lnTo>
                  <a:lnTo>
                    <a:pt x="128016" y="105156"/>
                  </a:lnTo>
                  <a:lnTo>
                    <a:pt x="171225" y="105156"/>
                  </a:lnTo>
                  <a:lnTo>
                    <a:pt x="170687" y="103632"/>
                  </a:lnTo>
                  <a:close/>
                </a:path>
                <a:path w="554989" h="132714">
                  <a:moveTo>
                    <a:pt x="171225" y="105156"/>
                  </a:moveTo>
                  <a:lnTo>
                    <a:pt x="169163" y="105156"/>
                  </a:lnTo>
                  <a:lnTo>
                    <a:pt x="178307" y="131063"/>
                  </a:lnTo>
                  <a:lnTo>
                    <a:pt x="204216" y="131063"/>
                  </a:lnTo>
                  <a:lnTo>
                    <a:pt x="203606" y="129540"/>
                  </a:lnTo>
                  <a:lnTo>
                    <a:pt x="179831" y="129540"/>
                  </a:lnTo>
                  <a:lnTo>
                    <a:pt x="171225" y="105156"/>
                  </a:lnTo>
                  <a:close/>
                </a:path>
                <a:path w="554989" h="132714">
                  <a:moveTo>
                    <a:pt x="154533" y="1524"/>
                  </a:moveTo>
                  <a:lnTo>
                    <a:pt x="152400" y="1524"/>
                  </a:lnTo>
                  <a:lnTo>
                    <a:pt x="204216" y="131063"/>
                  </a:lnTo>
                  <a:lnTo>
                    <a:pt x="204216" y="129540"/>
                  </a:lnTo>
                  <a:lnTo>
                    <a:pt x="205740" y="129540"/>
                  </a:lnTo>
                  <a:lnTo>
                    <a:pt x="154533" y="1524"/>
                  </a:lnTo>
                  <a:close/>
                </a:path>
                <a:path w="554989" h="132714">
                  <a:moveTo>
                    <a:pt x="205740" y="129540"/>
                  </a:moveTo>
                  <a:lnTo>
                    <a:pt x="204216" y="129540"/>
                  </a:lnTo>
                  <a:lnTo>
                    <a:pt x="204216" y="131063"/>
                  </a:lnTo>
                  <a:lnTo>
                    <a:pt x="205740" y="131063"/>
                  </a:lnTo>
                  <a:lnTo>
                    <a:pt x="205740" y="129540"/>
                  </a:lnTo>
                  <a:close/>
                </a:path>
                <a:path w="554989" h="132714">
                  <a:moveTo>
                    <a:pt x="65531" y="22860"/>
                  </a:moveTo>
                  <a:lnTo>
                    <a:pt x="64007" y="24384"/>
                  </a:lnTo>
                  <a:lnTo>
                    <a:pt x="64007" y="129540"/>
                  </a:lnTo>
                  <a:lnTo>
                    <a:pt x="65531" y="129540"/>
                  </a:lnTo>
                  <a:lnTo>
                    <a:pt x="65531" y="22860"/>
                  </a:lnTo>
                  <a:close/>
                </a:path>
                <a:path w="554989" h="132714">
                  <a:moveTo>
                    <a:pt x="147828" y="39624"/>
                  </a:moveTo>
                  <a:lnTo>
                    <a:pt x="132587" y="86868"/>
                  </a:lnTo>
                  <a:lnTo>
                    <a:pt x="132587" y="88392"/>
                  </a:lnTo>
                  <a:lnTo>
                    <a:pt x="163068" y="88392"/>
                  </a:lnTo>
                  <a:lnTo>
                    <a:pt x="164592" y="86868"/>
                  </a:lnTo>
                  <a:lnTo>
                    <a:pt x="134112" y="86868"/>
                  </a:lnTo>
                  <a:lnTo>
                    <a:pt x="148590" y="41986"/>
                  </a:lnTo>
                  <a:lnTo>
                    <a:pt x="147828" y="39624"/>
                  </a:lnTo>
                  <a:close/>
                </a:path>
                <a:path w="554989" h="132714">
                  <a:moveTo>
                    <a:pt x="149352" y="39624"/>
                  </a:moveTo>
                  <a:lnTo>
                    <a:pt x="148590" y="41986"/>
                  </a:lnTo>
                  <a:lnTo>
                    <a:pt x="163068" y="86868"/>
                  </a:lnTo>
                  <a:lnTo>
                    <a:pt x="164592" y="86868"/>
                  </a:lnTo>
                  <a:lnTo>
                    <a:pt x="149352" y="39624"/>
                  </a:lnTo>
                  <a:close/>
                </a:path>
                <a:path w="554989" h="132714">
                  <a:moveTo>
                    <a:pt x="149352" y="39624"/>
                  </a:moveTo>
                  <a:lnTo>
                    <a:pt x="147828" y="39624"/>
                  </a:lnTo>
                  <a:lnTo>
                    <a:pt x="148590" y="41986"/>
                  </a:lnTo>
                  <a:lnTo>
                    <a:pt x="149352" y="39624"/>
                  </a:lnTo>
                  <a:close/>
                </a:path>
                <a:path w="554989" h="132714">
                  <a:moveTo>
                    <a:pt x="106680" y="1524"/>
                  </a:moveTo>
                  <a:lnTo>
                    <a:pt x="1524" y="1524"/>
                  </a:lnTo>
                  <a:lnTo>
                    <a:pt x="0" y="3048"/>
                  </a:lnTo>
                  <a:lnTo>
                    <a:pt x="0" y="22860"/>
                  </a:lnTo>
                  <a:lnTo>
                    <a:pt x="1524" y="24384"/>
                  </a:lnTo>
                  <a:lnTo>
                    <a:pt x="41148" y="24384"/>
                  </a:lnTo>
                  <a:lnTo>
                    <a:pt x="41148" y="22860"/>
                  </a:lnTo>
                  <a:lnTo>
                    <a:pt x="1524" y="22860"/>
                  </a:lnTo>
                  <a:lnTo>
                    <a:pt x="1524" y="3048"/>
                  </a:lnTo>
                  <a:lnTo>
                    <a:pt x="106680" y="3048"/>
                  </a:lnTo>
                  <a:lnTo>
                    <a:pt x="106680" y="1524"/>
                  </a:lnTo>
                  <a:close/>
                </a:path>
                <a:path w="554989" h="132714">
                  <a:moveTo>
                    <a:pt x="65531" y="22860"/>
                  </a:moveTo>
                  <a:lnTo>
                    <a:pt x="64007" y="22860"/>
                  </a:lnTo>
                  <a:lnTo>
                    <a:pt x="64007" y="24384"/>
                  </a:lnTo>
                  <a:lnTo>
                    <a:pt x="65531" y="22860"/>
                  </a:lnTo>
                  <a:close/>
                </a:path>
                <a:path w="554989" h="132714">
                  <a:moveTo>
                    <a:pt x="106680" y="3048"/>
                  </a:moveTo>
                  <a:lnTo>
                    <a:pt x="105156" y="3048"/>
                  </a:lnTo>
                  <a:lnTo>
                    <a:pt x="105156" y="22860"/>
                  </a:lnTo>
                  <a:lnTo>
                    <a:pt x="65531" y="22860"/>
                  </a:lnTo>
                  <a:lnTo>
                    <a:pt x="65531" y="24384"/>
                  </a:lnTo>
                  <a:lnTo>
                    <a:pt x="106680" y="24384"/>
                  </a:lnTo>
                  <a:lnTo>
                    <a:pt x="106680" y="3048"/>
                  </a:lnTo>
                  <a:close/>
                </a:path>
                <a:path w="554989" h="132714">
                  <a:moveTo>
                    <a:pt x="484258" y="51816"/>
                  </a:moveTo>
                  <a:lnTo>
                    <a:pt x="483107" y="51816"/>
                  </a:lnTo>
                  <a:lnTo>
                    <a:pt x="483107" y="53786"/>
                  </a:lnTo>
                  <a:lnTo>
                    <a:pt x="544067" y="132587"/>
                  </a:lnTo>
                  <a:lnTo>
                    <a:pt x="553211" y="132587"/>
                  </a:lnTo>
                  <a:lnTo>
                    <a:pt x="553211" y="131063"/>
                  </a:lnTo>
                  <a:lnTo>
                    <a:pt x="544067" y="131063"/>
                  </a:lnTo>
                  <a:lnTo>
                    <a:pt x="484258" y="51816"/>
                  </a:lnTo>
                  <a:close/>
                </a:path>
                <a:path w="554989" h="132714">
                  <a:moveTo>
                    <a:pt x="554735" y="3048"/>
                  </a:moveTo>
                  <a:lnTo>
                    <a:pt x="553211" y="3048"/>
                  </a:lnTo>
                  <a:lnTo>
                    <a:pt x="553211" y="132587"/>
                  </a:lnTo>
                  <a:lnTo>
                    <a:pt x="554735" y="132587"/>
                  </a:lnTo>
                  <a:lnTo>
                    <a:pt x="554735" y="3048"/>
                  </a:lnTo>
                  <a:close/>
                </a:path>
                <a:path w="554989" h="132714">
                  <a:moveTo>
                    <a:pt x="460248" y="129540"/>
                  </a:moveTo>
                  <a:lnTo>
                    <a:pt x="460248" y="131063"/>
                  </a:lnTo>
                  <a:lnTo>
                    <a:pt x="461772" y="131063"/>
                  </a:lnTo>
                  <a:lnTo>
                    <a:pt x="460248" y="129540"/>
                  </a:lnTo>
                  <a:close/>
                </a:path>
                <a:path w="554989" h="132714">
                  <a:moveTo>
                    <a:pt x="472439" y="1524"/>
                  </a:moveTo>
                  <a:lnTo>
                    <a:pt x="460248" y="1524"/>
                  </a:lnTo>
                  <a:lnTo>
                    <a:pt x="460248" y="129540"/>
                  </a:lnTo>
                  <a:lnTo>
                    <a:pt x="461772" y="131063"/>
                  </a:lnTo>
                  <a:lnTo>
                    <a:pt x="461772" y="3048"/>
                  </a:lnTo>
                  <a:lnTo>
                    <a:pt x="473605" y="3048"/>
                  </a:lnTo>
                  <a:lnTo>
                    <a:pt x="472439" y="1524"/>
                  </a:lnTo>
                  <a:close/>
                </a:path>
                <a:path w="554989" h="132714">
                  <a:moveTo>
                    <a:pt x="481583" y="129540"/>
                  </a:moveTo>
                  <a:lnTo>
                    <a:pt x="461772" y="129540"/>
                  </a:lnTo>
                  <a:lnTo>
                    <a:pt x="461772" y="131063"/>
                  </a:lnTo>
                  <a:lnTo>
                    <a:pt x="481583" y="131063"/>
                  </a:lnTo>
                  <a:lnTo>
                    <a:pt x="481583" y="129540"/>
                  </a:lnTo>
                  <a:close/>
                </a:path>
                <a:path w="554989" h="132714">
                  <a:moveTo>
                    <a:pt x="481583" y="51816"/>
                  </a:moveTo>
                  <a:lnTo>
                    <a:pt x="481583" y="131063"/>
                  </a:lnTo>
                  <a:lnTo>
                    <a:pt x="483107" y="131063"/>
                  </a:lnTo>
                  <a:lnTo>
                    <a:pt x="483107" y="53786"/>
                  </a:lnTo>
                  <a:lnTo>
                    <a:pt x="481583" y="51816"/>
                  </a:lnTo>
                  <a:close/>
                </a:path>
                <a:path w="554989" h="132714">
                  <a:moveTo>
                    <a:pt x="473605" y="3048"/>
                  </a:moveTo>
                  <a:lnTo>
                    <a:pt x="470915" y="3048"/>
                  </a:lnTo>
                  <a:lnTo>
                    <a:pt x="530351" y="80772"/>
                  </a:lnTo>
                  <a:lnTo>
                    <a:pt x="531875" y="80772"/>
                  </a:lnTo>
                  <a:lnTo>
                    <a:pt x="531875" y="79248"/>
                  </a:lnTo>
                  <a:lnTo>
                    <a:pt x="530351" y="79248"/>
                  </a:lnTo>
                  <a:lnTo>
                    <a:pt x="530351" y="77255"/>
                  </a:lnTo>
                  <a:lnTo>
                    <a:pt x="473605" y="3048"/>
                  </a:lnTo>
                  <a:close/>
                </a:path>
                <a:path w="554989" h="132714">
                  <a:moveTo>
                    <a:pt x="530351" y="77255"/>
                  </a:moveTo>
                  <a:lnTo>
                    <a:pt x="530351" y="79248"/>
                  </a:lnTo>
                  <a:lnTo>
                    <a:pt x="531875" y="79248"/>
                  </a:lnTo>
                  <a:lnTo>
                    <a:pt x="530351" y="77255"/>
                  </a:lnTo>
                  <a:close/>
                </a:path>
                <a:path w="554989" h="132714">
                  <a:moveTo>
                    <a:pt x="553211" y="1524"/>
                  </a:moveTo>
                  <a:lnTo>
                    <a:pt x="531875" y="1524"/>
                  </a:lnTo>
                  <a:lnTo>
                    <a:pt x="530351" y="3048"/>
                  </a:lnTo>
                  <a:lnTo>
                    <a:pt x="530351" y="77255"/>
                  </a:lnTo>
                  <a:lnTo>
                    <a:pt x="531875" y="79248"/>
                  </a:lnTo>
                  <a:lnTo>
                    <a:pt x="531875" y="3048"/>
                  </a:lnTo>
                  <a:lnTo>
                    <a:pt x="554735" y="3048"/>
                  </a:lnTo>
                  <a:lnTo>
                    <a:pt x="553211" y="1524"/>
                  </a:lnTo>
                  <a:close/>
                </a:path>
                <a:path w="554989" h="132714">
                  <a:moveTo>
                    <a:pt x="483107" y="50292"/>
                  </a:moveTo>
                  <a:lnTo>
                    <a:pt x="481583" y="50292"/>
                  </a:lnTo>
                  <a:lnTo>
                    <a:pt x="481583" y="51816"/>
                  </a:lnTo>
                  <a:lnTo>
                    <a:pt x="483107" y="53786"/>
                  </a:lnTo>
                  <a:lnTo>
                    <a:pt x="483107" y="51816"/>
                  </a:lnTo>
                  <a:lnTo>
                    <a:pt x="484258" y="51816"/>
                  </a:lnTo>
                  <a:lnTo>
                    <a:pt x="483107" y="50292"/>
                  </a:lnTo>
                  <a:close/>
                </a:path>
                <a:path w="554989" h="132714">
                  <a:moveTo>
                    <a:pt x="362712" y="1524"/>
                  </a:moveTo>
                  <a:lnTo>
                    <a:pt x="339852" y="1524"/>
                  </a:lnTo>
                  <a:lnTo>
                    <a:pt x="339852" y="100584"/>
                  </a:lnTo>
                  <a:lnTo>
                    <a:pt x="365760" y="131063"/>
                  </a:lnTo>
                  <a:lnTo>
                    <a:pt x="376428" y="132587"/>
                  </a:lnTo>
                  <a:lnTo>
                    <a:pt x="396240" y="132587"/>
                  </a:lnTo>
                  <a:lnTo>
                    <a:pt x="406907" y="131063"/>
                  </a:lnTo>
                  <a:lnTo>
                    <a:pt x="376428" y="131063"/>
                  </a:lnTo>
                  <a:lnTo>
                    <a:pt x="367284" y="129540"/>
                  </a:lnTo>
                  <a:lnTo>
                    <a:pt x="362204" y="126492"/>
                  </a:lnTo>
                  <a:lnTo>
                    <a:pt x="359663" y="126492"/>
                  </a:lnTo>
                  <a:lnTo>
                    <a:pt x="352044" y="120396"/>
                  </a:lnTo>
                  <a:lnTo>
                    <a:pt x="347472" y="115824"/>
                  </a:lnTo>
                  <a:lnTo>
                    <a:pt x="344424" y="108204"/>
                  </a:lnTo>
                  <a:lnTo>
                    <a:pt x="341883" y="100584"/>
                  </a:lnTo>
                  <a:lnTo>
                    <a:pt x="341375" y="100584"/>
                  </a:lnTo>
                  <a:lnTo>
                    <a:pt x="341375" y="3048"/>
                  </a:lnTo>
                  <a:lnTo>
                    <a:pt x="362712" y="3048"/>
                  </a:lnTo>
                  <a:lnTo>
                    <a:pt x="362712" y="1524"/>
                  </a:lnTo>
                  <a:close/>
                </a:path>
                <a:path w="554989" h="132714">
                  <a:moveTo>
                    <a:pt x="435863" y="3048"/>
                  </a:moveTo>
                  <a:lnTo>
                    <a:pt x="434340" y="3048"/>
                  </a:lnTo>
                  <a:lnTo>
                    <a:pt x="434340" y="89916"/>
                  </a:lnTo>
                  <a:lnTo>
                    <a:pt x="431292" y="108204"/>
                  </a:lnTo>
                  <a:lnTo>
                    <a:pt x="396240" y="131063"/>
                  </a:lnTo>
                  <a:lnTo>
                    <a:pt x="406907" y="131063"/>
                  </a:lnTo>
                  <a:lnTo>
                    <a:pt x="434340" y="100584"/>
                  </a:lnTo>
                  <a:lnTo>
                    <a:pt x="435863" y="89916"/>
                  </a:lnTo>
                  <a:lnTo>
                    <a:pt x="435863" y="3048"/>
                  </a:lnTo>
                  <a:close/>
                </a:path>
                <a:path w="554989" h="132714">
                  <a:moveTo>
                    <a:pt x="359663" y="124968"/>
                  </a:moveTo>
                  <a:lnTo>
                    <a:pt x="359663" y="126492"/>
                  </a:lnTo>
                  <a:lnTo>
                    <a:pt x="362204" y="126492"/>
                  </a:lnTo>
                  <a:lnTo>
                    <a:pt x="359663" y="124968"/>
                  </a:lnTo>
                  <a:close/>
                </a:path>
                <a:path w="554989" h="132714">
                  <a:moveTo>
                    <a:pt x="364236" y="97536"/>
                  </a:moveTo>
                  <a:lnTo>
                    <a:pt x="364236" y="99060"/>
                  </a:lnTo>
                  <a:lnTo>
                    <a:pt x="365760" y="102108"/>
                  </a:lnTo>
                  <a:lnTo>
                    <a:pt x="365760" y="103632"/>
                  </a:lnTo>
                  <a:lnTo>
                    <a:pt x="371856" y="109728"/>
                  </a:lnTo>
                  <a:lnTo>
                    <a:pt x="381000" y="112775"/>
                  </a:lnTo>
                  <a:lnTo>
                    <a:pt x="391668" y="112775"/>
                  </a:lnTo>
                  <a:lnTo>
                    <a:pt x="397763" y="111251"/>
                  </a:lnTo>
                  <a:lnTo>
                    <a:pt x="381000" y="111251"/>
                  </a:lnTo>
                  <a:lnTo>
                    <a:pt x="376428" y="109728"/>
                  </a:lnTo>
                  <a:lnTo>
                    <a:pt x="373380" y="108204"/>
                  </a:lnTo>
                  <a:lnTo>
                    <a:pt x="368807" y="105156"/>
                  </a:lnTo>
                  <a:lnTo>
                    <a:pt x="367284" y="102108"/>
                  </a:lnTo>
                  <a:lnTo>
                    <a:pt x="364236" y="97536"/>
                  </a:lnTo>
                  <a:close/>
                </a:path>
                <a:path w="554989" h="132714">
                  <a:moveTo>
                    <a:pt x="409956" y="97536"/>
                  </a:moveTo>
                  <a:lnTo>
                    <a:pt x="406907" y="102108"/>
                  </a:lnTo>
                  <a:lnTo>
                    <a:pt x="405384" y="105156"/>
                  </a:lnTo>
                  <a:lnTo>
                    <a:pt x="400812" y="108204"/>
                  </a:lnTo>
                  <a:lnTo>
                    <a:pt x="391668" y="111251"/>
                  </a:lnTo>
                  <a:lnTo>
                    <a:pt x="397763" y="111251"/>
                  </a:lnTo>
                  <a:lnTo>
                    <a:pt x="402336" y="109728"/>
                  </a:lnTo>
                  <a:lnTo>
                    <a:pt x="408431" y="103632"/>
                  </a:lnTo>
                  <a:lnTo>
                    <a:pt x="411480" y="99060"/>
                  </a:lnTo>
                  <a:lnTo>
                    <a:pt x="409956" y="99060"/>
                  </a:lnTo>
                  <a:lnTo>
                    <a:pt x="409956" y="97536"/>
                  </a:lnTo>
                  <a:close/>
                </a:path>
                <a:path w="554989" h="132714">
                  <a:moveTo>
                    <a:pt x="341375" y="99060"/>
                  </a:moveTo>
                  <a:lnTo>
                    <a:pt x="341375" y="100584"/>
                  </a:lnTo>
                  <a:lnTo>
                    <a:pt x="341883" y="100584"/>
                  </a:lnTo>
                  <a:lnTo>
                    <a:pt x="341375" y="99060"/>
                  </a:lnTo>
                  <a:close/>
                </a:path>
                <a:path w="554989" h="132714">
                  <a:moveTo>
                    <a:pt x="362712" y="3048"/>
                  </a:moveTo>
                  <a:lnTo>
                    <a:pt x="361188" y="3048"/>
                  </a:lnTo>
                  <a:lnTo>
                    <a:pt x="361188" y="89916"/>
                  </a:lnTo>
                  <a:lnTo>
                    <a:pt x="364236" y="99060"/>
                  </a:lnTo>
                  <a:lnTo>
                    <a:pt x="364236" y="94487"/>
                  </a:lnTo>
                  <a:lnTo>
                    <a:pt x="362712" y="89916"/>
                  </a:lnTo>
                  <a:lnTo>
                    <a:pt x="362712" y="3048"/>
                  </a:lnTo>
                  <a:close/>
                </a:path>
                <a:path w="554989" h="132714">
                  <a:moveTo>
                    <a:pt x="434340" y="1524"/>
                  </a:moveTo>
                  <a:lnTo>
                    <a:pt x="411480" y="1524"/>
                  </a:lnTo>
                  <a:lnTo>
                    <a:pt x="411480" y="94487"/>
                  </a:lnTo>
                  <a:lnTo>
                    <a:pt x="409956" y="99060"/>
                  </a:lnTo>
                  <a:lnTo>
                    <a:pt x="411480" y="99060"/>
                  </a:lnTo>
                  <a:lnTo>
                    <a:pt x="413004" y="94487"/>
                  </a:lnTo>
                  <a:lnTo>
                    <a:pt x="413004" y="3048"/>
                  </a:lnTo>
                  <a:lnTo>
                    <a:pt x="435863" y="3048"/>
                  </a:lnTo>
                  <a:lnTo>
                    <a:pt x="434340" y="1524"/>
                  </a:lnTo>
                  <a:close/>
                </a:path>
                <a:path w="554989" h="132714">
                  <a:moveTo>
                    <a:pt x="240792" y="1524"/>
                  </a:moveTo>
                  <a:lnTo>
                    <a:pt x="217931" y="1524"/>
                  </a:lnTo>
                  <a:lnTo>
                    <a:pt x="217931" y="131063"/>
                  </a:lnTo>
                  <a:lnTo>
                    <a:pt x="240792" y="131063"/>
                  </a:lnTo>
                  <a:lnTo>
                    <a:pt x="240792" y="129540"/>
                  </a:lnTo>
                  <a:lnTo>
                    <a:pt x="219456" y="129540"/>
                  </a:lnTo>
                  <a:lnTo>
                    <a:pt x="219456" y="3048"/>
                  </a:lnTo>
                  <a:lnTo>
                    <a:pt x="240792" y="3048"/>
                  </a:lnTo>
                  <a:lnTo>
                    <a:pt x="240792" y="1524"/>
                  </a:lnTo>
                  <a:close/>
                </a:path>
                <a:path w="554989" h="132714">
                  <a:moveTo>
                    <a:pt x="292607" y="73151"/>
                  </a:moveTo>
                  <a:lnTo>
                    <a:pt x="291084" y="73151"/>
                  </a:lnTo>
                  <a:lnTo>
                    <a:pt x="291084" y="131063"/>
                  </a:lnTo>
                  <a:lnTo>
                    <a:pt x="313944" y="131063"/>
                  </a:lnTo>
                  <a:lnTo>
                    <a:pt x="313944" y="129540"/>
                  </a:lnTo>
                  <a:lnTo>
                    <a:pt x="292607" y="129540"/>
                  </a:lnTo>
                  <a:lnTo>
                    <a:pt x="292607" y="73151"/>
                  </a:lnTo>
                  <a:close/>
                </a:path>
                <a:path w="554989" h="132714">
                  <a:moveTo>
                    <a:pt x="291084" y="71628"/>
                  </a:moveTo>
                  <a:lnTo>
                    <a:pt x="240792" y="71628"/>
                  </a:lnTo>
                  <a:lnTo>
                    <a:pt x="239268" y="73151"/>
                  </a:lnTo>
                  <a:lnTo>
                    <a:pt x="239268" y="129540"/>
                  </a:lnTo>
                  <a:lnTo>
                    <a:pt x="240792" y="129540"/>
                  </a:lnTo>
                  <a:lnTo>
                    <a:pt x="240792" y="73151"/>
                  </a:lnTo>
                  <a:lnTo>
                    <a:pt x="292607" y="73151"/>
                  </a:lnTo>
                  <a:lnTo>
                    <a:pt x="291084" y="71628"/>
                  </a:lnTo>
                  <a:close/>
                </a:path>
                <a:path w="554989" h="132714">
                  <a:moveTo>
                    <a:pt x="313944" y="3048"/>
                  </a:moveTo>
                  <a:lnTo>
                    <a:pt x="312419" y="3048"/>
                  </a:lnTo>
                  <a:lnTo>
                    <a:pt x="312419" y="129540"/>
                  </a:lnTo>
                  <a:lnTo>
                    <a:pt x="313944" y="129540"/>
                  </a:lnTo>
                  <a:lnTo>
                    <a:pt x="313944" y="3048"/>
                  </a:lnTo>
                  <a:close/>
                </a:path>
                <a:path w="554989" h="132714">
                  <a:moveTo>
                    <a:pt x="240792" y="3048"/>
                  </a:moveTo>
                  <a:lnTo>
                    <a:pt x="239268" y="3048"/>
                  </a:lnTo>
                  <a:lnTo>
                    <a:pt x="239268" y="53340"/>
                  </a:lnTo>
                  <a:lnTo>
                    <a:pt x="240792" y="53340"/>
                  </a:lnTo>
                  <a:lnTo>
                    <a:pt x="240792" y="3048"/>
                  </a:lnTo>
                  <a:close/>
                </a:path>
                <a:path w="554989" h="132714">
                  <a:moveTo>
                    <a:pt x="291084" y="51816"/>
                  </a:moveTo>
                  <a:lnTo>
                    <a:pt x="240792" y="51816"/>
                  </a:lnTo>
                  <a:lnTo>
                    <a:pt x="240792" y="53340"/>
                  </a:lnTo>
                  <a:lnTo>
                    <a:pt x="291084" y="53340"/>
                  </a:lnTo>
                  <a:lnTo>
                    <a:pt x="291084" y="51816"/>
                  </a:lnTo>
                  <a:close/>
                </a:path>
                <a:path w="554989" h="132714">
                  <a:moveTo>
                    <a:pt x="313944" y="1524"/>
                  </a:moveTo>
                  <a:lnTo>
                    <a:pt x="291084" y="1524"/>
                  </a:lnTo>
                  <a:lnTo>
                    <a:pt x="291084" y="53340"/>
                  </a:lnTo>
                  <a:lnTo>
                    <a:pt x="292607" y="53340"/>
                  </a:lnTo>
                  <a:lnTo>
                    <a:pt x="292607" y="3048"/>
                  </a:lnTo>
                  <a:lnTo>
                    <a:pt x="313944" y="3048"/>
                  </a:lnTo>
                  <a:lnTo>
                    <a:pt x="313944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410" name="object 15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744979" y="6230111"/>
              <a:ext cx="982979" cy="158495"/>
            </a:xfrm>
            <a:prstGeom prst="rect"/>
          </p:spPr>
        </p:pic>
        <p:pic>
          <p:nvPicPr>
            <p:cNvPr id="2097411" name="object 16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1744979" y="6230111"/>
              <a:ext cx="982979" cy="158495"/>
            </a:xfrm>
            <a:prstGeom prst="rect"/>
          </p:spPr>
        </p:pic>
        <p:pic>
          <p:nvPicPr>
            <p:cNvPr id="2097412" name="object 17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3276600" y="6015227"/>
              <a:ext cx="940307" cy="190499"/>
            </a:xfrm>
            <a:prstGeom prst="rect"/>
          </p:spPr>
        </p:pic>
        <p:pic>
          <p:nvPicPr>
            <p:cNvPr id="2097413" name="object 18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3276600" y="6015227"/>
              <a:ext cx="940307" cy="190499"/>
            </a:xfrm>
            <a:prstGeom prst="rect"/>
          </p:spPr>
        </p:pic>
        <p:pic>
          <p:nvPicPr>
            <p:cNvPr id="2097414" name="object 19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4244339" y="6016751"/>
              <a:ext cx="675131" cy="158495"/>
            </a:xfrm>
            <a:prstGeom prst="rect"/>
          </p:spPr>
        </p:pic>
        <p:pic>
          <p:nvPicPr>
            <p:cNvPr id="2097415" name="object 20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4244339" y="6016751"/>
              <a:ext cx="675131" cy="158495"/>
            </a:xfrm>
            <a:prstGeom prst="rect"/>
          </p:spPr>
        </p:pic>
        <p:sp>
          <p:nvSpPr>
            <p:cNvPr id="1050723" name="object 21"/>
            <p:cNvSpPr/>
            <p:nvPr/>
          </p:nvSpPr>
          <p:spPr>
            <a:xfrm>
              <a:off x="4258055" y="6028943"/>
              <a:ext cx="649605" cy="132715"/>
            </a:xfrm>
            <a:custGeom>
              <a:avLst/>
              <a:ahLst/>
              <a:rect l="l" t="t" r="r" b="b"/>
              <a:pathLst>
                <a:path w="649604" h="132714">
                  <a:moveTo>
                    <a:pt x="379475" y="22860"/>
                  </a:moveTo>
                  <a:lnTo>
                    <a:pt x="377951" y="22860"/>
                  </a:lnTo>
                  <a:lnTo>
                    <a:pt x="377951" y="131063"/>
                  </a:lnTo>
                  <a:lnTo>
                    <a:pt x="400811" y="131063"/>
                  </a:lnTo>
                  <a:lnTo>
                    <a:pt x="402335" y="129540"/>
                  </a:lnTo>
                  <a:lnTo>
                    <a:pt x="379475" y="129540"/>
                  </a:lnTo>
                  <a:lnTo>
                    <a:pt x="379475" y="22860"/>
                  </a:lnTo>
                  <a:close/>
                </a:path>
                <a:path w="649604" h="132714">
                  <a:moveTo>
                    <a:pt x="490727" y="0"/>
                  </a:moveTo>
                  <a:lnTo>
                    <a:pt x="480059" y="0"/>
                  </a:lnTo>
                  <a:lnTo>
                    <a:pt x="428243" y="129540"/>
                  </a:lnTo>
                  <a:lnTo>
                    <a:pt x="428243" y="131063"/>
                  </a:lnTo>
                  <a:lnTo>
                    <a:pt x="429767" y="131063"/>
                  </a:lnTo>
                  <a:lnTo>
                    <a:pt x="429767" y="129540"/>
                  </a:lnTo>
                  <a:lnTo>
                    <a:pt x="430377" y="129540"/>
                  </a:lnTo>
                  <a:lnTo>
                    <a:pt x="481583" y="1524"/>
                  </a:lnTo>
                  <a:lnTo>
                    <a:pt x="491337" y="1524"/>
                  </a:lnTo>
                  <a:lnTo>
                    <a:pt x="490727" y="0"/>
                  </a:lnTo>
                  <a:close/>
                </a:path>
                <a:path w="649604" h="132714">
                  <a:moveTo>
                    <a:pt x="430377" y="129540"/>
                  </a:moveTo>
                  <a:lnTo>
                    <a:pt x="429767" y="129540"/>
                  </a:lnTo>
                  <a:lnTo>
                    <a:pt x="429767" y="131063"/>
                  </a:lnTo>
                  <a:lnTo>
                    <a:pt x="430377" y="129540"/>
                  </a:lnTo>
                  <a:close/>
                </a:path>
                <a:path w="649604" h="132714">
                  <a:moveTo>
                    <a:pt x="507491" y="103632"/>
                  </a:moveTo>
                  <a:lnTo>
                    <a:pt x="463295" y="103632"/>
                  </a:lnTo>
                  <a:lnTo>
                    <a:pt x="454151" y="129540"/>
                  </a:lnTo>
                  <a:lnTo>
                    <a:pt x="430377" y="129540"/>
                  </a:lnTo>
                  <a:lnTo>
                    <a:pt x="429767" y="131063"/>
                  </a:lnTo>
                  <a:lnTo>
                    <a:pt x="455675" y="131063"/>
                  </a:lnTo>
                  <a:lnTo>
                    <a:pt x="464819" y="105156"/>
                  </a:lnTo>
                  <a:lnTo>
                    <a:pt x="508029" y="105156"/>
                  </a:lnTo>
                  <a:lnTo>
                    <a:pt x="507491" y="103632"/>
                  </a:lnTo>
                  <a:close/>
                </a:path>
                <a:path w="649604" h="132714">
                  <a:moveTo>
                    <a:pt x="508029" y="105156"/>
                  </a:moveTo>
                  <a:lnTo>
                    <a:pt x="505967" y="105156"/>
                  </a:lnTo>
                  <a:lnTo>
                    <a:pt x="515111" y="131063"/>
                  </a:lnTo>
                  <a:lnTo>
                    <a:pt x="541019" y="131063"/>
                  </a:lnTo>
                  <a:lnTo>
                    <a:pt x="540410" y="129540"/>
                  </a:lnTo>
                  <a:lnTo>
                    <a:pt x="516635" y="129540"/>
                  </a:lnTo>
                  <a:lnTo>
                    <a:pt x="508029" y="105156"/>
                  </a:lnTo>
                  <a:close/>
                </a:path>
                <a:path w="649604" h="132714">
                  <a:moveTo>
                    <a:pt x="491337" y="1524"/>
                  </a:moveTo>
                  <a:lnTo>
                    <a:pt x="489203" y="1524"/>
                  </a:lnTo>
                  <a:lnTo>
                    <a:pt x="541019" y="131063"/>
                  </a:lnTo>
                  <a:lnTo>
                    <a:pt x="541019" y="129540"/>
                  </a:lnTo>
                  <a:lnTo>
                    <a:pt x="542543" y="129540"/>
                  </a:lnTo>
                  <a:lnTo>
                    <a:pt x="491337" y="1524"/>
                  </a:lnTo>
                  <a:close/>
                </a:path>
                <a:path w="649604" h="132714">
                  <a:moveTo>
                    <a:pt x="542543" y="129540"/>
                  </a:moveTo>
                  <a:lnTo>
                    <a:pt x="541019" y="129540"/>
                  </a:lnTo>
                  <a:lnTo>
                    <a:pt x="541019" y="131063"/>
                  </a:lnTo>
                  <a:lnTo>
                    <a:pt x="542543" y="131063"/>
                  </a:lnTo>
                  <a:lnTo>
                    <a:pt x="542543" y="129540"/>
                  </a:lnTo>
                  <a:close/>
                </a:path>
                <a:path w="649604" h="132714">
                  <a:moveTo>
                    <a:pt x="402335" y="22860"/>
                  </a:moveTo>
                  <a:lnTo>
                    <a:pt x="400811" y="24384"/>
                  </a:lnTo>
                  <a:lnTo>
                    <a:pt x="400811" y="129540"/>
                  </a:lnTo>
                  <a:lnTo>
                    <a:pt x="402335" y="129540"/>
                  </a:lnTo>
                  <a:lnTo>
                    <a:pt x="402335" y="22860"/>
                  </a:lnTo>
                  <a:close/>
                </a:path>
                <a:path w="649604" h="132714">
                  <a:moveTo>
                    <a:pt x="484631" y="39624"/>
                  </a:moveTo>
                  <a:lnTo>
                    <a:pt x="469391" y="86868"/>
                  </a:lnTo>
                  <a:lnTo>
                    <a:pt x="469391" y="88392"/>
                  </a:lnTo>
                  <a:lnTo>
                    <a:pt x="499871" y="88392"/>
                  </a:lnTo>
                  <a:lnTo>
                    <a:pt x="501395" y="86868"/>
                  </a:lnTo>
                  <a:lnTo>
                    <a:pt x="470915" y="86868"/>
                  </a:lnTo>
                  <a:lnTo>
                    <a:pt x="485393" y="41986"/>
                  </a:lnTo>
                  <a:lnTo>
                    <a:pt x="484631" y="39624"/>
                  </a:lnTo>
                  <a:close/>
                </a:path>
                <a:path w="649604" h="132714">
                  <a:moveTo>
                    <a:pt x="486155" y="39624"/>
                  </a:moveTo>
                  <a:lnTo>
                    <a:pt x="485393" y="41986"/>
                  </a:lnTo>
                  <a:lnTo>
                    <a:pt x="499871" y="86868"/>
                  </a:lnTo>
                  <a:lnTo>
                    <a:pt x="501395" y="86868"/>
                  </a:lnTo>
                  <a:lnTo>
                    <a:pt x="486155" y="39624"/>
                  </a:lnTo>
                  <a:close/>
                </a:path>
                <a:path w="649604" h="132714">
                  <a:moveTo>
                    <a:pt x="486155" y="39624"/>
                  </a:moveTo>
                  <a:lnTo>
                    <a:pt x="484631" y="39624"/>
                  </a:lnTo>
                  <a:lnTo>
                    <a:pt x="485393" y="41986"/>
                  </a:lnTo>
                  <a:lnTo>
                    <a:pt x="486155" y="39624"/>
                  </a:lnTo>
                  <a:close/>
                </a:path>
                <a:path w="649604" h="132714">
                  <a:moveTo>
                    <a:pt x="443483" y="1524"/>
                  </a:moveTo>
                  <a:lnTo>
                    <a:pt x="338327" y="1524"/>
                  </a:lnTo>
                  <a:lnTo>
                    <a:pt x="336803" y="3048"/>
                  </a:lnTo>
                  <a:lnTo>
                    <a:pt x="336803" y="22860"/>
                  </a:lnTo>
                  <a:lnTo>
                    <a:pt x="338327" y="24384"/>
                  </a:lnTo>
                  <a:lnTo>
                    <a:pt x="377951" y="24384"/>
                  </a:lnTo>
                  <a:lnTo>
                    <a:pt x="377951" y="22860"/>
                  </a:lnTo>
                  <a:lnTo>
                    <a:pt x="338327" y="22860"/>
                  </a:lnTo>
                  <a:lnTo>
                    <a:pt x="338327" y="3048"/>
                  </a:lnTo>
                  <a:lnTo>
                    <a:pt x="443483" y="3048"/>
                  </a:lnTo>
                  <a:lnTo>
                    <a:pt x="443483" y="1524"/>
                  </a:lnTo>
                  <a:close/>
                </a:path>
                <a:path w="649604" h="132714">
                  <a:moveTo>
                    <a:pt x="402335" y="22860"/>
                  </a:moveTo>
                  <a:lnTo>
                    <a:pt x="400811" y="22860"/>
                  </a:lnTo>
                  <a:lnTo>
                    <a:pt x="400811" y="24384"/>
                  </a:lnTo>
                  <a:lnTo>
                    <a:pt x="402335" y="22860"/>
                  </a:lnTo>
                  <a:close/>
                </a:path>
                <a:path w="649604" h="132714">
                  <a:moveTo>
                    <a:pt x="443483" y="3048"/>
                  </a:moveTo>
                  <a:lnTo>
                    <a:pt x="441959" y="3048"/>
                  </a:lnTo>
                  <a:lnTo>
                    <a:pt x="441959" y="22860"/>
                  </a:lnTo>
                  <a:lnTo>
                    <a:pt x="402335" y="22860"/>
                  </a:lnTo>
                  <a:lnTo>
                    <a:pt x="402335" y="24384"/>
                  </a:lnTo>
                  <a:lnTo>
                    <a:pt x="443483" y="24384"/>
                  </a:lnTo>
                  <a:lnTo>
                    <a:pt x="443483" y="3048"/>
                  </a:lnTo>
                  <a:close/>
                </a:path>
                <a:path w="649604" h="132714">
                  <a:moveTo>
                    <a:pt x="152399" y="1524"/>
                  </a:moveTo>
                  <a:lnTo>
                    <a:pt x="120395" y="1524"/>
                  </a:lnTo>
                  <a:lnTo>
                    <a:pt x="120395" y="131063"/>
                  </a:lnTo>
                  <a:lnTo>
                    <a:pt x="143255" y="131063"/>
                  </a:lnTo>
                  <a:lnTo>
                    <a:pt x="144779" y="129540"/>
                  </a:lnTo>
                  <a:lnTo>
                    <a:pt x="121919" y="129540"/>
                  </a:lnTo>
                  <a:lnTo>
                    <a:pt x="121919" y="3048"/>
                  </a:lnTo>
                  <a:lnTo>
                    <a:pt x="146303" y="3048"/>
                  </a:lnTo>
                  <a:lnTo>
                    <a:pt x="152399" y="1524"/>
                  </a:lnTo>
                  <a:close/>
                </a:path>
                <a:path w="649604" h="132714">
                  <a:moveTo>
                    <a:pt x="158495" y="77724"/>
                  </a:moveTo>
                  <a:lnTo>
                    <a:pt x="192023" y="131063"/>
                  </a:lnTo>
                  <a:lnTo>
                    <a:pt x="217931" y="131063"/>
                  </a:lnTo>
                  <a:lnTo>
                    <a:pt x="216929" y="129540"/>
                  </a:lnTo>
                  <a:lnTo>
                    <a:pt x="193547" y="129540"/>
                  </a:lnTo>
                  <a:lnTo>
                    <a:pt x="158495" y="77724"/>
                  </a:lnTo>
                  <a:close/>
                </a:path>
                <a:path w="649604" h="132714">
                  <a:moveTo>
                    <a:pt x="155447" y="0"/>
                  </a:moveTo>
                  <a:lnTo>
                    <a:pt x="152399" y="0"/>
                  </a:lnTo>
                  <a:lnTo>
                    <a:pt x="146303" y="1524"/>
                  </a:lnTo>
                  <a:lnTo>
                    <a:pt x="155447" y="1524"/>
                  </a:lnTo>
                  <a:lnTo>
                    <a:pt x="167639" y="3048"/>
                  </a:lnTo>
                  <a:lnTo>
                    <a:pt x="176783" y="4572"/>
                  </a:lnTo>
                  <a:lnTo>
                    <a:pt x="185927" y="7620"/>
                  </a:lnTo>
                  <a:lnTo>
                    <a:pt x="184403" y="7620"/>
                  </a:lnTo>
                  <a:lnTo>
                    <a:pt x="192023" y="12192"/>
                  </a:lnTo>
                  <a:lnTo>
                    <a:pt x="196595" y="16763"/>
                  </a:lnTo>
                  <a:lnTo>
                    <a:pt x="201167" y="22860"/>
                  </a:lnTo>
                  <a:lnTo>
                    <a:pt x="202691" y="30480"/>
                  </a:lnTo>
                  <a:lnTo>
                    <a:pt x="204215" y="39624"/>
                  </a:lnTo>
                  <a:lnTo>
                    <a:pt x="202691" y="44196"/>
                  </a:lnTo>
                  <a:lnTo>
                    <a:pt x="202691" y="50292"/>
                  </a:lnTo>
                  <a:lnTo>
                    <a:pt x="193547" y="64008"/>
                  </a:lnTo>
                  <a:lnTo>
                    <a:pt x="188975" y="67056"/>
                  </a:lnTo>
                  <a:lnTo>
                    <a:pt x="190499" y="67056"/>
                  </a:lnTo>
                  <a:lnTo>
                    <a:pt x="185927" y="70104"/>
                  </a:lnTo>
                  <a:lnTo>
                    <a:pt x="179831" y="71628"/>
                  </a:lnTo>
                  <a:lnTo>
                    <a:pt x="179831" y="73151"/>
                  </a:lnTo>
                  <a:lnTo>
                    <a:pt x="217931" y="131063"/>
                  </a:lnTo>
                  <a:lnTo>
                    <a:pt x="217931" y="129540"/>
                  </a:lnTo>
                  <a:lnTo>
                    <a:pt x="219455" y="129540"/>
                  </a:lnTo>
                  <a:lnTo>
                    <a:pt x="181355" y="73151"/>
                  </a:lnTo>
                  <a:lnTo>
                    <a:pt x="185927" y="71628"/>
                  </a:lnTo>
                  <a:lnTo>
                    <a:pt x="190499" y="68580"/>
                  </a:lnTo>
                  <a:lnTo>
                    <a:pt x="195071" y="64008"/>
                  </a:lnTo>
                  <a:lnTo>
                    <a:pt x="204215" y="50292"/>
                  </a:lnTo>
                  <a:lnTo>
                    <a:pt x="204215" y="44196"/>
                  </a:lnTo>
                  <a:lnTo>
                    <a:pt x="205739" y="39624"/>
                  </a:lnTo>
                  <a:lnTo>
                    <a:pt x="185927" y="6096"/>
                  </a:lnTo>
                  <a:lnTo>
                    <a:pt x="167639" y="1524"/>
                  </a:lnTo>
                  <a:lnTo>
                    <a:pt x="155447" y="0"/>
                  </a:lnTo>
                  <a:close/>
                </a:path>
                <a:path w="649604" h="132714">
                  <a:moveTo>
                    <a:pt x="219455" y="129540"/>
                  </a:moveTo>
                  <a:lnTo>
                    <a:pt x="217931" y="129540"/>
                  </a:lnTo>
                  <a:lnTo>
                    <a:pt x="217931" y="131063"/>
                  </a:lnTo>
                  <a:lnTo>
                    <a:pt x="219455" y="131063"/>
                  </a:lnTo>
                  <a:lnTo>
                    <a:pt x="219455" y="129540"/>
                  </a:lnTo>
                  <a:close/>
                </a:path>
                <a:path w="649604" h="132714">
                  <a:moveTo>
                    <a:pt x="158495" y="76200"/>
                  </a:moveTo>
                  <a:lnTo>
                    <a:pt x="143255" y="76200"/>
                  </a:lnTo>
                  <a:lnTo>
                    <a:pt x="143255" y="129540"/>
                  </a:lnTo>
                  <a:lnTo>
                    <a:pt x="144779" y="129540"/>
                  </a:lnTo>
                  <a:lnTo>
                    <a:pt x="144779" y="77724"/>
                  </a:lnTo>
                  <a:lnTo>
                    <a:pt x="158495" y="77724"/>
                  </a:lnTo>
                  <a:lnTo>
                    <a:pt x="158495" y="76200"/>
                  </a:lnTo>
                  <a:close/>
                </a:path>
                <a:path w="649604" h="132714">
                  <a:moveTo>
                    <a:pt x="158495" y="21336"/>
                  </a:moveTo>
                  <a:lnTo>
                    <a:pt x="143255" y="21336"/>
                  </a:lnTo>
                  <a:lnTo>
                    <a:pt x="143255" y="57912"/>
                  </a:lnTo>
                  <a:lnTo>
                    <a:pt x="149351" y="59436"/>
                  </a:lnTo>
                  <a:lnTo>
                    <a:pt x="160019" y="59436"/>
                  </a:lnTo>
                  <a:lnTo>
                    <a:pt x="166115" y="57912"/>
                  </a:lnTo>
                  <a:lnTo>
                    <a:pt x="144779" y="57912"/>
                  </a:lnTo>
                  <a:lnTo>
                    <a:pt x="144779" y="22860"/>
                  </a:lnTo>
                  <a:lnTo>
                    <a:pt x="164591" y="22860"/>
                  </a:lnTo>
                  <a:lnTo>
                    <a:pt x="158495" y="21336"/>
                  </a:lnTo>
                  <a:close/>
                </a:path>
                <a:path w="649604" h="132714">
                  <a:moveTo>
                    <a:pt x="144779" y="56387"/>
                  </a:moveTo>
                  <a:lnTo>
                    <a:pt x="144779" y="57912"/>
                  </a:lnTo>
                  <a:lnTo>
                    <a:pt x="149351" y="57912"/>
                  </a:lnTo>
                  <a:lnTo>
                    <a:pt x="144779" y="56387"/>
                  </a:lnTo>
                  <a:close/>
                </a:path>
                <a:path w="649604" h="132714">
                  <a:moveTo>
                    <a:pt x="179831" y="30480"/>
                  </a:moveTo>
                  <a:lnTo>
                    <a:pt x="178307" y="30480"/>
                  </a:lnTo>
                  <a:lnTo>
                    <a:pt x="179831" y="35051"/>
                  </a:lnTo>
                  <a:lnTo>
                    <a:pt x="179831" y="44196"/>
                  </a:lnTo>
                  <a:lnTo>
                    <a:pt x="160019" y="57912"/>
                  </a:lnTo>
                  <a:lnTo>
                    <a:pt x="166115" y="57912"/>
                  </a:lnTo>
                  <a:lnTo>
                    <a:pt x="175259" y="54863"/>
                  </a:lnTo>
                  <a:lnTo>
                    <a:pt x="178307" y="51816"/>
                  </a:lnTo>
                  <a:lnTo>
                    <a:pt x="179831" y="48768"/>
                  </a:lnTo>
                  <a:lnTo>
                    <a:pt x="181355" y="44196"/>
                  </a:lnTo>
                  <a:lnTo>
                    <a:pt x="181355" y="33528"/>
                  </a:lnTo>
                  <a:lnTo>
                    <a:pt x="179831" y="30480"/>
                  </a:lnTo>
                  <a:close/>
                </a:path>
                <a:path w="649604" h="132714">
                  <a:moveTo>
                    <a:pt x="170687" y="22860"/>
                  </a:moveTo>
                  <a:lnTo>
                    <a:pt x="164591" y="22860"/>
                  </a:lnTo>
                  <a:lnTo>
                    <a:pt x="173735" y="25908"/>
                  </a:lnTo>
                  <a:lnTo>
                    <a:pt x="176783" y="28956"/>
                  </a:lnTo>
                  <a:lnTo>
                    <a:pt x="178307" y="32004"/>
                  </a:lnTo>
                  <a:lnTo>
                    <a:pt x="178307" y="30480"/>
                  </a:lnTo>
                  <a:lnTo>
                    <a:pt x="179831" y="30480"/>
                  </a:lnTo>
                  <a:lnTo>
                    <a:pt x="178307" y="27432"/>
                  </a:lnTo>
                  <a:lnTo>
                    <a:pt x="176783" y="27432"/>
                  </a:lnTo>
                  <a:lnTo>
                    <a:pt x="173735" y="24384"/>
                  </a:lnTo>
                  <a:lnTo>
                    <a:pt x="170687" y="22860"/>
                  </a:lnTo>
                  <a:close/>
                </a:path>
                <a:path w="649604" h="132714">
                  <a:moveTo>
                    <a:pt x="578746" y="51816"/>
                  </a:moveTo>
                  <a:lnTo>
                    <a:pt x="577595" y="51816"/>
                  </a:lnTo>
                  <a:lnTo>
                    <a:pt x="577595" y="53786"/>
                  </a:lnTo>
                  <a:lnTo>
                    <a:pt x="638555" y="132587"/>
                  </a:lnTo>
                  <a:lnTo>
                    <a:pt x="647699" y="132587"/>
                  </a:lnTo>
                  <a:lnTo>
                    <a:pt x="647699" y="131063"/>
                  </a:lnTo>
                  <a:lnTo>
                    <a:pt x="638555" y="131063"/>
                  </a:lnTo>
                  <a:lnTo>
                    <a:pt x="578746" y="51816"/>
                  </a:lnTo>
                  <a:close/>
                </a:path>
                <a:path w="649604" h="132714">
                  <a:moveTo>
                    <a:pt x="649223" y="3048"/>
                  </a:moveTo>
                  <a:lnTo>
                    <a:pt x="647699" y="3048"/>
                  </a:lnTo>
                  <a:lnTo>
                    <a:pt x="647699" y="132587"/>
                  </a:lnTo>
                  <a:lnTo>
                    <a:pt x="649223" y="132587"/>
                  </a:lnTo>
                  <a:lnTo>
                    <a:pt x="649223" y="3048"/>
                  </a:lnTo>
                  <a:close/>
                </a:path>
                <a:path w="649604" h="132714">
                  <a:moveTo>
                    <a:pt x="554735" y="129540"/>
                  </a:moveTo>
                  <a:lnTo>
                    <a:pt x="554735" y="131063"/>
                  </a:lnTo>
                  <a:lnTo>
                    <a:pt x="556259" y="131063"/>
                  </a:lnTo>
                  <a:lnTo>
                    <a:pt x="554735" y="129540"/>
                  </a:lnTo>
                  <a:close/>
                </a:path>
                <a:path w="649604" h="132714">
                  <a:moveTo>
                    <a:pt x="566927" y="1524"/>
                  </a:moveTo>
                  <a:lnTo>
                    <a:pt x="554735" y="1524"/>
                  </a:lnTo>
                  <a:lnTo>
                    <a:pt x="554735" y="129540"/>
                  </a:lnTo>
                  <a:lnTo>
                    <a:pt x="556259" y="131063"/>
                  </a:lnTo>
                  <a:lnTo>
                    <a:pt x="556259" y="3048"/>
                  </a:lnTo>
                  <a:lnTo>
                    <a:pt x="568093" y="3048"/>
                  </a:lnTo>
                  <a:lnTo>
                    <a:pt x="566927" y="1524"/>
                  </a:lnTo>
                  <a:close/>
                </a:path>
                <a:path w="649604" h="132714">
                  <a:moveTo>
                    <a:pt x="576071" y="129540"/>
                  </a:moveTo>
                  <a:lnTo>
                    <a:pt x="556259" y="129540"/>
                  </a:lnTo>
                  <a:lnTo>
                    <a:pt x="556259" y="131063"/>
                  </a:lnTo>
                  <a:lnTo>
                    <a:pt x="576071" y="131063"/>
                  </a:lnTo>
                  <a:lnTo>
                    <a:pt x="576071" y="129540"/>
                  </a:lnTo>
                  <a:close/>
                </a:path>
                <a:path w="649604" h="132714">
                  <a:moveTo>
                    <a:pt x="576071" y="51816"/>
                  </a:moveTo>
                  <a:lnTo>
                    <a:pt x="576071" y="131063"/>
                  </a:lnTo>
                  <a:lnTo>
                    <a:pt x="577595" y="131063"/>
                  </a:lnTo>
                  <a:lnTo>
                    <a:pt x="577595" y="53786"/>
                  </a:lnTo>
                  <a:lnTo>
                    <a:pt x="576071" y="51816"/>
                  </a:lnTo>
                  <a:close/>
                </a:path>
                <a:path w="649604" h="132714">
                  <a:moveTo>
                    <a:pt x="568093" y="3048"/>
                  </a:moveTo>
                  <a:lnTo>
                    <a:pt x="565403" y="3048"/>
                  </a:lnTo>
                  <a:lnTo>
                    <a:pt x="624839" y="80772"/>
                  </a:lnTo>
                  <a:lnTo>
                    <a:pt x="626363" y="80772"/>
                  </a:lnTo>
                  <a:lnTo>
                    <a:pt x="626363" y="79248"/>
                  </a:lnTo>
                  <a:lnTo>
                    <a:pt x="624839" y="79248"/>
                  </a:lnTo>
                  <a:lnTo>
                    <a:pt x="624839" y="77255"/>
                  </a:lnTo>
                  <a:lnTo>
                    <a:pt x="568093" y="3048"/>
                  </a:lnTo>
                  <a:close/>
                </a:path>
                <a:path w="649604" h="132714">
                  <a:moveTo>
                    <a:pt x="624839" y="77255"/>
                  </a:moveTo>
                  <a:lnTo>
                    <a:pt x="624839" y="79248"/>
                  </a:lnTo>
                  <a:lnTo>
                    <a:pt x="626363" y="79248"/>
                  </a:lnTo>
                  <a:lnTo>
                    <a:pt x="624839" y="77255"/>
                  </a:lnTo>
                  <a:close/>
                </a:path>
                <a:path w="649604" h="132714">
                  <a:moveTo>
                    <a:pt x="647699" y="1524"/>
                  </a:moveTo>
                  <a:lnTo>
                    <a:pt x="626363" y="1524"/>
                  </a:lnTo>
                  <a:lnTo>
                    <a:pt x="624839" y="3048"/>
                  </a:lnTo>
                  <a:lnTo>
                    <a:pt x="624839" y="77255"/>
                  </a:lnTo>
                  <a:lnTo>
                    <a:pt x="626363" y="79248"/>
                  </a:lnTo>
                  <a:lnTo>
                    <a:pt x="626363" y="3048"/>
                  </a:lnTo>
                  <a:lnTo>
                    <a:pt x="649223" y="3048"/>
                  </a:lnTo>
                  <a:lnTo>
                    <a:pt x="647699" y="1524"/>
                  </a:lnTo>
                  <a:close/>
                </a:path>
                <a:path w="649604" h="132714">
                  <a:moveTo>
                    <a:pt x="577595" y="50292"/>
                  </a:moveTo>
                  <a:lnTo>
                    <a:pt x="576071" y="50292"/>
                  </a:lnTo>
                  <a:lnTo>
                    <a:pt x="576071" y="51816"/>
                  </a:lnTo>
                  <a:lnTo>
                    <a:pt x="577595" y="53786"/>
                  </a:lnTo>
                  <a:lnTo>
                    <a:pt x="577595" y="51816"/>
                  </a:lnTo>
                  <a:lnTo>
                    <a:pt x="578746" y="51816"/>
                  </a:lnTo>
                  <a:lnTo>
                    <a:pt x="577595" y="50292"/>
                  </a:lnTo>
                  <a:close/>
                </a:path>
                <a:path w="649604" h="132714">
                  <a:moveTo>
                    <a:pt x="251459" y="1524"/>
                  </a:moveTo>
                  <a:lnTo>
                    <a:pt x="228599" y="1524"/>
                  </a:lnTo>
                  <a:lnTo>
                    <a:pt x="228599" y="100584"/>
                  </a:lnTo>
                  <a:lnTo>
                    <a:pt x="254507" y="131063"/>
                  </a:lnTo>
                  <a:lnTo>
                    <a:pt x="265175" y="132587"/>
                  </a:lnTo>
                  <a:lnTo>
                    <a:pt x="284987" y="132587"/>
                  </a:lnTo>
                  <a:lnTo>
                    <a:pt x="295655" y="131063"/>
                  </a:lnTo>
                  <a:lnTo>
                    <a:pt x="265175" y="131063"/>
                  </a:lnTo>
                  <a:lnTo>
                    <a:pt x="256031" y="129540"/>
                  </a:lnTo>
                  <a:lnTo>
                    <a:pt x="250951" y="126492"/>
                  </a:lnTo>
                  <a:lnTo>
                    <a:pt x="248411" y="126492"/>
                  </a:lnTo>
                  <a:lnTo>
                    <a:pt x="240791" y="120396"/>
                  </a:lnTo>
                  <a:lnTo>
                    <a:pt x="236219" y="115824"/>
                  </a:lnTo>
                  <a:lnTo>
                    <a:pt x="233171" y="108204"/>
                  </a:lnTo>
                  <a:lnTo>
                    <a:pt x="230631" y="100584"/>
                  </a:lnTo>
                  <a:lnTo>
                    <a:pt x="230123" y="100584"/>
                  </a:lnTo>
                  <a:lnTo>
                    <a:pt x="230123" y="3048"/>
                  </a:lnTo>
                  <a:lnTo>
                    <a:pt x="251459" y="3048"/>
                  </a:lnTo>
                  <a:lnTo>
                    <a:pt x="251459" y="1524"/>
                  </a:lnTo>
                  <a:close/>
                </a:path>
                <a:path w="649604" h="132714">
                  <a:moveTo>
                    <a:pt x="324611" y="3048"/>
                  </a:moveTo>
                  <a:lnTo>
                    <a:pt x="323087" y="3048"/>
                  </a:lnTo>
                  <a:lnTo>
                    <a:pt x="323087" y="89916"/>
                  </a:lnTo>
                  <a:lnTo>
                    <a:pt x="320039" y="108204"/>
                  </a:lnTo>
                  <a:lnTo>
                    <a:pt x="284987" y="131063"/>
                  </a:lnTo>
                  <a:lnTo>
                    <a:pt x="295655" y="131063"/>
                  </a:lnTo>
                  <a:lnTo>
                    <a:pt x="323087" y="100584"/>
                  </a:lnTo>
                  <a:lnTo>
                    <a:pt x="324611" y="89916"/>
                  </a:lnTo>
                  <a:lnTo>
                    <a:pt x="324611" y="3048"/>
                  </a:lnTo>
                  <a:close/>
                </a:path>
                <a:path w="649604" h="132714">
                  <a:moveTo>
                    <a:pt x="248411" y="124968"/>
                  </a:moveTo>
                  <a:lnTo>
                    <a:pt x="248411" y="126492"/>
                  </a:lnTo>
                  <a:lnTo>
                    <a:pt x="250951" y="126492"/>
                  </a:lnTo>
                  <a:lnTo>
                    <a:pt x="248411" y="124968"/>
                  </a:lnTo>
                  <a:close/>
                </a:path>
                <a:path w="649604" h="132714">
                  <a:moveTo>
                    <a:pt x="252983" y="97536"/>
                  </a:moveTo>
                  <a:lnTo>
                    <a:pt x="252983" y="99060"/>
                  </a:lnTo>
                  <a:lnTo>
                    <a:pt x="254507" y="102108"/>
                  </a:lnTo>
                  <a:lnTo>
                    <a:pt x="254507" y="103632"/>
                  </a:lnTo>
                  <a:lnTo>
                    <a:pt x="260603" y="109728"/>
                  </a:lnTo>
                  <a:lnTo>
                    <a:pt x="269747" y="112775"/>
                  </a:lnTo>
                  <a:lnTo>
                    <a:pt x="280415" y="112775"/>
                  </a:lnTo>
                  <a:lnTo>
                    <a:pt x="286511" y="111251"/>
                  </a:lnTo>
                  <a:lnTo>
                    <a:pt x="269747" y="111251"/>
                  </a:lnTo>
                  <a:lnTo>
                    <a:pt x="265175" y="109728"/>
                  </a:lnTo>
                  <a:lnTo>
                    <a:pt x="262127" y="108204"/>
                  </a:lnTo>
                  <a:lnTo>
                    <a:pt x="257555" y="105156"/>
                  </a:lnTo>
                  <a:lnTo>
                    <a:pt x="256031" y="102108"/>
                  </a:lnTo>
                  <a:lnTo>
                    <a:pt x="252983" y="97536"/>
                  </a:lnTo>
                  <a:close/>
                </a:path>
                <a:path w="649604" h="132714">
                  <a:moveTo>
                    <a:pt x="298703" y="97536"/>
                  </a:moveTo>
                  <a:lnTo>
                    <a:pt x="295655" y="102108"/>
                  </a:lnTo>
                  <a:lnTo>
                    <a:pt x="294131" y="105156"/>
                  </a:lnTo>
                  <a:lnTo>
                    <a:pt x="289559" y="108204"/>
                  </a:lnTo>
                  <a:lnTo>
                    <a:pt x="280415" y="111251"/>
                  </a:lnTo>
                  <a:lnTo>
                    <a:pt x="286511" y="111251"/>
                  </a:lnTo>
                  <a:lnTo>
                    <a:pt x="291083" y="109728"/>
                  </a:lnTo>
                  <a:lnTo>
                    <a:pt x="297179" y="103632"/>
                  </a:lnTo>
                  <a:lnTo>
                    <a:pt x="300227" y="99060"/>
                  </a:lnTo>
                  <a:lnTo>
                    <a:pt x="298703" y="99060"/>
                  </a:lnTo>
                  <a:lnTo>
                    <a:pt x="298703" y="97536"/>
                  </a:lnTo>
                  <a:close/>
                </a:path>
                <a:path w="649604" h="132714">
                  <a:moveTo>
                    <a:pt x="230123" y="99060"/>
                  </a:moveTo>
                  <a:lnTo>
                    <a:pt x="230123" y="100584"/>
                  </a:lnTo>
                  <a:lnTo>
                    <a:pt x="230631" y="100584"/>
                  </a:lnTo>
                  <a:lnTo>
                    <a:pt x="230123" y="99060"/>
                  </a:lnTo>
                  <a:close/>
                </a:path>
                <a:path w="649604" h="132714">
                  <a:moveTo>
                    <a:pt x="251459" y="3048"/>
                  </a:moveTo>
                  <a:lnTo>
                    <a:pt x="249935" y="3048"/>
                  </a:lnTo>
                  <a:lnTo>
                    <a:pt x="249935" y="89916"/>
                  </a:lnTo>
                  <a:lnTo>
                    <a:pt x="252983" y="99060"/>
                  </a:lnTo>
                  <a:lnTo>
                    <a:pt x="252983" y="94487"/>
                  </a:lnTo>
                  <a:lnTo>
                    <a:pt x="251459" y="89916"/>
                  </a:lnTo>
                  <a:lnTo>
                    <a:pt x="251459" y="3048"/>
                  </a:lnTo>
                  <a:close/>
                </a:path>
                <a:path w="649604" h="132714">
                  <a:moveTo>
                    <a:pt x="323087" y="1524"/>
                  </a:moveTo>
                  <a:lnTo>
                    <a:pt x="300227" y="1524"/>
                  </a:lnTo>
                  <a:lnTo>
                    <a:pt x="300227" y="94487"/>
                  </a:lnTo>
                  <a:lnTo>
                    <a:pt x="298703" y="99060"/>
                  </a:lnTo>
                  <a:lnTo>
                    <a:pt x="300227" y="99060"/>
                  </a:lnTo>
                  <a:lnTo>
                    <a:pt x="301751" y="94487"/>
                  </a:lnTo>
                  <a:lnTo>
                    <a:pt x="301751" y="3048"/>
                  </a:lnTo>
                  <a:lnTo>
                    <a:pt x="324611" y="3048"/>
                  </a:lnTo>
                  <a:lnTo>
                    <a:pt x="323087" y="1524"/>
                  </a:lnTo>
                  <a:close/>
                </a:path>
                <a:path w="649604" h="132714">
                  <a:moveTo>
                    <a:pt x="22859" y="1524"/>
                  </a:moveTo>
                  <a:lnTo>
                    <a:pt x="0" y="1524"/>
                  </a:lnTo>
                  <a:lnTo>
                    <a:pt x="0" y="100584"/>
                  </a:lnTo>
                  <a:lnTo>
                    <a:pt x="25907" y="131063"/>
                  </a:lnTo>
                  <a:lnTo>
                    <a:pt x="36575" y="132587"/>
                  </a:lnTo>
                  <a:lnTo>
                    <a:pt x="56387" y="132587"/>
                  </a:lnTo>
                  <a:lnTo>
                    <a:pt x="67055" y="131063"/>
                  </a:lnTo>
                  <a:lnTo>
                    <a:pt x="36575" y="131063"/>
                  </a:lnTo>
                  <a:lnTo>
                    <a:pt x="27431" y="129540"/>
                  </a:lnTo>
                  <a:lnTo>
                    <a:pt x="22351" y="126492"/>
                  </a:lnTo>
                  <a:lnTo>
                    <a:pt x="19811" y="126492"/>
                  </a:lnTo>
                  <a:lnTo>
                    <a:pt x="12191" y="120396"/>
                  </a:lnTo>
                  <a:lnTo>
                    <a:pt x="7619" y="115824"/>
                  </a:lnTo>
                  <a:lnTo>
                    <a:pt x="4571" y="108204"/>
                  </a:lnTo>
                  <a:lnTo>
                    <a:pt x="2031" y="100584"/>
                  </a:lnTo>
                  <a:lnTo>
                    <a:pt x="1524" y="100584"/>
                  </a:lnTo>
                  <a:lnTo>
                    <a:pt x="1524" y="3048"/>
                  </a:lnTo>
                  <a:lnTo>
                    <a:pt x="22859" y="3048"/>
                  </a:lnTo>
                  <a:lnTo>
                    <a:pt x="22859" y="1524"/>
                  </a:lnTo>
                  <a:close/>
                </a:path>
                <a:path w="649604" h="132714">
                  <a:moveTo>
                    <a:pt x="96011" y="3048"/>
                  </a:moveTo>
                  <a:lnTo>
                    <a:pt x="94487" y="3048"/>
                  </a:lnTo>
                  <a:lnTo>
                    <a:pt x="94487" y="89916"/>
                  </a:lnTo>
                  <a:lnTo>
                    <a:pt x="91439" y="108204"/>
                  </a:lnTo>
                  <a:lnTo>
                    <a:pt x="56387" y="131063"/>
                  </a:lnTo>
                  <a:lnTo>
                    <a:pt x="67055" y="131063"/>
                  </a:lnTo>
                  <a:lnTo>
                    <a:pt x="94487" y="100584"/>
                  </a:lnTo>
                  <a:lnTo>
                    <a:pt x="96011" y="89916"/>
                  </a:lnTo>
                  <a:lnTo>
                    <a:pt x="96011" y="3048"/>
                  </a:lnTo>
                  <a:close/>
                </a:path>
                <a:path w="649604" h="132714">
                  <a:moveTo>
                    <a:pt x="19811" y="124968"/>
                  </a:moveTo>
                  <a:lnTo>
                    <a:pt x="19811" y="126492"/>
                  </a:lnTo>
                  <a:lnTo>
                    <a:pt x="22351" y="126492"/>
                  </a:lnTo>
                  <a:lnTo>
                    <a:pt x="19811" y="124968"/>
                  </a:lnTo>
                  <a:close/>
                </a:path>
                <a:path w="649604" h="132714">
                  <a:moveTo>
                    <a:pt x="24383" y="97536"/>
                  </a:moveTo>
                  <a:lnTo>
                    <a:pt x="24383" y="99060"/>
                  </a:lnTo>
                  <a:lnTo>
                    <a:pt x="25907" y="102108"/>
                  </a:lnTo>
                  <a:lnTo>
                    <a:pt x="25907" y="103632"/>
                  </a:lnTo>
                  <a:lnTo>
                    <a:pt x="32003" y="109728"/>
                  </a:lnTo>
                  <a:lnTo>
                    <a:pt x="41147" y="112775"/>
                  </a:lnTo>
                  <a:lnTo>
                    <a:pt x="51815" y="112775"/>
                  </a:lnTo>
                  <a:lnTo>
                    <a:pt x="57911" y="111251"/>
                  </a:lnTo>
                  <a:lnTo>
                    <a:pt x="41147" y="111251"/>
                  </a:lnTo>
                  <a:lnTo>
                    <a:pt x="36575" y="109728"/>
                  </a:lnTo>
                  <a:lnTo>
                    <a:pt x="33527" y="108204"/>
                  </a:lnTo>
                  <a:lnTo>
                    <a:pt x="28955" y="105156"/>
                  </a:lnTo>
                  <a:lnTo>
                    <a:pt x="27431" y="102108"/>
                  </a:lnTo>
                  <a:lnTo>
                    <a:pt x="24383" y="97536"/>
                  </a:lnTo>
                  <a:close/>
                </a:path>
                <a:path w="649604" h="132714">
                  <a:moveTo>
                    <a:pt x="70103" y="97536"/>
                  </a:moveTo>
                  <a:lnTo>
                    <a:pt x="67055" y="102108"/>
                  </a:lnTo>
                  <a:lnTo>
                    <a:pt x="65531" y="105156"/>
                  </a:lnTo>
                  <a:lnTo>
                    <a:pt x="60959" y="108204"/>
                  </a:lnTo>
                  <a:lnTo>
                    <a:pt x="51815" y="111251"/>
                  </a:lnTo>
                  <a:lnTo>
                    <a:pt x="57911" y="111251"/>
                  </a:lnTo>
                  <a:lnTo>
                    <a:pt x="62483" y="109728"/>
                  </a:lnTo>
                  <a:lnTo>
                    <a:pt x="68579" y="103632"/>
                  </a:lnTo>
                  <a:lnTo>
                    <a:pt x="71627" y="99060"/>
                  </a:lnTo>
                  <a:lnTo>
                    <a:pt x="70103" y="99060"/>
                  </a:lnTo>
                  <a:lnTo>
                    <a:pt x="70103" y="97536"/>
                  </a:lnTo>
                  <a:close/>
                </a:path>
                <a:path w="649604" h="132714">
                  <a:moveTo>
                    <a:pt x="1524" y="99060"/>
                  </a:moveTo>
                  <a:lnTo>
                    <a:pt x="1524" y="100584"/>
                  </a:lnTo>
                  <a:lnTo>
                    <a:pt x="2031" y="100584"/>
                  </a:lnTo>
                  <a:lnTo>
                    <a:pt x="1524" y="99060"/>
                  </a:lnTo>
                  <a:close/>
                </a:path>
                <a:path w="649604" h="132714">
                  <a:moveTo>
                    <a:pt x="22859" y="3048"/>
                  </a:moveTo>
                  <a:lnTo>
                    <a:pt x="21335" y="3048"/>
                  </a:lnTo>
                  <a:lnTo>
                    <a:pt x="21335" y="89916"/>
                  </a:lnTo>
                  <a:lnTo>
                    <a:pt x="24383" y="99060"/>
                  </a:lnTo>
                  <a:lnTo>
                    <a:pt x="24383" y="94487"/>
                  </a:lnTo>
                  <a:lnTo>
                    <a:pt x="22859" y="89916"/>
                  </a:lnTo>
                  <a:lnTo>
                    <a:pt x="22859" y="3048"/>
                  </a:lnTo>
                  <a:close/>
                </a:path>
                <a:path w="649604" h="132714">
                  <a:moveTo>
                    <a:pt x="94487" y="1524"/>
                  </a:moveTo>
                  <a:lnTo>
                    <a:pt x="71627" y="1524"/>
                  </a:lnTo>
                  <a:lnTo>
                    <a:pt x="71627" y="94487"/>
                  </a:lnTo>
                  <a:lnTo>
                    <a:pt x="70103" y="99060"/>
                  </a:lnTo>
                  <a:lnTo>
                    <a:pt x="71627" y="99060"/>
                  </a:lnTo>
                  <a:lnTo>
                    <a:pt x="73151" y="94487"/>
                  </a:lnTo>
                  <a:lnTo>
                    <a:pt x="73151" y="3048"/>
                  </a:lnTo>
                  <a:lnTo>
                    <a:pt x="96011" y="3048"/>
                  </a:lnTo>
                  <a:lnTo>
                    <a:pt x="94487" y="1524"/>
                  </a:lnTo>
                  <a:close/>
                </a:path>
              </a:pathLst>
            </a:custGeom>
            <a:solidFill>
              <a:srgbClr val="1F2634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416" name="object 22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2830067" y="6228587"/>
              <a:ext cx="2121407" cy="161543"/>
            </a:xfrm>
            <a:prstGeom prst="rect"/>
          </p:spPr>
        </p:pic>
        <p:pic>
          <p:nvPicPr>
            <p:cNvPr id="2097417" name="object 23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2830067" y="6228587"/>
              <a:ext cx="2121407" cy="161543"/>
            </a:xfrm>
            <a:prstGeom prst="rect"/>
          </p:spPr>
        </p:pic>
      </p:grpSp>
      <p:sp>
        <p:nvSpPr>
          <p:cNvPr id="1050724" name="object 24"/>
          <p:cNvSpPr txBox="1"/>
          <p:nvPr/>
        </p:nvSpPr>
        <p:spPr>
          <a:xfrm>
            <a:off x="1493519" y="5955791"/>
            <a:ext cx="4570730" cy="225123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</a:pPr>
            <a:r>
              <a:rPr dirty="0" sz="1300" spc="-5">
                <a:latin typeface="Trebuchet MS"/>
                <a:cs typeface="Trebuchet MS"/>
              </a:rPr>
              <a:t>1.</a:t>
            </a:r>
            <a:r>
              <a:rPr dirty="0" sz="1300" spc="-4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UUD </a:t>
            </a:r>
            <a:r>
              <a:rPr dirty="0" sz="1300" spc="-5">
                <a:latin typeface="Trebuchet MS"/>
                <a:cs typeface="Trebuchet MS"/>
              </a:rPr>
              <a:t>1945</a:t>
            </a:r>
            <a:endParaRPr sz="1300">
              <a:latin typeface="Trebuchet MS"/>
              <a:cs typeface="Trebuchet MS"/>
            </a:endParaRPr>
          </a:p>
          <a:p>
            <a:pPr indent="-195580" marL="470534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471170"/>
              </a:tabLst>
            </a:pPr>
            <a:r>
              <a:rPr dirty="0" sz="1300" spc="-15">
                <a:latin typeface="Trebuchet MS"/>
                <a:cs typeface="Trebuchet MS"/>
              </a:rPr>
              <a:t>UU/Perpu</a:t>
            </a:r>
            <a:endParaRPr sz="1300">
              <a:latin typeface="Trebuchet MS"/>
              <a:cs typeface="Trebuchet MS"/>
            </a:endParaRPr>
          </a:p>
          <a:p>
            <a:pPr indent="-195580" marL="470534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471170"/>
              </a:tabLst>
            </a:pPr>
            <a:r>
              <a:rPr dirty="0" sz="1300" spc="-5">
                <a:latin typeface="Trebuchet MS"/>
                <a:cs typeface="Trebuchet MS"/>
              </a:rPr>
              <a:t>PP</a:t>
            </a:r>
            <a:endParaRPr sz="1300">
              <a:latin typeface="Trebuchet MS"/>
              <a:cs typeface="Trebuchet MS"/>
            </a:endParaRPr>
          </a:p>
          <a:p>
            <a:pPr indent="-195580" marL="470534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471170"/>
              </a:tabLst>
            </a:pPr>
            <a:r>
              <a:rPr dirty="0" sz="1300" spc="-20">
                <a:latin typeface="Trebuchet MS"/>
                <a:cs typeface="Trebuchet MS"/>
              </a:rPr>
              <a:t>Perpres</a:t>
            </a:r>
            <a:endParaRPr sz="1300">
              <a:latin typeface="Trebuchet MS"/>
              <a:cs typeface="Trebuchet MS"/>
            </a:endParaRPr>
          </a:p>
          <a:p>
            <a:pPr indent="-195580" marL="470534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471170"/>
              </a:tabLst>
            </a:pPr>
            <a:r>
              <a:rPr dirty="0" sz="1300" spc="-15">
                <a:latin typeface="Trebuchet MS"/>
                <a:cs typeface="Trebuchet MS"/>
              </a:rPr>
              <a:t>Perda.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50725" name="object 25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45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1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pic>
        <p:nvPicPr>
          <p:cNvPr id="2097419" name="object 3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744979" y="1831848"/>
            <a:ext cx="3543299" cy="161543"/>
          </a:xfrm>
          <a:prstGeom prst="rect"/>
        </p:spPr>
      </p:pic>
      <p:sp>
        <p:nvSpPr>
          <p:cNvPr id="1050726" name="object 4"/>
          <p:cNvSpPr txBox="1"/>
          <p:nvPr/>
        </p:nvSpPr>
        <p:spPr>
          <a:xfrm>
            <a:off x="1722882" y="2105405"/>
            <a:ext cx="4114800" cy="1171893"/>
          </a:xfrm>
          <a:prstGeom prst="rect"/>
          <a:ln w="13716">
            <a:solidFill>
              <a:srgbClr val="000000"/>
            </a:solidFill>
          </a:ln>
        </p:spPr>
        <p:txBody>
          <a:bodyPr bIns="0" lIns="0" rIns="0" rtlCol="0" tIns="20955" vert="horz" wrap="square">
            <a:spAutoFit/>
          </a:bodyPr>
          <a:p>
            <a:pPr marL="45720">
              <a:lnSpc>
                <a:spcPct val="100000"/>
              </a:lnSpc>
              <a:spcBef>
                <a:spcPts val="165"/>
              </a:spcBef>
            </a:pPr>
            <a:r>
              <a:rPr dirty="0" sz="1400" spc="-25">
                <a:latin typeface="Verdana"/>
                <a:cs typeface="Verdana"/>
              </a:rPr>
              <a:t>Tujuan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PPKn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SD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Kelas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1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indent="-247650" marL="292735">
              <a:lnSpc>
                <a:spcPct val="100000"/>
              </a:lnSpc>
              <a:spcBef>
                <a:spcPts val="335"/>
              </a:spcBef>
              <a:buAutoNum type="alphaUcPeriod"/>
              <a:tabLst>
                <a:tab algn="l" pos="293370"/>
              </a:tabLst>
            </a:pPr>
            <a:r>
              <a:rPr dirty="0" sz="1400" spc="-10">
                <a:latin typeface="Verdana"/>
                <a:cs typeface="Verdana"/>
              </a:rPr>
              <a:t>Kompetensi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Dasar </a:t>
            </a:r>
            <a:r>
              <a:rPr dirty="0" sz="140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indent="-266700" marL="312420" marR="946785">
              <a:lnSpc>
                <a:spcPct val="100000"/>
              </a:lnSpc>
              <a:spcBef>
                <a:spcPts val="335"/>
              </a:spcBef>
              <a:tabLst>
                <a:tab algn="l" pos="312420"/>
              </a:tabLst>
            </a:pPr>
            <a:r>
              <a:rPr dirty="0" sz="850" spc="-5">
                <a:solidFill>
                  <a:srgbClr val="EB8703"/>
                </a:solidFill>
                <a:latin typeface="Verdana"/>
                <a:cs typeface="Verdana"/>
              </a:rPr>
              <a:t>1.	</a:t>
            </a:r>
            <a:r>
              <a:rPr dirty="0" sz="1400" spc="-5">
                <a:latin typeface="Verdana"/>
                <a:cs typeface="Verdana"/>
              </a:rPr>
              <a:t>Mengetahui arti dan pentingnya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demokrasi.</a:t>
            </a:r>
            <a:endParaRPr sz="1400">
              <a:latin typeface="Verdana"/>
              <a:cs typeface="Verdana"/>
            </a:endParaRPr>
          </a:p>
          <a:p>
            <a:pPr indent="-266700" marL="312420" marR="199390">
              <a:lnSpc>
                <a:spcPct val="100000"/>
              </a:lnSpc>
              <a:spcBef>
                <a:spcPts val="335"/>
              </a:spcBef>
              <a:tabLst>
                <a:tab algn="l" pos="312420"/>
              </a:tabLst>
            </a:pPr>
            <a:r>
              <a:rPr dirty="0" sz="850" spc="-5">
                <a:solidFill>
                  <a:srgbClr val="EB8703"/>
                </a:solidFill>
                <a:latin typeface="Verdana"/>
                <a:cs typeface="Verdana"/>
              </a:rPr>
              <a:t>2.	</a:t>
            </a:r>
            <a:r>
              <a:rPr dirty="0" sz="1400">
                <a:latin typeface="Verdana"/>
                <a:cs typeface="Verdana"/>
              </a:rPr>
              <a:t>Membiasakan </a:t>
            </a:r>
            <a:r>
              <a:rPr dirty="0" sz="1400" spc="-5">
                <a:latin typeface="Verdana"/>
                <a:cs typeface="Verdana"/>
              </a:rPr>
              <a:t>bertindak dan </a:t>
            </a:r>
            <a:r>
              <a:rPr dirty="0" sz="1400">
                <a:latin typeface="Verdana"/>
                <a:cs typeface="Verdana"/>
              </a:rPr>
              <a:t>berperilaku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demokratis.</a:t>
            </a:r>
            <a:endParaRPr sz="1400">
              <a:latin typeface="Verdana"/>
              <a:cs typeface="Verdana"/>
            </a:endParaRPr>
          </a:p>
          <a:p>
            <a:pPr indent="-245745" marL="290830">
              <a:lnSpc>
                <a:spcPct val="100000"/>
              </a:lnSpc>
              <a:spcBef>
                <a:spcPts val="340"/>
              </a:spcBef>
              <a:buAutoNum type="alphaUcPeriod"/>
              <a:tabLst>
                <a:tab algn="l" pos="291465"/>
              </a:tabLst>
            </a:pPr>
            <a:r>
              <a:rPr dirty="0" sz="1400" spc="-10">
                <a:latin typeface="Verdana"/>
                <a:cs typeface="Verdana"/>
              </a:rPr>
              <a:t>Pokok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bahasan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: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Demokrasi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50727" name="object 5"/>
          <p:cNvSpPr/>
          <p:nvPr/>
        </p:nvSpPr>
        <p:spPr>
          <a:xfrm>
            <a:off x="1493519" y="1304543"/>
            <a:ext cx="4570730" cy="3427729"/>
          </a:xfrm>
          <a:custGeom>
            <a:avLst/>
            <a:ahLst/>
            <a:rect l="l" t="t" r="r" b="b"/>
            <a:pathLst>
              <a:path w="4570730" h="3427729">
                <a:moveTo>
                  <a:pt x="0" y="3427475"/>
                </a:moveTo>
                <a:lnTo>
                  <a:pt x="4570475" y="3427475"/>
                </a:lnTo>
                <a:lnTo>
                  <a:pt x="4570475" y="0"/>
                </a:lnTo>
                <a:lnTo>
                  <a:pt x="0" y="0"/>
                </a:lnTo>
                <a:lnTo>
                  <a:pt x="0" y="3427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bIns="0" lIns="0" rIns="0" rtlCol="0" tIns="0" wrap="square"/>
          <a:p/>
        </p:txBody>
      </p:sp>
      <p:graphicFrame>
        <p:nvGraphicFramePr>
          <p:cNvPr id="4194313" name="object 6"/>
          <p:cNvGraphicFramePr>
            <a:graphicFrameLocks noGrp="1"/>
          </p:cNvGraphicFramePr>
          <p:nvPr/>
        </p:nvGraphicFramePr>
        <p:xfrm>
          <a:off x="1508759" y="5949695"/>
          <a:ext cx="4567555" cy="343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/>
                <a:gridCol w="300990"/>
                <a:gridCol w="890269"/>
                <a:gridCol w="942339"/>
                <a:gridCol w="706755"/>
                <a:gridCol w="751205"/>
                <a:gridCol w="716279"/>
                <a:gridCol w="113029"/>
              </a:tblGrid>
              <a:tr h="229362">
                <a:tc gridSpan="7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8AFB8"/>
                      </a:solidFill>
                      <a:prstDash val="solid"/>
                    </a:lnL>
                    <a:lnR w="9525">
                      <a:solidFill>
                        <a:srgbClr val="B83D67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3D6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941">
                <a:tc rowSpan="5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8AFB8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N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Verdana"/>
                          <a:cs typeface="Verdana"/>
                        </a:rPr>
                        <a:t>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gridSpan="3">
                  <a:txBody>
                    <a:bodyPr/>
                    <a:p>
                      <a:pPr marL="1911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Verdana"/>
                          <a:cs typeface="Verdana"/>
                        </a:rPr>
                        <a:t>Hal</a:t>
                      </a:r>
                      <a:r>
                        <a:rPr dirty="0" sz="14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10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4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">
                          <a:latin typeface="Verdana"/>
                          <a:cs typeface="Verdana"/>
                        </a:rPr>
                        <a:t>ditanamkan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83D67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3D6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1">
                <a:tc vMerge="1">
                  <a:txBody>
                    <a:bodyPr/>
                    <a:p/>
                  </a:txBody>
                  <a:tcPr marL="0" marR="0" marT="0" marB="0">
                    <a:lnL w="19050">
                      <a:solidFill>
                        <a:srgbClr val="D8AFB8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p/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 spc="-10">
                          <a:latin typeface="Verdana"/>
                          <a:cs typeface="Verdana"/>
                        </a:rPr>
                        <a:t>Konsep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45085" marR="370205">
                        <a:lnSpc>
                          <a:spcPts val="1300"/>
                        </a:lnSpc>
                        <a:spcBef>
                          <a:spcPts val="25"/>
                        </a:spcBef>
                      </a:pPr>
                      <a:r>
                        <a:rPr dirty="0" sz="900" spc="-5">
                          <a:latin typeface="Verdana"/>
                          <a:cs typeface="Verdana"/>
                        </a:rPr>
                        <a:t>Materi 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 e</a:t>
                      </a:r>
                      <a:r>
                        <a:rPr dirty="0" sz="900" spc="-5">
                          <a:latin typeface="Verdana"/>
                          <a:cs typeface="Verdana"/>
                        </a:rPr>
                        <a:t>ss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900" spc="-10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900" spc="-5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900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900" spc="-5">
                          <a:latin typeface="Verdana"/>
                          <a:cs typeface="Verdana"/>
                        </a:rPr>
                        <a:t>al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108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Verdana"/>
                          <a:cs typeface="Verdana"/>
                        </a:rPr>
                        <a:t>Nilai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006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Moral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2012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Norma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83D67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3D6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7115">
                <a:tc vMerge="1">
                  <a:txBody>
                    <a:bodyPr/>
                    <a:p/>
                  </a:txBody>
                  <a:tcPr marL="0" marR="0" marT="0" marB="0">
                    <a:lnL w="19050">
                      <a:solidFill>
                        <a:srgbClr val="D8AFB8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>
                          <a:latin typeface="Verdana"/>
                          <a:cs typeface="Verdana"/>
                        </a:rPr>
                        <a:t>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 spc="-5">
                          <a:latin typeface="Verdana"/>
                          <a:cs typeface="Verdana"/>
                        </a:rPr>
                        <a:t>Demokrasi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-110489" marL="154940">
                        <a:lnSpc>
                          <a:spcPct val="100000"/>
                        </a:lnSpc>
                        <a:spcBef>
                          <a:spcPts val="165"/>
                        </a:spcBef>
                        <a:buSzPct val="88888"/>
                        <a:buAutoNum type="alphaLcPeriod"/>
                        <a:tabLst>
                          <a:tab algn="l" pos="155575"/>
                        </a:tabLst>
                      </a:pPr>
                      <a:r>
                        <a:rPr dirty="0" sz="900" spc="-10">
                          <a:latin typeface="Verdana"/>
                          <a:cs typeface="Verdana"/>
                        </a:rPr>
                        <a:t>Pengertian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indent="-151765" marL="196215">
                        <a:lnSpc>
                          <a:spcPct val="100000"/>
                        </a:lnSpc>
                        <a:spcBef>
                          <a:spcPts val="215"/>
                        </a:spcBef>
                        <a:buSzPct val="88888"/>
                        <a:buAutoNum type="alphaLcPeriod"/>
                        <a:tabLst>
                          <a:tab algn="l" pos="196850"/>
                        </a:tabLst>
                      </a:pPr>
                      <a:r>
                        <a:rPr dirty="0" sz="900" spc="-10">
                          <a:latin typeface="Verdana"/>
                          <a:cs typeface="Verdana"/>
                        </a:rPr>
                        <a:t>pentingnya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83D67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3D6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9401">
                <a:tc vMerge="1">
                  <a:txBody>
                    <a:bodyPr/>
                    <a:p/>
                  </a:txBody>
                  <a:tcPr marL="0" marR="0" marT="0" marB="0">
                    <a:lnL w="19050">
                      <a:solidFill>
                        <a:srgbClr val="D8AFB8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83D67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3D6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7877">
                <a:tc vMerge="1">
                  <a:txBody>
                    <a:bodyPr/>
                    <a:p/>
                  </a:txBody>
                  <a:tcPr marL="0" marR="0" marT="0" marB="0">
                    <a:lnL w="19050">
                      <a:solidFill>
                        <a:srgbClr val="D8AFB8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B83D67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3D6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8303">
                <a:tc gridSpan="7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8AFB8"/>
                      </a:solidFill>
                      <a:prstDash val="solid"/>
                    </a:lnL>
                    <a:lnR w="9525">
                      <a:solidFill>
                        <a:srgbClr val="B83D67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 hMerge="1">
                  <a:txBody>
                    <a:bodyPr/>
                    <a:p/>
                  </a:txBody>
                  <a:tcPr marL="0" marR="0" marT="0" marB="0"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3D6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92" name="object 7"/>
          <p:cNvGrpSpPr/>
          <p:nvPr/>
        </p:nvGrpSpPr>
        <p:grpSpPr>
          <a:xfrm>
            <a:off x="5571744" y="5955791"/>
            <a:ext cx="495300" cy="3430904"/>
            <a:chOff x="5571744" y="5955791"/>
            <a:chExt cx="495300" cy="3430904"/>
          </a:xfrm>
        </p:grpSpPr>
        <p:pic>
          <p:nvPicPr>
            <p:cNvPr id="2097420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818632" y="5955791"/>
              <a:ext cx="114299" cy="3430523"/>
            </a:xfrm>
            <a:prstGeom prst="rect"/>
          </p:spPr>
        </p:pic>
        <p:pic>
          <p:nvPicPr>
            <p:cNvPr id="2097421" name="object 9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5818632" y="5955791"/>
              <a:ext cx="248411" cy="3430523"/>
            </a:xfrm>
            <a:prstGeom prst="rect"/>
          </p:spPr>
        </p:pic>
        <p:pic>
          <p:nvPicPr>
            <p:cNvPr id="2097422" name="object 10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5900928" y="5955791"/>
              <a:ext cx="166115" cy="3430523"/>
            </a:xfrm>
            <a:prstGeom prst="rect"/>
          </p:spPr>
        </p:pic>
        <p:sp>
          <p:nvSpPr>
            <p:cNvPr id="1050728" name="object 11"/>
            <p:cNvSpPr/>
            <p:nvPr/>
          </p:nvSpPr>
          <p:spPr>
            <a:xfrm>
              <a:off x="5571744" y="8813291"/>
              <a:ext cx="274320" cy="274320"/>
            </a:xfrm>
            <a:custGeom>
              <a:avLst/>
              <a:ahLst/>
              <a:rect l="l" t="t" r="r" b="b"/>
              <a:pathLst>
                <a:path w="274320" h="274320">
                  <a:moveTo>
                    <a:pt x="137160" y="0"/>
                  </a:moveTo>
                  <a:lnTo>
                    <a:pt x="94219" y="7095"/>
                  </a:lnTo>
                  <a:lnTo>
                    <a:pt x="56619" y="26773"/>
                  </a:lnTo>
                  <a:lnTo>
                    <a:pt x="26773" y="56619"/>
                  </a:lnTo>
                  <a:lnTo>
                    <a:pt x="7095" y="94219"/>
                  </a:lnTo>
                  <a:lnTo>
                    <a:pt x="0" y="137159"/>
                  </a:lnTo>
                  <a:lnTo>
                    <a:pt x="7095" y="180685"/>
                  </a:lnTo>
                  <a:lnTo>
                    <a:pt x="26773" y="218358"/>
                  </a:lnTo>
                  <a:lnTo>
                    <a:pt x="56619" y="247985"/>
                  </a:lnTo>
                  <a:lnTo>
                    <a:pt x="94219" y="267370"/>
                  </a:lnTo>
                  <a:lnTo>
                    <a:pt x="137160" y="274319"/>
                  </a:lnTo>
                  <a:lnTo>
                    <a:pt x="180685" y="267370"/>
                  </a:lnTo>
                  <a:lnTo>
                    <a:pt x="218358" y="247985"/>
                  </a:lnTo>
                  <a:lnTo>
                    <a:pt x="247985" y="218358"/>
                  </a:lnTo>
                  <a:lnTo>
                    <a:pt x="267370" y="180685"/>
                  </a:lnTo>
                  <a:lnTo>
                    <a:pt x="274320" y="137159"/>
                  </a:lnTo>
                  <a:lnTo>
                    <a:pt x="267370" y="94219"/>
                  </a:lnTo>
                  <a:lnTo>
                    <a:pt x="247985" y="56619"/>
                  </a:lnTo>
                  <a:lnTo>
                    <a:pt x="218358" y="26773"/>
                  </a:lnTo>
                  <a:lnTo>
                    <a:pt x="180685" y="7095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83D67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50729" name="object 12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46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2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565647" y="1304543"/>
            <a:ext cx="501395" cy="3430523"/>
          </a:xfrm>
          <a:prstGeom prst="rect"/>
        </p:spPr>
      </p:pic>
      <p:sp>
        <p:nvSpPr>
          <p:cNvPr id="1050730" name="object 3"/>
          <p:cNvSpPr txBox="1"/>
          <p:nvPr/>
        </p:nvSpPr>
        <p:spPr>
          <a:xfrm>
            <a:off x="1722882" y="2295905"/>
            <a:ext cx="4114800" cy="2209800"/>
          </a:xfrm>
          <a:prstGeom prst="rect"/>
          <a:ln w="13716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 indent="-68580" marL="113664">
              <a:lnSpc>
                <a:spcPts val="1375"/>
              </a:lnSpc>
              <a:buClr>
                <a:srgbClr val="4D5B6E"/>
              </a:buClr>
              <a:buSzPct val="105000"/>
              <a:buFont typeface="Wingdings"/>
              <a:buChar char=""/>
              <a:tabLst>
                <a:tab algn="l" pos="114300"/>
              </a:tabLst>
            </a:pPr>
            <a:r>
              <a:rPr dirty="0" sz="1000" spc="35">
                <a:latin typeface="Tahoma"/>
                <a:cs typeface="Tahoma"/>
              </a:rPr>
              <a:t>Na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25">
                <a:latin typeface="Tahoma"/>
                <a:cs typeface="Tahoma"/>
              </a:rPr>
              <a:t>a</a:t>
            </a:r>
            <a:r>
              <a:rPr dirty="0" sz="1000" spc="-65">
                <a:latin typeface="Tahoma"/>
                <a:cs typeface="Tahoma"/>
              </a:rPr>
              <a:t> </a:t>
            </a:r>
            <a:r>
              <a:rPr dirty="0" sz="1000" spc="70">
                <a:latin typeface="Tahoma"/>
                <a:cs typeface="Tahoma"/>
              </a:rPr>
              <a:t>K</a:t>
            </a:r>
            <a:r>
              <a:rPr dirty="0" sz="1000" spc="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n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>
                <a:latin typeface="Tahoma"/>
                <a:cs typeface="Tahoma"/>
              </a:rPr>
              <a:t>De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5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-10">
                <a:latin typeface="Tahoma"/>
                <a:cs typeface="Tahoma"/>
              </a:rPr>
              <a:t>i</a:t>
            </a:r>
            <a:endParaRPr sz="1000">
              <a:latin typeface="Tahoma"/>
              <a:cs typeface="Tahoma"/>
            </a:endParaRPr>
          </a:p>
          <a:p>
            <a:pPr indent="-114300" marL="114300" marR="146050">
              <a:lnSpc>
                <a:spcPts val="1440"/>
              </a:lnSpc>
              <a:spcBef>
                <a:spcPts val="55"/>
              </a:spcBef>
              <a:buClr>
                <a:srgbClr val="4D5B6E"/>
              </a:buClr>
              <a:buSzPct val="105000"/>
              <a:buFont typeface="Wingdings"/>
              <a:buChar char=""/>
              <a:tabLst>
                <a:tab algn="l" pos="114300"/>
              </a:tabLst>
            </a:pPr>
            <a:r>
              <a:rPr dirty="0" sz="1000" spc="5">
                <a:latin typeface="Tahoma"/>
                <a:cs typeface="Tahoma"/>
              </a:rPr>
              <a:t>Contoh </a:t>
            </a:r>
            <a:r>
              <a:rPr dirty="0" sz="1000">
                <a:latin typeface="Tahoma"/>
                <a:cs typeface="Tahoma"/>
              </a:rPr>
              <a:t>Positif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: </a:t>
            </a:r>
            <a:r>
              <a:rPr dirty="0" sz="1000" spc="10">
                <a:latin typeface="Tahoma"/>
                <a:cs typeface="Tahoma"/>
              </a:rPr>
              <a:t>Adanya </a:t>
            </a:r>
            <a:r>
              <a:rPr dirty="0" sz="1000" spc="-5">
                <a:latin typeface="Tahoma"/>
                <a:cs typeface="Tahoma"/>
              </a:rPr>
              <a:t>keikutsertaan </a:t>
            </a:r>
            <a:r>
              <a:rPr dirty="0" sz="1000" spc="-10">
                <a:latin typeface="Tahoma"/>
                <a:cs typeface="Tahoma"/>
              </a:rPr>
              <a:t>rakyat </a:t>
            </a:r>
            <a:r>
              <a:rPr dirty="0" sz="1000" spc="-5">
                <a:latin typeface="Tahoma"/>
                <a:cs typeface="Tahoma"/>
              </a:rPr>
              <a:t>(demos) </a:t>
            </a:r>
            <a:r>
              <a:rPr dirty="0" sz="1000">
                <a:latin typeface="Tahoma"/>
                <a:cs typeface="Tahoma"/>
              </a:rPr>
              <a:t>dalam 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penentuan </a:t>
            </a:r>
            <a:r>
              <a:rPr dirty="0" sz="1000">
                <a:latin typeface="Tahoma"/>
                <a:cs typeface="Tahoma"/>
              </a:rPr>
              <a:t>kebijakan </a:t>
            </a:r>
            <a:r>
              <a:rPr dirty="0" sz="1000" spc="-5">
                <a:latin typeface="Tahoma"/>
                <a:cs typeface="Tahoma"/>
              </a:rPr>
              <a:t>atau </a:t>
            </a:r>
            <a:r>
              <a:rPr dirty="0" sz="1000" spc="15">
                <a:latin typeface="Tahoma"/>
                <a:cs typeface="Tahoma"/>
              </a:rPr>
              <a:t>proses </a:t>
            </a:r>
            <a:r>
              <a:rPr dirty="0" sz="1000" spc="-5">
                <a:latin typeface="Tahoma"/>
                <a:cs typeface="Tahoma"/>
              </a:rPr>
              <a:t>pemerintahan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(cratein)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baik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secara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langsung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atau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tidak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langsung.</a:t>
            </a:r>
            <a:endParaRPr sz="1000">
              <a:latin typeface="Tahoma"/>
              <a:cs typeface="Tahoma"/>
            </a:endParaRPr>
          </a:p>
          <a:p>
            <a:pPr indent="-114300" marL="114300" marR="193040">
              <a:lnSpc>
                <a:spcPts val="1440"/>
              </a:lnSpc>
              <a:buClr>
                <a:srgbClr val="4D5B6E"/>
              </a:buClr>
              <a:buSzPct val="105000"/>
              <a:buFont typeface="Wingdings"/>
              <a:buChar char=""/>
              <a:tabLst>
                <a:tab algn="l" pos="114300"/>
              </a:tabLst>
            </a:pPr>
            <a:r>
              <a:rPr dirty="0" sz="1000" spc="5">
                <a:latin typeface="Tahoma"/>
                <a:cs typeface="Tahoma"/>
              </a:rPr>
              <a:t>Contoh </a:t>
            </a:r>
            <a:r>
              <a:rPr dirty="0" sz="1000" spc="-5">
                <a:latin typeface="Tahoma"/>
                <a:cs typeface="Tahoma"/>
              </a:rPr>
              <a:t>Negatif </a:t>
            </a:r>
            <a:r>
              <a:rPr dirty="0" sz="1000" spc="-80">
                <a:latin typeface="Tahoma"/>
                <a:cs typeface="Tahoma"/>
              </a:rPr>
              <a:t>: </a:t>
            </a:r>
            <a:r>
              <a:rPr dirty="0" sz="1000" spc="15">
                <a:latin typeface="Tahoma"/>
                <a:cs typeface="Tahoma"/>
              </a:rPr>
              <a:t>Negara </a:t>
            </a:r>
            <a:r>
              <a:rPr dirty="0" sz="1000">
                <a:latin typeface="Tahoma"/>
                <a:cs typeface="Tahoma"/>
              </a:rPr>
              <a:t>dengan </a:t>
            </a:r>
            <a:r>
              <a:rPr dirty="0" sz="1000" spc="5">
                <a:latin typeface="Tahoma"/>
                <a:cs typeface="Tahoma"/>
              </a:rPr>
              <a:t>sistem </a:t>
            </a:r>
            <a:r>
              <a:rPr dirty="0" sz="1000" spc="-5">
                <a:latin typeface="Tahoma"/>
                <a:cs typeface="Tahoma"/>
              </a:rPr>
              <a:t>pemerintahan yang bersifat </a:t>
            </a:r>
            <a:r>
              <a:rPr dirty="0" sz="1000" spc="-3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diktator/totaliter.</a:t>
            </a:r>
            <a:endParaRPr sz="1000">
              <a:latin typeface="Tahoma"/>
              <a:cs typeface="Tahoma"/>
            </a:endParaRPr>
          </a:p>
          <a:p>
            <a:pPr indent="-68580" marL="113664">
              <a:lnSpc>
                <a:spcPct val="100000"/>
              </a:lnSpc>
              <a:spcBef>
                <a:spcPts val="5"/>
              </a:spcBef>
              <a:buClr>
                <a:srgbClr val="4D5B6E"/>
              </a:buClr>
              <a:buSzPct val="105000"/>
              <a:buFont typeface="Wingdings"/>
              <a:buChar char=""/>
              <a:tabLst>
                <a:tab algn="l" pos="114300"/>
                <a:tab algn="l" pos="996315"/>
              </a:tabLst>
            </a:pPr>
            <a:r>
              <a:rPr dirty="0" sz="1000" spc="75">
                <a:latin typeface="Tahoma"/>
                <a:cs typeface="Tahoma"/>
              </a:rPr>
              <a:t>C</a:t>
            </a:r>
            <a:r>
              <a:rPr dirty="0" sz="1000" spc="20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-</a:t>
            </a:r>
            <a:r>
              <a:rPr dirty="0" sz="1000" spc="40">
                <a:latin typeface="Tahoma"/>
                <a:cs typeface="Tahoma"/>
              </a:rPr>
              <a:t>c</a:t>
            </a:r>
            <a:r>
              <a:rPr dirty="0" sz="1000" spc="-20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-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 spc="-10">
                <a:latin typeface="Tahoma"/>
                <a:cs typeface="Tahoma"/>
              </a:rPr>
              <a:t>n</a:t>
            </a:r>
            <a:r>
              <a:rPr dirty="0" sz="1000" spc="-5">
                <a:latin typeface="Tahoma"/>
                <a:cs typeface="Tahoma"/>
              </a:rPr>
              <a:t>g</a:t>
            </a:r>
            <a:r>
              <a:rPr dirty="0" sz="1000" spc="-10">
                <a:latin typeface="Tahoma"/>
                <a:cs typeface="Tahoma"/>
              </a:rPr>
              <a:t>h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">
                <a:latin typeface="Tahoma"/>
                <a:cs typeface="Tahoma"/>
              </a:rPr>
              <a:t>g</a:t>
            </a:r>
            <a:r>
              <a:rPr dirty="0" sz="1000" spc="20">
                <a:latin typeface="Tahoma"/>
                <a:cs typeface="Tahoma"/>
              </a:rPr>
              <a:t>aa</a:t>
            </a:r>
            <a:r>
              <a:rPr dirty="0" sz="1000" spc="-5">
                <a:latin typeface="Tahoma"/>
                <a:cs typeface="Tahoma"/>
              </a:rPr>
              <a:t>n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h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h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k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nu</a:t>
            </a:r>
            <a:r>
              <a:rPr dirty="0" sz="1000" spc="55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indent="-76835" lvl="1" marL="1134110">
              <a:lnSpc>
                <a:spcPct val="100000"/>
              </a:lnSpc>
              <a:spcBef>
                <a:spcPts val="209"/>
              </a:spcBef>
              <a:buChar char="-"/>
              <a:tabLst>
                <a:tab algn="l" pos="1134745"/>
              </a:tabLst>
            </a:pPr>
            <a:r>
              <a:rPr dirty="0" sz="1000" spc="5">
                <a:latin typeface="Tahoma"/>
                <a:cs typeface="Tahoma"/>
              </a:rPr>
              <a:t>adanya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lembaga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perwakilan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rakyat.</a:t>
            </a:r>
            <a:endParaRPr sz="1000">
              <a:latin typeface="Tahoma"/>
              <a:cs typeface="Tahoma"/>
            </a:endParaRPr>
          </a:p>
          <a:p>
            <a:pPr indent="-76835" lvl="1" marL="1134110">
              <a:lnSpc>
                <a:spcPct val="100000"/>
              </a:lnSpc>
              <a:spcBef>
                <a:spcPts val="240"/>
              </a:spcBef>
              <a:buChar char="-"/>
              <a:tabLst>
                <a:tab algn="l" pos="1134745"/>
              </a:tabLst>
            </a:pPr>
            <a:r>
              <a:rPr dirty="0" sz="1000" spc="5">
                <a:latin typeface="Tahoma"/>
                <a:cs typeface="Tahoma"/>
              </a:rPr>
              <a:t>adanya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pemilihan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umum.</a:t>
            </a:r>
            <a:endParaRPr sz="1000">
              <a:latin typeface="Tahoma"/>
              <a:cs typeface="Tahoma"/>
            </a:endParaRPr>
          </a:p>
          <a:p>
            <a:pPr indent="-76835" lvl="1" marL="1134110">
              <a:lnSpc>
                <a:spcPct val="100000"/>
              </a:lnSpc>
              <a:spcBef>
                <a:spcPts val="240"/>
              </a:spcBef>
              <a:buChar char="-"/>
              <a:tabLst>
                <a:tab algn="l" pos="1134745"/>
              </a:tabLst>
            </a:pPr>
            <a:r>
              <a:rPr dirty="0" sz="1000" spc="5">
                <a:latin typeface="Tahoma"/>
                <a:cs typeface="Tahoma"/>
              </a:rPr>
              <a:t>adanya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pendidikan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politik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bagi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warganegara.</a:t>
            </a:r>
            <a:endParaRPr sz="1000">
              <a:latin typeface="Tahoma"/>
              <a:cs typeface="Tahoma"/>
            </a:endParaRPr>
          </a:p>
          <a:p>
            <a:pPr indent="-114300" marL="114300" marR="447675">
              <a:lnSpc>
                <a:spcPts val="1440"/>
              </a:lnSpc>
              <a:spcBef>
                <a:spcPts val="85"/>
              </a:spcBef>
              <a:buClr>
                <a:srgbClr val="4D5B6E"/>
              </a:buClr>
              <a:buSzPct val="105000"/>
              <a:buFont typeface="Wingdings"/>
              <a:buChar char=""/>
              <a:tabLst>
                <a:tab algn="l" pos="114300"/>
                <a:tab algn="l" pos="1009015"/>
              </a:tabLst>
            </a:pPr>
            <a:r>
              <a:rPr dirty="0" sz="1000" spc="5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tu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n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80">
                <a:latin typeface="Tahoma"/>
                <a:cs typeface="Tahoma"/>
              </a:rPr>
              <a:t>: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100">
                <a:latin typeface="Tahoma"/>
                <a:cs typeface="Tahoma"/>
              </a:rPr>
              <a:t>S</a:t>
            </a:r>
            <a:r>
              <a:rPr dirty="0" sz="1000" spc="-10">
                <a:latin typeface="Tahoma"/>
                <a:cs typeface="Tahoma"/>
              </a:rPr>
              <a:t>u</a:t>
            </a:r>
            <a:r>
              <a:rPr dirty="0" sz="1000" spc="5">
                <a:latin typeface="Tahoma"/>
                <a:cs typeface="Tahoma"/>
              </a:rPr>
              <a:t>m</a:t>
            </a:r>
            <a:r>
              <a:rPr dirty="0" sz="1000" spc="-5">
                <a:latin typeface="Tahoma"/>
                <a:cs typeface="Tahoma"/>
              </a:rPr>
              <a:t>b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20">
                <a:latin typeface="Tahoma"/>
                <a:cs typeface="Tahoma"/>
              </a:rPr>
              <a:t>e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u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ta</a:t>
            </a:r>
            <a:r>
              <a:rPr dirty="0" sz="1000" spc="-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h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-30">
                <a:latin typeface="Tahoma"/>
                <a:cs typeface="Tahoma"/>
              </a:rPr>
              <a:t>y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85">
                <a:latin typeface="Tahoma"/>
                <a:cs typeface="Tahoma"/>
              </a:rPr>
              <a:t>J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k</a:t>
            </a:r>
            <a:r>
              <a:rPr dirty="0" sz="1000" spc="-30">
                <a:latin typeface="Tahoma"/>
                <a:cs typeface="Tahoma"/>
              </a:rPr>
              <a:t>y</a:t>
            </a:r>
            <a:r>
              <a:rPr dirty="0" sz="1000" spc="20">
                <a:latin typeface="Tahoma"/>
                <a:cs typeface="Tahoma"/>
              </a:rPr>
              <a:t>a</a:t>
            </a:r>
            <a:r>
              <a:rPr dirty="0" sz="1000" spc="-60">
                <a:latin typeface="Tahoma"/>
                <a:cs typeface="Tahoma"/>
              </a:rPr>
              <a:t>t  </a:t>
            </a:r>
            <a:r>
              <a:rPr dirty="0" sz="1000" spc="5">
                <a:latin typeface="Tahoma"/>
                <a:cs typeface="Tahoma"/>
              </a:rPr>
              <a:t>adalah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subyek.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94" name="object 4"/>
          <p:cNvGrpSpPr/>
          <p:nvPr/>
        </p:nvGrpSpPr>
        <p:grpSpPr>
          <a:xfrm>
            <a:off x="1487423" y="1298447"/>
            <a:ext cx="4582795" cy="3439795"/>
            <a:chOff x="1487423" y="1298447"/>
            <a:chExt cx="4582795" cy="3439795"/>
          </a:xfrm>
        </p:grpSpPr>
        <p:pic>
          <p:nvPicPr>
            <p:cNvPr id="2097424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217419" y="1572259"/>
              <a:ext cx="198119" cy="386079"/>
            </a:xfrm>
            <a:prstGeom prst="rect"/>
          </p:spPr>
        </p:pic>
        <p:pic>
          <p:nvPicPr>
            <p:cNvPr id="2097425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2441447" y="1638045"/>
              <a:ext cx="188976" cy="326390"/>
            </a:xfrm>
            <a:prstGeom prst="rect"/>
          </p:spPr>
        </p:pic>
        <p:pic>
          <p:nvPicPr>
            <p:cNvPr id="2097426" name="object 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653283" y="1637029"/>
              <a:ext cx="291084" cy="321309"/>
            </a:xfrm>
            <a:prstGeom prst="rect"/>
          </p:spPr>
        </p:pic>
        <p:pic>
          <p:nvPicPr>
            <p:cNvPr id="2097427" name="object 8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3179063" y="1572259"/>
              <a:ext cx="187451" cy="386079"/>
            </a:xfrm>
            <a:prstGeom prst="rect"/>
          </p:spPr>
        </p:pic>
        <p:pic>
          <p:nvPicPr>
            <p:cNvPr id="2097428" name="object 9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2968751" y="1638045"/>
              <a:ext cx="187451" cy="326390"/>
            </a:xfrm>
            <a:prstGeom prst="rect"/>
          </p:spPr>
        </p:pic>
        <p:pic>
          <p:nvPicPr>
            <p:cNvPr id="2097429" name="object 10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3378707" y="1637029"/>
              <a:ext cx="131064" cy="321309"/>
            </a:xfrm>
            <a:prstGeom prst="rect"/>
          </p:spPr>
        </p:pic>
        <p:pic>
          <p:nvPicPr>
            <p:cNvPr id="2097430" name="object 11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3523487" y="1638045"/>
              <a:ext cx="185927" cy="326390"/>
            </a:xfrm>
            <a:prstGeom prst="rect"/>
          </p:spPr>
        </p:pic>
        <p:pic>
          <p:nvPicPr>
            <p:cNvPr id="2097431" name="object 12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3930395" y="1571243"/>
              <a:ext cx="85344" cy="51816"/>
            </a:xfrm>
            <a:prstGeom prst="rect"/>
          </p:spPr>
        </p:pic>
        <p:pic>
          <p:nvPicPr>
            <p:cNvPr id="2097432" name="object 13"/>
            <p:cNvPicPr>
              <a:picLocks/>
            </p:cNvPicPr>
            <p:nvPr/>
          </p:nvPicPr>
          <p:blipFill>
            <a:blip xmlns:r="http://schemas.openxmlformats.org/officeDocument/2006/relationships" r:embed="rId10" cstate="print"/>
            <a:stretch>
              <a:fillRect/>
            </a:stretch>
          </p:blipFill>
          <p:spPr>
            <a:xfrm>
              <a:off x="3730751" y="1571243"/>
              <a:ext cx="284988" cy="393192"/>
            </a:xfrm>
            <a:prstGeom prst="rect"/>
          </p:spPr>
        </p:pic>
        <p:pic>
          <p:nvPicPr>
            <p:cNvPr id="2097433" name="object 14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2217419" y="1572259"/>
              <a:ext cx="198119" cy="386079"/>
            </a:xfrm>
            <a:prstGeom prst="rect"/>
          </p:spPr>
        </p:pic>
        <p:pic>
          <p:nvPicPr>
            <p:cNvPr id="2097434" name="object 15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3179063" y="1572259"/>
              <a:ext cx="187451" cy="386079"/>
            </a:xfrm>
            <a:prstGeom prst="rect"/>
          </p:spPr>
        </p:pic>
        <p:pic>
          <p:nvPicPr>
            <p:cNvPr id="2097435" name="object 16"/>
            <p:cNvPicPr>
              <a:picLocks/>
            </p:cNvPicPr>
            <p:nvPr/>
          </p:nvPicPr>
          <p:blipFill>
            <a:blip xmlns:r="http://schemas.openxmlformats.org/officeDocument/2006/relationships" r:embed="rId13" cstate="print"/>
            <a:stretch>
              <a:fillRect/>
            </a:stretch>
          </p:blipFill>
          <p:spPr>
            <a:xfrm>
              <a:off x="2441447" y="1638045"/>
              <a:ext cx="188976" cy="326390"/>
            </a:xfrm>
            <a:prstGeom prst="rect"/>
          </p:spPr>
        </p:pic>
        <p:pic>
          <p:nvPicPr>
            <p:cNvPr id="2097436" name="object 17"/>
            <p:cNvPicPr>
              <a:picLocks/>
            </p:cNvPicPr>
            <p:nvPr/>
          </p:nvPicPr>
          <p:blipFill>
            <a:blip xmlns:r="http://schemas.openxmlformats.org/officeDocument/2006/relationships" r:embed="rId14" cstate="print"/>
            <a:stretch>
              <a:fillRect/>
            </a:stretch>
          </p:blipFill>
          <p:spPr>
            <a:xfrm>
              <a:off x="2653283" y="1637029"/>
              <a:ext cx="291084" cy="321309"/>
            </a:xfrm>
            <a:prstGeom prst="rect"/>
          </p:spPr>
        </p:pic>
        <p:pic>
          <p:nvPicPr>
            <p:cNvPr id="2097437" name="object 18"/>
            <p:cNvPicPr>
              <a:picLocks/>
            </p:cNvPicPr>
            <p:nvPr/>
          </p:nvPicPr>
          <p:blipFill>
            <a:blip xmlns:r="http://schemas.openxmlformats.org/officeDocument/2006/relationships" r:embed="rId15" cstate="print"/>
            <a:stretch>
              <a:fillRect/>
            </a:stretch>
          </p:blipFill>
          <p:spPr>
            <a:xfrm>
              <a:off x="2968751" y="1638045"/>
              <a:ext cx="187451" cy="326390"/>
            </a:xfrm>
            <a:prstGeom prst="rect"/>
          </p:spPr>
        </p:pic>
        <p:pic>
          <p:nvPicPr>
            <p:cNvPr id="2097438" name="object 19"/>
            <p:cNvPicPr>
              <a:picLocks/>
            </p:cNvPicPr>
            <p:nvPr/>
          </p:nvPicPr>
          <p:blipFill>
            <a:blip xmlns:r="http://schemas.openxmlformats.org/officeDocument/2006/relationships" r:embed="rId16" cstate="print"/>
            <a:stretch>
              <a:fillRect/>
            </a:stretch>
          </p:blipFill>
          <p:spPr>
            <a:xfrm>
              <a:off x="3378707" y="1637029"/>
              <a:ext cx="131064" cy="321309"/>
            </a:xfrm>
            <a:prstGeom prst="rect"/>
          </p:spPr>
        </p:pic>
        <p:pic>
          <p:nvPicPr>
            <p:cNvPr id="2097439" name="object 20"/>
            <p:cNvPicPr>
              <a:picLocks/>
            </p:cNvPicPr>
            <p:nvPr/>
          </p:nvPicPr>
          <p:blipFill>
            <a:blip xmlns:r="http://schemas.openxmlformats.org/officeDocument/2006/relationships" r:embed="rId17" cstate="print"/>
            <a:stretch>
              <a:fillRect/>
            </a:stretch>
          </p:blipFill>
          <p:spPr>
            <a:xfrm>
              <a:off x="3523487" y="1638045"/>
              <a:ext cx="185927" cy="326390"/>
            </a:xfrm>
            <a:prstGeom prst="rect"/>
          </p:spPr>
        </p:pic>
        <p:pic>
          <p:nvPicPr>
            <p:cNvPr id="2097440" name="object 21"/>
            <p:cNvPicPr>
              <a:picLocks/>
            </p:cNvPicPr>
            <p:nvPr/>
          </p:nvPicPr>
          <p:blipFill>
            <a:blip xmlns:r="http://schemas.openxmlformats.org/officeDocument/2006/relationships" r:embed="rId18" cstate="print"/>
            <a:stretch>
              <a:fillRect/>
            </a:stretch>
          </p:blipFill>
          <p:spPr>
            <a:xfrm>
              <a:off x="3730751" y="1638045"/>
              <a:ext cx="179832" cy="326390"/>
            </a:xfrm>
            <a:prstGeom prst="rect"/>
          </p:spPr>
        </p:pic>
        <p:pic>
          <p:nvPicPr>
            <p:cNvPr id="2097441" name="object 22"/>
            <p:cNvPicPr>
              <a:picLocks/>
            </p:cNvPicPr>
            <p:nvPr/>
          </p:nvPicPr>
          <p:blipFill>
            <a:blip xmlns:r="http://schemas.openxmlformats.org/officeDocument/2006/relationships" r:embed="rId19" cstate="print"/>
            <a:stretch>
              <a:fillRect/>
            </a:stretch>
          </p:blipFill>
          <p:spPr>
            <a:xfrm>
              <a:off x="3930395" y="1642109"/>
              <a:ext cx="85344" cy="316229"/>
            </a:xfrm>
            <a:prstGeom prst="rect"/>
          </p:spPr>
        </p:pic>
        <p:sp>
          <p:nvSpPr>
            <p:cNvPr id="1050731" name="object 23"/>
            <p:cNvSpPr/>
            <p:nvPr/>
          </p:nvSpPr>
          <p:spPr>
            <a:xfrm>
              <a:off x="1493519" y="1304543"/>
              <a:ext cx="4570730" cy="3427729"/>
            </a:xfrm>
            <a:custGeom>
              <a:avLst/>
              <a:ahLst/>
              <a:rect l="l" t="t" r="r" b="b"/>
              <a:pathLst>
                <a:path w="4570730" h="3427729">
                  <a:moveTo>
                    <a:pt x="0" y="3427475"/>
                  </a:moveTo>
                  <a:lnTo>
                    <a:pt x="4570475" y="3427475"/>
                  </a:lnTo>
                  <a:lnTo>
                    <a:pt x="4570475" y="0"/>
                  </a:lnTo>
                  <a:lnTo>
                    <a:pt x="0" y="0"/>
                  </a:lnTo>
                  <a:lnTo>
                    <a:pt x="0" y="3427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bIns="0" lIns="0" rIns="0" rtlCol="0" tIns="0" wrap="square"/>
            <a:p/>
          </p:txBody>
        </p:sp>
      </p:grpSp>
      <p:pic>
        <p:nvPicPr>
          <p:cNvPr id="2097442" name="object 24"/>
          <p:cNvPicPr>
            <a:picLocks/>
          </p:cNvPicPr>
          <p:nvPr/>
        </p:nvPicPr>
        <p:blipFill>
          <a:blip xmlns:r="http://schemas.openxmlformats.org/officeDocument/2006/relationships" r:embed="rId20" cstate="print"/>
          <a:stretch>
            <a:fillRect/>
          </a:stretch>
        </p:blipFill>
        <p:spPr>
          <a:xfrm>
            <a:off x="5565647" y="5955791"/>
            <a:ext cx="501395" cy="3430523"/>
          </a:xfrm>
          <a:prstGeom prst="rect"/>
        </p:spPr>
      </p:pic>
      <p:pic>
        <p:nvPicPr>
          <p:cNvPr id="2097443" name="object 25"/>
          <p:cNvPicPr>
            <a:picLocks/>
          </p:cNvPicPr>
          <p:nvPr/>
        </p:nvPicPr>
        <p:blipFill>
          <a:blip xmlns:r="http://schemas.openxmlformats.org/officeDocument/2006/relationships" r:embed="rId21" cstate="print"/>
          <a:stretch>
            <a:fillRect/>
          </a:stretch>
        </p:blipFill>
        <p:spPr>
          <a:xfrm>
            <a:off x="1664207" y="6202679"/>
            <a:ext cx="3319271" cy="143255"/>
          </a:xfrm>
          <a:prstGeom prst="rect"/>
        </p:spPr>
      </p:pic>
      <p:sp>
        <p:nvSpPr>
          <p:cNvPr id="1050732" name="object 26"/>
          <p:cNvSpPr txBox="1"/>
          <p:nvPr/>
        </p:nvSpPr>
        <p:spPr>
          <a:xfrm>
            <a:off x="1493519" y="5955791"/>
            <a:ext cx="4570730" cy="3678840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latin typeface="Trebuchet MS"/>
                <a:cs typeface="Trebuchet MS"/>
              </a:rPr>
              <a:t>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5">
                <a:latin typeface="Trebuchet MS"/>
                <a:cs typeface="Trebuchet MS"/>
              </a:rPr>
              <a:t>Pokok </a:t>
            </a:r>
            <a:r>
              <a:rPr dirty="0" sz="1000" spc="-5">
                <a:latin typeface="Trebuchet MS"/>
                <a:cs typeface="Trebuchet MS"/>
              </a:rPr>
              <a:t>bahasan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</a:t>
            </a:r>
            <a:r>
              <a:rPr dirty="0" sz="1000" spc="-10">
                <a:latin typeface="Trebuchet MS"/>
                <a:cs typeface="Trebuchet MS"/>
              </a:rPr>
              <a:t> Ketertiban</a:t>
            </a:r>
            <a:endParaRPr sz="1000">
              <a:latin typeface="Trebuchet MS"/>
              <a:cs typeface="Trebuchet MS"/>
            </a:endParaRPr>
          </a:p>
          <a:p>
            <a:pPr indent="-149860" marL="31051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311150"/>
              </a:tabLst>
            </a:pPr>
            <a:r>
              <a:rPr dirty="0" sz="1000" spc="-10">
                <a:latin typeface="Trebuchet MS"/>
                <a:cs typeface="Trebuchet MS"/>
              </a:rPr>
              <a:t>Konsep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Ketertiban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merupakan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suatu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keadaan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yang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25">
                <a:latin typeface="Trebuchet MS"/>
                <a:cs typeface="Trebuchet MS"/>
              </a:rPr>
              <a:t>teratur.</a:t>
            </a:r>
            <a:endParaRPr sz="1000">
              <a:latin typeface="Trebuchet MS"/>
              <a:cs typeface="Trebuchet MS"/>
            </a:endParaRPr>
          </a:p>
          <a:p>
            <a:pPr marL="161290">
              <a:lnSpc>
                <a:spcPct val="100000"/>
              </a:lnSpc>
              <a:spcBef>
                <a:spcPts val="300"/>
              </a:spcBef>
            </a:pPr>
            <a:r>
              <a:rPr dirty="0" sz="700" spc="-45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700" spc="229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Contoh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 tertib di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rumah,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dijalan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dimasyarakat.</a:t>
            </a:r>
            <a:endParaRPr sz="1000">
              <a:latin typeface="Trebuchet MS"/>
              <a:cs typeface="Trebuchet MS"/>
            </a:endParaRPr>
          </a:p>
          <a:p>
            <a:pPr indent="-137160" marL="298450" marR="535940">
              <a:lnSpc>
                <a:spcPct val="100000"/>
              </a:lnSpc>
              <a:spcBef>
                <a:spcPts val="300"/>
              </a:spcBef>
            </a:pPr>
            <a:r>
              <a:rPr dirty="0" sz="700" spc="-45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700" spc="90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Ciri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</a:t>
            </a:r>
            <a:r>
              <a:rPr dirty="0" sz="1000" spc="-5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Adanya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kesadaran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akan pentingnya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aturan,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kepedulian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pada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kepentingan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perorangan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bersama.</a:t>
            </a:r>
            <a:endParaRPr sz="1000">
              <a:latin typeface="Trebuchet MS"/>
              <a:cs typeface="Trebuchet MS"/>
            </a:endParaRPr>
          </a:p>
          <a:p>
            <a:pPr indent="-137160" marL="298450" marR="220345">
              <a:lnSpc>
                <a:spcPct val="100000"/>
              </a:lnSpc>
              <a:spcBef>
                <a:spcPts val="300"/>
              </a:spcBef>
            </a:pPr>
            <a:r>
              <a:rPr dirty="0" sz="700" spc="-45">
                <a:solidFill>
                  <a:srgbClr val="4D5B6E"/>
                </a:solidFill>
                <a:latin typeface="Segoe UI Symbol"/>
                <a:cs typeface="Segoe UI Symbol"/>
              </a:rPr>
              <a:t>⦿</a:t>
            </a:r>
            <a:r>
              <a:rPr dirty="0" sz="700" spc="90">
                <a:solidFill>
                  <a:srgbClr val="4D5B6E"/>
                </a:solidFill>
                <a:latin typeface="Segoe UI Symbol"/>
                <a:cs typeface="Segoe UI Symbol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Aturan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Keadaan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yang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tertib merupakan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hasil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dari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kepedulian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bersama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terhadap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kepentingan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bersama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tata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tertib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sebagai sarana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yang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harus dipatuhi.</a:t>
            </a:r>
            <a:endParaRPr sz="1000">
              <a:latin typeface="Trebuchet MS"/>
              <a:cs typeface="Trebuchet MS"/>
            </a:endParaRPr>
          </a:p>
          <a:p>
            <a:pPr indent="-137160" marL="298450" marR="38036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311150"/>
              </a:tabLst>
            </a:pPr>
            <a:r>
              <a:rPr dirty="0" sz="1000" spc="-5">
                <a:latin typeface="Trebuchet MS"/>
                <a:cs typeface="Trebuchet MS"/>
              </a:rPr>
              <a:t>Nilai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</a:t>
            </a:r>
            <a:r>
              <a:rPr dirty="0" sz="1000" spc="-10">
                <a:latin typeface="Trebuchet MS"/>
                <a:cs typeface="Trebuchet MS"/>
              </a:rPr>
              <a:t> Ketertiban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merupakan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suasana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hati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yang didambakan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setiap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orang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karena dengan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hidup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tertib kepentingan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individu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 bersama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mendapat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perhatian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yang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serasi.</a:t>
            </a:r>
            <a:endParaRPr sz="1000">
              <a:latin typeface="Trebuchet MS"/>
              <a:cs typeface="Trebuchet MS"/>
            </a:endParaRPr>
          </a:p>
          <a:p>
            <a:pPr indent="-137160" marL="298450" marR="49403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311150"/>
              </a:tabLst>
            </a:pPr>
            <a:r>
              <a:rPr dirty="0" sz="1000" spc="-5">
                <a:latin typeface="Trebuchet MS"/>
                <a:cs typeface="Trebuchet MS"/>
              </a:rPr>
              <a:t>Moral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Untuk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mencapai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suatu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ketertiban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diperlukan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kesadaran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perlunya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pemahaman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aturan, pelaksanaan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aturan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dan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pembiasaan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hidup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sesuai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aturan.</a:t>
            </a:r>
            <a:endParaRPr sz="1000">
              <a:latin typeface="Trebuchet MS"/>
              <a:cs typeface="Trebuchet MS"/>
            </a:endParaRPr>
          </a:p>
          <a:p>
            <a:pPr indent="-137160" marL="298450" marR="6045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algn="l" pos="311150"/>
              </a:tabLst>
            </a:pPr>
            <a:r>
              <a:rPr dirty="0" sz="1000" spc="-5">
                <a:latin typeface="Trebuchet MS"/>
                <a:cs typeface="Trebuchet MS"/>
              </a:rPr>
              <a:t>Norma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: </a:t>
            </a:r>
            <a:r>
              <a:rPr dirty="0" sz="1000" spc="-10">
                <a:latin typeface="Trebuchet MS"/>
                <a:cs typeface="Trebuchet MS"/>
              </a:rPr>
              <a:t>Guna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mendukung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suasana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yang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tertib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diperlukan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norma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hukum, dan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agama.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50733" name="object 27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47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157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1304543"/>
              <a:ext cx="4573523" cy="3430523"/>
            </a:xfrm>
            <a:prstGeom prst="rect"/>
          </p:spPr>
        </p:pic>
        <p:pic>
          <p:nvPicPr>
            <p:cNvPr id="2097158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1304543"/>
              <a:ext cx="4573523" cy="521207"/>
            </a:xfrm>
            <a:prstGeom prst="rect"/>
          </p:spPr>
        </p:pic>
      </p:grpSp>
      <p:sp>
        <p:nvSpPr>
          <p:cNvPr id="1048610" name="object 5"/>
          <p:cNvSpPr txBox="1"/>
          <p:nvPr/>
        </p:nvSpPr>
        <p:spPr>
          <a:xfrm>
            <a:off x="1493519" y="1304543"/>
            <a:ext cx="4570730" cy="2483644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351790" marR="312420">
              <a:lnSpc>
                <a:spcPct val="100000"/>
              </a:lnSpc>
            </a:pPr>
            <a:r>
              <a:rPr dirty="0" sz="1200" spc="-10">
                <a:latin typeface="Constantia"/>
                <a:cs typeface="Constantia"/>
              </a:rPr>
              <a:t>Pendidikan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kewarganegaraan (PKn)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atau</a:t>
            </a:r>
            <a:r>
              <a:rPr dirty="0" sz="1200" spc="15">
                <a:latin typeface="Constantia"/>
                <a:cs typeface="Constantia"/>
              </a:rPr>
              <a:t> </a:t>
            </a:r>
            <a:r>
              <a:rPr dirty="0" sz="1200" i="1" spc="-5">
                <a:latin typeface="Constantia"/>
                <a:cs typeface="Constantia"/>
              </a:rPr>
              <a:t>Civic</a:t>
            </a:r>
            <a:r>
              <a:rPr dirty="0" sz="1200" i="1" spc="5">
                <a:latin typeface="Constantia"/>
                <a:cs typeface="Constantia"/>
              </a:rPr>
              <a:t> </a:t>
            </a:r>
            <a:r>
              <a:rPr dirty="0" sz="1200" i="1" spc="-5">
                <a:latin typeface="Constantia"/>
                <a:cs typeface="Constantia"/>
              </a:rPr>
              <a:t>Education </a:t>
            </a:r>
            <a:r>
              <a:rPr dirty="0" sz="1200" i="1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adalah </a:t>
            </a:r>
            <a:r>
              <a:rPr dirty="0" sz="1200" spc="-10">
                <a:latin typeface="Constantia"/>
                <a:cs typeface="Constantia"/>
              </a:rPr>
              <a:t>program</a:t>
            </a:r>
            <a:r>
              <a:rPr dirty="0" sz="1200" spc="-5">
                <a:latin typeface="Constantia"/>
                <a:cs typeface="Constantia"/>
              </a:rPr>
              <a:t> pendidikan/pembelajaran </a:t>
            </a:r>
            <a:r>
              <a:rPr dirty="0" sz="1200" spc="-10">
                <a:latin typeface="Constantia"/>
                <a:cs typeface="Constantia"/>
              </a:rPr>
              <a:t>yang secara 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programatik-prosedural berupaya </a:t>
            </a:r>
            <a:r>
              <a:rPr dirty="0" sz="1200" spc="-5">
                <a:latin typeface="Constantia"/>
                <a:cs typeface="Constantia"/>
              </a:rPr>
              <a:t>memanusiakan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(</a:t>
            </a:r>
            <a:r>
              <a:rPr dirty="0" sz="1200" i="1" spc="-5">
                <a:latin typeface="Constantia"/>
                <a:cs typeface="Constantia"/>
              </a:rPr>
              <a:t>Humanizing</a:t>
            </a:r>
            <a:r>
              <a:rPr dirty="0" sz="1200" spc="-5">
                <a:latin typeface="Constantia"/>
                <a:cs typeface="Constantia"/>
              </a:rPr>
              <a:t>) dan </a:t>
            </a:r>
            <a:r>
              <a:rPr dirty="0" sz="1200" spc="-10">
                <a:latin typeface="Constantia"/>
                <a:cs typeface="Constantia"/>
              </a:rPr>
              <a:t>membudayakan </a:t>
            </a:r>
            <a:r>
              <a:rPr dirty="0" sz="1200" spc="-5">
                <a:latin typeface="Constantia"/>
                <a:cs typeface="Constantia"/>
              </a:rPr>
              <a:t>(</a:t>
            </a:r>
            <a:r>
              <a:rPr dirty="0" sz="1200" i="1" spc="-5">
                <a:latin typeface="Constantia"/>
                <a:cs typeface="Constantia"/>
              </a:rPr>
              <a:t>Civilizing</a:t>
            </a:r>
            <a:r>
              <a:rPr dirty="0" sz="1200" spc="-5">
                <a:latin typeface="Constantia"/>
                <a:cs typeface="Constantia"/>
              </a:rPr>
              <a:t>) serta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memberdayakan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i="1" spc="-5">
                <a:latin typeface="Constantia"/>
                <a:cs typeface="Constantia"/>
              </a:rPr>
              <a:t>(empowering</a:t>
            </a:r>
            <a:r>
              <a:rPr dirty="0" sz="1200" spc="-5">
                <a:latin typeface="Constantia"/>
                <a:cs typeface="Constantia"/>
              </a:rPr>
              <a:t>)</a:t>
            </a:r>
            <a:r>
              <a:rPr dirty="0" sz="1200" spc="-1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manusia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dalam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hal ini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siswa </a:t>
            </a:r>
            <a:r>
              <a:rPr dirty="0" sz="1200" spc="-29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(diri dan </a:t>
            </a:r>
            <a:r>
              <a:rPr dirty="0" sz="1200" spc="-10">
                <a:latin typeface="Constantia"/>
                <a:cs typeface="Constantia"/>
              </a:rPr>
              <a:t>kehidupannya </a:t>
            </a:r>
            <a:r>
              <a:rPr dirty="0" sz="1200" spc="-5">
                <a:latin typeface="Constantia"/>
                <a:cs typeface="Constantia"/>
              </a:rPr>
              <a:t>menjadi </a:t>
            </a:r>
            <a:r>
              <a:rPr dirty="0" sz="1200" spc="-10">
                <a:latin typeface="Constantia"/>
                <a:cs typeface="Constantia"/>
              </a:rPr>
              <a:t>warganegara yang </a:t>
            </a:r>
            <a:r>
              <a:rPr dirty="0" sz="1200" spc="-5">
                <a:latin typeface="Constantia"/>
                <a:cs typeface="Constantia"/>
              </a:rPr>
              <a:t>baik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sebagimana tuntutan </a:t>
            </a:r>
            <a:r>
              <a:rPr dirty="0" sz="1200" spc="-10">
                <a:latin typeface="Constantia"/>
                <a:cs typeface="Constantia"/>
              </a:rPr>
              <a:t>keharusan/ </a:t>
            </a:r>
            <a:r>
              <a:rPr dirty="0" sz="1200" spc="-5">
                <a:latin typeface="Constantia"/>
                <a:cs typeface="Constantia"/>
              </a:rPr>
              <a:t>yuridis </a:t>
            </a:r>
            <a:r>
              <a:rPr dirty="0" sz="1200" spc="-10">
                <a:latin typeface="Constantia"/>
                <a:cs typeface="Constantia"/>
              </a:rPr>
              <a:t>konstitusional 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b</a:t>
            </a:r>
            <a:r>
              <a:rPr dirty="0" sz="1200" spc="-5">
                <a:latin typeface="Constantia"/>
                <a:cs typeface="Constantia"/>
              </a:rPr>
              <a:t>an</a:t>
            </a:r>
            <a:r>
              <a:rPr dirty="0" sz="1200">
                <a:latin typeface="Constantia"/>
                <a:cs typeface="Constantia"/>
              </a:rPr>
              <a:t>g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>
                <a:latin typeface="Constantia"/>
                <a:cs typeface="Constantia"/>
              </a:rPr>
              <a:t>/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N</a:t>
            </a:r>
            <a:r>
              <a:rPr dirty="0" sz="1200">
                <a:latin typeface="Constantia"/>
                <a:cs typeface="Constantia"/>
              </a:rPr>
              <a:t>eg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30">
                <a:latin typeface="Constantia"/>
                <a:cs typeface="Constantia"/>
              </a:rPr>
              <a:t>r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75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y</a:t>
            </a:r>
            <a:r>
              <a:rPr dirty="0" sz="1200" spc="-5">
                <a:latin typeface="Constantia"/>
                <a:cs typeface="Constantia"/>
              </a:rPr>
              <a:t>an</a:t>
            </a:r>
            <a:r>
              <a:rPr dirty="0" sz="1200">
                <a:latin typeface="Constantia"/>
                <a:cs typeface="Constantia"/>
              </a:rPr>
              <a:t>g</a:t>
            </a:r>
            <a:r>
              <a:rPr dirty="0" sz="1200" spc="1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be</a:t>
            </a:r>
            <a:r>
              <a:rPr dirty="0" sz="1200" spc="-5">
                <a:latin typeface="Constantia"/>
                <a:cs typeface="Constantia"/>
              </a:rPr>
              <a:t>r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 spc="-5">
                <a:latin typeface="Constantia"/>
                <a:cs typeface="Constantia"/>
              </a:rPr>
              <a:t>an</a:t>
            </a:r>
            <a:r>
              <a:rPr dirty="0" sz="1200" spc="-10">
                <a:latin typeface="Constantia"/>
                <a:cs typeface="Constantia"/>
              </a:rPr>
              <a:t>gk</a:t>
            </a:r>
            <a:r>
              <a:rPr dirty="0" sz="1200" spc="-5">
                <a:latin typeface="Constantia"/>
                <a:cs typeface="Constantia"/>
              </a:rPr>
              <a:t>uta</a:t>
            </a:r>
            <a:r>
              <a:rPr dirty="0" sz="1200">
                <a:latin typeface="Constantia"/>
                <a:cs typeface="Constantia"/>
              </a:rPr>
              <a:t>n</a:t>
            </a:r>
            <a:r>
              <a:rPr dirty="0" sz="1200" spc="-1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(</a:t>
            </a:r>
            <a:r>
              <a:rPr dirty="0" sz="1200" spc="-25">
                <a:latin typeface="Constantia"/>
                <a:cs typeface="Constantia"/>
              </a:rPr>
              <a:t>K</a:t>
            </a:r>
            <a:r>
              <a:rPr dirty="0" sz="1200" spc="-5">
                <a:latin typeface="Constantia"/>
                <a:cs typeface="Constantia"/>
              </a:rPr>
              <a:t>o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 spc="-5">
                <a:latin typeface="Constantia"/>
                <a:cs typeface="Constantia"/>
              </a:rPr>
              <a:t>i</a:t>
            </a:r>
            <a:r>
              <a:rPr dirty="0" sz="1200">
                <a:latin typeface="Constantia"/>
                <a:cs typeface="Constantia"/>
              </a:rPr>
              <a:t>h  </a:t>
            </a:r>
            <a:r>
              <a:rPr dirty="0" sz="1200" spc="-5">
                <a:latin typeface="Constantia"/>
                <a:cs typeface="Constantia"/>
              </a:rPr>
              <a:t>djahiri,2006:9).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65" name="object 6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159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160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521207"/>
            </a:xfrm>
            <a:prstGeom prst="rect"/>
          </p:spPr>
        </p:pic>
      </p:grpSp>
      <p:sp>
        <p:nvSpPr>
          <p:cNvPr id="1048611" name="object 9"/>
          <p:cNvSpPr txBox="1"/>
          <p:nvPr/>
        </p:nvSpPr>
        <p:spPr>
          <a:xfrm>
            <a:off x="1493519" y="5955791"/>
            <a:ext cx="4570730" cy="3305429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Pengertian</a:t>
            </a:r>
            <a:endParaRPr sz="1800">
              <a:latin typeface="Calibri"/>
              <a:cs typeface="Calibri"/>
            </a:endParaRPr>
          </a:p>
          <a:p>
            <a:pPr indent="-137160" marL="412750" marR="351790">
              <a:lnSpc>
                <a:spcPts val="1300"/>
              </a:lnSpc>
              <a:spcBef>
                <a:spcPts val="595"/>
              </a:spcBef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5">
                <a:latin typeface="Constantia"/>
                <a:cs typeface="Constantia"/>
              </a:rPr>
              <a:t>Seca</a:t>
            </a:r>
            <a:r>
              <a:rPr dirty="0" sz="1200" spc="-30">
                <a:latin typeface="Constantia"/>
                <a:cs typeface="Constantia"/>
              </a:rPr>
              <a:t>r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ep</a:t>
            </a:r>
            <a:r>
              <a:rPr dirty="0" sz="1200" spc="-5">
                <a:latin typeface="Constantia"/>
                <a:cs typeface="Constantia"/>
              </a:rPr>
              <a:t>i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 spc="-5">
                <a:latin typeface="Constantia"/>
                <a:cs typeface="Constantia"/>
              </a:rPr>
              <a:t>ti</a:t>
            </a:r>
            <a:r>
              <a:rPr dirty="0" sz="1200">
                <a:latin typeface="Constantia"/>
                <a:cs typeface="Constantia"/>
              </a:rPr>
              <a:t>m</a:t>
            </a:r>
            <a:r>
              <a:rPr dirty="0" sz="1200" spc="-5">
                <a:latin typeface="Constantia"/>
                <a:cs typeface="Constantia"/>
              </a:rPr>
              <a:t>olo</a:t>
            </a:r>
            <a:r>
              <a:rPr dirty="0" sz="1200">
                <a:latin typeface="Constantia"/>
                <a:cs typeface="Constantia"/>
              </a:rPr>
              <a:t>g</a:t>
            </a:r>
            <a:r>
              <a:rPr dirty="0" sz="1200" spc="-5">
                <a:latin typeface="Constantia"/>
                <a:cs typeface="Constantia"/>
              </a:rPr>
              <a:t>i</a:t>
            </a:r>
            <a:r>
              <a:rPr dirty="0" sz="1200" spc="-20">
                <a:latin typeface="Constantia"/>
                <a:cs typeface="Constantia"/>
              </a:rPr>
              <a:t>s</a:t>
            </a:r>
            <a:r>
              <a:rPr dirty="0" sz="1200">
                <a:latin typeface="Constantia"/>
                <a:cs typeface="Constantia"/>
              </a:rPr>
              <a:t>, </a:t>
            </a:r>
            <a:r>
              <a:rPr dirty="0" sz="1200" spc="-5">
                <a:latin typeface="Constantia"/>
                <a:cs typeface="Constantia"/>
              </a:rPr>
              <a:t>pen</a:t>
            </a:r>
            <a:r>
              <a:rPr dirty="0" sz="1200">
                <a:latin typeface="Constantia"/>
                <a:cs typeface="Constantia"/>
              </a:rPr>
              <a:t>d</a:t>
            </a:r>
            <a:r>
              <a:rPr dirty="0" sz="1200" spc="-5">
                <a:latin typeface="Constantia"/>
                <a:cs typeface="Constantia"/>
              </a:rPr>
              <a:t>i</a:t>
            </a:r>
            <a:r>
              <a:rPr dirty="0" sz="1200">
                <a:latin typeface="Constantia"/>
                <a:cs typeface="Constantia"/>
              </a:rPr>
              <a:t>d</a:t>
            </a:r>
            <a:r>
              <a:rPr dirty="0" sz="1200" spc="-5">
                <a:latin typeface="Constantia"/>
                <a:cs typeface="Constantia"/>
              </a:rPr>
              <a:t>i</a:t>
            </a:r>
            <a:r>
              <a:rPr dirty="0" sz="1200" spc="-10">
                <a:latin typeface="Constantia"/>
                <a:cs typeface="Constantia"/>
              </a:rPr>
              <a:t>k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>
                <a:latin typeface="Constantia"/>
                <a:cs typeface="Constantia"/>
              </a:rPr>
              <a:t>n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30">
                <a:latin typeface="Constantia"/>
                <a:cs typeface="Constantia"/>
              </a:rPr>
              <a:t>k</a:t>
            </a:r>
            <a:r>
              <a:rPr dirty="0" sz="1200">
                <a:latin typeface="Constantia"/>
                <a:cs typeface="Constantia"/>
              </a:rPr>
              <a:t>e</a:t>
            </a:r>
            <a:r>
              <a:rPr dirty="0" sz="1200" spc="-15">
                <a:latin typeface="Constantia"/>
                <a:cs typeface="Constantia"/>
              </a:rPr>
              <a:t>w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20">
                <a:latin typeface="Constantia"/>
                <a:cs typeface="Constantia"/>
              </a:rPr>
              <a:t>r</a:t>
            </a:r>
            <a:r>
              <a:rPr dirty="0" sz="1200">
                <a:latin typeface="Constantia"/>
                <a:cs typeface="Constantia"/>
              </a:rPr>
              <a:t>g</a:t>
            </a:r>
            <a:r>
              <a:rPr dirty="0" sz="1200" spc="-5">
                <a:latin typeface="Constantia"/>
                <a:cs typeface="Constantia"/>
              </a:rPr>
              <a:t>an</a:t>
            </a:r>
            <a:r>
              <a:rPr dirty="0" sz="1200">
                <a:latin typeface="Constantia"/>
                <a:cs typeface="Constantia"/>
              </a:rPr>
              <a:t>eg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30">
                <a:latin typeface="Constantia"/>
                <a:cs typeface="Constantia"/>
              </a:rPr>
              <a:t>r</a:t>
            </a:r>
            <a:r>
              <a:rPr dirty="0" sz="1200" spc="-5">
                <a:latin typeface="Constantia"/>
                <a:cs typeface="Constantia"/>
              </a:rPr>
              <a:t>aan  </a:t>
            </a:r>
            <a:r>
              <a:rPr dirty="0" sz="1200" spc="-10">
                <a:latin typeface="Constantia"/>
                <a:cs typeface="Constantia"/>
              </a:rPr>
              <a:t>dikembangkan </a:t>
            </a:r>
            <a:r>
              <a:rPr dirty="0" sz="1200" spc="-5">
                <a:latin typeface="Constantia"/>
                <a:cs typeface="Constantia"/>
              </a:rPr>
              <a:t>dalam </a:t>
            </a:r>
            <a:r>
              <a:rPr dirty="0" sz="1200" spc="-10">
                <a:latin typeface="Constantia"/>
                <a:cs typeface="Constantia"/>
              </a:rPr>
              <a:t>tradisi </a:t>
            </a:r>
            <a:r>
              <a:rPr dirty="0" sz="1200" i="1" spc="-5">
                <a:latin typeface="Constantia"/>
                <a:cs typeface="Constantia"/>
              </a:rPr>
              <a:t>citizenship</a:t>
            </a:r>
            <a:r>
              <a:rPr dirty="0" sz="1200" i="1">
                <a:latin typeface="Constantia"/>
                <a:cs typeface="Constantia"/>
              </a:rPr>
              <a:t> </a:t>
            </a:r>
            <a:r>
              <a:rPr dirty="0" sz="1200" i="1" spc="-5">
                <a:latin typeface="Constantia"/>
                <a:cs typeface="Constantia"/>
              </a:rPr>
              <a:t>education </a:t>
            </a:r>
            <a:r>
              <a:rPr dirty="0" sz="1200" spc="-10">
                <a:latin typeface="Constantia"/>
                <a:cs typeface="Constantia"/>
              </a:rPr>
              <a:t>yang 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tujuannya </a:t>
            </a:r>
            <a:r>
              <a:rPr dirty="0" sz="1200" spc="-5">
                <a:latin typeface="Constantia"/>
                <a:cs typeface="Constantia"/>
              </a:rPr>
              <a:t>sesuai dengan tujuan nasional masing-masing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Negara, </a:t>
            </a:r>
            <a:r>
              <a:rPr dirty="0" sz="1200" spc="-5">
                <a:latin typeface="Constantia"/>
                <a:cs typeface="Constantia"/>
              </a:rPr>
              <a:t>namun </a:t>
            </a:r>
            <a:r>
              <a:rPr dirty="0" sz="1200" spc="-10">
                <a:latin typeface="Constantia"/>
                <a:cs typeface="Constantia"/>
              </a:rPr>
              <a:t>secara </a:t>
            </a:r>
            <a:r>
              <a:rPr dirty="0" sz="1200" spc="-5">
                <a:latin typeface="Constantia"/>
                <a:cs typeface="Constantia"/>
              </a:rPr>
              <a:t>umum tujuan </a:t>
            </a:r>
            <a:r>
              <a:rPr dirty="0" sz="1200" spc="-10">
                <a:latin typeface="Constantia"/>
                <a:cs typeface="Constantia"/>
              </a:rPr>
              <a:t>Negara </a:t>
            </a:r>
            <a:r>
              <a:rPr dirty="0" sz="1200" spc="-5">
                <a:latin typeface="Constantia"/>
                <a:cs typeface="Constantia"/>
              </a:rPr>
              <a:t> mengembangkan pendidikan </a:t>
            </a:r>
            <a:r>
              <a:rPr dirty="0" sz="1200" spc="-10">
                <a:latin typeface="Constantia"/>
                <a:cs typeface="Constantia"/>
              </a:rPr>
              <a:t>kewarganegaraan (PKn) </a:t>
            </a:r>
            <a:r>
              <a:rPr dirty="0" sz="1200" spc="-5">
                <a:latin typeface="Constantia"/>
                <a:cs typeface="Constantia"/>
              </a:rPr>
              <a:t> a</a:t>
            </a:r>
            <a:r>
              <a:rPr dirty="0" sz="1200">
                <a:latin typeface="Constantia"/>
                <a:cs typeface="Constantia"/>
              </a:rPr>
              <a:t>d</a:t>
            </a:r>
            <a:r>
              <a:rPr dirty="0" sz="1200" spc="-5">
                <a:latin typeface="Constantia"/>
                <a:cs typeface="Constantia"/>
              </a:rPr>
              <a:t>ala</a:t>
            </a:r>
            <a:r>
              <a:rPr dirty="0" sz="1200">
                <a:latin typeface="Constantia"/>
                <a:cs typeface="Constantia"/>
              </a:rPr>
              <a:t>h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>
                <a:latin typeface="Constantia"/>
                <a:cs typeface="Constantia"/>
              </a:rPr>
              <a:t>g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>
                <a:latin typeface="Constantia"/>
                <a:cs typeface="Constantia"/>
              </a:rPr>
              <a:t>r</a:t>
            </a:r>
            <a:r>
              <a:rPr dirty="0" sz="1200" spc="-7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s</a:t>
            </a:r>
            <a:r>
              <a:rPr dirty="0" sz="1200">
                <a:latin typeface="Constantia"/>
                <a:cs typeface="Constantia"/>
              </a:rPr>
              <a:t>e</a:t>
            </a:r>
            <a:r>
              <a:rPr dirty="0" sz="1200" spc="-5">
                <a:latin typeface="Constantia"/>
                <a:cs typeface="Constantia"/>
              </a:rPr>
              <a:t>tia</a:t>
            </a:r>
            <a:r>
              <a:rPr dirty="0" sz="1200">
                <a:latin typeface="Constantia"/>
                <a:cs typeface="Constantia"/>
              </a:rPr>
              <a:t>p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w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20">
                <a:latin typeface="Constantia"/>
                <a:cs typeface="Constantia"/>
              </a:rPr>
              <a:t>r</a:t>
            </a:r>
            <a:r>
              <a:rPr dirty="0" sz="1200">
                <a:latin typeface="Constantia"/>
                <a:cs typeface="Constantia"/>
              </a:rPr>
              <a:t>ga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N</a:t>
            </a:r>
            <a:r>
              <a:rPr dirty="0" sz="1200">
                <a:latin typeface="Constantia"/>
                <a:cs typeface="Constantia"/>
              </a:rPr>
              <a:t>eg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30">
                <a:latin typeface="Constantia"/>
                <a:cs typeface="Constantia"/>
              </a:rPr>
              <a:t>r</a:t>
            </a:r>
            <a:r>
              <a:rPr dirty="0" sz="1200">
                <a:latin typeface="Constantia"/>
                <a:cs typeface="Constantia"/>
              </a:rPr>
              <a:t>a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me</a:t>
            </a:r>
            <a:r>
              <a:rPr dirty="0" sz="1200" spc="-5">
                <a:latin typeface="Constantia"/>
                <a:cs typeface="Constantia"/>
              </a:rPr>
              <a:t>n</a:t>
            </a:r>
            <a:r>
              <a:rPr dirty="0" sz="1200">
                <a:latin typeface="Constantia"/>
                <a:cs typeface="Constantia"/>
              </a:rPr>
              <a:t>j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>
                <a:latin typeface="Constantia"/>
                <a:cs typeface="Constantia"/>
              </a:rPr>
              <a:t>di</a:t>
            </a:r>
            <a:r>
              <a:rPr dirty="0" sz="1200" spc="-45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w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20">
                <a:latin typeface="Constantia"/>
                <a:cs typeface="Constantia"/>
              </a:rPr>
              <a:t>r</a:t>
            </a:r>
            <a:r>
              <a:rPr dirty="0" sz="1200">
                <a:latin typeface="Constantia"/>
                <a:cs typeface="Constantia"/>
              </a:rPr>
              <a:t>ga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N</a:t>
            </a:r>
            <a:r>
              <a:rPr dirty="0" sz="1200">
                <a:latin typeface="Constantia"/>
                <a:cs typeface="Constantia"/>
              </a:rPr>
              <a:t>eg</a:t>
            </a:r>
            <a:r>
              <a:rPr dirty="0" sz="1200" spc="-5">
                <a:latin typeface="Constantia"/>
                <a:cs typeface="Constantia"/>
              </a:rPr>
              <a:t>a</a:t>
            </a:r>
            <a:r>
              <a:rPr dirty="0" sz="1200" spc="-30">
                <a:latin typeface="Constantia"/>
                <a:cs typeface="Constantia"/>
              </a:rPr>
              <a:t>r</a:t>
            </a:r>
            <a:r>
              <a:rPr dirty="0" sz="1200">
                <a:latin typeface="Constantia"/>
                <a:cs typeface="Constantia"/>
              </a:rPr>
              <a:t>a  </a:t>
            </a:r>
            <a:r>
              <a:rPr dirty="0" sz="1200" spc="-10">
                <a:latin typeface="Constantia"/>
                <a:cs typeface="Constantia"/>
              </a:rPr>
              <a:t>yang </a:t>
            </a:r>
            <a:r>
              <a:rPr dirty="0" sz="1200" spc="-5">
                <a:latin typeface="Constantia"/>
                <a:cs typeface="Constantia"/>
              </a:rPr>
              <a:t>baik (</a:t>
            </a:r>
            <a:r>
              <a:rPr dirty="0" sz="1200" i="1" spc="-5">
                <a:latin typeface="Constantia"/>
                <a:cs typeface="Constantia"/>
              </a:rPr>
              <a:t>to be good citizens</a:t>
            </a:r>
            <a:r>
              <a:rPr dirty="0" sz="1200" spc="-5">
                <a:latin typeface="Constantia"/>
                <a:cs typeface="Constantia"/>
              </a:rPr>
              <a:t>) </a:t>
            </a:r>
            <a:r>
              <a:rPr dirty="0" sz="1200" spc="-10">
                <a:latin typeface="Constantia"/>
                <a:cs typeface="Constantia"/>
              </a:rPr>
              <a:t>yakni warganegara yang </a:t>
            </a:r>
            <a:r>
              <a:rPr dirty="0" sz="1200" spc="-5">
                <a:latin typeface="Constantia"/>
                <a:cs typeface="Constantia"/>
              </a:rPr>
              <a:t> memiliki </a:t>
            </a:r>
            <a:r>
              <a:rPr dirty="0" sz="1200" spc="-10">
                <a:latin typeface="Constantia"/>
                <a:cs typeface="Constantia"/>
              </a:rPr>
              <a:t>kecerdasan </a:t>
            </a:r>
            <a:r>
              <a:rPr dirty="0" sz="1200" spc="-5">
                <a:latin typeface="Constantia"/>
                <a:cs typeface="Constantia"/>
              </a:rPr>
              <a:t>(</a:t>
            </a:r>
            <a:r>
              <a:rPr dirty="0" sz="1200" i="1" spc="-5">
                <a:latin typeface="Constantia"/>
                <a:cs typeface="Constantia"/>
              </a:rPr>
              <a:t>Civic Intelligence</a:t>
            </a:r>
            <a:r>
              <a:rPr dirty="0" sz="1200" spc="-5">
                <a:latin typeface="Constantia"/>
                <a:cs typeface="Constantia"/>
              </a:rPr>
              <a:t>) baik intelektual,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emosional, </a:t>
            </a:r>
            <a:r>
              <a:rPr dirty="0" sz="1200" spc="-10">
                <a:latin typeface="Constantia"/>
                <a:cs typeface="Constantia"/>
              </a:rPr>
              <a:t>sosial, </a:t>
            </a:r>
            <a:r>
              <a:rPr dirty="0" sz="1200" spc="-5">
                <a:latin typeface="Constantia"/>
                <a:cs typeface="Constantia"/>
              </a:rPr>
              <a:t>maupun spiritual; memiliki </a:t>
            </a:r>
            <a:r>
              <a:rPr dirty="0" sz="1200" spc="-15">
                <a:latin typeface="Constantia"/>
                <a:cs typeface="Constantia"/>
              </a:rPr>
              <a:t>rasa </a:t>
            </a:r>
            <a:r>
              <a:rPr dirty="0" sz="1200" spc="-5">
                <a:latin typeface="Constantia"/>
                <a:cs typeface="Constantia"/>
              </a:rPr>
              <a:t>bangga </a:t>
            </a:r>
            <a:r>
              <a:rPr dirty="0" sz="1200" spc="-29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dan tanggung </a:t>
            </a:r>
            <a:r>
              <a:rPr dirty="0" sz="1200" spc="-10">
                <a:latin typeface="Constantia"/>
                <a:cs typeface="Constantia"/>
              </a:rPr>
              <a:t>jawab </a:t>
            </a:r>
            <a:r>
              <a:rPr dirty="0" sz="1200" spc="-5">
                <a:latin typeface="Constantia"/>
                <a:cs typeface="Constantia"/>
              </a:rPr>
              <a:t>(</a:t>
            </a:r>
            <a:r>
              <a:rPr dirty="0" sz="1200" i="1" spc="-5">
                <a:latin typeface="Constantia"/>
                <a:cs typeface="Constantia"/>
              </a:rPr>
              <a:t>Civic Responsibility</a:t>
            </a:r>
            <a:r>
              <a:rPr dirty="0" sz="1200" spc="-5">
                <a:latin typeface="Constantia"/>
                <a:cs typeface="Constantia"/>
              </a:rPr>
              <a:t>); dan mampu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berpartisipasi dalam </a:t>
            </a:r>
            <a:r>
              <a:rPr dirty="0" sz="1200" spc="-10">
                <a:latin typeface="Constantia"/>
                <a:cs typeface="Constantia"/>
              </a:rPr>
              <a:t>kehidupan bermasyarakat </a:t>
            </a:r>
            <a:r>
              <a:rPr dirty="0" sz="1200" spc="-5">
                <a:latin typeface="Constantia"/>
                <a:cs typeface="Constantia"/>
              </a:rPr>
              <a:t>dan 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bernegara (</a:t>
            </a:r>
            <a:r>
              <a:rPr dirty="0" sz="1200" i="1" spc="-5">
                <a:latin typeface="Constantia"/>
                <a:cs typeface="Constantia"/>
              </a:rPr>
              <a:t>Civic Participation</a:t>
            </a:r>
            <a:r>
              <a:rPr dirty="0" sz="1200" spc="-5">
                <a:latin typeface="Constantia"/>
                <a:cs typeface="Constantia"/>
              </a:rPr>
              <a:t>) agar tumbuh </a:t>
            </a:r>
            <a:r>
              <a:rPr dirty="0" sz="1200" spc="-15">
                <a:latin typeface="Constantia"/>
                <a:cs typeface="Constantia"/>
              </a:rPr>
              <a:t>rasa </a:t>
            </a:r>
            <a:r>
              <a:rPr dirty="0" sz="1200" spc="-10">
                <a:latin typeface="Constantia"/>
                <a:cs typeface="Constantia"/>
              </a:rPr>
              <a:t> kebangsaan</a:t>
            </a:r>
            <a:r>
              <a:rPr dirty="0" sz="1200" spc="-6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dan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cinta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tanah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air</a:t>
            </a:r>
            <a:r>
              <a:rPr dirty="0" sz="1200" spc="-4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(Maftuh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dkk,2005:320).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048612" name="object 10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161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1304543"/>
              <a:ext cx="4573523" cy="3430523"/>
            </a:xfrm>
            <a:prstGeom prst="rect"/>
          </p:spPr>
        </p:pic>
        <p:pic>
          <p:nvPicPr>
            <p:cNvPr id="2097162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1304543"/>
              <a:ext cx="4573523" cy="521207"/>
            </a:xfrm>
            <a:prstGeom prst="rect"/>
          </p:spPr>
        </p:pic>
      </p:grpSp>
      <p:sp>
        <p:nvSpPr>
          <p:cNvPr id="1048613" name="object 5"/>
          <p:cNvSpPr txBox="1"/>
          <p:nvPr/>
        </p:nvSpPr>
        <p:spPr>
          <a:xfrm>
            <a:off x="1493519" y="1304543"/>
            <a:ext cx="4570730" cy="2694306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</a:pPr>
            <a:r>
              <a:rPr dirty="0" sz="1600" spc="-60">
                <a:solidFill>
                  <a:srgbClr val="FF0000"/>
                </a:solidFill>
                <a:latin typeface="Times New Roman"/>
                <a:cs typeface="Times New Roman"/>
              </a:rPr>
              <a:t>LANJUTAN</a:t>
            </a:r>
            <a:endParaRPr sz="1600">
              <a:latin typeface="Times New Roman"/>
              <a:cs typeface="Times New Roman"/>
            </a:endParaRPr>
          </a:p>
          <a:p>
            <a:pPr indent="-137160" marL="412750" marR="302895">
              <a:lnSpc>
                <a:spcPct val="100000"/>
              </a:lnSpc>
              <a:spcBef>
                <a:spcPts val="1175"/>
              </a:spcBef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413384"/>
              </a:tabLst>
            </a:pPr>
            <a:r>
              <a:rPr dirty="0" sz="1300" spc="-15">
                <a:latin typeface="Constantia"/>
                <a:cs typeface="Constantia"/>
              </a:rPr>
              <a:t>PKn </a:t>
            </a:r>
            <a:r>
              <a:rPr dirty="0" sz="1300" spc="-5">
                <a:latin typeface="Constantia"/>
                <a:cs typeface="Constantia"/>
              </a:rPr>
              <a:t>merupakan mata </a:t>
            </a:r>
            <a:r>
              <a:rPr dirty="0" sz="1300" spc="-10">
                <a:latin typeface="Constantia"/>
                <a:cs typeface="Constantia"/>
              </a:rPr>
              <a:t>pelajaran yang </a:t>
            </a:r>
            <a:r>
              <a:rPr dirty="0" sz="1300" spc="-5">
                <a:latin typeface="Constantia"/>
                <a:cs typeface="Constantia"/>
              </a:rPr>
              <a:t>bersifat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multidimensial </a:t>
            </a:r>
            <a:r>
              <a:rPr dirty="0" sz="1300" spc="-10">
                <a:latin typeface="Constantia"/>
                <a:cs typeface="Constantia"/>
              </a:rPr>
              <a:t>karena </a:t>
            </a:r>
            <a:r>
              <a:rPr dirty="0" sz="1300" spc="-5">
                <a:latin typeface="Constantia"/>
                <a:cs typeface="Constantia"/>
              </a:rPr>
              <a:t>merupakan pendidikan nilai,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moral, </a:t>
            </a:r>
            <a:r>
              <a:rPr dirty="0" sz="1300" spc="-5">
                <a:latin typeface="Constantia"/>
                <a:cs typeface="Constantia"/>
              </a:rPr>
              <a:t>social serta pendidikan </a:t>
            </a:r>
            <a:r>
              <a:rPr dirty="0" sz="1300" spc="-10">
                <a:latin typeface="Constantia"/>
                <a:cs typeface="Constantia"/>
              </a:rPr>
              <a:t>politik tetapi yang </a:t>
            </a:r>
            <a:r>
              <a:rPr dirty="0" sz="1300" spc="-5">
                <a:latin typeface="Constantia"/>
                <a:cs typeface="Constantia"/>
              </a:rPr>
              <a:t> paling menonjol adalah pendidikan nilai dan </a:t>
            </a:r>
            <a:r>
              <a:rPr dirty="0" sz="1300" spc="-10">
                <a:latin typeface="Constantia"/>
                <a:cs typeface="Constantia"/>
              </a:rPr>
              <a:t>moral. </a:t>
            </a:r>
            <a:r>
              <a:rPr dirty="0" sz="1300" spc="-5">
                <a:latin typeface="Constantia"/>
                <a:cs typeface="Constantia"/>
              </a:rPr>
              <a:t> Oleh </a:t>
            </a:r>
            <a:r>
              <a:rPr dirty="0" sz="1300" spc="-10">
                <a:latin typeface="Constantia"/>
                <a:cs typeface="Constantia"/>
              </a:rPr>
              <a:t>karena </a:t>
            </a:r>
            <a:r>
              <a:rPr dirty="0" sz="1300" spc="-5">
                <a:latin typeface="Constantia"/>
                <a:cs typeface="Constantia"/>
              </a:rPr>
              <a:t>itu </a:t>
            </a:r>
            <a:r>
              <a:rPr dirty="0" sz="1300" spc="-10">
                <a:latin typeface="Constantia"/>
                <a:cs typeface="Constantia"/>
              </a:rPr>
              <a:t>secara </a:t>
            </a:r>
            <a:r>
              <a:rPr dirty="0" sz="1300" spc="-5">
                <a:latin typeface="Constantia"/>
                <a:cs typeface="Constantia"/>
              </a:rPr>
              <a:t>singkat </a:t>
            </a:r>
            <a:r>
              <a:rPr dirty="0" sz="1300" spc="-20">
                <a:latin typeface="Constantia"/>
                <a:cs typeface="Constantia"/>
              </a:rPr>
              <a:t>PPKn </a:t>
            </a:r>
            <a:r>
              <a:rPr dirty="0" sz="1300" spc="-5">
                <a:latin typeface="Constantia"/>
                <a:cs typeface="Constantia"/>
              </a:rPr>
              <a:t>di nilai sebagai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mata </a:t>
            </a:r>
            <a:r>
              <a:rPr dirty="0" sz="1300" spc="-10">
                <a:latin typeface="Constantia"/>
                <a:cs typeface="Constantia"/>
              </a:rPr>
              <a:t>pelajaran yang </a:t>
            </a:r>
            <a:r>
              <a:rPr dirty="0" sz="1300" spc="-5">
                <a:latin typeface="Constantia"/>
                <a:cs typeface="Constantia"/>
              </a:rPr>
              <a:t>mengusung misi pendidikan nilai </a:t>
            </a:r>
            <a:r>
              <a:rPr dirty="0" sz="1300" spc="-31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dan</a:t>
            </a:r>
            <a:r>
              <a:rPr dirty="0" sz="1300" spc="-3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moral</a:t>
            </a:r>
            <a:r>
              <a:rPr dirty="0" sz="1300" spc="-2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dengan</a:t>
            </a:r>
            <a:r>
              <a:rPr dirty="0" sz="1300" spc="-4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alasan</a:t>
            </a:r>
            <a:r>
              <a:rPr dirty="0" sz="1300" spc="-3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sebagai</a:t>
            </a:r>
            <a:r>
              <a:rPr dirty="0" sz="1300" spc="1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berikut:</a:t>
            </a:r>
            <a:endParaRPr sz="1300">
              <a:latin typeface="Constantia"/>
              <a:cs typeface="Constantia"/>
            </a:endParaRPr>
          </a:p>
        </p:txBody>
      </p:sp>
      <p:grpSp>
        <p:nvGrpSpPr>
          <p:cNvPr id="68" name="object 6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163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164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521207"/>
            </a:xfrm>
            <a:prstGeom prst="rect"/>
          </p:spPr>
        </p:pic>
      </p:grpSp>
      <p:sp>
        <p:nvSpPr>
          <p:cNvPr id="1048614" name="object 9"/>
          <p:cNvSpPr txBox="1"/>
          <p:nvPr/>
        </p:nvSpPr>
        <p:spPr>
          <a:xfrm>
            <a:off x="1493519" y="5955791"/>
            <a:ext cx="4570730" cy="2992787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5715" vert="horz" wrap="square">
            <a:spAutoFit/>
          </a:bodyPr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</a:pPr>
            <a:r>
              <a:rPr dirty="0" sz="1800" spc="-65">
                <a:solidFill>
                  <a:srgbClr val="FF0000"/>
                </a:solidFill>
                <a:latin typeface="Times New Roman"/>
                <a:cs typeface="Times New Roman"/>
              </a:rPr>
              <a:t>LANJUTAN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indent="-137160" marL="412750" marR="421005">
              <a:lnSpc>
                <a:spcPts val="1400"/>
              </a:lnSpc>
              <a:buAutoNum type="alphaLcPeriod"/>
              <a:tabLst>
                <a:tab algn="l" pos="437515"/>
              </a:tabLst>
            </a:pPr>
            <a:r>
              <a:rPr dirty="0" sz="1300" spc="-10">
                <a:latin typeface="Constantia"/>
                <a:cs typeface="Constantia"/>
              </a:rPr>
              <a:t>Materi </a:t>
            </a:r>
            <a:r>
              <a:rPr dirty="0" sz="1300" spc="-20">
                <a:latin typeface="Constantia"/>
                <a:cs typeface="Constantia"/>
              </a:rPr>
              <a:t>PPKn </a:t>
            </a:r>
            <a:r>
              <a:rPr dirty="0" sz="1300" spc="-5">
                <a:latin typeface="Constantia"/>
                <a:cs typeface="Constantia"/>
              </a:rPr>
              <a:t>adalah </a:t>
            </a:r>
            <a:r>
              <a:rPr dirty="0" sz="1300" spc="-10">
                <a:latin typeface="Constantia"/>
                <a:cs typeface="Constantia"/>
              </a:rPr>
              <a:t>konsep-konsep </a:t>
            </a:r>
            <a:r>
              <a:rPr dirty="0" sz="1300" spc="-5">
                <a:latin typeface="Constantia"/>
                <a:cs typeface="Constantia"/>
              </a:rPr>
              <a:t>nilai Pancasila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dan </a:t>
            </a:r>
            <a:r>
              <a:rPr dirty="0" sz="1300" spc="-10">
                <a:latin typeface="Constantia"/>
                <a:cs typeface="Constantia"/>
              </a:rPr>
              <a:t>UUD </a:t>
            </a:r>
            <a:r>
              <a:rPr dirty="0" sz="1300" spc="-20">
                <a:latin typeface="Constantia"/>
                <a:cs typeface="Constantia"/>
              </a:rPr>
              <a:t>1945 </a:t>
            </a:r>
            <a:r>
              <a:rPr dirty="0" sz="1300" spc="-5">
                <a:latin typeface="Constantia"/>
                <a:cs typeface="Constantia"/>
              </a:rPr>
              <a:t>beserta beserta dinamika </a:t>
            </a:r>
            <a:r>
              <a:rPr dirty="0" sz="1300" spc="-10">
                <a:latin typeface="Constantia"/>
                <a:cs typeface="Constantia"/>
              </a:rPr>
              <a:t>perwujudan </a:t>
            </a:r>
            <a:r>
              <a:rPr dirty="0" sz="1300" spc="-31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dlm</a:t>
            </a:r>
            <a:r>
              <a:rPr dirty="0" sz="1300" spc="-2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kehidupan masyarakat</a:t>
            </a:r>
            <a:r>
              <a:rPr dirty="0" sz="1300" spc="-20">
                <a:latin typeface="Constantia"/>
                <a:cs typeface="Constantia"/>
              </a:rPr>
              <a:t> </a:t>
            </a:r>
            <a:r>
              <a:rPr dirty="0" sz="1300" spc="-15">
                <a:latin typeface="Constantia"/>
                <a:cs typeface="Constantia"/>
              </a:rPr>
              <a:t>Negara</a:t>
            </a:r>
            <a:r>
              <a:rPr dirty="0" sz="1300" spc="-2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Indonesia.</a:t>
            </a:r>
            <a:endParaRPr sz="1300">
              <a:latin typeface="Constantia"/>
              <a:cs typeface="Constantia"/>
            </a:endParaRPr>
          </a:p>
          <a:p>
            <a:pPr indent="-137160" marL="412750" marR="354965">
              <a:lnSpc>
                <a:spcPts val="1400"/>
              </a:lnSpc>
              <a:spcBef>
                <a:spcPts val="325"/>
              </a:spcBef>
              <a:buAutoNum type="alphaLcPeriod"/>
              <a:tabLst>
                <a:tab algn="l" pos="443865"/>
              </a:tabLst>
            </a:pPr>
            <a:r>
              <a:rPr dirty="0" sz="1300" spc="-10">
                <a:latin typeface="Constantia"/>
                <a:cs typeface="Constantia"/>
              </a:rPr>
              <a:t>Sasaran </a:t>
            </a:r>
            <a:r>
              <a:rPr dirty="0" sz="1300" spc="-5">
                <a:latin typeface="Constantia"/>
                <a:cs typeface="Constantia"/>
              </a:rPr>
              <a:t>belajar akhir </a:t>
            </a:r>
            <a:r>
              <a:rPr dirty="0" sz="1300" spc="-20">
                <a:latin typeface="Constantia"/>
                <a:cs typeface="Constantia"/>
              </a:rPr>
              <a:t>PPKn </a:t>
            </a:r>
            <a:r>
              <a:rPr dirty="0" sz="1300" spc="-5">
                <a:latin typeface="Constantia"/>
                <a:cs typeface="Constantia"/>
              </a:rPr>
              <a:t>adalah </a:t>
            </a:r>
            <a:r>
              <a:rPr dirty="0" sz="1300" spc="-10">
                <a:latin typeface="Constantia"/>
                <a:cs typeface="Constantia"/>
              </a:rPr>
              <a:t>perwujudan </a:t>
            </a:r>
            <a:r>
              <a:rPr dirty="0" sz="1300" spc="-5">
                <a:latin typeface="Constantia"/>
                <a:cs typeface="Constantia"/>
              </a:rPr>
              <a:t>nilai-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nilai </a:t>
            </a:r>
            <a:r>
              <a:rPr dirty="0" sz="1300" spc="-10">
                <a:latin typeface="Constantia"/>
                <a:cs typeface="Constantia"/>
              </a:rPr>
              <a:t>tersebut </a:t>
            </a:r>
            <a:r>
              <a:rPr dirty="0" sz="1300" spc="-5">
                <a:latin typeface="Constantia"/>
                <a:cs typeface="Constantia"/>
              </a:rPr>
              <a:t>dalam perilaku </a:t>
            </a:r>
            <a:r>
              <a:rPr dirty="0" sz="1300" spc="-15">
                <a:latin typeface="Constantia"/>
                <a:cs typeface="Constantia"/>
              </a:rPr>
              <a:t>nyata </a:t>
            </a:r>
            <a:r>
              <a:rPr dirty="0" sz="1300" spc="-10">
                <a:latin typeface="Constantia"/>
                <a:cs typeface="Constantia"/>
              </a:rPr>
              <a:t>kehidupan </a:t>
            </a:r>
            <a:r>
              <a:rPr dirty="0" sz="1300" spc="-5">
                <a:latin typeface="Constantia"/>
                <a:cs typeface="Constantia"/>
              </a:rPr>
              <a:t>sehari- </a:t>
            </a:r>
            <a:r>
              <a:rPr dirty="0" sz="1300" spc="-31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hari.</a:t>
            </a:r>
            <a:endParaRPr sz="1300">
              <a:latin typeface="Constantia"/>
              <a:cs typeface="Constantia"/>
            </a:endParaRPr>
          </a:p>
          <a:p>
            <a:pPr indent="-137160" marL="412750" marR="422275">
              <a:lnSpc>
                <a:spcPts val="1400"/>
              </a:lnSpc>
              <a:spcBef>
                <a:spcPts val="325"/>
              </a:spcBef>
              <a:buAutoNum type="alphaLcPeriod"/>
              <a:tabLst>
                <a:tab algn="l" pos="434340"/>
              </a:tabLst>
            </a:pPr>
            <a:r>
              <a:rPr dirty="0" sz="1300" spc="-10">
                <a:latin typeface="Constantia"/>
                <a:cs typeface="Constantia"/>
              </a:rPr>
              <a:t>Proses pembelajarannya menuntut </a:t>
            </a:r>
            <a:r>
              <a:rPr dirty="0" sz="1300" spc="-15">
                <a:latin typeface="Constantia"/>
                <a:cs typeface="Constantia"/>
              </a:rPr>
              <a:t>terlibatnya </a:t>
            </a:r>
            <a:r>
              <a:rPr dirty="0" sz="1300" spc="-1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emosional, </a:t>
            </a:r>
            <a:r>
              <a:rPr dirty="0" sz="1300" spc="-10">
                <a:latin typeface="Constantia"/>
                <a:cs typeface="Constantia"/>
              </a:rPr>
              <a:t>intelektual </a:t>
            </a:r>
            <a:r>
              <a:rPr dirty="0" sz="1300" spc="-5">
                <a:latin typeface="Constantia"/>
                <a:cs typeface="Constantia"/>
              </a:rPr>
              <a:t>dan social dari peserta didik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dan </a:t>
            </a:r>
            <a:r>
              <a:rPr dirty="0" sz="1300" spc="-10">
                <a:latin typeface="Constantia"/>
                <a:cs typeface="Constantia"/>
              </a:rPr>
              <a:t>guru </a:t>
            </a:r>
            <a:r>
              <a:rPr dirty="0" sz="1300" spc="-5">
                <a:latin typeface="Constantia"/>
                <a:cs typeface="Constantia"/>
              </a:rPr>
              <a:t>sehingga nilai-nilai itu </a:t>
            </a:r>
            <a:r>
              <a:rPr dirty="0" sz="1300" spc="-10">
                <a:latin typeface="Constantia"/>
                <a:cs typeface="Constantia"/>
              </a:rPr>
              <a:t>bukan </a:t>
            </a:r>
            <a:r>
              <a:rPr dirty="0" sz="1300" spc="-15">
                <a:latin typeface="Constantia"/>
                <a:cs typeface="Constantia"/>
              </a:rPr>
              <a:t>hanya </a:t>
            </a:r>
            <a:r>
              <a:rPr dirty="0" sz="1300" spc="-1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dipahami (bersifat </a:t>
            </a:r>
            <a:r>
              <a:rPr dirty="0" sz="1300" spc="5">
                <a:latin typeface="Constantia"/>
                <a:cs typeface="Constantia"/>
              </a:rPr>
              <a:t>kognitif), </a:t>
            </a:r>
            <a:r>
              <a:rPr dirty="0" sz="1300" spc="-10">
                <a:latin typeface="Constantia"/>
                <a:cs typeface="Constantia"/>
              </a:rPr>
              <a:t>tetapi dihayati </a:t>
            </a:r>
            <a:r>
              <a:rPr dirty="0" sz="1300" spc="-5">
                <a:latin typeface="Constantia"/>
                <a:cs typeface="Constantia"/>
              </a:rPr>
              <a:t>(bersifat </a:t>
            </a:r>
            <a:r>
              <a:rPr dirty="0" sz="1300" spc="-315">
                <a:latin typeface="Constantia"/>
                <a:cs typeface="Constantia"/>
              </a:rPr>
              <a:t> </a:t>
            </a:r>
            <a:r>
              <a:rPr dirty="0" sz="1300" spc="10">
                <a:latin typeface="Constantia"/>
                <a:cs typeface="Constantia"/>
              </a:rPr>
              <a:t>efektif)</a:t>
            </a:r>
            <a:r>
              <a:rPr dirty="0" sz="1300" spc="-4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dan</a:t>
            </a:r>
            <a:r>
              <a:rPr dirty="0" sz="1300" spc="-5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dilaksanakan (bersifat</a:t>
            </a:r>
            <a:r>
              <a:rPr dirty="0" sz="1300" spc="-3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perilaku).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048615" name="object 10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165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1304543"/>
              <a:ext cx="4573523" cy="3430523"/>
            </a:xfrm>
            <a:prstGeom prst="rect"/>
          </p:spPr>
        </p:pic>
        <p:pic>
          <p:nvPicPr>
            <p:cNvPr id="2097166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1304543"/>
              <a:ext cx="4573523" cy="521207"/>
            </a:xfrm>
            <a:prstGeom prst="rect"/>
          </p:spPr>
        </p:pic>
      </p:grpSp>
      <p:sp>
        <p:nvSpPr>
          <p:cNvPr id="1048616" name="object 5"/>
          <p:cNvSpPr txBox="1"/>
          <p:nvPr/>
        </p:nvSpPr>
        <p:spPr>
          <a:xfrm>
            <a:off x="1493519" y="1304543"/>
            <a:ext cx="4570730" cy="2013840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3175" vert="horz" wrap="square">
            <a:spAutoFit/>
          </a:bodyPr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  <a:spcBef>
                <a:spcPts val="5"/>
              </a:spcBef>
            </a:pPr>
            <a:r>
              <a:rPr dirty="0" sz="2500" spc="-15">
                <a:solidFill>
                  <a:srgbClr val="1F497C"/>
                </a:solidFill>
                <a:latin typeface="Calibri"/>
                <a:cs typeface="Calibri"/>
              </a:rPr>
              <a:t>Pendidikan</a:t>
            </a:r>
            <a:r>
              <a:rPr dirty="0" sz="2500" spc="-20">
                <a:solidFill>
                  <a:srgbClr val="1F497C"/>
                </a:solidFill>
                <a:latin typeface="Calibri"/>
                <a:cs typeface="Calibri"/>
              </a:rPr>
              <a:t> Kewarganegaraan</a:t>
            </a:r>
            <a:endParaRPr sz="2500">
              <a:latin typeface="Calibri"/>
              <a:cs typeface="Calibri"/>
            </a:endParaRPr>
          </a:p>
          <a:p>
            <a:pPr indent="-137795" marL="412750">
              <a:lnSpc>
                <a:spcPct val="100000"/>
              </a:lnSpc>
              <a:spcBef>
                <a:spcPts val="600"/>
              </a:spcBef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413384"/>
              </a:tabLst>
            </a:pPr>
            <a:r>
              <a:rPr dirty="0" sz="1300" spc="-5">
                <a:latin typeface="Constantia"/>
                <a:cs typeface="Constantia"/>
              </a:rPr>
              <a:t>Dasar</a:t>
            </a:r>
            <a:r>
              <a:rPr dirty="0" sz="1300" spc="-5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hukum </a:t>
            </a:r>
            <a:r>
              <a:rPr dirty="0" sz="1300" spc="-5">
                <a:latin typeface="Constantia"/>
                <a:cs typeface="Constantia"/>
              </a:rPr>
              <a:t>: 1.</a:t>
            </a:r>
            <a:r>
              <a:rPr dirty="0" sz="1300" spc="-10">
                <a:latin typeface="Constantia"/>
                <a:cs typeface="Constantia"/>
              </a:rPr>
              <a:t> Undang-Undang</a:t>
            </a:r>
            <a:r>
              <a:rPr dirty="0" sz="1300" spc="30">
                <a:latin typeface="Constantia"/>
                <a:cs typeface="Constantia"/>
              </a:rPr>
              <a:t> </a:t>
            </a:r>
            <a:r>
              <a:rPr dirty="0" sz="1300" spc="-25">
                <a:latin typeface="Constantia"/>
                <a:cs typeface="Constantia"/>
              </a:rPr>
              <a:t>No.2</a:t>
            </a:r>
            <a:r>
              <a:rPr dirty="0" sz="1300" spc="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th.</a:t>
            </a:r>
            <a:r>
              <a:rPr dirty="0" sz="1300" spc="-20">
                <a:latin typeface="Constantia"/>
                <a:cs typeface="Constantia"/>
              </a:rPr>
              <a:t> </a:t>
            </a:r>
            <a:r>
              <a:rPr dirty="0" sz="1300" spc="-15">
                <a:latin typeface="Constantia"/>
                <a:cs typeface="Constantia"/>
              </a:rPr>
              <a:t>1949</a:t>
            </a:r>
            <a:endParaRPr sz="1300">
              <a:latin typeface="Constantia"/>
              <a:cs typeface="Constantia"/>
            </a:endParaRPr>
          </a:p>
          <a:p>
            <a:pPr indent="-1209040" marL="1483995">
              <a:lnSpc>
                <a:spcPct val="100000"/>
              </a:lnSpc>
              <a:spcBef>
                <a:spcPts val="310"/>
              </a:spcBef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1483995"/>
                <a:tab algn="l" pos="1484630"/>
              </a:tabLst>
            </a:pPr>
            <a:r>
              <a:rPr dirty="0" sz="1300" spc="-5">
                <a:latin typeface="Constantia"/>
                <a:cs typeface="Constantia"/>
              </a:rPr>
              <a:t>2. </a:t>
            </a:r>
            <a:r>
              <a:rPr dirty="0" sz="1300" spc="-10">
                <a:latin typeface="Constantia"/>
                <a:cs typeface="Constantia"/>
              </a:rPr>
              <a:t>Undang-Undang</a:t>
            </a:r>
            <a:r>
              <a:rPr dirty="0" sz="1300" spc="30">
                <a:latin typeface="Constantia"/>
                <a:cs typeface="Constantia"/>
              </a:rPr>
              <a:t> </a:t>
            </a:r>
            <a:r>
              <a:rPr dirty="0" sz="1300" spc="-30">
                <a:latin typeface="Constantia"/>
                <a:cs typeface="Constantia"/>
              </a:rPr>
              <a:t>No.</a:t>
            </a:r>
            <a:r>
              <a:rPr dirty="0" sz="1300" spc="5">
                <a:latin typeface="Constantia"/>
                <a:cs typeface="Constantia"/>
              </a:rPr>
              <a:t> </a:t>
            </a:r>
            <a:r>
              <a:rPr dirty="0" sz="1300" spc="-20">
                <a:latin typeface="Constantia"/>
                <a:cs typeface="Constantia"/>
              </a:rPr>
              <a:t>62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th. </a:t>
            </a:r>
            <a:r>
              <a:rPr dirty="0" sz="1300" spc="-15">
                <a:latin typeface="Constantia"/>
                <a:cs typeface="Constantia"/>
              </a:rPr>
              <a:t>1958.</a:t>
            </a:r>
            <a:endParaRPr sz="1300">
              <a:latin typeface="Constantia"/>
              <a:cs typeface="Constantia"/>
            </a:endParaRPr>
          </a:p>
          <a:p>
            <a:pPr indent="-1209040" marL="1483995">
              <a:lnSpc>
                <a:spcPct val="100000"/>
              </a:lnSpc>
              <a:spcBef>
                <a:spcPts val="310"/>
              </a:spcBef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1483995"/>
                <a:tab algn="l" pos="1484630"/>
              </a:tabLst>
            </a:pPr>
            <a:r>
              <a:rPr dirty="0" sz="1300" spc="-5">
                <a:latin typeface="Constantia"/>
                <a:cs typeface="Constantia"/>
              </a:rPr>
              <a:t>3. </a:t>
            </a:r>
            <a:r>
              <a:rPr dirty="0" sz="1300" spc="-10">
                <a:latin typeface="Constantia"/>
                <a:cs typeface="Constantia"/>
              </a:rPr>
              <a:t>Undang-Undang</a:t>
            </a:r>
            <a:r>
              <a:rPr dirty="0" sz="1300" spc="3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UU</a:t>
            </a:r>
            <a:r>
              <a:rPr dirty="0" sz="1300" spc="10">
                <a:latin typeface="Constantia"/>
                <a:cs typeface="Constantia"/>
              </a:rPr>
              <a:t> </a:t>
            </a:r>
            <a:r>
              <a:rPr dirty="0" sz="1300" spc="-20">
                <a:latin typeface="Constantia"/>
                <a:cs typeface="Constantia"/>
              </a:rPr>
              <a:t>No.12</a:t>
            </a:r>
            <a:r>
              <a:rPr dirty="0" sz="1300" spc="-1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th. </a:t>
            </a:r>
            <a:r>
              <a:rPr dirty="0" sz="1300" spc="-10">
                <a:latin typeface="Constantia"/>
                <a:cs typeface="Constantia"/>
              </a:rPr>
              <a:t>2006</a:t>
            </a:r>
            <a:endParaRPr sz="1300">
              <a:latin typeface="Constantia"/>
              <a:cs typeface="Constantia"/>
            </a:endParaRPr>
          </a:p>
        </p:txBody>
      </p:sp>
      <p:pic>
        <p:nvPicPr>
          <p:cNvPr id="2097167" name="object 6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5036820" y="3933443"/>
            <a:ext cx="662939" cy="457200"/>
          </a:xfrm>
          <a:prstGeom prst="rect"/>
        </p:spPr>
      </p:pic>
      <p:grpSp>
        <p:nvGrpSpPr>
          <p:cNvPr id="71" name="object 7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168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169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493519" y="5955791"/>
              <a:ext cx="4573523" cy="521207"/>
            </a:xfrm>
            <a:prstGeom prst="rect"/>
          </p:spPr>
        </p:pic>
      </p:grpSp>
      <p:sp>
        <p:nvSpPr>
          <p:cNvPr id="1048617" name="object 10"/>
          <p:cNvSpPr txBox="1"/>
          <p:nvPr/>
        </p:nvSpPr>
        <p:spPr>
          <a:xfrm>
            <a:off x="1493519" y="5955791"/>
            <a:ext cx="4570730" cy="2813463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06070">
              <a:lnSpc>
                <a:spcPct val="100000"/>
              </a:lnSpc>
              <a:spcBef>
                <a:spcPts val="1125"/>
              </a:spcBef>
            </a:pP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Visi</a:t>
            </a:r>
            <a:r>
              <a:rPr dirty="0" sz="14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Pendidikan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0000"/>
                </a:solidFill>
                <a:latin typeface="Calibri"/>
                <a:cs typeface="Calibri"/>
              </a:rPr>
              <a:t>kewarganegaraan</a:t>
            </a:r>
            <a:r>
              <a:rPr dirty="0" sz="14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(PKn)</a:t>
            </a:r>
            <a:r>
              <a:rPr dirty="0" sz="1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0000"/>
                </a:solidFill>
                <a:latin typeface="Calibri"/>
                <a:cs typeface="Calibri"/>
              </a:rPr>
              <a:t>ke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depan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libri"/>
              <a:cs typeface="Calibri"/>
            </a:endParaRPr>
          </a:p>
          <a:p>
            <a:pPr indent="-137160" marL="412750" marR="377190">
              <a:lnSpc>
                <a:spcPct val="100000"/>
              </a:lnSpc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413384"/>
              </a:tabLst>
            </a:pPr>
            <a:r>
              <a:rPr dirty="0" sz="1300" spc="-10">
                <a:latin typeface="Constantia"/>
                <a:cs typeface="Constantia"/>
              </a:rPr>
              <a:t>Melahirkan </a:t>
            </a:r>
            <a:r>
              <a:rPr dirty="0" sz="1300" spc="-15">
                <a:latin typeface="Constantia"/>
                <a:cs typeface="Constantia"/>
              </a:rPr>
              <a:t>warga </a:t>
            </a:r>
            <a:r>
              <a:rPr dirty="0" sz="1300" spc="-10">
                <a:latin typeface="Constantia"/>
                <a:cs typeface="Constantia"/>
              </a:rPr>
              <a:t>negara yang </a:t>
            </a:r>
            <a:r>
              <a:rPr dirty="0" sz="1300" spc="-15">
                <a:latin typeface="Constantia"/>
                <a:cs typeface="Constantia"/>
              </a:rPr>
              <a:t>cerdas, </a:t>
            </a:r>
            <a:r>
              <a:rPr dirty="0" sz="1300" spc="-5">
                <a:latin typeface="Constantia"/>
                <a:cs typeface="Constantia"/>
              </a:rPr>
              <a:t>bertanggung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20">
                <a:latin typeface="Constantia"/>
                <a:cs typeface="Constantia"/>
              </a:rPr>
              <a:t>jawab,</a:t>
            </a:r>
            <a:r>
              <a:rPr dirty="0" sz="1300" spc="-4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demokratis,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berbudi</a:t>
            </a:r>
            <a:r>
              <a:rPr dirty="0" sz="1300" spc="1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pekerti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25">
                <a:latin typeface="Constantia"/>
                <a:cs typeface="Constantia"/>
              </a:rPr>
              <a:t>luhur,</a:t>
            </a:r>
            <a:r>
              <a:rPr dirty="0" sz="1300" spc="1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bermoral </a:t>
            </a:r>
            <a:r>
              <a:rPr dirty="0" sz="1300" spc="-5">
                <a:latin typeface="Constantia"/>
                <a:cs typeface="Constantia"/>
              </a:rPr>
              <a:t> tinggi dan mandiri, serta </a:t>
            </a:r>
            <a:r>
              <a:rPr dirty="0" sz="1300" spc="-10">
                <a:latin typeface="Constantia"/>
                <a:cs typeface="Constantia"/>
              </a:rPr>
              <a:t>terampil </a:t>
            </a:r>
            <a:r>
              <a:rPr dirty="0" sz="1300" spc="-5">
                <a:latin typeface="Constantia"/>
                <a:cs typeface="Constantia"/>
              </a:rPr>
              <a:t>dan partisipatif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dalam </a:t>
            </a:r>
            <a:r>
              <a:rPr dirty="0" sz="1300" spc="-10">
                <a:latin typeface="Constantia"/>
                <a:cs typeface="Constantia"/>
              </a:rPr>
              <a:t>kehidupan bermasyarakat, </a:t>
            </a:r>
            <a:r>
              <a:rPr dirty="0" sz="1300" spc="-5">
                <a:latin typeface="Constantia"/>
                <a:cs typeface="Constantia"/>
              </a:rPr>
              <a:t>berbangsa, dan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bernegara. </a:t>
            </a:r>
            <a:r>
              <a:rPr dirty="0" sz="1300" spc="-5">
                <a:latin typeface="Constantia"/>
                <a:cs typeface="Constantia"/>
              </a:rPr>
              <a:t>Baik di tingkat lokal, nasional, dan </a:t>
            </a:r>
            <a:r>
              <a:rPr dirty="0" sz="1300" spc="-10">
                <a:latin typeface="Constantia"/>
                <a:cs typeface="Constantia"/>
              </a:rPr>
              <a:t>global </a:t>
            </a:r>
            <a:r>
              <a:rPr dirty="0" sz="1300" spc="-5">
                <a:latin typeface="Constantia"/>
                <a:cs typeface="Constantia"/>
              </a:rPr>
              <a:t> dengan </a:t>
            </a:r>
            <a:r>
              <a:rPr dirty="0" sz="1300" spc="-10">
                <a:latin typeface="Constantia"/>
                <a:cs typeface="Constantia"/>
              </a:rPr>
              <a:t>tetap </a:t>
            </a:r>
            <a:r>
              <a:rPr dirty="0" sz="1300" spc="-5">
                <a:latin typeface="Constantia"/>
                <a:cs typeface="Constantia"/>
              </a:rPr>
              <a:t>berlandaskan </a:t>
            </a:r>
            <a:r>
              <a:rPr dirty="0" sz="1300" spc="-10">
                <a:latin typeface="Constantia"/>
                <a:cs typeface="Constantia"/>
              </a:rPr>
              <a:t>kepada </a:t>
            </a:r>
            <a:r>
              <a:rPr dirty="0" sz="1300">
                <a:latin typeface="Constantia"/>
                <a:cs typeface="Constantia"/>
              </a:rPr>
              <a:t>nilai-nilai </a:t>
            </a:r>
            <a:r>
              <a:rPr dirty="0" sz="1300" spc="-5">
                <a:latin typeface="Constantia"/>
                <a:cs typeface="Constantia"/>
              </a:rPr>
              <a:t>dan </a:t>
            </a:r>
            <a:r>
              <a:rPr dirty="0" sz="1300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ketentuan-ketentuan</a:t>
            </a:r>
            <a:r>
              <a:rPr dirty="0" sz="1300" spc="-6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dalam</a:t>
            </a:r>
            <a:r>
              <a:rPr dirty="0" sz="1300" spc="-25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Pancasila</a:t>
            </a:r>
            <a:r>
              <a:rPr dirty="0" sz="1300" spc="-70">
                <a:latin typeface="Constantia"/>
                <a:cs typeface="Constantia"/>
              </a:rPr>
              <a:t> </a:t>
            </a:r>
            <a:r>
              <a:rPr dirty="0" sz="1300" spc="-5">
                <a:latin typeface="Constantia"/>
                <a:cs typeface="Constantia"/>
              </a:rPr>
              <a:t>dan</a:t>
            </a:r>
            <a:r>
              <a:rPr dirty="0" sz="1300" spc="-25">
                <a:latin typeface="Constantia"/>
                <a:cs typeface="Constantia"/>
              </a:rPr>
              <a:t> </a:t>
            </a:r>
            <a:r>
              <a:rPr dirty="0" sz="1300" spc="-10">
                <a:latin typeface="Constantia"/>
                <a:cs typeface="Constantia"/>
              </a:rPr>
              <a:t>UUD</a:t>
            </a:r>
            <a:r>
              <a:rPr dirty="0" sz="1300" spc="10">
                <a:latin typeface="Constantia"/>
                <a:cs typeface="Constantia"/>
              </a:rPr>
              <a:t> </a:t>
            </a:r>
            <a:r>
              <a:rPr dirty="0" sz="1300" spc="-15">
                <a:latin typeface="Constantia"/>
                <a:cs typeface="Constantia"/>
              </a:rPr>
              <a:t>1945.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1048618" name="object 11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170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1304543"/>
              <a:ext cx="4573523" cy="3430523"/>
            </a:xfrm>
            <a:prstGeom prst="rect"/>
          </p:spPr>
        </p:pic>
        <p:pic>
          <p:nvPicPr>
            <p:cNvPr id="2097171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1304543"/>
              <a:ext cx="4573523" cy="521207"/>
            </a:xfrm>
            <a:prstGeom prst="rect"/>
          </p:spPr>
        </p:pic>
      </p:grpSp>
      <p:sp>
        <p:nvSpPr>
          <p:cNvPr id="1048619" name="object 5"/>
          <p:cNvSpPr txBox="1"/>
          <p:nvPr/>
        </p:nvSpPr>
        <p:spPr>
          <a:xfrm>
            <a:off x="1493519" y="1304543"/>
            <a:ext cx="4570730" cy="3469767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  <a:spcBef>
                <a:spcPts val="655"/>
              </a:spcBef>
            </a:pPr>
            <a:r>
              <a:rPr dirty="0" sz="1100" spc="-10">
                <a:solidFill>
                  <a:srgbClr val="BF0000"/>
                </a:solidFill>
                <a:latin typeface="Calibri"/>
                <a:cs typeface="Calibri"/>
              </a:rPr>
              <a:t>Pendidikan</a:t>
            </a:r>
            <a:r>
              <a:rPr dirty="0" sz="1100" spc="-3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BF0000"/>
                </a:solidFill>
                <a:latin typeface="Calibri"/>
                <a:cs typeface="Calibri"/>
              </a:rPr>
              <a:t>Kewarganegaraan</a:t>
            </a:r>
            <a:r>
              <a:rPr dirty="0" sz="1100" spc="-1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BF0000"/>
                </a:solidFill>
                <a:latin typeface="Calibri"/>
                <a:cs typeface="Calibri"/>
              </a:rPr>
              <a:t>(PKn)</a:t>
            </a:r>
            <a:r>
              <a:rPr dirty="0" sz="1100" spc="-2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BF0000"/>
                </a:solidFill>
                <a:latin typeface="Calibri"/>
                <a:cs typeface="Calibri"/>
              </a:rPr>
              <a:t>memiliki</a:t>
            </a:r>
            <a:r>
              <a:rPr dirty="0" sz="1100" spc="-1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BF0000"/>
                </a:solidFill>
                <a:latin typeface="Calibri"/>
                <a:cs typeface="Calibri"/>
              </a:rPr>
              <a:t>misi</a:t>
            </a:r>
            <a:r>
              <a:rPr dirty="0" sz="1100" spc="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BF0000"/>
                </a:solidFill>
                <a:latin typeface="Calibri"/>
                <a:cs typeface="Calibri"/>
              </a:rPr>
              <a:t>sebagai</a:t>
            </a:r>
            <a:r>
              <a:rPr dirty="0" sz="110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BF0000"/>
                </a:solidFill>
                <a:latin typeface="Calibri"/>
                <a:cs typeface="Calibri"/>
              </a:rPr>
              <a:t>berikut: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indent="-228600" marL="653415" marR="300355">
              <a:lnSpc>
                <a:spcPct val="100000"/>
              </a:lnSpc>
              <a:buClr>
                <a:srgbClr val="9ABA59"/>
              </a:buClr>
              <a:buSzPct val="95833"/>
              <a:buAutoNum type="arabicPeriod"/>
              <a:tabLst>
                <a:tab algn="l" pos="653415"/>
                <a:tab algn="l" pos="654050"/>
              </a:tabLst>
            </a:pPr>
            <a:r>
              <a:rPr dirty="0" sz="1200" spc="-15">
                <a:solidFill>
                  <a:srgbClr val="BF0000"/>
                </a:solidFill>
                <a:latin typeface="Constantia"/>
                <a:cs typeface="Constantia"/>
              </a:rPr>
              <a:t>PKn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sebagai pendidikan politik,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yang berarti program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 pendidikan ini memberikan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pengetahuan, sikap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dan 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keterampilan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kepada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siswa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agar mereka mampu hidup </a:t>
            </a:r>
            <a:r>
              <a:rPr dirty="0" sz="1200" spc="-29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sebagai</a:t>
            </a:r>
            <a:r>
              <a:rPr dirty="0" sz="1200" spc="-4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warga</a:t>
            </a:r>
            <a:r>
              <a:rPr dirty="0" sz="1200" spc="-3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negara</a:t>
            </a:r>
            <a:r>
              <a:rPr dirty="0" sz="1200" spc="-6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yang</a:t>
            </a:r>
            <a:r>
              <a:rPr dirty="0" sz="1200" spc="1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memiliki</a:t>
            </a:r>
            <a:r>
              <a:rPr dirty="0" sz="1200" spc="-2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tingkat</a:t>
            </a:r>
            <a:r>
              <a:rPr dirty="0" sz="1200" spc="-2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kemelekan </a:t>
            </a:r>
            <a:r>
              <a:rPr dirty="0" sz="1200" spc="-28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politik dan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kesadaran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politik, serta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kemampuan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 berpartisipasi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politik</a:t>
            </a:r>
            <a:r>
              <a:rPr dirty="0" sz="1200" spc="-4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yang</a:t>
            </a:r>
            <a:r>
              <a:rPr dirty="0" sz="1200" spc="-1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tinggi.</a:t>
            </a:r>
            <a:endParaRPr sz="1200">
              <a:latin typeface="Constantia"/>
              <a:cs typeface="Constantia"/>
            </a:endParaRPr>
          </a:p>
          <a:p>
            <a:pPr indent="-228600" marL="653415" marR="245745">
              <a:lnSpc>
                <a:spcPct val="100000"/>
              </a:lnSpc>
              <a:spcBef>
                <a:spcPts val="285"/>
              </a:spcBef>
              <a:buClr>
                <a:srgbClr val="9ABA59"/>
              </a:buClr>
              <a:buSzPct val="95833"/>
              <a:buAutoNum type="arabicPeriod"/>
              <a:tabLst>
                <a:tab algn="l" pos="654050"/>
              </a:tabLst>
            </a:pPr>
            <a:r>
              <a:rPr dirty="0" sz="1200" spc="-15">
                <a:solidFill>
                  <a:srgbClr val="BF0000"/>
                </a:solidFill>
                <a:latin typeface="Constantia"/>
                <a:cs typeface="Constantia"/>
              </a:rPr>
              <a:t>PKn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sebagai pendidikan hukum,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berarti bahwa program </a:t>
            </a:r>
            <a:r>
              <a:rPr dirty="0" sz="1200" spc="-29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pen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n</a:t>
            </a:r>
            <a:r>
              <a:rPr dirty="0" sz="1200" spc="-3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in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r>
              <a:rPr dirty="0" sz="1200" spc="-3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ia</a:t>
            </a:r>
            <a:r>
              <a:rPr dirty="0" sz="1200" spc="-30">
                <a:solidFill>
                  <a:srgbClr val="BF0000"/>
                </a:solidFill>
                <a:latin typeface="Constantia"/>
                <a:cs typeface="Constantia"/>
              </a:rPr>
              <a:t>r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ah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n</a:t>
            </a:r>
            <a:r>
              <a:rPr dirty="0" sz="1200" spc="-2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untu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memb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in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200" spc="-7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s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s</a:t>
            </a:r>
            <a:r>
              <a:rPr dirty="0" sz="1200" spc="-15">
                <a:solidFill>
                  <a:srgbClr val="BF0000"/>
                </a:solidFill>
                <a:latin typeface="Constantia"/>
                <a:cs typeface="Constantia"/>
              </a:rPr>
              <a:t>w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200" spc="-3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s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eb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g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ai 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warga negara yang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memiliki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kesadaran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hukum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yang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 tinggi, menyadari akan hak dan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kewajibannya,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dan </a:t>
            </a:r>
            <a:r>
              <a:rPr dirty="0" sz="120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memiliki</a:t>
            </a:r>
            <a:r>
              <a:rPr dirty="0" sz="1200" spc="-2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kepatuhan</a:t>
            </a:r>
            <a:r>
              <a:rPr dirty="0" sz="1200" spc="-3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10">
                <a:solidFill>
                  <a:srgbClr val="BF0000"/>
                </a:solidFill>
                <a:latin typeface="Constantia"/>
                <a:cs typeface="Constantia"/>
              </a:rPr>
              <a:t>terhadap</a:t>
            </a:r>
            <a:r>
              <a:rPr dirty="0" sz="1200" spc="-4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dirty="0" sz="1200" spc="-5">
                <a:solidFill>
                  <a:srgbClr val="BF0000"/>
                </a:solidFill>
                <a:latin typeface="Constantia"/>
                <a:cs typeface="Constantia"/>
              </a:rPr>
              <a:t>hukum.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74" name="object 6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172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173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521207"/>
            </a:xfrm>
            <a:prstGeom prst="rect"/>
          </p:spPr>
        </p:pic>
      </p:grpSp>
      <p:sp>
        <p:nvSpPr>
          <p:cNvPr id="1048620" name="object 9"/>
          <p:cNvSpPr txBox="1"/>
          <p:nvPr/>
        </p:nvSpPr>
        <p:spPr>
          <a:xfrm>
            <a:off x="1493519" y="5955791"/>
            <a:ext cx="4570730" cy="270059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635" vert="horz" wrap="square">
            <a:spAutoFit/>
          </a:bodyPr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indent="-137795" marL="435609">
              <a:lnSpc>
                <a:spcPct val="100000"/>
              </a:lnSpc>
              <a:buClr>
                <a:srgbClr val="9ABA59"/>
              </a:buClr>
              <a:buSzPct val="92307"/>
              <a:buFont typeface="Segoe UI Symbol"/>
              <a:buChar char="⚫"/>
              <a:tabLst>
                <a:tab algn="l" pos="436245"/>
              </a:tabLst>
            </a:pPr>
            <a:r>
              <a:rPr b="1" dirty="0" sz="1300" spc="-5">
                <a:solidFill>
                  <a:srgbClr val="FF0000"/>
                </a:solidFill>
                <a:latin typeface="Constantia"/>
                <a:cs typeface="Constantia"/>
              </a:rPr>
              <a:t>Lanjutan</a:t>
            </a: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3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450">
              <a:latin typeface="Constantia"/>
              <a:cs typeface="Constantia"/>
            </a:endParaRPr>
          </a:p>
          <a:p>
            <a:pPr marL="252729" marR="372745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1F497C"/>
                </a:solidFill>
                <a:latin typeface="Calibri"/>
                <a:cs typeface="Calibri"/>
              </a:rPr>
              <a:t>PKn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sebagai pendidikan nilai </a:t>
            </a:r>
            <a:r>
              <a:rPr dirty="0" sz="1200" spc="-10">
                <a:solidFill>
                  <a:srgbClr val="1F497C"/>
                </a:solidFill>
                <a:latin typeface="Calibri"/>
                <a:cs typeface="Calibri"/>
              </a:rPr>
              <a:t>(</a:t>
            </a:r>
            <a:r>
              <a:rPr dirty="0" sz="1200" i="1" spc="-10">
                <a:solidFill>
                  <a:srgbClr val="1F497C"/>
                </a:solidFill>
                <a:latin typeface="Calibri"/>
                <a:cs typeface="Calibri"/>
              </a:rPr>
              <a:t>Value </a:t>
            </a:r>
            <a:r>
              <a:rPr dirty="0" sz="1200" i="1" spc="-5">
                <a:solidFill>
                  <a:srgbClr val="1F497C"/>
                </a:solidFill>
                <a:latin typeface="Calibri"/>
                <a:cs typeface="Calibri"/>
              </a:rPr>
              <a:t>education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), </a:t>
            </a:r>
            <a:r>
              <a:rPr dirty="0" sz="1200" spc="-10">
                <a:solidFill>
                  <a:srgbClr val="1F497C"/>
                </a:solidFill>
                <a:latin typeface="Calibri"/>
                <a:cs typeface="Calibri"/>
              </a:rPr>
              <a:t>yang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berarti </a:t>
            </a:r>
            <a:r>
              <a:rPr dirty="0" sz="120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melalui pendidikan </a:t>
            </a:r>
            <a:r>
              <a:rPr dirty="0" sz="1200" spc="-10">
                <a:solidFill>
                  <a:srgbClr val="1F497C"/>
                </a:solidFill>
                <a:latin typeface="Calibri"/>
                <a:cs typeface="Calibri"/>
              </a:rPr>
              <a:t>kewarganegaraan diharapkan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tertanam </a:t>
            </a:r>
            <a:r>
              <a:rPr dirty="0" sz="1200">
                <a:solidFill>
                  <a:srgbClr val="1F497C"/>
                </a:solidFill>
                <a:latin typeface="Calibri"/>
                <a:cs typeface="Calibri"/>
              </a:rPr>
              <a:t>dan </a:t>
            </a:r>
            <a:r>
              <a:rPr dirty="0" sz="1200" spc="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tertranspormasikan nilai, moral, </a:t>
            </a:r>
            <a:r>
              <a:rPr dirty="0" sz="1200">
                <a:solidFill>
                  <a:srgbClr val="1F497C"/>
                </a:solidFill>
                <a:latin typeface="Calibri"/>
                <a:cs typeface="Calibri"/>
              </a:rPr>
              <a:t>dan norma </a:t>
            </a:r>
            <a:r>
              <a:rPr dirty="0" sz="1200" spc="-10">
                <a:solidFill>
                  <a:srgbClr val="1F497C"/>
                </a:solidFill>
                <a:latin typeface="Calibri"/>
                <a:cs typeface="Calibri"/>
              </a:rPr>
              <a:t>yang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dianggap </a:t>
            </a:r>
            <a:r>
              <a:rPr dirty="0" sz="1200">
                <a:solidFill>
                  <a:srgbClr val="1F497C"/>
                </a:solidFill>
                <a:latin typeface="Calibri"/>
                <a:cs typeface="Calibri"/>
              </a:rPr>
              <a:t>baik </a:t>
            </a:r>
            <a:r>
              <a:rPr dirty="0" sz="1200" spc="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oleh bangsa </a:t>
            </a:r>
            <a:r>
              <a:rPr dirty="0" sz="1200">
                <a:solidFill>
                  <a:srgbClr val="1F497C"/>
                </a:solidFill>
                <a:latin typeface="Calibri"/>
                <a:cs typeface="Calibri"/>
              </a:rPr>
              <a:t>dan </a:t>
            </a:r>
            <a:r>
              <a:rPr dirty="0" sz="1200" spc="-10">
                <a:solidFill>
                  <a:srgbClr val="1F497C"/>
                </a:solidFill>
                <a:latin typeface="Calibri"/>
                <a:cs typeface="Calibri"/>
              </a:rPr>
              <a:t>negara kepada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diri </a:t>
            </a:r>
            <a:r>
              <a:rPr dirty="0" sz="1200" spc="-10">
                <a:solidFill>
                  <a:srgbClr val="1F497C"/>
                </a:solidFill>
                <a:latin typeface="Calibri"/>
                <a:cs typeface="Calibri"/>
              </a:rPr>
              <a:t>siswa,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sehingga mendukung </a:t>
            </a:r>
            <a:r>
              <a:rPr dirty="0" sz="1200" spc="-26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1F497C"/>
                </a:solidFill>
                <a:latin typeface="Calibri"/>
                <a:cs typeface="Calibri"/>
              </a:rPr>
              <a:t>upaya</a:t>
            </a:r>
            <a:r>
              <a:rPr dirty="0" sz="1200" spc="-2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i="1" spc="-5">
                <a:solidFill>
                  <a:srgbClr val="1F497C"/>
                </a:solidFill>
                <a:latin typeface="Calibri"/>
                <a:cs typeface="Calibri"/>
              </a:rPr>
              <a:t>nation</a:t>
            </a:r>
            <a:r>
              <a:rPr dirty="0" sz="1200" i="1" spc="1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i="1" spc="-5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dirty="0" sz="1200" i="1" spc="1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i="1" spc="-5">
                <a:solidFill>
                  <a:srgbClr val="1F497C"/>
                </a:solidFill>
                <a:latin typeface="Calibri"/>
                <a:cs typeface="Calibri"/>
              </a:rPr>
              <a:t>character</a:t>
            </a:r>
            <a:r>
              <a:rPr dirty="0" sz="1200" i="1" spc="1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i="1" spc="-10">
                <a:solidFill>
                  <a:srgbClr val="1F497C"/>
                </a:solidFill>
                <a:latin typeface="Calibri"/>
                <a:cs typeface="Calibri"/>
              </a:rPr>
              <a:t>building</a:t>
            </a:r>
            <a:r>
              <a:rPr dirty="0" sz="1200" i="1" spc="4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(Maftuh</a:t>
            </a:r>
            <a:r>
              <a:rPr dirty="0" sz="1200" spc="-2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dkk,</a:t>
            </a:r>
            <a:r>
              <a:rPr dirty="0" sz="120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1F497C"/>
                </a:solidFill>
                <a:latin typeface="Calibri"/>
                <a:cs typeface="Calibri"/>
              </a:rPr>
              <a:t>2005:321).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8621" name="object 10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object 2"/>
          <p:cNvGrpSpPr/>
          <p:nvPr/>
        </p:nvGrpSpPr>
        <p:grpSpPr>
          <a:xfrm>
            <a:off x="1493519" y="1304543"/>
            <a:ext cx="4573905" cy="3430904"/>
            <a:chOff x="1493519" y="1304543"/>
            <a:chExt cx="4573905" cy="3430904"/>
          </a:xfrm>
        </p:grpSpPr>
        <p:pic>
          <p:nvPicPr>
            <p:cNvPr id="2097174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493519" y="1304543"/>
              <a:ext cx="4573523" cy="3430523"/>
            </a:xfrm>
            <a:prstGeom prst="rect"/>
          </p:spPr>
        </p:pic>
        <p:pic>
          <p:nvPicPr>
            <p:cNvPr id="2097175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93519" y="1304543"/>
              <a:ext cx="4573523" cy="521207"/>
            </a:xfrm>
            <a:prstGeom prst="rect"/>
          </p:spPr>
        </p:pic>
        <p:sp>
          <p:nvSpPr>
            <p:cNvPr id="1048622" name="object 5"/>
            <p:cNvSpPr/>
            <p:nvPr/>
          </p:nvSpPr>
          <p:spPr>
            <a:xfrm>
              <a:off x="1760219" y="1799843"/>
              <a:ext cx="1333500" cy="952500"/>
            </a:xfrm>
            <a:custGeom>
              <a:avLst/>
              <a:ahLst/>
              <a:rect l="l" t="t" r="r" b="b"/>
              <a:pathLst>
                <a:path w="1333500" h="952500">
                  <a:moveTo>
                    <a:pt x="1333499" y="0"/>
                  </a:moveTo>
                  <a:lnTo>
                    <a:pt x="0" y="0"/>
                  </a:lnTo>
                  <a:lnTo>
                    <a:pt x="0" y="952499"/>
                  </a:lnTo>
                  <a:lnTo>
                    <a:pt x="1333499" y="952499"/>
                  </a:lnTo>
                  <a:lnTo>
                    <a:pt x="1333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3" name="object 6"/>
            <p:cNvSpPr/>
            <p:nvPr/>
          </p:nvSpPr>
          <p:spPr>
            <a:xfrm>
              <a:off x="1757171" y="1796795"/>
              <a:ext cx="1341120" cy="960119"/>
            </a:xfrm>
            <a:custGeom>
              <a:avLst/>
              <a:ahLst/>
              <a:rect l="l" t="t" r="r" b="b"/>
              <a:pathLst>
                <a:path w="1341120" h="960119">
                  <a:moveTo>
                    <a:pt x="1341119" y="0"/>
                  </a:moveTo>
                  <a:lnTo>
                    <a:pt x="0" y="0"/>
                  </a:lnTo>
                  <a:lnTo>
                    <a:pt x="0" y="960119"/>
                  </a:lnTo>
                  <a:lnTo>
                    <a:pt x="1341119" y="960119"/>
                  </a:lnTo>
                  <a:lnTo>
                    <a:pt x="1341119" y="955547"/>
                  </a:lnTo>
                  <a:lnTo>
                    <a:pt x="7619" y="955547"/>
                  </a:lnTo>
                  <a:lnTo>
                    <a:pt x="3048" y="952499"/>
                  </a:lnTo>
                  <a:lnTo>
                    <a:pt x="7619" y="952499"/>
                  </a:lnTo>
                  <a:lnTo>
                    <a:pt x="7619" y="7620"/>
                  </a:lnTo>
                  <a:lnTo>
                    <a:pt x="3048" y="7620"/>
                  </a:lnTo>
                  <a:lnTo>
                    <a:pt x="7619" y="3048"/>
                  </a:lnTo>
                  <a:lnTo>
                    <a:pt x="1341119" y="3048"/>
                  </a:lnTo>
                  <a:lnTo>
                    <a:pt x="1341119" y="0"/>
                  </a:lnTo>
                  <a:close/>
                </a:path>
                <a:path w="1341120" h="960119">
                  <a:moveTo>
                    <a:pt x="7619" y="952499"/>
                  </a:moveTo>
                  <a:lnTo>
                    <a:pt x="3048" y="952499"/>
                  </a:lnTo>
                  <a:lnTo>
                    <a:pt x="7619" y="955547"/>
                  </a:lnTo>
                  <a:lnTo>
                    <a:pt x="7619" y="952499"/>
                  </a:lnTo>
                  <a:close/>
                </a:path>
                <a:path w="1341120" h="960119">
                  <a:moveTo>
                    <a:pt x="1333499" y="952499"/>
                  </a:moveTo>
                  <a:lnTo>
                    <a:pt x="7619" y="952499"/>
                  </a:lnTo>
                  <a:lnTo>
                    <a:pt x="7619" y="955547"/>
                  </a:lnTo>
                  <a:lnTo>
                    <a:pt x="1333499" y="955547"/>
                  </a:lnTo>
                  <a:lnTo>
                    <a:pt x="1333499" y="952499"/>
                  </a:lnTo>
                  <a:close/>
                </a:path>
                <a:path w="1341120" h="960119">
                  <a:moveTo>
                    <a:pt x="1333499" y="3048"/>
                  </a:moveTo>
                  <a:lnTo>
                    <a:pt x="1333499" y="955547"/>
                  </a:lnTo>
                  <a:lnTo>
                    <a:pt x="1336547" y="952499"/>
                  </a:lnTo>
                  <a:lnTo>
                    <a:pt x="1341119" y="952499"/>
                  </a:lnTo>
                  <a:lnTo>
                    <a:pt x="1341119" y="7620"/>
                  </a:lnTo>
                  <a:lnTo>
                    <a:pt x="1336547" y="7620"/>
                  </a:lnTo>
                  <a:lnTo>
                    <a:pt x="1333499" y="3048"/>
                  </a:lnTo>
                  <a:close/>
                </a:path>
                <a:path w="1341120" h="960119">
                  <a:moveTo>
                    <a:pt x="1341119" y="952499"/>
                  </a:moveTo>
                  <a:lnTo>
                    <a:pt x="1336547" y="952499"/>
                  </a:lnTo>
                  <a:lnTo>
                    <a:pt x="1333499" y="955547"/>
                  </a:lnTo>
                  <a:lnTo>
                    <a:pt x="1341119" y="955547"/>
                  </a:lnTo>
                  <a:lnTo>
                    <a:pt x="1341119" y="952499"/>
                  </a:lnTo>
                  <a:close/>
                </a:path>
                <a:path w="1341120" h="960119">
                  <a:moveTo>
                    <a:pt x="7619" y="3048"/>
                  </a:moveTo>
                  <a:lnTo>
                    <a:pt x="3048" y="7620"/>
                  </a:lnTo>
                  <a:lnTo>
                    <a:pt x="7619" y="7620"/>
                  </a:lnTo>
                  <a:lnTo>
                    <a:pt x="7619" y="3048"/>
                  </a:lnTo>
                  <a:close/>
                </a:path>
                <a:path w="1341120" h="960119">
                  <a:moveTo>
                    <a:pt x="1333499" y="3048"/>
                  </a:moveTo>
                  <a:lnTo>
                    <a:pt x="7619" y="3048"/>
                  </a:lnTo>
                  <a:lnTo>
                    <a:pt x="7619" y="7620"/>
                  </a:lnTo>
                  <a:lnTo>
                    <a:pt x="1333499" y="7620"/>
                  </a:lnTo>
                  <a:lnTo>
                    <a:pt x="1333499" y="3048"/>
                  </a:lnTo>
                  <a:close/>
                </a:path>
                <a:path w="1341120" h="960119">
                  <a:moveTo>
                    <a:pt x="1341119" y="3048"/>
                  </a:moveTo>
                  <a:lnTo>
                    <a:pt x="1333499" y="3048"/>
                  </a:lnTo>
                  <a:lnTo>
                    <a:pt x="1336547" y="7620"/>
                  </a:lnTo>
                  <a:lnTo>
                    <a:pt x="1341119" y="7620"/>
                  </a:lnTo>
                  <a:lnTo>
                    <a:pt x="13411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24" name="object 7"/>
          <p:cNvSpPr txBox="1"/>
          <p:nvPr/>
        </p:nvSpPr>
        <p:spPr>
          <a:xfrm>
            <a:off x="1760219" y="1799843"/>
            <a:ext cx="1333500" cy="1123823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46990">
              <a:lnSpc>
                <a:spcPct val="100000"/>
              </a:lnSpc>
              <a:spcBef>
                <a:spcPts val="120"/>
              </a:spcBef>
            </a:pPr>
            <a:r>
              <a:rPr b="1" dirty="0" sz="800" spc="-50">
                <a:solidFill>
                  <a:srgbClr val="0F243F"/>
                </a:solidFill>
                <a:latin typeface="Constantia"/>
                <a:cs typeface="Constantia"/>
              </a:rPr>
              <a:t>K</a:t>
            </a:r>
            <a:r>
              <a:rPr b="1" dirty="0" sz="800" spc="5">
                <a:solidFill>
                  <a:srgbClr val="0F243F"/>
                </a:solidFill>
                <a:latin typeface="Constantia"/>
                <a:cs typeface="Constantia"/>
              </a:rPr>
              <a:t>O</a:t>
            </a:r>
            <a:r>
              <a:rPr b="1" dirty="0" sz="800">
                <a:solidFill>
                  <a:srgbClr val="0F243F"/>
                </a:solidFill>
                <a:latin typeface="Constantia"/>
                <a:cs typeface="Constantia"/>
              </a:rPr>
              <a:t>N</a:t>
            </a:r>
            <a:r>
              <a:rPr b="1" dirty="0" sz="800" spc="-5">
                <a:solidFill>
                  <a:srgbClr val="0F243F"/>
                </a:solidFill>
                <a:latin typeface="Constantia"/>
                <a:cs typeface="Constantia"/>
              </a:rPr>
              <a:t>SE</a:t>
            </a:r>
            <a:r>
              <a:rPr b="1" dirty="0" sz="800">
                <a:solidFill>
                  <a:srgbClr val="0F243F"/>
                </a:solidFill>
                <a:latin typeface="Constantia"/>
                <a:cs typeface="Constantia"/>
              </a:rPr>
              <a:t>P</a:t>
            </a:r>
            <a:r>
              <a:rPr b="1" dirty="0" sz="800" spc="-40">
                <a:solidFill>
                  <a:srgbClr val="0F243F"/>
                </a:solidFill>
                <a:latin typeface="Constantia"/>
                <a:cs typeface="Constantia"/>
              </a:rPr>
              <a:t> </a:t>
            </a:r>
            <a:r>
              <a:rPr b="1" dirty="0" sz="800">
                <a:solidFill>
                  <a:srgbClr val="0F243F"/>
                </a:solidFill>
                <a:latin typeface="Constantia"/>
                <a:cs typeface="Constantia"/>
              </a:rPr>
              <a:t>M</a:t>
            </a:r>
            <a:r>
              <a:rPr b="1" dirty="0" sz="800" spc="5">
                <a:solidFill>
                  <a:srgbClr val="0F243F"/>
                </a:solidFill>
                <a:latin typeface="Constantia"/>
                <a:cs typeface="Constantia"/>
              </a:rPr>
              <a:t>O</a:t>
            </a:r>
            <a:r>
              <a:rPr b="1" dirty="0" sz="800" spc="-5">
                <a:solidFill>
                  <a:srgbClr val="0F243F"/>
                </a:solidFill>
                <a:latin typeface="Constantia"/>
                <a:cs typeface="Constantia"/>
              </a:rPr>
              <a:t>R</a:t>
            </a:r>
            <a:r>
              <a:rPr b="1" dirty="0" sz="800">
                <a:solidFill>
                  <a:srgbClr val="0F243F"/>
                </a:solidFill>
                <a:latin typeface="Constantia"/>
                <a:cs typeface="Constantia"/>
              </a:rPr>
              <a:t>AL</a:t>
            </a:r>
            <a:endParaRPr sz="800">
              <a:latin typeface="Constantia"/>
              <a:cs typeface="Constantia"/>
            </a:endParaRPr>
          </a:p>
          <a:p>
            <a:pPr indent="-33020" marL="79375">
              <a:lnSpc>
                <a:spcPct val="100000"/>
              </a:lnSpc>
              <a:buSzPct val="87500"/>
              <a:buFont typeface="Constantia"/>
              <a:buChar char="•"/>
              <a:tabLst>
                <a:tab algn="l" pos="80010"/>
              </a:tabLst>
            </a:pP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K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sada</a:t>
            </a: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r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an</a:t>
            </a:r>
            <a:r>
              <a:rPr b="1" dirty="0" sz="800" spc="-45">
                <a:solidFill>
                  <a:srgbClr val="E46B0A"/>
                </a:solidFill>
                <a:latin typeface="Constantia"/>
                <a:cs typeface="Constantia"/>
              </a:rPr>
              <a:t> </a:t>
            </a:r>
            <a:r>
              <a:rPr b="1" dirty="0" sz="800" spc="-10">
                <a:solidFill>
                  <a:srgbClr val="E46B0A"/>
                </a:solidFill>
                <a:latin typeface="Constantia"/>
                <a:cs typeface="Constantia"/>
              </a:rPr>
              <a:t>M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o</a:t>
            </a: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r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al</a:t>
            </a:r>
            <a:endParaRPr sz="800">
              <a:latin typeface="Constantia"/>
              <a:cs typeface="Constantia"/>
            </a:endParaRPr>
          </a:p>
          <a:p>
            <a:pPr indent="-33020" marL="79375">
              <a:lnSpc>
                <a:spcPct val="100000"/>
              </a:lnSpc>
              <a:buSzPct val="87500"/>
              <a:buFont typeface="Constantia"/>
              <a:buChar char="•"/>
              <a:tabLst>
                <a:tab algn="l" pos="80010"/>
              </a:tabLst>
            </a:pPr>
            <a:r>
              <a:rPr b="1" dirty="0" sz="800" spc="-25">
                <a:solidFill>
                  <a:srgbClr val="E46B0A"/>
                </a:solidFill>
                <a:latin typeface="Constantia"/>
                <a:cs typeface="Constantia"/>
              </a:rPr>
              <a:t>P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n</a:t>
            </a:r>
            <a:r>
              <a:rPr b="1" dirty="0" sz="800" spc="-20">
                <a:solidFill>
                  <a:srgbClr val="E46B0A"/>
                </a:solidFill>
                <a:latin typeface="Constantia"/>
                <a:cs typeface="Constantia"/>
              </a:rPr>
              <a:t>g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et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ah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u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an</a:t>
            </a:r>
            <a:r>
              <a:rPr b="1" dirty="0" sz="800" spc="-45">
                <a:solidFill>
                  <a:srgbClr val="E46B0A"/>
                </a:solidFill>
                <a:latin typeface="Constantia"/>
                <a:cs typeface="Constantia"/>
              </a:rPr>
              <a:t> 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n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il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ai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 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m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o</a:t>
            </a: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r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al</a:t>
            </a:r>
            <a:endParaRPr sz="800">
              <a:latin typeface="Constantia"/>
              <a:cs typeface="Constantia"/>
            </a:endParaRPr>
          </a:p>
          <a:p>
            <a:pPr indent="-33020" marL="79375">
              <a:lnSpc>
                <a:spcPct val="100000"/>
              </a:lnSpc>
              <a:buSzPct val="87500"/>
              <a:buFont typeface="Constantia"/>
              <a:buChar char="•"/>
              <a:tabLst>
                <a:tab algn="l" pos="80010"/>
              </a:tabLst>
            </a:pP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P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andangan</a:t>
            </a:r>
            <a:r>
              <a:rPr b="1" dirty="0" sz="800" spc="-40">
                <a:solidFill>
                  <a:srgbClr val="E46B0A"/>
                </a:solidFill>
                <a:latin typeface="Constantia"/>
                <a:cs typeface="Constantia"/>
              </a:rPr>
              <a:t> </a:t>
            </a:r>
            <a:r>
              <a:rPr b="1" dirty="0" sz="800" spc="-10">
                <a:solidFill>
                  <a:srgbClr val="E46B0A"/>
                </a:solidFill>
                <a:latin typeface="Constantia"/>
                <a:cs typeface="Constantia"/>
              </a:rPr>
              <a:t>k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d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ep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an</a:t>
            </a:r>
            <a:endParaRPr sz="800">
              <a:latin typeface="Constantia"/>
              <a:cs typeface="Constantia"/>
            </a:endParaRPr>
          </a:p>
          <a:p>
            <a:pPr indent="-33020" marL="79375">
              <a:lnSpc>
                <a:spcPct val="100000"/>
              </a:lnSpc>
              <a:buSzPct val="87500"/>
              <a:buFont typeface="Constantia"/>
              <a:buChar char="•"/>
              <a:tabLst>
                <a:tab algn="l" pos="80010"/>
              </a:tabLst>
            </a:pPr>
            <a:r>
              <a:rPr b="1" dirty="0" sz="800" spc="-25">
                <a:solidFill>
                  <a:srgbClr val="E46B0A"/>
                </a:solidFill>
                <a:latin typeface="Constantia"/>
                <a:cs typeface="Constantia"/>
              </a:rPr>
              <a:t>P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na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l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</a:t>
            </a: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r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an</a:t>
            </a:r>
            <a:r>
              <a:rPr b="1" dirty="0" sz="800" spc="-35">
                <a:solidFill>
                  <a:srgbClr val="E46B0A"/>
                </a:solidFill>
                <a:latin typeface="Constantia"/>
                <a:cs typeface="Constantia"/>
              </a:rPr>
              <a:t> </a:t>
            </a:r>
            <a:r>
              <a:rPr b="1" dirty="0" sz="800" spc="-10">
                <a:solidFill>
                  <a:srgbClr val="E46B0A"/>
                </a:solidFill>
                <a:latin typeface="Constantia"/>
                <a:cs typeface="Constantia"/>
              </a:rPr>
              <a:t>M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o</a:t>
            </a: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r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al</a:t>
            </a:r>
            <a:endParaRPr sz="800">
              <a:latin typeface="Constantia"/>
              <a:cs typeface="Constantia"/>
            </a:endParaRPr>
          </a:p>
          <a:p>
            <a:pPr indent="-33020" marL="79375">
              <a:lnSpc>
                <a:spcPct val="100000"/>
              </a:lnSpc>
              <a:buSzPct val="87500"/>
              <a:buFont typeface="Constantia"/>
              <a:buChar char="•"/>
              <a:tabLst>
                <a:tab algn="l" pos="80010"/>
              </a:tabLst>
            </a:pPr>
            <a:r>
              <a:rPr b="1" dirty="0" sz="800" spc="-25">
                <a:solidFill>
                  <a:srgbClr val="E46B0A"/>
                </a:solidFill>
                <a:latin typeface="Constantia"/>
                <a:cs typeface="Constantia"/>
              </a:rPr>
              <a:t>P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ngamb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il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an</a:t>
            </a:r>
            <a:r>
              <a:rPr b="1" dirty="0" sz="800" spc="-45">
                <a:solidFill>
                  <a:srgbClr val="E46B0A"/>
                </a:solidFill>
                <a:latin typeface="Constantia"/>
                <a:cs typeface="Constantia"/>
              </a:rPr>
              <a:t> </a:t>
            </a:r>
            <a:r>
              <a:rPr b="1" dirty="0" sz="800" spc="-15">
                <a:solidFill>
                  <a:srgbClr val="E46B0A"/>
                </a:solidFill>
                <a:latin typeface="Constantia"/>
                <a:cs typeface="Constantia"/>
              </a:rPr>
              <a:t>K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eputu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san</a:t>
            </a:r>
            <a:endParaRPr sz="800">
              <a:latin typeface="Constantia"/>
              <a:cs typeface="Constantia"/>
            </a:endParaRPr>
          </a:p>
          <a:p>
            <a:pPr indent="-33020" marL="79375">
              <a:lnSpc>
                <a:spcPct val="100000"/>
              </a:lnSpc>
              <a:buSzPct val="87500"/>
              <a:buFont typeface="Constantia"/>
              <a:buChar char="•"/>
              <a:tabLst>
                <a:tab algn="l" pos="80010"/>
              </a:tabLst>
            </a:pPr>
            <a:r>
              <a:rPr b="1" dirty="0" sz="800" spc="-25">
                <a:solidFill>
                  <a:srgbClr val="E46B0A"/>
                </a:solidFill>
                <a:latin typeface="Constantia"/>
                <a:cs typeface="Constantia"/>
              </a:rPr>
              <a:t>P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n</a:t>
            </a:r>
            <a:r>
              <a:rPr b="1" dirty="0" sz="800" spc="-20">
                <a:solidFill>
                  <a:srgbClr val="E46B0A"/>
                </a:solidFill>
                <a:latin typeface="Constantia"/>
                <a:cs typeface="Constantia"/>
              </a:rPr>
              <a:t>g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et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ah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u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an</a:t>
            </a:r>
            <a:r>
              <a:rPr b="1" dirty="0" sz="800" spc="-55">
                <a:solidFill>
                  <a:srgbClr val="E46B0A"/>
                </a:solidFill>
                <a:latin typeface="Constantia"/>
                <a:cs typeface="Constantia"/>
              </a:rPr>
              <a:t> 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d</a:t>
            </a:r>
            <a:r>
              <a:rPr b="1" dirty="0" sz="800" spc="-5">
                <a:solidFill>
                  <a:srgbClr val="E46B0A"/>
                </a:solidFill>
                <a:latin typeface="Constantia"/>
                <a:cs typeface="Constantia"/>
              </a:rPr>
              <a:t>ir</a:t>
            </a:r>
            <a:r>
              <a:rPr b="1" dirty="0" sz="800">
                <a:solidFill>
                  <a:srgbClr val="E46B0A"/>
                </a:solidFill>
                <a:latin typeface="Constantia"/>
                <a:cs typeface="Constantia"/>
              </a:rPr>
              <a:t>i</a:t>
            </a:r>
            <a:endParaRPr sz="800">
              <a:latin typeface="Constantia"/>
              <a:cs typeface="Constantia"/>
            </a:endParaRPr>
          </a:p>
        </p:txBody>
      </p:sp>
      <p:grpSp>
        <p:nvGrpSpPr>
          <p:cNvPr id="77" name="object 8"/>
          <p:cNvGrpSpPr/>
          <p:nvPr/>
        </p:nvGrpSpPr>
        <p:grpSpPr>
          <a:xfrm>
            <a:off x="3509771" y="2939795"/>
            <a:ext cx="883919" cy="350520"/>
            <a:chOff x="3509771" y="2939795"/>
            <a:chExt cx="883919" cy="350520"/>
          </a:xfrm>
        </p:grpSpPr>
        <p:sp>
          <p:nvSpPr>
            <p:cNvPr id="1048625" name="object 9"/>
            <p:cNvSpPr/>
            <p:nvPr/>
          </p:nvSpPr>
          <p:spPr>
            <a:xfrm>
              <a:off x="3512819" y="2942843"/>
              <a:ext cx="876300" cy="342900"/>
            </a:xfrm>
            <a:custGeom>
              <a:avLst/>
              <a:ahLst/>
              <a:rect l="l" t="t" r="r" b="b"/>
              <a:pathLst>
                <a:path w="876300" h="342900">
                  <a:moveTo>
                    <a:pt x="876299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876299" y="342899"/>
                  </a:lnTo>
                  <a:lnTo>
                    <a:pt x="876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6" name="object 10"/>
            <p:cNvSpPr/>
            <p:nvPr/>
          </p:nvSpPr>
          <p:spPr>
            <a:xfrm>
              <a:off x="3509771" y="2939795"/>
              <a:ext cx="883919" cy="350520"/>
            </a:xfrm>
            <a:custGeom>
              <a:avLst/>
              <a:ahLst/>
              <a:rect l="l" t="t" r="r" b="b"/>
              <a:pathLst>
                <a:path w="883920" h="350520">
                  <a:moveTo>
                    <a:pt x="883919" y="0"/>
                  </a:moveTo>
                  <a:lnTo>
                    <a:pt x="0" y="0"/>
                  </a:lnTo>
                  <a:lnTo>
                    <a:pt x="0" y="350519"/>
                  </a:lnTo>
                  <a:lnTo>
                    <a:pt x="883919" y="350519"/>
                  </a:lnTo>
                  <a:lnTo>
                    <a:pt x="883919" y="345947"/>
                  </a:lnTo>
                  <a:lnTo>
                    <a:pt x="7620" y="345947"/>
                  </a:lnTo>
                  <a:lnTo>
                    <a:pt x="3048" y="342899"/>
                  </a:lnTo>
                  <a:lnTo>
                    <a:pt x="7620" y="342899"/>
                  </a:lnTo>
                  <a:lnTo>
                    <a:pt x="7620" y="7620"/>
                  </a:lnTo>
                  <a:lnTo>
                    <a:pt x="3048" y="7620"/>
                  </a:lnTo>
                  <a:lnTo>
                    <a:pt x="7620" y="3048"/>
                  </a:lnTo>
                  <a:lnTo>
                    <a:pt x="883919" y="3048"/>
                  </a:lnTo>
                  <a:lnTo>
                    <a:pt x="883919" y="0"/>
                  </a:lnTo>
                  <a:close/>
                </a:path>
                <a:path w="883920" h="350520">
                  <a:moveTo>
                    <a:pt x="7620" y="342899"/>
                  </a:moveTo>
                  <a:lnTo>
                    <a:pt x="3048" y="342899"/>
                  </a:lnTo>
                  <a:lnTo>
                    <a:pt x="7620" y="345947"/>
                  </a:lnTo>
                  <a:lnTo>
                    <a:pt x="7620" y="342899"/>
                  </a:lnTo>
                  <a:close/>
                </a:path>
                <a:path w="883920" h="350520">
                  <a:moveTo>
                    <a:pt x="876299" y="342899"/>
                  </a:moveTo>
                  <a:lnTo>
                    <a:pt x="7620" y="342899"/>
                  </a:lnTo>
                  <a:lnTo>
                    <a:pt x="7620" y="345947"/>
                  </a:lnTo>
                  <a:lnTo>
                    <a:pt x="876299" y="345947"/>
                  </a:lnTo>
                  <a:lnTo>
                    <a:pt x="876299" y="342899"/>
                  </a:lnTo>
                  <a:close/>
                </a:path>
                <a:path w="883920" h="350520">
                  <a:moveTo>
                    <a:pt x="876299" y="3048"/>
                  </a:moveTo>
                  <a:lnTo>
                    <a:pt x="876299" y="345947"/>
                  </a:lnTo>
                  <a:lnTo>
                    <a:pt x="879347" y="342899"/>
                  </a:lnTo>
                  <a:lnTo>
                    <a:pt x="883919" y="342899"/>
                  </a:lnTo>
                  <a:lnTo>
                    <a:pt x="883919" y="7620"/>
                  </a:lnTo>
                  <a:lnTo>
                    <a:pt x="879347" y="7620"/>
                  </a:lnTo>
                  <a:lnTo>
                    <a:pt x="876299" y="3048"/>
                  </a:lnTo>
                  <a:close/>
                </a:path>
                <a:path w="883920" h="350520">
                  <a:moveTo>
                    <a:pt x="883919" y="342899"/>
                  </a:moveTo>
                  <a:lnTo>
                    <a:pt x="879347" y="342899"/>
                  </a:lnTo>
                  <a:lnTo>
                    <a:pt x="876299" y="345947"/>
                  </a:lnTo>
                  <a:lnTo>
                    <a:pt x="883919" y="345947"/>
                  </a:lnTo>
                  <a:lnTo>
                    <a:pt x="883919" y="342899"/>
                  </a:lnTo>
                  <a:close/>
                </a:path>
                <a:path w="883920" h="350520">
                  <a:moveTo>
                    <a:pt x="7620" y="3048"/>
                  </a:moveTo>
                  <a:lnTo>
                    <a:pt x="3048" y="7620"/>
                  </a:lnTo>
                  <a:lnTo>
                    <a:pt x="7620" y="7620"/>
                  </a:lnTo>
                  <a:lnTo>
                    <a:pt x="7620" y="3048"/>
                  </a:lnTo>
                  <a:close/>
                </a:path>
                <a:path w="883920" h="350520">
                  <a:moveTo>
                    <a:pt x="876299" y="3048"/>
                  </a:moveTo>
                  <a:lnTo>
                    <a:pt x="7620" y="3048"/>
                  </a:lnTo>
                  <a:lnTo>
                    <a:pt x="7620" y="7620"/>
                  </a:lnTo>
                  <a:lnTo>
                    <a:pt x="876299" y="7620"/>
                  </a:lnTo>
                  <a:lnTo>
                    <a:pt x="876299" y="3048"/>
                  </a:lnTo>
                  <a:close/>
                </a:path>
                <a:path w="883920" h="350520">
                  <a:moveTo>
                    <a:pt x="883919" y="3048"/>
                  </a:moveTo>
                  <a:lnTo>
                    <a:pt x="876299" y="3048"/>
                  </a:lnTo>
                  <a:lnTo>
                    <a:pt x="879347" y="7620"/>
                  </a:lnTo>
                  <a:lnTo>
                    <a:pt x="883919" y="7620"/>
                  </a:lnTo>
                  <a:lnTo>
                    <a:pt x="8839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27" name="object 11"/>
          <p:cNvSpPr txBox="1"/>
          <p:nvPr/>
        </p:nvSpPr>
        <p:spPr>
          <a:xfrm>
            <a:off x="3512820" y="2942843"/>
            <a:ext cx="876300" cy="31331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indent="-129539" marL="260350" marR="120650">
              <a:lnSpc>
                <a:spcPct val="100000"/>
              </a:lnSpc>
              <a:spcBef>
                <a:spcPts val="120"/>
              </a:spcBef>
            </a:pPr>
            <a:r>
              <a:rPr b="1" dirty="0" sz="800" spc="-5">
                <a:latin typeface="Constantia"/>
                <a:cs typeface="Constantia"/>
              </a:rPr>
              <a:t>K</a:t>
            </a:r>
            <a:r>
              <a:rPr b="1" dirty="0" sz="800">
                <a:latin typeface="Constantia"/>
                <a:cs typeface="Constantia"/>
              </a:rPr>
              <a:t>A</a:t>
            </a:r>
            <a:r>
              <a:rPr b="1" dirty="0" sz="800" spc="-5">
                <a:latin typeface="Constantia"/>
                <a:cs typeface="Constantia"/>
              </a:rPr>
              <a:t>R</a:t>
            </a:r>
            <a:r>
              <a:rPr b="1" dirty="0" sz="800">
                <a:latin typeface="Constantia"/>
                <a:cs typeface="Constantia"/>
              </a:rPr>
              <a:t>A</a:t>
            </a:r>
            <a:r>
              <a:rPr b="1" dirty="0" sz="800" spc="-5">
                <a:latin typeface="Constantia"/>
                <a:cs typeface="Constantia"/>
              </a:rPr>
              <a:t>K</a:t>
            </a:r>
            <a:r>
              <a:rPr b="1" dirty="0" sz="800">
                <a:latin typeface="Constantia"/>
                <a:cs typeface="Constantia"/>
              </a:rPr>
              <a:t>T</a:t>
            </a:r>
            <a:r>
              <a:rPr b="1" dirty="0" sz="800" spc="-5">
                <a:latin typeface="Constantia"/>
                <a:cs typeface="Constantia"/>
              </a:rPr>
              <a:t>E</a:t>
            </a:r>
            <a:r>
              <a:rPr b="1" dirty="0" sz="800">
                <a:latin typeface="Constantia"/>
                <a:cs typeface="Constantia"/>
              </a:rPr>
              <a:t>R</a:t>
            </a:r>
            <a:r>
              <a:rPr b="1" dirty="0" sz="800" spc="-30">
                <a:latin typeface="Constantia"/>
                <a:cs typeface="Constantia"/>
              </a:rPr>
              <a:t> </a:t>
            </a:r>
            <a:r>
              <a:rPr b="1" dirty="0" sz="800">
                <a:latin typeface="Constantia"/>
                <a:cs typeface="Constantia"/>
              </a:rPr>
              <a:t>/  </a:t>
            </a:r>
            <a:r>
              <a:rPr b="1" dirty="0" sz="800" spc="-30">
                <a:latin typeface="Constantia"/>
                <a:cs typeface="Constantia"/>
              </a:rPr>
              <a:t>WATAK</a:t>
            </a:r>
            <a:endParaRPr sz="800">
              <a:latin typeface="Constantia"/>
              <a:cs typeface="Constantia"/>
            </a:endParaRPr>
          </a:p>
        </p:txBody>
      </p:sp>
      <p:grpSp>
        <p:nvGrpSpPr>
          <p:cNvPr id="78" name="object 12"/>
          <p:cNvGrpSpPr/>
          <p:nvPr/>
        </p:nvGrpSpPr>
        <p:grpSpPr>
          <a:xfrm>
            <a:off x="1795272" y="3502151"/>
            <a:ext cx="1303020" cy="817244"/>
            <a:chOff x="1795272" y="3502151"/>
            <a:chExt cx="1303020" cy="817244"/>
          </a:xfrm>
        </p:grpSpPr>
        <p:sp>
          <p:nvSpPr>
            <p:cNvPr id="1048628" name="object 13"/>
            <p:cNvSpPr/>
            <p:nvPr/>
          </p:nvSpPr>
          <p:spPr>
            <a:xfrm>
              <a:off x="1798320" y="3505199"/>
              <a:ext cx="1295400" cy="809625"/>
            </a:xfrm>
            <a:custGeom>
              <a:avLst/>
              <a:ahLst/>
              <a:rect l="l" t="t" r="r" b="b"/>
              <a:pathLst>
                <a:path w="1295400" h="809625">
                  <a:moveTo>
                    <a:pt x="1295399" y="0"/>
                  </a:moveTo>
                  <a:lnTo>
                    <a:pt x="0" y="0"/>
                  </a:lnTo>
                  <a:lnTo>
                    <a:pt x="0" y="809243"/>
                  </a:lnTo>
                  <a:lnTo>
                    <a:pt x="1295399" y="809243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9" name="object 14"/>
            <p:cNvSpPr/>
            <p:nvPr/>
          </p:nvSpPr>
          <p:spPr>
            <a:xfrm>
              <a:off x="1795272" y="3502151"/>
              <a:ext cx="1303020" cy="817244"/>
            </a:xfrm>
            <a:custGeom>
              <a:avLst/>
              <a:ahLst/>
              <a:rect l="l" t="t" r="r" b="b"/>
              <a:pathLst>
                <a:path w="1303020" h="817245">
                  <a:moveTo>
                    <a:pt x="1303019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303019" y="816863"/>
                  </a:lnTo>
                  <a:lnTo>
                    <a:pt x="1303019" y="812291"/>
                  </a:lnTo>
                  <a:lnTo>
                    <a:pt x="7619" y="812291"/>
                  </a:lnTo>
                  <a:lnTo>
                    <a:pt x="3048" y="809243"/>
                  </a:lnTo>
                  <a:lnTo>
                    <a:pt x="7619" y="809243"/>
                  </a:lnTo>
                  <a:lnTo>
                    <a:pt x="7619" y="6095"/>
                  </a:lnTo>
                  <a:lnTo>
                    <a:pt x="3048" y="6095"/>
                  </a:lnTo>
                  <a:lnTo>
                    <a:pt x="7619" y="3048"/>
                  </a:lnTo>
                  <a:lnTo>
                    <a:pt x="1303019" y="3048"/>
                  </a:lnTo>
                  <a:lnTo>
                    <a:pt x="1303019" y="0"/>
                  </a:lnTo>
                  <a:close/>
                </a:path>
                <a:path w="1303020" h="817245">
                  <a:moveTo>
                    <a:pt x="7619" y="809243"/>
                  </a:moveTo>
                  <a:lnTo>
                    <a:pt x="3048" y="809243"/>
                  </a:lnTo>
                  <a:lnTo>
                    <a:pt x="7619" y="812291"/>
                  </a:lnTo>
                  <a:lnTo>
                    <a:pt x="7619" y="809243"/>
                  </a:lnTo>
                  <a:close/>
                </a:path>
                <a:path w="1303020" h="817245">
                  <a:moveTo>
                    <a:pt x="1295399" y="809243"/>
                  </a:moveTo>
                  <a:lnTo>
                    <a:pt x="7619" y="809243"/>
                  </a:lnTo>
                  <a:lnTo>
                    <a:pt x="7619" y="812291"/>
                  </a:lnTo>
                  <a:lnTo>
                    <a:pt x="1295399" y="812291"/>
                  </a:lnTo>
                  <a:lnTo>
                    <a:pt x="1295399" y="809243"/>
                  </a:lnTo>
                  <a:close/>
                </a:path>
                <a:path w="1303020" h="817245">
                  <a:moveTo>
                    <a:pt x="1295399" y="3048"/>
                  </a:moveTo>
                  <a:lnTo>
                    <a:pt x="1295399" y="812291"/>
                  </a:lnTo>
                  <a:lnTo>
                    <a:pt x="1298447" y="809243"/>
                  </a:lnTo>
                  <a:lnTo>
                    <a:pt x="1303019" y="809243"/>
                  </a:lnTo>
                  <a:lnTo>
                    <a:pt x="1303019" y="6095"/>
                  </a:lnTo>
                  <a:lnTo>
                    <a:pt x="1298447" y="6095"/>
                  </a:lnTo>
                  <a:lnTo>
                    <a:pt x="1295399" y="3048"/>
                  </a:lnTo>
                  <a:close/>
                </a:path>
                <a:path w="1303020" h="817245">
                  <a:moveTo>
                    <a:pt x="1303019" y="809243"/>
                  </a:moveTo>
                  <a:lnTo>
                    <a:pt x="1298447" y="809243"/>
                  </a:lnTo>
                  <a:lnTo>
                    <a:pt x="1295399" y="812291"/>
                  </a:lnTo>
                  <a:lnTo>
                    <a:pt x="1303019" y="812291"/>
                  </a:lnTo>
                  <a:lnTo>
                    <a:pt x="1303019" y="809243"/>
                  </a:lnTo>
                  <a:close/>
                </a:path>
                <a:path w="1303020" h="817245">
                  <a:moveTo>
                    <a:pt x="7619" y="3048"/>
                  </a:moveTo>
                  <a:lnTo>
                    <a:pt x="3048" y="6095"/>
                  </a:lnTo>
                  <a:lnTo>
                    <a:pt x="7619" y="6095"/>
                  </a:lnTo>
                  <a:lnTo>
                    <a:pt x="7619" y="3048"/>
                  </a:lnTo>
                  <a:close/>
                </a:path>
                <a:path w="1303020" h="817245">
                  <a:moveTo>
                    <a:pt x="1295399" y="3048"/>
                  </a:moveTo>
                  <a:lnTo>
                    <a:pt x="7619" y="3048"/>
                  </a:lnTo>
                  <a:lnTo>
                    <a:pt x="7619" y="6095"/>
                  </a:lnTo>
                  <a:lnTo>
                    <a:pt x="1295399" y="6095"/>
                  </a:lnTo>
                  <a:lnTo>
                    <a:pt x="1295399" y="3048"/>
                  </a:lnTo>
                  <a:close/>
                </a:path>
                <a:path w="1303020" h="817245">
                  <a:moveTo>
                    <a:pt x="1303019" y="3048"/>
                  </a:moveTo>
                  <a:lnTo>
                    <a:pt x="1295399" y="3048"/>
                  </a:lnTo>
                  <a:lnTo>
                    <a:pt x="1298447" y="6095"/>
                  </a:lnTo>
                  <a:lnTo>
                    <a:pt x="1303019" y="6095"/>
                  </a:lnTo>
                  <a:lnTo>
                    <a:pt x="13030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30" name="object 15"/>
          <p:cNvSpPr txBox="1"/>
          <p:nvPr/>
        </p:nvSpPr>
        <p:spPr>
          <a:xfrm>
            <a:off x="1798319" y="3505199"/>
            <a:ext cx="1295400" cy="709549"/>
          </a:xfrm>
          <a:prstGeom prst="rect"/>
        </p:spPr>
        <p:txBody>
          <a:bodyPr bIns="0" lIns="0" rIns="0" rtlCol="0" tIns="14604" vert="horz" wrap="square">
            <a:spAutoFit/>
          </a:bodyPr>
          <a:p>
            <a:pPr marL="46990">
              <a:lnSpc>
                <a:spcPct val="100000"/>
              </a:lnSpc>
              <a:spcBef>
                <a:spcPts val="114"/>
              </a:spcBef>
            </a:pPr>
            <a:r>
              <a:rPr b="1" dirty="0" sz="900" spc="-5">
                <a:solidFill>
                  <a:srgbClr val="0F243F"/>
                </a:solidFill>
                <a:latin typeface="Constantia"/>
                <a:cs typeface="Constantia"/>
              </a:rPr>
              <a:t>PERILAKU</a:t>
            </a:r>
            <a:r>
              <a:rPr b="1" dirty="0" sz="900" spc="-45">
                <a:solidFill>
                  <a:srgbClr val="0F243F"/>
                </a:solidFill>
                <a:latin typeface="Constantia"/>
                <a:cs typeface="Constantia"/>
              </a:rPr>
              <a:t> </a:t>
            </a:r>
            <a:r>
              <a:rPr b="1" dirty="0" sz="900" spc="-5">
                <a:solidFill>
                  <a:srgbClr val="0F243F"/>
                </a:solidFill>
                <a:latin typeface="Constantia"/>
                <a:cs typeface="Constantia"/>
              </a:rPr>
              <a:t>MORAL</a:t>
            </a:r>
            <a:endParaRPr sz="900">
              <a:latin typeface="Constantia"/>
              <a:cs typeface="Constantia"/>
            </a:endParaRPr>
          </a:p>
          <a:p>
            <a:pPr indent="-36830" marL="831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83820"/>
              </a:tabLst>
            </a:pPr>
            <a:r>
              <a:rPr b="1" dirty="0" sz="900" spc="-10">
                <a:solidFill>
                  <a:srgbClr val="FF0000"/>
                </a:solidFill>
                <a:latin typeface="Constantia"/>
                <a:cs typeface="Constantia"/>
              </a:rPr>
              <a:t>Kemampuan</a:t>
            </a:r>
            <a:endParaRPr sz="900">
              <a:latin typeface="Constantia"/>
              <a:cs typeface="Constantia"/>
            </a:endParaRPr>
          </a:p>
          <a:p>
            <a:pPr indent="-36830" marL="831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83820"/>
              </a:tabLst>
            </a:pPr>
            <a:r>
              <a:rPr b="1" dirty="0" sz="900" spc="-10">
                <a:solidFill>
                  <a:srgbClr val="FF0000"/>
                </a:solidFill>
                <a:latin typeface="Constantia"/>
                <a:cs typeface="Constantia"/>
              </a:rPr>
              <a:t>Kemauan</a:t>
            </a:r>
            <a:endParaRPr sz="900">
              <a:latin typeface="Constantia"/>
              <a:cs typeface="Constantia"/>
            </a:endParaRPr>
          </a:p>
          <a:p>
            <a:pPr indent="-36830" marL="831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83820"/>
              </a:tabLst>
            </a:pPr>
            <a:r>
              <a:rPr b="1" dirty="0" sz="900" spc="-10">
                <a:solidFill>
                  <a:srgbClr val="FF0000"/>
                </a:solidFill>
                <a:latin typeface="Constantia"/>
                <a:cs typeface="Constantia"/>
              </a:rPr>
              <a:t>Kebiasaan</a:t>
            </a:r>
            <a:endParaRPr sz="900">
              <a:latin typeface="Constantia"/>
              <a:cs typeface="Constantia"/>
            </a:endParaRPr>
          </a:p>
        </p:txBody>
      </p:sp>
      <p:grpSp>
        <p:nvGrpSpPr>
          <p:cNvPr id="79" name="object 16"/>
          <p:cNvGrpSpPr/>
          <p:nvPr/>
        </p:nvGrpSpPr>
        <p:grpSpPr>
          <a:xfrm>
            <a:off x="2403347" y="2276855"/>
            <a:ext cx="3514725" cy="1656714"/>
            <a:chOff x="2403347" y="2276855"/>
            <a:chExt cx="3514725" cy="1656714"/>
          </a:xfrm>
        </p:grpSpPr>
        <p:sp>
          <p:nvSpPr>
            <p:cNvPr id="1048631" name="object 17"/>
            <p:cNvSpPr/>
            <p:nvPr/>
          </p:nvSpPr>
          <p:spPr>
            <a:xfrm>
              <a:off x="4732019" y="2638043"/>
              <a:ext cx="1181100" cy="1104900"/>
            </a:xfrm>
            <a:custGeom>
              <a:avLst/>
              <a:ahLst/>
              <a:rect l="l" t="t" r="r" b="b"/>
              <a:pathLst>
                <a:path w="1181100" h="1104900">
                  <a:moveTo>
                    <a:pt x="1181099" y="0"/>
                  </a:moveTo>
                  <a:lnTo>
                    <a:pt x="0" y="0"/>
                  </a:lnTo>
                  <a:lnTo>
                    <a:pt x="0" y="1104899"/>
                  </a:lnTo>
                  <a:lnTo>
                    <a:pt x="1181099" y="1104899"/>
                  </a:lnTo>
                  <a:lnTo>
                    <a:pt x="1181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2" name="object 18"/>
            <p:cNvSpPr/>
            <p:nvPr/>
          </p:nvSpPr>
          <p:spPr>
            <a:xfrm>
              <a:off x="4728971" y="2634995"/>
              <a:ext cx="1188720" cy="1112520"/>
            </a:xfrm>
            <a:custGeom>
              <a:avLst/>
              <a:ahLst/>
              <a:rect l="l" t="t" r="r" b="b"/>
              <a:pathLst>
                <a:path w="1188720" h="1112520">
                  <a:moveTo>
                    <a:pt x="1188719" y="0"/>
                  </a:moveTo>
                  <a:lnTo>
                    <a:pt x="0" y="0"/>
                  </a:lnTo>
                  <a:lnTo>
                    <a:pt x="0" y="1112519"/>
                  </a:lnTo>
                  <a:lnTo>
                    <a:pt x="1188719" y="1112519"/>
                  </a:lnTo>
                  <a:lnTo>
                    <a:pt x="1188719" y="1107947"/>
                  </a:lnTo>
                  <a:lnTo>
                    <a:pt x="7620" y="1107947"/>
                  </a:lnTo>
                  <a:lnTo>
                    <a:pt x="3048" y="1104899"/>
                  </a:lnTo>
                  <a:lnTo>
                    <a:pt x="7620" y="1104899"/>
                  </a:lnTo>
                  <a:lnTo>
                    <a:pt x="7620" y="7620"/>
                  </a:lnTo>
                  <a:lnTo>
                    <a:pt x="3048" y="7620"/>
                  </a:lnTo>
                  <a:lnTo>
                    <a:pt x="7620" y="3048"/>
                  </a:lnTo>
                  <a:lnTo>
                    <a:pt x="1188719" y="3048"/>
                  </a:lnTo>
                  <a:lnTo>
                    <a:pt x="1188719" y="0"/>
                  </a:lnTo>
                  <a:close/>
                </a:path>
                <a:path w="1188720" h="1112520">
                  <a:moveTo>
                    <a:pt x="7620" y="1104899"/>
                  </a:moveTo>
                  <a:lnTo>
                    <a:pt x="3048" y="1104899"/>
                  </a:lnTo>
                  <a:lnTo>
                    <a:pt x="7620" y="1107947"/>
                  </a:lnTo>
                  <a:lnTo>
                    <a:pt x="7620" y="1104899"/>
                  </a:lnTo>
                  <a:close/>
                </a:path>
                <a:path w="1188720" h="1112520">
                  <a:moveTo>
                    <a:pt x="1181099" y="1104899"/>
                  </a:moveTo>
                  <a:lnTo>
                    <a:pt x="7620" y="1104899"/>
                  </a:lnTo>
                  <a:lnTo>
                    <a:pt x="7620" y="1107947"/>
                  </a:lnTo>
                  <a:lnTo>
                    <a:pt x="1181099" y="1107947"/>
                  </a:lnTo>
                  <a:lnTo>
                    <a:pt x="1181099" y="1104899"/>
                  </a:lnTo>
                  <a:close/>
                </a:path>
                <a:path w="1188720" h="1112520">
                  <a:moveTo>
                    <a:pt x="1181099" y="3048"/>
                  </a:moveTo>
                  <a:lnTo>
                    <a:pt x="1181099" y="1107947"/>
                  </a:lnTo>
                  <a:lnTo>
                    <a:pt x="1184147" y="1104899"/>
                  </a:lnTo>
                  <a:lnTo>
                    <a:pt x="1188719" y="1104899"/>
                  </a:lnTo>
                  <a:lnTo>
                    <a:pt x="1188719" y="7620"/>
                  </a:lnTo>
                  <a:lnTo>
                    <a:pt x="1184147" y="7620"/>
                  </a:lnTo>
                  <a:lnTo>
                    <a:pt x="1181099" y="3048"/>
                  </a:lnTo>
                  <a:close/>
                </a:path>
                <a:path w="1188720" h="1112520">
                  <a:moveTo>
                    <a:pt x="1188719" y="1104899"/>
                  </a:moveTo>
                  <a:lnTo>
                    <a:pt x="1184147" y="1104899"/>
                  </a:lnTo>
                  <a:lnTo>
                    <a:pt x="1181099" y="1107947"/>
                  </a:lnTo>
                  <a:lnTo>
                    <a:pt x="1188719" y="1107947"/>
                  </a:lnTo>
                  <a:lnTo>
                    <a:pt x="1188719" y="1104899"/>
                  </a:lnTo>
                  <a:close/>
                </a:path>
                <a:path w="1188720" h="1112520">
                  <a:moveTo>
                    <a:pt x="7620" y="3048"/>
                  </a:moveTo>
                  <a:lnTo>
                    <a:pt x="3048" y="7620"/>
                  </a:lnTo>
                  <a:lnTo>
                    <a:pt x="7620" y="7620"/>
                  </a:lnTo>
                  <a:lnTo>
                    <a:pt x="7620" y="3048"/>
                  </a:lnTo>
                  <a:close/>
                </a:path>
                <a:path w="1188720" h="1112520">
                  <a:moveTo>
                    <a:pt x="1181099" y="3048"/>
                  </a:moveTo>
                  <a:lnTo>
                    <a:pt x="7620" y="3048"/>
                  </a:lnTo>
                  <a:lnTo>
                    <a:pt x="7620" y="7620"/>
                  </a:lnTo>
                  <a:lnTo>
                    <a:pt x="1181099" y="7620"/>
                  </a:lnTo>
                  <a:lnTo>
                    <a:pt x="1181099" y="3048"/>
                  </a:lnTo>
                  <a:close/>
                </a:path>
                <a:path w="1188720" h="1112520">
                  <a:moveTo>
                    <a:pt x="1188719" y="3048"/>
                  </a:moveTo>
                  <a:lnTo>
                    <a:pt x="1181099" y="3048"/>
                  </a:lnTo>
                  <a:lnTo>
                    <a:pt x="1184147" y="7620"/>
                  </a:lnTo>
                  <a:lnTo>
                    <a:pt x="1188719" y="7620"/>
                  </a:lnTo>
                  <a:lnTo>
                    <a:pt x="118871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3" name="object 19"/>
            <p:cNvSpPr/>
            <p:nvPr/>
          </p:nvSpPr>
          <p:spPr>
            <a:xfrm>
              <a:off x="2403335" y="2276855"/>
              <a:ext cx="2920365" cy="1656714"/>
            </a:xfrm>
            <a:custGeom>
              <a:avLst/>
              <a:ahLst/>
              <a:rect l="l" t="t" r="r" b="b"/>
              <a:pathLst>
                <a:path w="2920365" h="1656714">
                  <a:moveTo>
                    <a:pt x="68580" y="1184148"/>
                  </a:moveTo>
                  <a:lnTo>
                    <a:pt x="67056" y="1181100"/>
                  </a:lnTo>
                  <a:lnTo>
                    <a:pt x="65532" y="1181100"/>
                  </a:lnTo>
                  <a:lnTo>
                    <a:pt x="64008" y="1179576"/>
                  </a:lnTo>
                  <a:lnTo>
                    <a:pt x="60960" y="1182624"/>
                  </a:lnTo>
                  <a:lnTo>
                    <a:pt x="45720" y="1211948"/>
                  </a:lnTo>
                  <a:lnTo>
                    <a:pt x="45720" y="1220724"/>
                  </a:lnTo>
                  <a:lnTo>
                    <a:pt x="45720" y="1222248"/>
                  </a:lnTo>
                  <a:lnTo>
                    <a:pt x="45694" y="1220724"/>
                  </a:lnTo>
                  <a:lnTo>
                    <a:pt x="45720" y="1211948"/>
                  </a:lnTo>
                  <a:lnTo>
                    <a:pt x="45478" y="1212405"/>
                  </a:lnTo>
                  <a:lnTo>
                    <a:pt x="27711" y="494195"/>
                  </a:lnTo>
                  <a:lnTo>
                    <a:pt x="45720" y="521208"/>
                  </a:lnTo>
                  <a:lnTo>
                    <a:pt x="45720" y="522732"/>
                  </a:lnTo>
                  <a:lnTo>
                    <a:pt x="47244" y="524256"/>
                  </a:lnTo>
                  <a:lnTo>
                    <a:pt x="51816" y="519684"/>
                  </a:lnTo>
                  <a:lnTo>
                    <a:pt x="50292" y="518160"/>
                  </a:lnTo>
                  <a:lnTo>
                    <a:pt x="29019" y="483108"/>
                  </a:lnTo>
                  <a:lnTo>
                    <a:pt x="24384" y="475488"/>
                  </a:lnTo>
                  <a:lnTo>
                    <a:pt x="0" y="519684"/>
                  </a:lnTo>
                  <a:lnTo>
                    <a:pt x="0" y="522732"/>
                  </a:lnTo>
                  <a:lnTo>
                    <a:pt x="1524" y="524256"/>
                  </a:lnTo>
                  <a:lnTo>
                    <a:pt x="4572" y="524256"/>
                  </a:lnTo>
                  <a:lnTo>
                    <a:pt x="6096" y="522732"/>
                  </a:lnTo>
                  <a:lnTo>
                    <a:pt x="21640" y="494995"/>
                  </a:lnTo>
                  <a:lnTo>
                    <a:pt x="21374" y="484682"/>
                  </a:lnTo>
                  <a:lnTo>
                    <a:pt x="21640" y="494995"/>
                  </a:lnTo>
                  <a:lnTo>
                    <a:pt x="39331" y="1210068"/>
                  </a:lnTo>
                  <a:lnTo>
                    <a:pt x="22860" y="1182624"/>
                  </a:lnTo>
                  <a:lnTo>
                    <a:pt x="21336" y="1181100"/>
                  </a:lnTo>
                  <a:lnTo>
                    <a:pt x="19812" y="1181100"/>
                  </a:lnTo>
                  <a:lnTo>
                    <a:pt x="18288" y="1182624"/>
                  </a:lnTo>
                  <a:lnTo>
                    <a:pt x="16764" y="1182624"/>
                  </a:lnTo>
                  <a:lnTo>
                    <a:pt x="16764" y="1187196"/>
                  </a:lnTo>
                  <a:lnTo>
                    <a:pt x="42672" y="1228344"/>
                  </a:lnTo>
                  <a:lnTo>
                    <a:pt x="46164" y="1222248"/>
                  </a:lnTo>
                  <a:lnTo>
                    <a:pt x="67056" y="1185672"/>
                  </a:lnTo>
                  <a:lnTo>
                    <a:pt x="68580" y="1184148"/>
                  </a:lnTo>
                  <a:close/>
                </a:path>
                <a:path w="2920365" h="1656714">
                  <a:moveTo>
                    <a:pt x="2919984" y="1466088"/>
                  </a:moveTo>
                  <a:lnTo>
                    <a:pt x="2916834" y="1464564"/>
                  </a:lnTo>
                  <a:lnTo>
                    <a:pt x="2875788" y="1444752"/>
                  </a:lnTo>
                  <a:lnTo>
                    <a:pt x="2871216" y="1444752"/>
                  </a:lnTo>
                  <a:lnTo>
                    <a:pt x="2871216" y="1446276"/>
                  </a:lnTo>
                  <a:lnTo>
                    <a:pt x="2869692" y="1447800"/>
                  </a:lnTo>
                  <a:lnTo>
                    <a:pt x="2872740" y="1450848"/>
                  </a:lnTo>
                  <a:lnTo>
                    <a:pt x="2901950" y="1465453"/>
                  </a:lnTo>
                  <a:lnTo>
                    <a:pt x="2912199" y="1464678"/>
                  </a:lnTo>
                  <a:lnTo>
                    <a:pt x="2912364" y="1464678"/>
                  </a:lnTo>
                  <a:lnTo>
                    <a:pt x="2912173" y="1464703"/>
                  </a:lnTo>
                  <a:lnTo>
                    <a:pt x="2901950" y="1465453"/>
                  </a:lnTo>
                  <a:lnTo>
                    <a:pt x="710196" y="1628140"/>
                  </a:lnTo>
                  <a:lnTo>
                    <a:pt x="736092" y="1610868"/>
                  </a:lnTo>
                  <a:lnTo>
                    <a:pt x="737616" y="1609344"/>
                  </a:lnTo>
                  <a:lnTo>
                    <a:pt x="737616" y="1607820"/>
                  </a:lnTo>
                  <a:lnTo>
                    <a:pt x="734568" y="1604772"/>
                  </a:lnTo>
                  <a:lnTo>
                    <a:pt x="731520" y="1604772"/>
                  </a:lnTo>
                  <a:lnTo>
                    <a:pt x="696925" y="1629130"/>
                  </a:lnTo>
                  <a:lnTo>
                    <a:pt x="696468" y="1629156"/>
                  </a:lnTo>
                  <a:lnTo>
                    <a:pt x="696518" y="1629410"/>
                  </a:lnTo>
                  <a:lnTo>
                    <a:pt x="690372" y="1633728"/>
                  </a:lnTo>
                  <a:lnTo>
                    <a:pt x="736092" y="1655064"/>
                  </a:lnTo>
                  <a:lnTo>
                    <a:pt x="737616" y="1656588"/>
                  </a:lnTo>
                  <a:lnTo>
                    <a:pt x="739140" y="1655064"/>
                  </a:lnTo>
                  <a:lnTo>
                    <a:pt x="739140" y="1653540"/>
                  </a:lnTo>
                  <a:lnTo>
                    <a:pt x="740664" y="1652016"/>
                  </a:lnTo>
                  <a:lnTo>
                    <a:pt x="740664" y="1650492"/>
                  </a:lnTo>
                  <a:lnTo>
                    <a:pt x="739140" y="1648968"/>
                  </a:lnTo>
                  <a:lnTo>
                    <a:pt x="711708" y="1636776"/>
                  </a:lnTo>
                  <a:lnTo>
                    <a:pt x="709739" y="1635899"/>
                  </a:lnTo>
                  <a:lnTo>
                    <a:pt x="2901873" y="1471561"/>
                  </a:lnTo>
                  <a:lnTo>
                    <a:pt x="2875788" y="1488948"/>
                  </a:lnTo>
                  <a:lnTo>
                    <a:pt x="2874264" y="1490472"/>
                  </a:lnTo>
                  <a:lnTo>
                    <a:pt x="2874264" y="1493520"/>
                  </a:lnTo>
                  <a:lnTo>
                    <a:pt x="2877312" y="1496568"/>
                  </a:lnTo>
                  <a:lnTo>
                    <a:pt x="2878836" y="1495044"/>
                  </a:lnTo>
                  <a:lnTo>
                    <a:pt x="2913443" y="1470698"/>
                  </a:lnTo>
                  <a:lnTo>
                    <a:pt x="2913888" y="1470660"/>
                  </a:lnTo>
                  <a:lnTo>
                    <a:pt x="2913888" y="1470380"/>
                  </a:lnTo>
                  <a:lnTo>
                    <a:pt x="2919984" y="1466088"/>
                  </a:lnTo>
                  <a:close/>
                </a:path>
                <a:path w="2920365" h="1656714">
                  <a:moveTo>
                    <a:pt x="2919984" y="361188"/>
                  </a:moveTo>
                  <a:lnTo>
                    <a:pt x="2881884" y="330708"/>
                  </a:lnTo>
                  <a:lnTo>
                    <a:pt x="2880360" y="329184"/>
                  </a:lnTo>
                  <a:lnTo>
                    <a:pt x="2878836" y="329184"/>
                  </a:lnTo>
                  <a:lnTo>
                    <a:pt x="2875788" y="332232"/>
                  </a:lnTo>
                  <a:lnTo>
                    <a:pt x="2875788" y="335280"/>
                  </a:lnTo>
                  <a:lnTo>
                    <a:pt x="2877312" y="335280"/>
                  </a:lnTo>
                  <a:lnTo>
                    <a:pt x="2904718" y="356730"/>
                  </a:lnTo>
                  <a:lnTo>
                    <a:pt x="708850" y="18440"/>
                  </a:lnTo>
                  <a:lnTo>
                    <a:pt x="712965" y="16764"/>
                  </a:lnTo>
                  <a:lnTo>
                    <a:pt x="739140" y="6096"/>
                  </a:lnTo>
                  <a:lnTo>
                    <a:pt x="740664" y="6096"/>
                  </a:lnTo>
                  <a:lnTo>
                    <a:pt x="742188" y="4572"/>
                  </a:lnTo>
                  <a:lnTo>
                    <a:pt x="740664" y="3048"/>
                  </a:lnTo>
                  <a:lnTo>
                    <a:pt x="740664" y="1524"/>
                  </a:lnTo>
                  <a:lnTo>
                    <a:pt x="739140" y="0"/>
                  </a:lnTo>
                  <a:lnTo>
                    <a:pt x="737616" y="1524"/>
                  </a:lnTo>
                  <a:lnTo>
                    <a:pt x="690372" y="18288"/>
                  </a:lnTo>
                  <a:lnTo>
                    <a:pt x="729996" y="50292"/>
                  </a:lnTo>
                  <a:lnTo>
                    <a:pt x="731520" y="51816"/>
                  </a:lnTo>
                  <a:lnTo>
                    <a:pt x="733044" y="51816"/>
                  </a:lnTo>
                  <a:lnTo>
                    <a:pt x="734568" y="50292"/>
                  </a:lnTo>
                  <a:lnTo>
                    <a:pt x="734568" y="45720"/>
                  </a:lnTo>
                  <a:lnTo>
                    <a:pt x="733044" y="45720"/>
                  </a:lnTo>
                  <a:lnTo>
                    <a:pt x="708774" y="24765"/>
                  </a:lnTo>
                  <a:lnTo>
                    <a:pt x="2901924" y="362394"/>
                  </a:lnTo>
                  <a:lnTo>
                    <a:pt x="2871216" y="374904"/>
                  </a:lnTo>
                  <a:lnTo>
                    <a:pt x="2869692" y="374904"/>
                  </a:lnTo>
                  <a:lnTo>
                    <a:pt x="2869692" y="379476"/>
                  </a:lnTo>
                  <a:lnTo>
                    <a:pt x="2872740" y="381000"/>
                  </a:lnTo>
                  <a:lnTo>
                    <a:pt x="2874264" y="379476"/>
                  </a:lnTo>
                  <a:lnTo>
                    <a:pt x="2912795" y="364070"/>
                  </a:lnTo>
                  <a:lnTo>
                    <a:pt x="2913888" y="364236"/>
                  </a:lnTo>
                  <a:lnTo>
                    <a:pt x="2913888" y="363626"/>
                  </a:lnTo>
                  <a:lnTo>
                    <a:pt x="2919984" y="361188"/>
                  </a:lnTo>
                  <a:close/>
                </a:path>
              </a:pathLst>
            </a:custGeom>
            <a:solidFill>
              <a:srgbClr val="365D8A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4" name="object 20"/>
            <p:cNvSpPr/>
            <p:nvPr/>
          </p:nvSpPr>
          <p:spPr>
            <a:xfrm>
              <a:off x="3092183" y="2750819"/>
              <a:ext cx="1678305" cy="767080"/>
            </a:xfrm>
            <a:custGeom>
              <a:avLst/>
              <a:ahLst/>
              <a:rect l="l" t="t" r="r" b="b"/>
              <a:pathLst>
                <a:path w="1678304" h="767079">
                  <a:moveTo>
                    <a:pt x="25908" y="754380"/>
                  </a:moveTo>
                  <a:lnTo>
                    <a:pt x="22860" y="749808"/>
                  </a:lnTo>
                  <a:lnTo>
                    <a:pt x="0" y="762000"/>
                  </a:lnTo>
                  <a:lnTo>
                    <a:pt x="3048" y="766572"/>
                  </a:lnTo>
                  <a:lnTo>
                    <a:pt x="25908" y="754380"/>
                  </a:lnTo>
                  <a:close/>
                </a:path>
                <a:path w="1678304" h="767079">
                  <a:moveTo>
                    <a:pt x="27432" y="9144"/>
                  </a:moveTo>
                  <a:lnTo>
                    <a:pt x="3048" y="0"/>
                  </a:lnTo>
                  <a:lnTo>
                    <a:pt x="1524" y="4572"/>
                  </a:lnTo>
                  <a:lnTo>
                    <a:pt x="24384" y="15240"/>
                  </a:lnTo>
                  <a:lnTo>
                    <a:pt x="27432" y="9144"/>
                  </a:lnTo>
                  <a:close/>
                </a:path>
                <a:path w="1678304" h="767079">
                  <a:moveTo>
                    <a:pt x="65532" y="733044"/>
                  </a:moveTo>
                  <a:lnTo>
                    <a:pt x="62484" y="728472"/>
                  </a:lnTo>
                  <a:lnTo>
                    <a:pt x="39624" y="740664"/>
                  </a:lnTo>
                  <a:lnTo>
                    <a:pt x="42672" y="745236"/>
                  </a:lnTo>
                  <a:lnTo>
                    <a:pt x="65532" y="733044"/>
                  </a:lnTo>
                  <a:close/>
                </a:path>
                <a:path w="1678304" h="767079">
                  <a:moveTo>
                    <a:pt x="67056" y="28956"/>
                  </a:moveTo>
                  <a:lnTo>
                    <a:pt x="44196" y="18288"/>
                  </a:lnTo>
                  <a:lnTo>
                    <a:pt x="41148" y="22860"/>
                  </a:lnTo>
                  <a:lnTo>
                    <a:pt x="64008" y="33528"/>
                  </a:lnTo>
                  <a:lnTo>
                    <a:pt x="67056" y="28956"/>
                  </a:lnTo>
                  <a:close/>
                </a:path>
                <a:path w="1678304" h="767079">
                  <a:moveTo>
                    <a:pt x="103632" y="711708"/>
                  </a:moveTo>
                  <a:lnTo>
                    <a:pt x="100584" y="707136"/>
                  </a:lnTo>
                  <a:lnTo>
                    <a:pt x="79248" y="719328"/>
                  </a:lnTo>
                  <a:lnTo>
                    <a:pt x="82296" y="723900"/>
                  </a:lnTo>
                  <a:lnTo>
                    <a:pt x="103632" y="711708"/>
                  </a:lnTo>
                  <a:close/>
                </a:path>
                <a:path w="1678304" h="767079">
                  <a:moveTo>
                    <a:pt x="108204" y="47244"/>
                  </a:moveTo>
                  <a:lnTo>
                    <a:pt x="83820" y="36576"/>
                  </a:lnTo>
                  <a:lnTo>
                    <a:pt x="82296" y="42672"/>
                  </a:lnTo>
                  <a:lnTo>
                    <a:pt x="105156" y="51816"/>
                  </a:lnTo>
                  <a:lnTo>
                    <a:pt x="108204" y="47244"/>
                  </a:lnTo>
                  <a:close/>
                </a:path>
                <a:path w="1678304" h="767079">
                  <a:moveTo>
                    <a:pt x="143256" y="690372"/>
                  </a:moveTo>
                  <a:lnTo>
                    <a:pt x="140208" y="685800"/>
                  </a:lnTo>
                  <a:lnTo>
                    <a:pt x="117348" y="697992"/>
                  </a:lnTo>
                  <a:lnTo>
                    <a:pt x="120396" y="702564"/>
                  </a:lnTo>
                  <a:lnTo>
                    <a:pt x="143256" y="690372"/>
                  </a:lnTo>
                  <a:close/>
                </a:path>
                <a:path w="1678304" h="767079">
                  <a:moveTo>
                    <a:pt x="147828" y="65532"/>
                  </a:moveTo>
                  <a:lnTo>
                    <a:pt x="124968" y="54864"/>
                  </a:lnTo>
                  <a:lnTo>
                    <a:pt x="121920" y="60960"/>
                  </a:lnTo>
                  <a:lnTo>
                    <a:pt x="144780" y="70104"/>
                  </a:lnTo>
                  <a:lnTo>
                    <a:pt x="147828" y="65532"/>
                  </a:lnTo>
                  <a:close/>
                </a:path>
                <a:path w="1678304" h="767079">
                  <a:moveTo>
                    <a:pt x="182880" y="669036"/>
                  </a:moveTo>
                  <a:lnTo>
                    <a:pt x="179832" y="664464"/>
                  </a:lnTo>
                  <a:lnTo>
                    <a:pt x="156972" y="676656"/>
                  </a:lnTo>
                  <a:lnTo>
                    <a:pt x="160020" y="681228"/>
                  </a:lnTo>
                  <a:lnTo>
                    <a:pt x="182880" y="669036"/>
                  </a:lnTo>
                  <a:close/>
                </a:path>
                <a:path w="1678304" h="767079">
                  <a:moveTo>
                    <a:pt x="188976" y="83820"/>
                  </a:moveTo>
                  <a:lnTo>
                    <a:pt x="166116" y="73152"/>
                  </a:lnTo>
                  <a:lnTo>
                    <a:pt x="163068" y="79248"/>
                  </a:lnTo>
                  <a:lnTo>
                    <a:pt x="185928" y="89916"/>
                  </a:lnTo>
                  <a:lnTo>
                    <a:pt x="188976" y="83820"/>
                  </a:lnTo>
                  <a:close/>
                </a:path>
                <a:path w="1678304" h="767079">
                  <a:moveTo>
                    <a:pt x="220980" y="647700"/>
                  </a:moveTo>
                  <a:lnTo>
                    <a:pt x="217932" y="643128"/>
                  </a:lnTo>
                  <a:lnTo>
                    <a:pt x="195072" y="655320"/>
                  </a:lnTo>
                  <a:lnTo>
                    <a:pt x="198120" y="659892"/>
                  </a:lnTo>
                  <a:lnTo>
                    <a:pt x="220980" y="647700"/>
                  </a:lnTo>
                  <a:close/>
                </a:path>
                <a:path w="1678304" h="767079">
                  <a:moveTo>
                    <a:pt x="228600" y="102108"/>
                  </a:moveTo>
                  <a:lnTo>
                    <a:pt x="205740" y="91440"/>
                  </a:lnTo>
                  <a:lnTo>
                    <a:pt x="202692" y="97536"/>
                  </a:lnTo>
                  <a:lnTo>
                    <a:pt x="227076" y="108204"/>
                  </a:lnTo>
                  <a:lnTo>
                    <a:pt x="228600" y="102108"/>
                  </a:lnTo>
                  <a:close/>
                </a:path>
                <a:path w="1678304" h="767079">
                  <a:moveTo>
                    <a:pt x="260604" y="627888"/>
                  </a:moveTo>
                  <a:lnTo>
                    <a:pt x="257556" y="621792"/>
                  </a:lnTo>
                  <a:lnTo>
                    <a:pt x="234696" y="633984"/>
                  </a:lnTo>
                  <a:lnTo>
                    <a:pt x="237744" y="638556"/>
                  </a:lnTo>
                  <a:lnTo>
                    <a:pt x="260604" y="627888"/>
                  </a:lnTo>
                  <a:close/>
                </a:path>
                <a:path w="1678304" h="767079">
                  <a:moveTo>
                    <a:pt x="269748" y="120396"/>
                  </a:moveTo>
                  <a:lnTo>
                    <a:pt x="246888" y="109728"/>
                  </a:lnTo>
                  <a:lnTo>
                    <a:pt x="243840" y="115824"/>
                  </a:lnTo>
                  <a:lnTo>
                    <a:pt x="266700" y="126492"/>
                  </a:lnTo>
                  <a:lnTo>
                    <a:pt x="269748" y="120396"/>
                  </a:lnTo>
                  <a:close/>
                </a:path>
                <a:path w="1678304" h="767079">
                  <a:moveTo>
                    <a:pt x="298704" y="606552"/>
                  </a:moveTo>
                  <a:lnTo>
                    <a:pt x="295656" y="600456"/>
                  </a:lnTo>
                  <a:lnTo>
                    <a:pt x="274320" y="612648"/>
                  </a:lnTo>
                  <a:lnTo>
                    <a:pt x="277368" y="618744"/>
                  </a:lnTo>
                  <a:lnTo>
                    <a:pt x="298704" y="606552"/>
                  </a:lnTo>
                  <a:close/>
                </a:path>
                <a:path w="1678304" h="767079">
                  <a:moveTo>
                    <a:pt x="309372" y="138684"/>
                  </a:moveTo>
                  <a:lnTo>
                    <a:pt x="286512" y="128016"/>
                  </a:lnTo>
                  <a:lnTo>
                    <a:pt x="283464" y="134112"/>
                  </a:lnTo>
                  <a:lnTo>
                    <a:pt x="307848" y="144780"/>
                  </a:lnTo>
                  <a:lnTo>
                    <a:pt x="309372" y="138684"/>
                  </a:lnTo>
                  <a:close/>
                </a:path>
                <a:path w="1678304" h="767079">
                  <a:moveTo>
                    <a:pt x="338328" y="585216"/>
                  </a:moveTo>
                  <a:lnTo>
                    <a:pt x="335280" y="579120"/>
                  </a:lnTo>
                  <a:lnTo>
                    <a:pt x="312420" y="591312"/>
                  </a:lnTo>
                  <a:lnTo>
                    <a:pt x="315468" y="597408"/>
                  </a:lnTo>
                  <a:lnTo>
                    <a:pt x="338328" y="585216"/>
                  </a:lnTo>
                  <a:close/>
                </a:path>
                <a:path w="1678304" h="767079">
                  <a:moveTo>
                    <a:pt x="350520" y="156972"/>
                  </a:moveTo>
                  <a:lnTo>
                    <a:pt x="327660" y="146304"/>
                  </a:lnTo>
                  <a:lnTo>
                    <a:pt x="324612" y="152400"/>
                  </a:lnTo>
                  <a:lnTo>
                    <a:pt x="347472" y="163068"/>
                  </a:lnTo>
                  <a:lnTo>
                    <a:pt x="350520" y="156972"/>
                  </a:lnTo>
                  <a:close/>
                </a:path>
                <a:path w="1678304" h="767079">
                  <a:moveTo>
                    <a:pt x="377952" y="563880"/>
                  </a:moveTo>
                  <a:lnTo>
                    <a:pt x="374904" y="557784"/>
                  </a:lnTo>
                  <a:lnTo>
                    <a:pt x="352044" y="569976"/>
                  </a:lnTo>
                  <a:lnTo>
                    <a:pt x="355092" y="576072"/>
                  </a:lnTo>
                  <a:lnTo>
                    <a:pt x="377952" y="563880"/>
                  </a:lnTo>
                  <a:close/>
                </a:path>
                <a:path w="1678304" h="767079">
                  <a:moveTo>
                    <a:pt x="390144" y="175260"/>
                  </a:moveTo>
                  <a:lnTo>
                    <a:pt x="367284" y="164592"/>
                  </a:lnTo>
                  <a:lnTo>
                    <a:pt x="365760" y="170688"/>
                  </a:lnTo>
                  <a:lnTo>
                    <a:pt x="388620" y="181356"/>
                  </a:lnTo>
                  <a:lnTo>
                    <a:pt x="390144" y="175260"/>
                  </a:lnTo>
                  <a:close/>
                </a:path>
                <a:path w="1678304" h="767079">
                  <a:moveTo>
                    <a:pt x="416052" y="542544"/>
                  </a:moveTo>
                  <a:lnTo>
                    <a:pt x="413004" y="536448"/>
                  </a:lnTo>
                  <a:lnTo>
                    <a:pt x="391668" y="548640"/>
                  </a:lnTo>
                  <a:lnTo>
                    <a:pt x="394716" y="554736"/>
                  </a:lnTo>
                  <a:lnTo>
                    <a:pt x="416052" y="542544"/>
                  </a:lnTo>
                  <a:close/>
                </a:path>
                <a:path w="1678304" h="767079">
                  <a:moveTo>
                    <a:pt x="422148" y="190500"/>
                  </a:moveTo>
                  <a:lnTo>
                    <a:pt x="408432" y="182880"/>
                  </a:lnTo>
                  <a:lnTo>
                    <a:pt x="405384" y="188976"/>
                  </a:lnTo>
                  <a:lnTo>
                    <a:pt x="420624" y="195072"/>
                  </a:lnTo>
                  <a:lnTo>
                    <a:pt x="422148" y="190500"/>
                  </a:lnTo>
                  <a:close/>
                </a:path>
                <a:path w="1678304" h="767079">
                  <a:moveTo>
                    <a:pt x="1322832" y="359664"/>
                  </a:moveTo>
                  <a:lnTo>
                    <a:pt x="1296924" y="361188"/>
                  </a:lnTo>
                  <a:lnTo>
                    <a:pt x="1298448" y="367284"/>
                  </a:lnTo>
                  <a:lnTo>
                    <a:pt x="1322832" y="365760"/>
                  </a:lnTo>
                  <a:lnTo>
                    <a:pt x="1322832" y="359664"/>
                  </a:lnTo>
                  <a:close/>
                </a:path>
                <a:path w="1678304" h="767079">
                  <a:moveTo>
                    <a:pt x="1367028" y="358140"/>
                  </a:moveTo>
                  <a:lnTo>
                    <a:pt x="1341120" y="358140"/>
                  </a:lnTo>
                  <a:lnTo>
                    <a:pt x="1342644" y="365760"/>
                  </a:lnTo>
                  <a:lnTo>
                    <a:pt x="1367028" y="364236"/>
                  </a:lnTo>
                  <a:lnTo>
                    <a:pt x="1367028" y="358140"/>
                  </a:lnTo>
                  <a:close/>
                </a:path>
                <a:path w="1678304" h="767079">
                  <a:moveTo>
                    <a:pt x="1411224" y="355092"/>
                  </a:moveTo>
                  <a:lnTo>
                    <a:pt x="1386840" y="356616"/>
                  </a:lnTo>
                  <a:lnTo>
                    <a:pt x="1386840" y="362712"/>
                  </a:lnTo>
                  <a:lnTo>
                    <a:pt x="1411224" y="361188"/>
                  </a:lnTo>
                  <a:lnTo>
                    <a:pt x="1411224" y="355092"/>
                  </a:lnTo>
                  <a:close/>
                </a:path>
                <a:path w="1678304" h="767079">
                  <a:moveTo>
                    <a:pt x="1456944" y="359664"/>
                  </a:moveTo>
                  <a:lnTo>
                    <a:pt x="1455420" y="353568"/>
                  </a:lnTo>
                  <a:lnTo>
                    <a:pt x="1431036" y="355092"/>
                  </a:lnTo>
                  <a:lnTo>
                    <a:pt x="1431036" y="361188"/>
                  </a:lnTo>
                  <a:lnTo>
                    <a:pt x="1456944" y="359664"/>
                  </a:lnTo>
                  <a:close/>
                </a:path>
                <a:path w="1678304" h="767079">
                  <a:moveTo>
                    <a:pt x="1501140" y="350520"/>
                  </a:moveTo>
                  <a:lnTo>
                    <a:pt x="1475232" y="352044"/>
                  </a:lnTo>
                  <a:lnTo>
                    <a:pt x="1475232" y="358140"/>
                  </a:lnTo>
                  <a:lnTo>
                    <a:pt x="1501140" y="356616"/>
                  </a:lnTo>
                  <a:lnTo>
                    <a:pt x="1501140" y="350520"/>
                  </a:lnTo>
                  <a:close/>
                </a:path>
                <a:path w="1678304" h="767079">
                  <a:moveTo>
                    <a:pt x="1545336" y="348996"/>
                  </a:moveTo>
                  <a:lnTo>
                    <a:pt x="1519428" y="350520"/>
                  </a:lnTo>
                  <a:lnTo>
                    <a:pt x="1519428" y="356616"/>
                  </a:lnTo>
                  <a:lnTo>
                    <a:pt x="1545336" y="355092"/>
                  </a:lnTo>
                  <a:lnTo>
                    <a:pt x="1545336" y="348996"/>
                  </a:lnTo>
                  <a:close/>
                </a:path>
                <a:path w="1678304" h="767079">
                  <a:moveTo>
                    <a:pt x="1589532" y="345948"/>
                  </a:moveTo>
                  <a:lnTo>
                    <a:pt x="1563624" y="347472"/>
                  </a:lnTo>
                  <a:lnTo>
                    <a:pt x="1563624" y="353568"/>
                  </a:lnTo>
                  <a:lnTo>
                    <a:pt x="1589532" y="352044"/>
                  </a:lnTo>
                  <a:lnTo>
                    <a:pt x="1589532" y="345948"/>
                  </a:lnTo>
                  <a:close/>
                </a:path>
                <a:path w="1678304" h="767079">
                  <a:moveTo>
                    <a:pt x="1633728" y="344424"/>
                  </a:moveTo>
                  <a:lnTo>
                    <a:pt x="1607820" y="345948"/>
                  </a:lnTo>
                  <a:lnTo>
                    <a:pt x="1607820" y="352044"/>
                  </a:lnTo>
                  <a:lnTo>
                    <a:pt x="1633728" y="350520"/>
                  </a:lnTo>
                  <a:lnTo>
                    <a:pt x="1633728" y="344424"/>
                  </a:lnTo>
                  <a:close/>
                </a:path>
                <a:path w="1678304" h="767079">
                  <a:moveTo>
                    <a:pt x="1677924" y="341376"/>
                  </a:moveTo>
                  <a:lnTo>
                    <a:pt x="1652016" y="342900"/>
                  </a:lnTo>
                  <a:lnTo>
                    <a:pt x="1653540" y="348996"/>
                  </a:lnTo>
                  <a:lnTo>
                    <a:pt x="1677924" y="348996"/>
                  </a:lnTo>
                  <a:lnTo>
                    <a:pt x="1677924" y="341376"/>
                  </a:lnTo>
                  <a:close/>
                </a:path>
              </a:pathLst>
            </a:custGeom>
            <a:solidFill>
              <a:srgbClr val="365D8A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35" name="object 21"/>
          <p:cNvSpPr txBox="1"/>
          <p:nvPr/>
        </p:nvSpPr>
        <p:spPr>
          <a:xfrm>
            <a:off x="1493519" y="1304543"/>
            <a:ext cx="4570730" cy="4045107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3175" vert="horz" wrap="square">
            <a:spAutoFit/>
          </a:bodyPr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indent="-302260" marL="1478915" marR="327660">
              <a:lnSpc>
                <a:spcPct val="100000"/>
              </a:lnSpc>
            </a:pPr>
            <a:r>
              <a:rPr dirty="0" sz="1000" spc="-5">
                <a:latin typeface="Constantia"/>
                <a:cs typeface="Constantia"/>
              </a:rPr>
              <a:t>Bagan</a:t>
            </a:r>
            <a:r>
              <a:rPr dirty="0" sz="1000" spc="-30">
                <a:latin typeface="Constantia"/>
                <a:cs typeface="Constantia"/>
              </a:rPr>
              <a:t> </a:t>
            </a:r>
            <a:r>
              <a:rPr dirty="0" sz="1000" spc="-5">
                <a:latin typeface="Constantia"/>
                <a:cs typeface="Constantia"/>
              </a:rPr>
              <a:t>:</a:t>
            </a:r>
            <a:r>
              <a:rPr dirty="0" sz="1000" spc="5">
                <a:latin typeface="Constantia"/>
                <a:cs typeface="Constantia"/>
              </a:rPr>
              <a:t> </a:t>
            </a:r>
            <a:r>
              <a:rPr dirty="0" sz="1000" spc="-10">
                <a:latin typeface="Constantia"/>
                <a:cs typeface="Constantia"/>
              </a:rPr>
              <a:t>Pembentuk</a:t>
            </a:r>
            <a:r>
              <a:rPr dirty="0" sz="1000">
                <a:latin typeface="Constantia"/>
                <a:cs typeface="Constantia"/>
              </a:rPr>
              <a:t> </a:t>
            </a:r>
            <a:r>
              <a:rPr dirty="0" sz="1000" spc="-20">
                <a:latin typeface="Constantia"/>
                <a:cs typeface="Constantia"/>
              </a:rPr>
              <a:t>Watak</a:t>
            </a:r>
            <a:r>
              <a:rPr dirty="0" sz="1000" spc="-5">
                <a:latin typeface="Constantia"/>
                <a:cs typeface="Constantia"/>
              </a:rPr>
              <a:t> menurut</a:t>
            </a:r>
            <a:r>
              <a:rPr dirty="0" sz="1000" spc="-25">
                <a:latin typeface="Constantia"/>
                <a:cs typeface="Constantia"/>
              </a:rPr>
              <a:t> </a:t>
            </a:r>
            <a:r>
              <a:rPr dirty="0" sz="1000" spc="-10">
                <a:latin typeface="Constantia"/>
                <a:cs typeface="Constantia"/>
              </a:rPr>
              <a:t>pandangan</a:t>
            </a:r>
            <a:r>
              <a:rPr dirty="0" sz="1000" spc="20">
                <a:latin typeface="Constantia"/>
                <a:cs typeface="Constantia"/>
              </a:rPr>
              <a:t> </a:t>
            </a:r>
            <a:r>
              <a:rPr dirty="0" sz="1000" spc="-10">
                <a:latin typeface="Constantia"/>
                <a:cs typeface="Constantia"/>
              </a:rPr>
              <a:t>Lickona </a:t>
            </a:r>
            <a:r>
              <a:rPr dirty="0" sz="1000" spc="-235">
                <a:latin typeface="Constantia"/>
                <a:cs typeface="Constantia"/>
              </a:rPr>
              <a:t> </a:t>
            </a:r>
            <a:r>
              <a:rPr dirty="0" sz="1000" spc="-5">
                <a:latin typeface="Constantia"/>
                <a:cs typeface="Constantia"/>
              </a:rPr>
              <a:t>Sumber</a:t>
            </a:r>
            <a:r>
              <a:rPr dirty="0" sz="1000" spc="-25">
                <a:latin typeface="Constantia"/>
                <a:cs typeface="Constantia"/>
              </a:rPr>
              <a:t> </a:t>
            </a:r>
            <a:r>
              <a:rPr dirty="0" sz="1000" spc="-5">
                <a:latin typeface="Constantia"/>
                <a:cs typeface="Constantia"/>
              </a:rPr>
              <a:t>:</a:t>
            </a:r>
            <a:r>
              <a:rPr dirty="0" sz="1000" spc="-15">
                <a:latin typeface="Constantia"/>
                <a:cs typeface="Constantia"/>
              </a:rPr>
              <a:t> </a:t>
            </a:r>
            <a:r>
              <a:rPr dirty="0" sz="1000" spc="-20">
                <a:latin typeface="Constantia"/>
                <a:cs typeface="Constantia"/>
              </a:rPr>
              <a:t>Wahab</a:t>
            </a:r>
            <a:r>
              <a:rPr dirty="0" sz="1000" spc="-50">
                <a:latin typeface="Constantia"/>
                <a:cs typeface="Constantia"/>
              </a:rPr>
              <a:t> </a:t>
            </a:r>
            <a:r>
              <a:rPr dirty="0" sz="1000" spc="-5">
                <a:latin typeface="Constantia"/>
                <a:cs typeface="Constantia"/>
              </a:rPr>
              <a:t>dan</a:t>
            </a:r>
            <a:r>
              <a:rPr dirty="0" sz="1000" spc="-30">
                <a:latin typeface="Constantia"/>
                <a:cs typeface="Constantia"/>
              </a:rPr>
              <a:t> </a:t>
            </a:r>
            <a:r>
              <a:rPr dirty="0" sz="1000" spc="-10">
                <a:latin typeface="Constantia"/>
                <a:cs typeface="Constantia"/>
              </a:rPr>
              <a:t>Winataputra</a:t>
            </a:r>
            <a:r>
              <a:rPr dirty="0" sz="1000" spc="-15">
                <a:latin typeface="Constantia"/>
                <a:cs typeface="Constantia"/>
              </a:rPr>
              <a:t> </a:t>
            </a:r>
            <a:r>
              <a:rPr dirty="0" sz="1000" spc="-10">
                <a:latin typeface="Constantia"/>
                <a:cs typeface="Constantia"/>
              </a:rPr>
              <a:t>(2005:1.16)</a:t>
            </a:r>
            <a:endParaRPr sz="1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000">
              <a:latin typeface="Constantia"/>
              <a:cs typeface="Constantia"/>
            </a:endParaRPr>
          </a:p>
          <a:p>
            <a:pPr algn="r" marR="491490">
              <a:lnSpc>
                <a:spcPct val="100000"/>
              </a:lnSpc>
              <a:spcBef>
                <a:spcPts val="880"/>
              </a:spcBef>
            </a:pPr>
            <a:r>
              <a:rPr b="1" dirty="0" sz="900">
                <a:solidFill>
                  <a:srgbClr val="0F243F"/>
                </a:solidFill>
                <a:latin typeface="Constantia"/>
                <a:cs typeface="Constantia"/>
              </a:rPr>
              <a:t>S</a:t>
            </a:r>
            <a:r>
              <a:rPr b="1" dirty="0" sz="900" spc="-5">
                <a:solidFill>
                  <a:srgbClr val="0F243F"/>
                </a:solidFill>
                <a:latin typeface="Constantia"/>
                <a:cs typeface="Constantia"/>
              </a:rPr>
              <a:t>I</a:t>
            </a:r>
            <a:r>
              <a:rPr b="1" dirty="0" sz="900">
                <a:solidFill>
                  <a:srgbClr val="0F243F"/>
                </a:solidFill>
                <a:latin typeface="Constantia"/>
                <a:cs typeface="Constantia"/>
              </a:rPr>
              <a:t>K</a:t>
            </a:r>
            <a:r>
              <a:rPr b="1" dirty="0" sz="900" spc="-5">
                <a:solidFill>
                  <a:srgbClr val="0F243F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0F243F"/>
                </a:solidFill>
                <a:latin typeface="Constantia"/>
                <a:cs typeface="Constantia"/>
              </a:rPr>
              <a:t>P</a:t>
            </a:r>
            <a:r>
              <a:rPr b="1" dirty="0" sz="900" spc="-40">
                <a:solidFill>
                  <a:srgbClr val="0F243F"/>
                </a:solidFill>
                <a:latin typeface="Constantia"/>
                <a:cs typeface="Constantia"/>
              </a:rPr>
              <a:t> </a:t>
            </a:r>
            <a:r>
              <a:rPr b="1" dirty="0" sz="900" spc="-5">
                <a:solidFill>
                  <a:srgbClr val="0F243F"/>
                </a:solidFill>
                <a:latin typeface="Constantia"/>
                <a:cs typeface="Constantia"/>
              </a:rPr>
              <a:t>MO</a:t>
            </a:r>
            <a:r>
              <a:rPr b="1" dirty="0" sz="900">
                <a:solidFill>
                  <a:srgbClr val="0F243F"/>
                </a:solidFill>
                <a:latin typeface="Constantia"/>
                <a:cs typeface="Constantia"/>
              </a:rPr>
              <a:t>R</a:t>
            </a:r>
            <a:r>
              <a:rPr b="1" dirty="0" sz="900" spc="-5">
                <a:solidFill>
                  <a:srgbClr val="0F243F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0F243F"/>
                </a:solidFill>
                <a:latin typeface="Constantia"/>
                <a:cs typeface="Constantia"/>
              </a:rPr>
              <a:t>L</a:t>
            </a:r>
            <a:endParaRPr sz="900">
              <a:latin typeface="Constantia"/>
              <a:cs typeface="Constantia"/>
            </a:endParaRPr>
          </a:p>
          <a:p>
            <a:pPr indent="-36830" marL="33216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3322320"/>
              </a:tabLst>
            </a:pP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at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 spc="-4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h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at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endParaRPr sz="900">
              <a:latin typeface="Constantia"/>
              <a:cs typeface="Constantia"/>
            </a:endParaRPr>
          </a:p>
          <a:p>
            <a:pPr indent="-36830" marL="33216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3322320"/>
              </a:tabLst>
            </a:pP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Rasa</a:t>
            </a:r>
            <a:r>
              <a:rPr b="1" dirty="0" sz="900" spc="-4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b="1" dirty="0" sz="900" spc="-15">
                <a:solidFill>
                  <a:srgbClr val="BF0000"/>
                </a:solidFill>
                <a:latin typeface="Constantia"/>
                <a:cs typeface="Constantia"/>
              </a:rPr>
              <a:t>Percaya</a:t>
            </a:r>
            <a:r>
              <a:rPr b="1" dirty="0" sz="900" spc="-3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Diri</a:t>
            </a:r>
            <a:endParaRPr sz="900">
              <a:latin typeface="Constantia"/>
              <a:cs typeface="Constantia"/>
            </a:endParaRPr>
          </a:p>
          <a:p>
            <a:pPr indent="-36830" marL="33216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3322320"/>
              </a:tabLst>
            </a:pP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Empati</a:t>
            </a:r>
            <a:endParaRPr sz="900">
              <a:latin typeface="Constantia"/>
              <a:cs typeface="Constantia"/>
            </a:endParaRPr>
          </a:p>
          <a:p>
            <a:pPr indent="-36830" marL="33216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3322320"/>
              </a:tabLst>
            </a:pPr>
            <a:r>
              <a:rPr b="1" dirty="0" sz="900" spc="-10">
                <a:solidFill>
                  <a:srgbClr val="BF0000"/>
                </a:solidFill>
                <a:latin typeface="Constantia"/>
                <a:cs typeface="Constantia"/>
              </a:rPr>
              <a:t>C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i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nt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 spc="-25">
                <a:solidFill>
                  <a:srgbClr val="BF0000"/>
                </a:solidFill>
                <a:latin typeface="Constantia"/>
                <a:cs typeface="Constantia"/>
              </a:rPr>
              <a:t> K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e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b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ik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n</a:t>
            </a:r>
            <a:endParaRPr sz="900">
              <a:latin typeface="Constantia"/>
              <a:cs typeface="Constantia"/>
            </a:endParaRPr>
          </a:p>
          <a:p>
            <a:pPr indent="-36830" marL="33216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3322320"/>
              </a:tabLst>
            </a:pPr>
            <a:r>
              <a:rPr b="1" dirty="0" sz="900" spc="-30">
                <a:solidFill>
                  <a:srgbClr val="BF0000"/>
                </a:solidFill>
                <a:latin typeface="Constantia"/>
                <a:cs typeface="Constantia"/>
              </a:rPr>
              <a:t>P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en</a:t>
            </a:r>
            <a:r>
              <a:rPr b="1" dirty="0" sz="900" spc="-25">
                <a:solidFill>
                  <a:srgbClr val="BF0000"/>
                </a:solidFill>
                <a:latin typeface="Constantia"/>
                <a:cs typeface="Constantia"/>
              </a:rPr>
              <a:t>g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en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li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n</a:t>
            </a:r>
            <a:r>
              <a:rPr b="1" dirty="0" sz="900" spc="-30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iri</a:t>
            </a:r>
            <a:endParaRPr sz="900">
              <a:latin typeface="Constantia"/>
              <a:cs typeface="Constantia"/>
            </a:endParaRPr>
          </a:p>
          <a:p>
            <a:pPr indent="-36830" marL="3321685">
              <a:lnSpc>
                <a:spcPct val="100000"/>
              </a:lnSpc>
              <a:buSzPct val="88888"/>
              <a:buFont typeface="Constantia"/>
              <a:buChar char="•"/>
              <a:tabLst>
                <a:tab algn="l" pos="3322320"/>
              </a:tabLst>
            </a:pPr>
            <a:r>
              <a:rPr b="1" dirty="0" sz="900" spc="-25">
                <a:solidFill>
                  <a:srgbClr val="BF0000"/>
                </a:solidFill>
                <a:latin typeface="Constantia"/>
                <a:cs typeface="Constantia"/>
              </a:rPr>
              <a:t>K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e</a:t>
            </a:r>
            <a:r>
              <a:rPr b="1" dirty="0" sz="900" spc="-10">
                <a:solidFill>
                  <a:srgbClr val="BF0000"/>
                </a:solidFill>
                <a:latin typeface="Constantia"/>
                <a:cs typeface="Constantia"/>
              </a:rPr>
              <a:t>r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en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h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a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n</a:t>
            </a:r>
            <a:r>
              <a:rPr b="1" dirty="0" sz="900" spc="-35">
                <a:solidFill>
                  <a:srgbClr val="BF0000"/>
                </a:solidFill>
                <a:latin typeface="Constantia"/>
                <a:cs typeface="Constantia"/>
              </a:rPr>
              <a:t> </a:t>
            </a:r>
            <a:r>
              <a:rPr b="1" dirty="0" sz="900" spc="-5">
                <a:solidFill>
                  <a:srgbClr val="BF0000"/>
                </a:solidFill>
                <a:latin typeface="Constantia"/>
                <a:cs typeface="Constantia"/>
              </a:rPr>
              <a:t>D</a:t>
            </a:r>
            <a:r>
              <a:rPr b="1" dirty="0" sz="900">
                <a:solidFill>
                  <a:srgbClr val="BF0000"/>
                </a:solidFill>
                <a:latin typeface="Constantia"/>
                <a:cs typeface="Constantia"/>
              </a:rPr>
              <a:t>iri</a:t>
            </a:r>
            <a:endParaRPr sz="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900">
              <a:latin typeface="Constantia"/>
              <a:cs typeface="Constantia"/>
            </a:endParaRPr>
          </a:p>
          <a:p>
            <a:pPr algn="r" marR="263525">
              <a:lnSpc>
                <a:spcPct val="100000"/>
              </a:lnSpc>
              <a:spcBef>
                <a:spcPts val="755"/>
              </a:spcBef>
            </a:pPr>
            <a:r>
              <a:rPr dirty="0" sz="600" spc="-5">
                <a:solidFill>
                  <a:srgbClr val="1C4477"/>
                </a:solidFill>
                <a:latin typeface="Constantia"/>
                <a:cs typeface="Constantia"/>
              </a:rPr>
              <a:t>17</a:t>
            </a:r>
            <a:endParaRPr sz="600">
              <a:latin typeface="Constantia"/>
              <a:cs typeface="Constantia"/>
            </a:endParaRPr>
          </a:p>
        </p:txBody>
      </p:sp>
      <p:grpSp>
        <p:nvGrpSpPr>
          <p:cNvPr id="80" name="object 22"/>
          <p:cNvGrpSpPr/>
          <p:nvPr/>
        </p:nvGrpSpPr>
        <p:grpSpPr>
          <a:xfrm>
            <a:off x="1493519" y="5955791"/>
            <a:ext cx="4573905" cy="3430904"/>
            <a:chOff x="1493519" y="5955791"/>
            <a:chExt cx="4573905" cy="3430904"/>
          </a:xfrm>
        </p:grpSpPr>
        <p:pic>
          <p:nvPicPr>
            <p:cNvPr id="2097176" name="object 23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493519" y="5955791"/>
              <a:ext cx="4573523" cy="3430523"/>
            </a:xfrm>
            <a:prstGeom prst="rect"/>
          </p:spPr>
        </p:pic>
        <p:pic>
          <p:nvPicPr>
            <p:cNvPr id="2097177" name="object 24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493519" y="5955791"/>
              <a:ext cx="4573523" cy="521207"/>
            </a:xfrm>
            <a:prstGeom prst="rect"/>
          </p:spPr>
        </p:pic>
      </p:grpSp>
      <p:sp>
        <p:nvSpPr>
          <p:cNvPr id="1048636" name="object 25"/>
          <p:cNvSpPr txBox="1"/>
          <p:nvPr/>
        </p:nvSpPr>
        <p:spPr>
          <a:xfrm>
            <a:off x="1493519" y="5955791"/>
            <a:ext cx="4570730" cy="3464242"/>
          </a:xfrm>
          <a:prstGeom prst="rect"/>
          <a:ln w="12192">
            <a:solidFill>
              <a:srgbClr val="000000"/>
            </a:solidFill>
          </a:ln>
        </p:spPr>
        <p:txBody>
          <a:bodyPr bIns="0" lIns="0" rIns="0" rtlCol="0" tIns="0" vert="horz" wrap="square">
            <a:spAutoFit/>
          </a:bodyPr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</a:pPr>
            <a:r>
              <a:rPr dirty="0" sz="1450" spc="-10">
                <a:solidFill>
                  <a:srgbClr val="1F497C"/>
                </a:solidFill>
                <a:latin typeface="Calibri"/>
                <a:cs typeface="Calibri"/>
              </a:rPr>
              <a:t>Moral</a:t>
            </a:r>
            <a:r>
              <a:rPr dirty="0" sz="1450" spc="-4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F497C"/>
                </a:solidFill>
                <a:latin typeface="Calibri"/>
                <a:cs typeface="Calibri"/>
              </a:rPr>
              <a:t>Knowing/Konsep</a:t>
            </a:r>
            <a:r>
              <a:rPr dirty="0" sz="1450" spc="-55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F497C"/>
                </a:solidFill>
                <a:latin typeface="Calibri"/>
                <a:cs typeface="Calibri"/>
              </a:rPr>
              <a:t>Moral</a:t>
            </a:r>
            <a:r>
              <a:rPr dirty="0" sz="1450" spc="-3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F497C"/>
                </a:solidFill>
                <a:latin typeface="Calibri"/>
                <a:cs typeface="Calibri"/>
              </a:rPr>
              <a:t>: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indent="-137795" marL="412750">
              <a:lnSpc>
                <a:spcPct val="100000"/>
              </a:lnSpc>
              <a:spcBef>
                <a:spcPts val="990"/>
              </a:spcBef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10">
                <a:latin typeface="Constantia"/>
                <a:cs typeface="Constantia"/>
              </a:rPr>
              <a:t>Kesadaran</a:t>
            </a:r>
            <a:r>
              <a:rPr dirty="0" sz="1200" spc="-1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moral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►</a:t>
            </a:r>
            <a:r>
              <a:rPr dirty="0" sz="1200" spc="-10">
                <a:latin typeface="Constantia"/>
                <a:cs typeface="Constantia"/>
              </a:rPr>
              <a:t>kesadaran</a:t>
            </a:r>
            <a:r>
              <a:rPr dirty="0" sz="1200" spc="-1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perlunya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tenggang </a:t>
            </a:r>
            <a:r>
              <a:rPr dirty="0" sz="1200" spc="-15">
                <a:latin typeface="Constantia"/>
                <a:cs typeface="Constantia"/>
              </a:rPr>
              <a:t>rasa.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10">
                <a:latin typeface="Constantia"/>
                <a:cs typeface="Constantia"/>
              </a:rPr>
              <a:t>Pengatahuan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nilai</a:t>
            </a:r>
            <a:r>
              <a:rPr dirty="0" sz="1200" spc="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moral</a:t>
            </a:r>
            <a:r>
              <a:rPr dirty="0" sz="1200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pemahaman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tentang</a:t>
            </a:r>
            <a:r>
              <a:rPr dirty="0" sz="1200" spc="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tenggang</a:t>
            </a:r>
            <a:endParaRPr sz="1200">
              <a:latin typeface="Constantia"/>
              <a:cs typeface="Constantia"/>
            </a:endParaRPr>
          </a:p>
          <a:p>
            <a:pPr marL="2215515">
              <a:lnSpc>
                <a:spcPct val="100000"/>
              </a:lnSpc>
            </a:pPr>
            <a:r>
              <a:rPr dirty="0" sz="1200" spc="-15">
                <a:latin typeface="Constantia"/>
                <a:cs typeface="Constantia"/>
              </a:rPr>
              <a:t>rasa.</a:t>
            </a:r>
            <a:endParaRPr sz="1200">
              <a:latin typeface="Constantia"/>
              <a:cs typeface="Constantia"/>
            </a:endParaRPr>
          </a:p>
          <a:p>
            <a:pPr indent="-413384" marL="413384" marR="614045">
              <a:lnSpc>
                <a:spcPct val="100000"/>
              </a:lnSpc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5">
                <a:latin typeface="Constantia"/>
                <a:cs typeface="Constantia"/>
              </a:rPr>
              <a:t>Pandangan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kedepan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manfaat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tenggang</a:t>
            </a:r>
            <a:r>
              <a:rPr dirty="0" sz="1200" spc="-15">
                <a:latin typeface="Constantia"/>
                <a:cs typeface="Constantia"/>
              </a:rPr>
              <a:t> rasa</a:t>
            </a:r>
            <a:r>
              <a:rPr dirty="0" sz="1200" spc="-4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di</a:t>
            </a:r>
            <a:r>
              <a:rPr dirty="0" sz="1200" spc="-30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masa </a:t>
            </a:r>
            <a:r>
              <a:rPr dirty="0" sz="1200" spc="-28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depan.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15">
                <a:latin typeface="Constantia"/>
                <a:cs typeface="Constantia"/>
              </a:rPr>
              <a:t>Penalaran </a:t>
            </a:r>
            <a:r>
              <a:rPr dirty="0" sz="1200" spc="-10">
                <a:latin typeface="Constantia"/>
                <a:cs typeface="Constantia"/>
              </a:rPr>
              <a:t>moral</a:t>
            </a:r>
            <a:r>
              <a:rPr dirty="0" sz="1200" spc="10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alasan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perlunya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saling</a:t>
            </a:r>
            <a:r>
              <a:rPr dirty="0" sz="1200" spc="1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menenggang</a:t>
            </a:r>
            <a:endParaRPr sz="1200">
              <a:latin typeface="Constantia"/>
              <a:cs typeface="Constantia"/>
            </a:endParaRPr>
          </a:p>
          <a:p>
            <a:pPr marL="1682114">
              <a:lnSpc>
                <a:spcPct val="100000"/>
              </a:lnSpc>
            </a:pPr>
            <a:r>
              <a:rPr dirty="0" sz="1200" spc="-15">
                <a:latin typeface="Constantia"/>
                <a:cs typeface="Constantia"/>
              </a:rPr>
              <a:t>rasa.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10">
                <a:latin typeface="Constantia"/>
                <a:cs typeface="Constantia"/>
              </a:rPr>
              <a:t>Pengambilan</a:t>
            </a:r>
            <a:r>
              <a:rPr dirty="0" sz="1200" spc="-2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keputusan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Bagaimana</a:t>
            </a:r>
            <a:r>
              <a:rPr dirty="0" sz="1200" spc="-2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memilih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cara</a:t>
            </a:r>
            <a:endParaRPr sz="1200">
              <a:latin typeface="Constantia"/>
              <a:cs typeface="Constantia"/>
            </a:endParaRPr>
          </a:p>
          <a:p>
            <a:pPr marL="2216785">
              <a:lnSpc>
                <a:spcPct val="100000"/>
              </a:lnSpc>
            </a:pPr>
            <a:r>
              <a:rPr dirty="0" sz="1200" spc="-5">
                <a:latin typeface="Constantia"/>
                <a:cs typeface="Constantia"/>
              </a:rPr>
              <a:t>bertenggang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rasa.</a:t>
            </a:r>
            <a:endParaRPr sz="1200">
              <a:latin typeface="Constantia"/>
              <a:cs typeface="Constantia"/>
            </a:endParaRPr>
          </a:p>
          <a:p>
            <a:pPr indent="-137795" marL="412750">
              <a:lnSpc>
                <a:spcPct val="100000"/>
              </a:lnSpc>
              <a:buClr>
                <a:srgbClr val="9ABA59"/>
              </a:buClr>
              <a:buSzPct val="95833"/>
              <a:buFont typeface="Segoe UI Symbol"/>
              <a:buChar char="⚫"/>
              <a:tabLst>
                <a:tab algn="l" pos="413384"/>
              </a:tabLst>
            </a:pPr>
            <a:r>
              <a:rPr dirty="0" sz="1200" spc="-10">
                <a:latin typeface="Constantia"/>
                <a:cs typeface="Constantia"/>
              </a:rPr>
              <a:t>Pengetahuan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diri</a:t>
            </a:r>
            <a:r>
              <a:rPr dirty="0" sz="1200" spc="5">
                <a:latin typeface="Constantia"/>
                <a:cs typeface="Constantia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►</a:t>
            </a:r>
            <a:r>
              <a:rPr dirty="0" sz="1200" spc="-5">
                <a:latin typeface="Constantia"/>
                <a:cs typeface="Constantia"/>
              </a:rPr>
              <a:t>penilaian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diri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sendiri</a:t>
            </a:r>
            <a:r>
              <a:rPr dirty="0" sz="1200" spc="2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mengenai</a:t>
            </a:r>
            <a:endParaRPr sz="1200">
              <a:latin typeface="Constantia"/>
              <a:cs typeface="Constantia"/>
            </a:endParaRPr>
          </a:p>
          <a:p>
            <a:pPr marL="1720214">
              <a:lnSpc>
                <a:spcPct val="100000"/>
              </a:lnSpc>
            </a:pPr>
            <a:r>
              <a:rPr dirty="0" sz="1200" spc="-5">
                <a:latin typeface="Constantia"/>
                <a:cs typeface="Constantia"/>
              </a:rPr>
              <a:t>tenggang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 spc="-15">
                <a:latin typeface="Constantia"/>
                <a:cs typeface="Constantia"/>
              </a:rPr>
              <a:t>rasa.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048637" name="object 26"/>
          <p:cNvSpPr txBox="1">
            <a:spLocks noGrp="1"/>
          </p:cNvSpPr>
          <p:nvPr>
            <p:ph type="sldNum" sz="quarter" idx="7"/>
          </p:nvPr>
        </p:nvSpPr>
        <p:spPr>
          <a:prstGeom prst="rect"/>
        </p:spPr>
        <p:txBody>
          <a:bodyPr bIns="0" lIns="0" rIns="0" rtlCol="0" tIns="0" vert="horz" wrap="square">
            <a:spAutoFit/>
          </a:bodyPr>
          <a:p>
            <a:pPr marL="38100">
              <a:lnSpc>
                <a:spcPts val="1385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2021-08-25T03:49:10Z</dcterms:created>
  <dcterms:modified xsi:type="dcterms:W3CDTF">2021-08-25T17:55:52Z</dcterms:modified>
</cp:coreProperties>
</file>