
<file path=[Content_Types].xml><?xml version="1.0" encoding="utf-8"?>
<Types xmlns="http://schemas.openxmlformats.org/package/2006/content-types">
  <Default Extension="bin" ContentType="audio/unknown"/>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5" r:id="rId2"/>
    <p:sldMasterId id="2147483671" r:id="rId3"/>
    <p:sldMasterId id="2147483673" r:id="rId4"/>
    <p:sldMasterId id="2147483681" r:id="rId5"/>
    <p:sldMasterId id="2147483683" r:id="rId6"/>
  </p:sldMasterIdLst>
  <p:notesMasterIdLst>
    <p:notesMasterId r:id="rId13"/>
  </p:notesMasterIdLst>
  <p:sldIdLst>
    <p:sldId id="256" r:id="rId7"/>
    <p:sldId id="264" r:id="rId8"/>
    <p:sldId id="266" r:id="rId9"/>
    <p:sldId id="295" r:id="rId10"/>
    <p:sldId id="258" r:id="rId11"/>
    <p:sldId id="293"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empus Sans ITC" pitchFamily="82" charset="0"/>
        <a:ea typeface="+mn-ea"/>
        <a:cs typeface="+mn-cs"/>
      </a:defRPr>
    </a:lvl1pPr>
    <a:lvl2pPr marL="457200" algn="l" rtl="0" eaLnBrk="0" fontAlgn="base" hangingPunct="0">
      <a:spcBef>
        <a:spcPct val="0"/>
      </a:spcBef>
      <a:spcAft>
        <a:spcPct val="0"/>
      </a:spcAft>
      <a:defRPr kern="1200">
        <a:solidFill>
          <a:schemeClr val="tx1"/>
        </a:solidFill>
        <a:latin typeface="Tempus Sans ITC" pitchFamily="82" charset="0"/>
        <a:ea typeface="+mn-ea"/>
        <a:cs typeface="+mn-cs"/>
      </a:defRPr>
    </a:lvl2pPr>
    <a:lvl3pPr marL="914400" algn="l" rtl="0" eaLnBrk="0" fontAlgn="base" hangingPunct="0">
      <a:spcBef>
        <a:spcPct val="0"/>
      </a:spcBef>
      <a:spcAft>
        <a:spcPct val="0"/>
      </a:spcAft>
      <a:defRPr kern="1200">
        <a:solidFill>
          <a:schemeClr val="tx1"/>
        </a:solidFill>
        <a:latin typeface="Tempus Sans ITC" pitchFamily="82" charset="0"/>
        <a:ea typeface="+mn-ea"/>
        <a:cs typeface="+mn-cs"/>
      </a:defRPr>
    </a:lvl3pPr>
    <a:lvl4pPr marL="1371600" algn="l" rtl="0" eaLnBrk="0" fontAlgn="base" hangingPunct="0">
      <a:spcBef>
        <a:spcPct val="0"/>
      </a:spcBef>
      <a:spcAft>
        <a:spcPct val="0"/>
      </a:spcAft>
      <a:defRPr kern="1200">
        <a:solidFill>
          <a:schemeClr val="tx1"/>
        </a:solidFill>
        <a:latin typeface="Tempus Sans ITC" pitchFamily="82" charset="0"/>
        <a:ea typeface="+mn-ea"/>
        <a:cs typeface="+mn-cs"/>
      </a:defRPr>
    </a:lvl4pPr>
    <a:lvl5pPr marL="1828800" algn="l" rtl="0" eaLnBrk="0" fontAlgn="base" hangingPunct="0">
      <a:spcBef>
        <a:spcPct val="0"/>
      </a:spcBef>
      <a:spcAft>
        <a:spcPct val="0"/>
      </a:spcAft>
      <a:defRPr kern="1200">
        <a:solidFill>
          <a:schemeClr val="tx1"/>
        </a:solidFill>
        <a:latin typeface="Tempus Sans ITC" pitchFamily="82" charset="0"/>
        <a:ea typeface="+mn-ea"/>
        <a:cs typeface="+mn-cs"/>
      </a:defRPr>
    </a:lvl5pPr>
    <a:lvl6pPr marL="2286000" algn="l" defTabSz="914400" rtl="0" eaLnBrk="1" latinLnBrk="0" hangingPunct="1">
      <a:defRPr kern="1200">
        <a:solidFill>
          <a:schemeClr val="tx1"/>
        </a:solidFill>
        <a:latin typeface="Tempus Sans ITC" pitchFamily="82" charset="0"/>
        <a:ea typeface="+mn-ea"/>
        <a:cs typeface="+mn-cs"/>
      </a:defRPr>
    </a:lvl6pPr>
    <a:lvl7pPr marL="2743200" algn="l" defTabSz="914400" rtl="0" eaLnBrk="1" latinLnBrk="0" hangingPunct="1">
      <a:defRPr kern="1200">
        <a:solidFill>
          <a:schemeClr val="tx1"/>
        </a:solidFill>
        <a:latin typeface="Tempus Sans ITC" pitchFamily="82" charset="0"/>
        <a:ea typeface="+mn-ea"/>
        <a:cs typeface="+mn-cs"/>
      </a:defRPr>
    </a:lvl7pPr>
    <a:lvl8pPr marL="3200400" algn="l" defTabSz="914400" rtl="0" eaLnBrk="1" latinLnBrk="0" hangingPunct="1">
      <a:defRPr kern="1200">
        <a:solidFill>
          <a:schemeClr val="tx1"/>
        </a:solidFill>
        <a:latin typeface="Tempus Sans ITC" pitchFamily="82" charset="0"/>
        <a:ea typeface="+mn-ea"/>
        <a:cs typeface="+mn-cs"/>
      </a:defRPr>
    </a:lvl8pPr>
    <a:lvl9pPr marL="3657600" algn="l" defTabSz="914400" rtl="0" eaLnBrk="1" latinLnBrk="0" hangingPunct="1">
      <a:defRPr kern="1200">
        <a:solidFill>
          <a:schemeClr val="tx1"/>
        </a:solidFill>
        <a:latin typeface="Tempus Sans ITC" pitchFamily="8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00FF00"/>
    <a:srgbClr val="CC3300"/>
    <a:srgbClr val="000000"/>
    <a:srgbClr val="FF00FF"/>
    <a:srgbClr val="FF0000"/>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258" autoAdjust="0"/>
  </p:normalViewPr>
  <p:slideViewPr>
    <p:cSldViewPr>
      <p:cViewPr varScale="1">
        <p:scale>
          <a:sx n="63" d="100"/>
          <a:sy n="63" d="100"/>
        </p:scale>
        <p:origin x="1398" y="72"/>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31ECC3-A489-49DD-BEAF-8ECE56E36FD1}" type="datetimeFigureOut">
              <a:rPr lang="en-US" smtClean="0"/>
              <a:pPr/>
              <a:t>8/13/2022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E7A447-EB7C-43FD-A544-B8CCD776024B}" type="slidenum">
              <a:rPr lang="en-US" smtClean="0"/>
              <a:pPr/>
              <a:t>‹#›</a:t>
            </a:fld>
            <a:endParaRPr lang="en-US"/>
          </a:p>
        </p:txBody>
      </p:sp>
    </p:spTree>
    <p:extLst>
      <p:ext uri="{BB962C8B-B14F-4D97-AF65-F5344CB8AC3E}">
        <p14:creationId xmlns:p14="http://schemas.microsoft.com/office/powerpoint/2010/main" val="3844576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11266"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1126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p:txBody>
          <a:bodyPr/>
          <a:lstStyle>
            <a:lvl1pPr>
              <a:defRPr smtClean="0"/>
            </a:lvl1pPr>
          </a:lstStyle>
          <a:p>
            <a:pPr>
              <a:defRPr/>
            </a:pPr>
            <a:fld id="{C20FD8F5-8862-4FED-B321-68A5A016E97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B3AA65-AD1E-451A-976C-1F1CD774F51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DDA454-ECF0-494F-A5B1-94F6B0FEE23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defRPr/>
              </a:pPr>
              <a:endParaRPr lang="en-US">
                <a:latin typeface="Arial" charset="0"/>
              </a:endParaRPr>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grpSp>
      <p:sp>
        <p:nvSpPr>
          <p:cNvPr id="2048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2049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smtClean="0"/>
            </a:lvl1pPr>
          </a:lstStyle>
          <a:p>
            <a:pPr>
              <a:defRPr/>
            </a:pPr>
            <a:fld id="{5E2B5E9A-AC4F-4767-B617-83F7061FB55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662EC83-CBD5-4B9E-8021-248A51BDBEC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5787B9F-34E4-4847-90C5-28B22D98A204}"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86BAD00C-6D23-485F-A9E5-F81D710F865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0B3A399-78EA-46C6-9F07-60B653559DAD}"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1C91F963-92E4-41AB-8C29-1EA83C5D828F}"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A51F4666-8549-4891-9808-21CEB55CE91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D11826-5634-4383-9D0E-51BB878831A9}"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076E3A48-BCF7-431E-94DD-D532B27F7013}"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BB069F7F-D1AC-4DAB-B733-BA301B7599D3}"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D927503-2693-4A61-B71F-22076C234197}"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5BD2F3D-8FA5-4FC6-ACF9-0E2D2D9F500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223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223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CC878CF1-AEF9-4AD3-AD38-4E76A3DBA70B}"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11CB339-5DDD-4769-9AA3-87CEA2CA7D4C}"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60763AC-457C-4F34-94D0-E41BDA16610A}"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689ADB6-E17F-48A8-885A-2EE73278600E}"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CBBAAEFC-CF83-445E-B13B-ED8DB7778B9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9A3269-4594-49E1-8F4A-A5E80E5C063A}"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1CC5BD94-BAD8-4007-9183-4EF691DCEFE0}"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41A698AA-E5E2-49C2-B1E7-AE7135E3B218}"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4FD4922-0787-4DE7-850D-A6931AABE3A8}"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406FAB2-4B47-4108-B927-931D77F89CE3}"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09CDF54-4316-4F87-B1F8-DEF950DFBB56}"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B9640CC-0343-468B-A233-640F08C4A58B}"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529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5530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smtClean="0"/>
            </a:lvl1pPr>
          </a:lstStyle>
          <a:p>
            <a:pPr>
              <a:defRPr/>
            </a:pPr>
            <a:fld id="{093C0872-231C-4B25-9040-D370435AA15E}" type="slidenum">
              <a:rPr lang="en-US" altLang="en-US"/>
              <a:pPr>
                <a:defRPr/>
              </a:pPr>
              <a:t>‹#›</a:t>
            </a:fld>
            <a:endParaRPr lang="en-US"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33A3F1C-04DB-4232-982E-C3D4F69498FF}" type="slidenum">
              <a:rPr lang="en-US" altLang="en-US"/>
              <a:pPr>
                <a:defRPr/>
              </a:pPr>
              <a:t>‹#›</a:t>
            </a:fld>
            <a:endParaRPr lang="en-US"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3C7CDEB-A543-4740-8ACB-7D96FBFAB647}" type="slidenum">
              <a:rPr lang="en-US" altLang="en-US"/>
              <a:pPr>
                <a:defRPr/>
              </a:pPr>
              <a:t>‹#›</a:t>
            </a:fld>
            <a:endParaRPr lang="en-US"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B188169-A695-42D7-8EE3-9D5493A7C94B}"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BB96B5-0BB0-4485-855A-14751A71EEA3}"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77F458FC-29F1-4B04-8F86-EA37516CF002}" type="slidenum">
              <a:rPr lang="en-US" altLang="en-US"/>
              <a:pPr>
                <a:defRPr/>
              </a:pPr>
              <a:t>‹#›</a:t>
            </a:fld>
            <a:endParaRPr lang="en-US"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69BC2992-DC90-4642-9655-B20602A62B4C}" type="slidenum">
              <a:rPr lang="en-US" altLang="en-US"/>
              <a:pPr>
                <a:defRPr/>
              </a:pPr>
              <a:t>‹#›</a:t>
            </a:fld>
            <a:endParaRPr lang="en-US"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172F26-F1D2-4026-9D62-EBE8699064CE}" type="slidenum">
              <a:rPr lang="en-US" altLang="en-US"/>
              <a:pPr>
                <a:defRPr/>
              </a:pPr>
              <a:t>‹#›</a:t>
            </a:fld>
            <a:endParaRPr lang="en-US"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B68E719-C8F6-4D99-A459-D3D43C68F489}" type="slidenum">
              <a:rPr lang="en-US" altLang="en-US"/>
              <a:pPr>
                <a:defRPr/>
              </a:pPr>
              <a:t>‹#›</a:t>
            </a:fld>
            <a:endParaRPr lang="en-US"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78B94EC5-16B3-4B82-9B6C-B1CC9205BD69}" type="slidenum">
              <a:rPr lang="en-US" altLang="en-US"/>
              <a:pPr>
                <a:defRPr/>
              </a:pPr>
              <a:t>‹#›</a:t>
            </a:fld>
            <a:endParaRPr lang="en-US"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07AF6C5-A4F2-4B53-84D5-3534ACEA7783}" type="slidenum">
              <a:rPr lang="en-US" altLang="en-US"/>
              <a:pPr>
                <a:defRPr/>
              </a:pPr>
              <a:t>‹#›</a:t>
            </a:fld>
            <a:endParaRPr lang="en-US"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68DDC89-0AA3-41DF-B341-7DFD2F0FCA24}" type="slidenum">
              <a:rPr lang="en-US" altLang="en-US"/>
              <a:pPr>
                <a:defRPr/>
              </a:pPr>
              <a:t>‹#›</a:t>
            </a:fld>
            <a:endParaRPr lang="en-US"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defRPr/>
            </a:pPr>
            <a:endParaRPr lang="en-US">
              <a:latin typeface="Arial" charset="0"/>
            </a:endParaRPr>
          </a:p>
        </p:txBody>
      </p:sp>
      <p:sp>
        <p:nvSpPr>
          <p:cNvPr id="75781"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75782"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7" name="Rectangle 7"/>
          <p:cNvSpPr>
            <a:spLocks noGrp="1" noChangeArrowheads="1"/>
          </p:cNvSpPr>
          <p:nvPr>
            <p:ph type="dt" sz="half" idx="10"/>
          </p:nvPr>
        </p:nvSpPr>
        <p:spPr/>
        <p:txBody>
          <a:bodyPr/>
          <a:lstStyle>
            <a:lvl1pPr>
              <a:defRPr smtClean="0"/>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smtClean="0"/>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smtClean="0"/>
            </a:lvl1pPr>
          </a:lstStyle>
          <a:p>
            <a:pPr>
              <a:defRPr/>
            </a:pPr>
            <a:fld id="{9FF06EF2-72F8-457E-8093-A7647D6889C5}"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744F29-2F9E-4E22-B55E-FE153227494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2561EA-9B61-4527-9089-BFEB2E5F444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5047F1-4FC2-4F73-9296-F22C03C55890}"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DF35E2-16D4-414E-A8A6-E457904CC4AC}"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DFBBB6A-E04F-4C39-A0FF-C1DE599AA492}"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03A7B5-930C-45B7-9F73-A1F6EECA7442}"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8DC561F-157B-4AFF-AC9B-271BD56B1CED}"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C6B490-C551-444A-A1A2-1A377F4C8A87}"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0A5D65-B35E-4708-920D-2E21E556F60A}"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745FF5-AFB0-4A94-BC8E-B8E6ACFA9AB5}"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3F8404-E0AB-4984-84AC-E7D04BD298B1}"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F75591-6749-4772-9ED9-6A30CFCC7460}"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defRPr/>
            </a:pPr>
            <a:endParaRPr lang="en-US" sz="240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en-US"/>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
        <p:nvSpPr>
          <p:cNvPr id="78851"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7885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3" name="Rectangle 6"/>
          <p:cNvSpPr>
            <a:spLocks noGrp="1" noChangeArrowheads="1"/>
          </p:cNvSpPr>
          <p:nvPr>
            <p:ph type="ftr" sz="quarter" idx="11"/>
          </p:nvPr>
        </p:nvSpPr>
        <p:spPr/>
        <p:txBody>
          <a:bodyPr/>
          <a:lstStyle>
            <a:lvl1pPr>
              <a:defRPr smtClean="0"/>
            </a:lvl1pPr>
          </a:lstStyle>
          <a:p>
            <a:pPr>
              <a:defRPr/>
            </a:pPr>
            <a:endParaRPr lang="en-US"/>
          </a:p>
        </p:txBody>
      </p:sp>
      <p:sp>
        <p:nvSpPr>
          <p:cNvPr id="14" name="Rectangle 7"/>
          <p:cNvSpPr>
            <a:spLocks noGrp="1" noChangeArrowheads="1"/>
          </p:cNvSpPr>
          <p:nvPr>
            <p:ph type="sldNum" sz="quarter" idx="12"/>
          </p:nvPr>
        </p:nvSpPr>
        <p:spPr>
          <a:xfrm>
            <a:off x="6553200" y="6248400"/>
            <a:ext cx="2133600" cy="457200"/>
          </a:xfrm>
        </p:spPr>
        <p:txBody>
          <a:bodyPr/>
          <a:lstStyle>
            <a:lvl1pPr>
              <a:defRPr b="1" smtClean="0"/>
            </a:lvl1pPr>
          </a:lstStyle>
          <a:p>
            <a:pPr>
              <a:defRPr/>
            </a:pPr>
            <a:fld id="{DC85896F-E399-4172-9A9B-43266CE67D59}"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1F37DE-0CED-4699-8264-DCE88A46F63B}"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0EA1A5-655C-4DA8-90E3-E2CEE0E11B1D}"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B52249-C324-43EA-B990-0A97D859FAE6}"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1E9ADB4-5F0D-4389-9006-4C3D29E033BD}"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AA9B79-5A39-42C7-AC32-085FA9DDB5B9}"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510EFD-FCDA-47A0-9258-E40DD0FE8C39}"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754DC-08E3-4A80-AC8F-A9199B004D57}"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580DE7-B478-41F8-B51A-ACF29CA5A353}"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3CA00B-2585-4DD2-8D01-82854D5D055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5BB762-BF46-4B8A-AC59-9586EE28704B}"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719E1C-8F92-49FA-90F9-7950A008C03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299664-8C7E-4B1F-B703-3287E4C7E39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E77F9B-B6F4-4555-B112-B3DCFEB5906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024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024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6A07B62C-8FC6-42E1-AE64-A5039B4C13BB}" type="slidenum">
              <a:rPr lang="en-US"/>
              <a:pPr>
                <a:defRPr/>
              </a:pPr>
              <a:t>‹#›</a:t>
            </a:fld>
            <a:endParaRPr lang="en-US"/>
          </a:p>
        </p:txBody>
      </p:sp>
      <p:sp>
        <p:nvSpPr>
          <p:cNvPr id="10247"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4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10249"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50"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028"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4043"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945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4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4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946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946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DD087B89-255F-40E8-BEE0-B50BD69680D9}" type="slidenum">
              <a:rPr lang="en-US"/>
              <a:pPr>
                <a:defRPr/>
              </a:pPr>
              <a:t>‹#›</a:t>
            </a:fld>
            <a:endParaRPr lang="en-US"/>
          </a:p>
        </p:txBody>
      </p:sp>
      <p:sp>
        <p:nvSpPr>
          <p:cNvPr id="1946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1946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4030"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4044" r:id="rId12"/>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13321"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32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1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atin typeface="+mn-lt"/>
              </a:defRPr>
            </a:lvl1pPr>
          </a:lstStyle>
          <a:p>
            <a:pPr>
              <a:defRPr/>
            </a:pPr>
            <a:endParaRPr lang="en-US"/>
          </a:p>
        </p:txBody>
      </p:sp>
      <p:sp>
        <p:nvSpPr>
          <p:cNvPr id="5121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5121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mn-lt"/>
              </a:defRPr>
            </a:lvl1pPr>
          </a:lstStyle>
          <a:p>
            <a:pPr>
              <a:defRPr/>
            </a:pPr>
            <a:fld id="{108932BC-6BB4-4999-848A-ADA9552CF08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7"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43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43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7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ltLang="en-US"/>
          </a:p>
        </p:txBody>
      </p:sp>
      <p:sp>
        <p:nvSpPr>
          <p:cNvPr id="5427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ltLang="en-US"/>
          </a:p>
        </p:txBody>
      </p:sp>
      <p:sp>
        <p:nvSpPr>
          <p:cNvPr id="5427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8961454B-B47A-4F54-9AB0-55C8A77F6840}" type="slidenum">
              <a:rPr lang="en-US" altLang="en-US"/>
              <a:pPr>
                <a:defRPr/>
              </a:pPr>
              <a:t>‹#›</a:t>
            </a:fld>
            <a:endParaRPr lang="en-US" altLang="en-US"/>
          </a:p>
        </p:txBody>
      </p:sp>
      <p:grpSp>
        <p:nvGrpSpPr>
          <p:cNvPr id="14344" name="Group 8"/>
          <p:cNvGrpSpPr>
            <a:grpSpLocks/>
          </p:cNvGrpSpPr>
          <p:nvPr/>
        </p:nvGrpSpPr>
        <p:grpSpPr bwMode="auto">
          <a:xfrm>
            <a:off x="8153400" y="152400"/>
            <a:ext cx="792163" cy="1295400"/>
            <a:chOff x="5136" y="960"/>
            <a:chExt cx="528" cy="864"/>
          </a:xfrm>
        </p:grpSpPr>
        <p:sp>
          <p:nvSpPr>
            <p:cNvPr id="5428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2"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3"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4"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5"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6"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7"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88"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9"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90"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1"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2"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94"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5"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6"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8"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9"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0"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2"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303"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4"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5"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6"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7"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8"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9"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0"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1"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38"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4060" r:id="rId1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6387"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56"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74757"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74758"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fld id="{410465DA-F749-43FA-BEC2-80E18E7B68D5}" type="slidenum">
              <a:rPr lang="en-US"/>
              <a:pPr>
                <a:defRPr/>
              </a:pPr>
              <a:t>‹#›</a:t>
            </a:fld>
            <a:endParaRPr lang="en-US"/>
          </a:p>
        </p:txBody>
      </p:sp>
      <p:grpSp>
        <p:nvGrpSpPr>
          <p:cNvPr id="16391" name="Group 7"/>
          <p:cNvGrpSpPr>
            <a:grpSpLocks/>
          </p:cNvGrpSpPr>
          <p:nvPr/>
        </p:nvGrpSpPr>
        <p:grpSpPr bwMode="auto">
          <a:xfrm>
            <a:off x="168275" y="228600"/>
            <a:ext cx="8823325" cy="6096000"/>
            <a:chOff x="106" y="144"/>
            <a:chExt cx="5558" cy="3840"/>
          </a:xfrm>
        </p:grpSpPr>
        <p:sp>
          <p:nvSpPr>
            <p:cNvPr id="74760"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74761"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40"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 id="2147484059" r:id="rId12"/>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Arial" charset="0"/>
              </a:defRPr>
            </a:lvl1pPr>
          </a:lstStyle>
          <a:p>
            <a:pPr>
              <a:defRPr/>
            </a:pPr>
            <a:endParaRPr lang="en-US"/>
          </a:p>
        </p:txBody>
      </p:sp>
      <p:sp>
        <p:nvSpPr>
          <p:cNvPr id="778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Arial" charset="0"/>
              </a:defRPr>
            </a:lvl1pPr>
          </a:lstStyle>
          <a:p>
            <a:pPr>
              <a:defRPr/>
            </a:pPr>
            <a:endParaRPr lang="en-US"/>
          </a:p>
        </p:txBody>
      </p:sp>
      <p:sp>
        <p:nvSpPr>
          <p:cNvPr id="778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Arial" charset="0"/>
              </a:defRPr>
            </a:lvl1pPr>
          </a:lstStyle>
          <a:p>
            <a:pPr>
              <a:defRPr/>
            </a:pPr>
            <a:fld id="{3C23688A-E2E0-4C5E-AA94-8196FD55FD1C}" type="slidenum">
              <a:rPr lang="en-US"/>
              <a:pPr>
                <a:defRPr/>
              </a:pPr>
              <a:t>‹#›</a:t>
            </a:fld>
            <a:endParaRPr lang="en-US"/>
          </a:p>
        </p:txBody>
      </p:sp>
      <p:grpSp>
        <p:nvGrpSpPr>
          <p:cNvPr id="17415" name="Group 7"/>
          <p:cNvGrpSpPr>
            <a:grpSpLocks/>
          </p:cNvGrpSpPr>
          <p:nvPr/>
        </p:nvGrpSpPr>
        <p:grpSpPr bwMode="auto">
          <a:xfrm>
            <a:off x="279400" y="152400"/>
            <a:ext cx="8686800" cy="1600200"/>
            <a:chOff x="176" y="96"/>
            <a:chExt cx="5472" cy="1008"/>
          </a:xfrm>
        </p:grpSpPr>
        <p:sp>
          <p:nvSpPr>
            <p:cNvPr id="77832"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en-US"/>
            </a:p>
          </p:txBody>
        </p:sp>
        <p:sp>
          <p:nvSpPr>
            <p:cNvPr id="778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Tree>
  </p:cSld>
  <p:clrMap bg1="dk2" tx1="lt1" bg2="dk1" tx2="lt2" accent1="accent1" accent2="accent2" accent3="accent3" accent4="accent4" accent5="accent5" accent6="accent6" hlink="hlink" folHlink="folHlink"/>
  <p:sldLayoutIdLst>
    <p:sldLayoutId id="2147484041"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bin"/><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2.bin"/><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85720" y="357166"/>
            <a:ext cx="8572560" cy="925511"/>
          </a:xfrm>
        </p:spPr>
        <p:txBody>
          <a:bodyPr>
            <a:noAutofit/>
          </a:bodyPr>
          <a:lstStyle/>
          <a:p>
            <a:pPr algn="ctr" eaLnBrk="1" hangingPunct="1">
              <a:defRPr/>
            </a:pPr>
            <a:r>
              <a:rPr lang="id-ID"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Bell MT" pitchFamily="18" charset="0"/>
              </a:rPr>
              <a:t>MANAJEMEN </a:t>
            </a: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Bell MT" pitchFamily="18" charset="0"/>
              </a:rPr>
              <a:t>SEKOLAH</a:t>
            </a:r>
          </a:p>
        </p:txBody>
      </p:sp>
      <p:sp>
        <p:nvSpPr>
          <p:cNvPr id="2051" name="Rectangle 3"/>
          <p:cNvSpPr>
            <a:spLocks noGrp="1" noChangeArrowheads="1"/>
          </p:cNvSpPr>
          <p:nvPr>
            <p:ph type="body" sz="half" idx="1"/>
          </p:nvPr>
        </p:nvSpPr>
        <p:spPr>
          <a:xfrm>
            <a:off x="357158" y="4071942"/>
            <a:ext cx="8501122" cy="1857388"/>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R="36576" algn="ctr">
              <a:buClr>
                <a:schemeClr val="accent1"/>
              </a:buClr>
              <a:buSzPct val="80000"/>
              <a:buNone/>
            </a:pPr>
            <a:r>
              <a:rPr lang="en-US" sz="4400" b="1" kern="1200" spc="50" noProof="1" smtClean="0">
                <a:ln w="11430"/>
                <a:effectLst>
                  <a:outerShdw blurRad="76200" dist="50800" dir="5400000" algn="tl" rotWithShape="0">
                    <a:srgbClr val="000000">
                      <a:alpha val="65000"/>
                    </a:srgbClr>
                  </a:outerShdw>
                </a:effectLst>
              </a:rPr>
              <a:t>Dr. </a:t>
            </a:r>
            <a:r>
              <a:rPr lang="id-ID" sz="4400" b="1" kern="1200" spc="50" noProof="1" smtClean="0">
                <a:ln w="11430"/>
                <a:effectLst>
                  <a:outerShdw blurRad="76200" dist="50800" dir="5400000" algn="tl" rotWithShape="0">
                    <a:srgbClr val="000000">
                      <a:alpha val="65000"/>
                    </a:srgbClr>
                  </a:outerShdw>
                </a:effectLst>
              </a:rPr>
              <a:t>Riswandi, M.Pd</a:t>
            </a:r>
            <a:endParaRPr lang="en-US" sz="4400" b="1" kern="1200" spc="50" noProof="1" smtClean="0">
              <a:ln w="11430"/>
              <a:effectLst>
                <a:outerShdw blurRad="76200" dist="50800" dir="5400000" algn="tl" rotWithShape="0">
                  <a:srgbClr val="000000">
                    <a:alpha val="65000"/>
                  </a:srgbClr>
                </a:outerShdw>
              </a:effectLst>
            </a:endParaRPr>
          </a:p>
          <a:p>
            <a:pPr marR="36576" algn="ctr">
              <a:buClr>
                <a:schemeClr val="accent1"/>
              </a:buClr>
              <a:buSzPct val="80000"/>
              <a:buNone/>
            </a:pPr>
            <a:r>
              <a:rPr lang="id-ID"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Fakultas Keguruan dan Ilmu Pendidikan</a:t>
            </a:r>
          </a:p>
          <a:p>
            <a:pPr marR="36576" algn="ctr">
              <a:buClr>
                <a:schemeClr val="accent1"/>
              </a:buClr>
              <a:buSzPct val="80000"/>
              <a:buNone/>
            </a:pPr>
            <a:r>
              <a:rPr lang="id-ID"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Universitas Lampung</a:t>
            </a:r>
            <a:endPar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endParaRPr>
          </a:p>
        </p:txBody>
      </p:sp>
      <p:pic>
        <p:nvPicPr>
          <p:cNvPr id="5" name="Picture 4" descr="Unila"/>
          <p:cNvPicPr/>
          <p:nvPr/>
        </p:nvPicPr>
        <p:blipFill>
          <a:blip r:embed="rId3">
            <a:lum bright="10000"/>
          </a:blip>
          <a:srcRect/>
          <a:stretch>
            <a:fillRect/>
          </a:stretch>
        </p:blipFill>
        <p:spPr bwMode="auto">
          <a:xfrm>
            <a:off x="3714744" y="1857364"/>
            <a:ext cx="1571636" cy="1571636"/>
          </a:xfrm>
          <a:prstGeom prst="rect">
            <a:avLst/>
          </a:prstGeom>
          <a:noFill/>
          <a:ln w="9525">
            <a:noFill/>
            <a:miter lim="800000"/>
            <a:headEnd/>
            <a:tailEnd/>
          </a:ln>
        </p:spPr>
      </p:pic>
    </p:spTree>
  </p:cSld>
  <p:clrMapOvr>
    <a:masterClrMapping/>
  </p:clrMapOvr>
  <p:transition spd="slow">
    <p:wheel spokes="2"/>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14348" y="277813"/>
            <a:ext cx="8143932" cy="1008047"/>
          </a:xfrm>
        </p:spPr>
        <p:txBody>
          <a:bodyPr anchor="ctr"/>
          <a:lstStyle/>
          <a:p>
            <a:pPr algn="ctr" eaLnBrk="1" hangingPunct="1">
              <a:defRPr/>
            </a:pPr>
            <a:r>
              <a:rPr lang="id-ID" b="1" noProof="1" smtClean="0">
                <a:solidFill>
                  <a:schemeClr val="bg1"/>
                </a:solidFill>
                <a:effectLst/>
                <a:latin typeface="Agency FB" pitchFamily="34" charset="0"/>
              </a:rPr>
              <a:t>Bidang </a:t>
            </a:r>
            <a:r>
              <a:rPr lang="en-US" b="1" noProof="1" smtClean="0">
                <a:solidFill>
                  <a:schemeClr val="bg1"/>
                </a:solidFill>
                <a:effectLst/>
                <a:latin typeface="Agency FB" pitchFamily="34" charset="0"/>
              </a:rPr>
              <a:t>Garapan Manajemen </a:t>
            </a:r>
            <a:r>
              <a:rPr lang="id-ID" b="1" noProof="1" smtClean="0">
                <a:solidFill>
                  <a:schemeClr val="bg1"/>
                </a:solidFill>
                <a:effectLst/>
                <a:latin typeface="Agency FB" pitchFamily="34" charset="0"/>
              </a:rPr>
              <a:t>Pendidikan di </a:t>
            </a:r>
            <a:r>
              <a:rPr lang="en-US" b="1" noProof="1" smtClean="0">
                <a:solidFill>
                  <a:schemeClr val="bg1"/>
                </a:solidFill>
                <a:effectLst/>
                <a:latin typeface="Agency FB" pitchFamily="34" charset="0"/>
              </a:rPr>
              <a:t>Sekolah</a:t>
            </a:r>
          </a:p>
        </p:txBody>
      </p:sp>
      <p:sp>
        <p:nvSpPr>
          <p:cNvPr id="40963" name="Rectangle 3"/>
          <p:cNvSpPr>
            <a:spLocks noGrp="1" noChangeArrowheads="1"/>
          </p:cNvSpPr>
          <p:nvPr>
            <p:ph idx="1"/>
          </p:nvPr>
        </p:nvSpPr>
        <p:spPr>
          <a:xfrm>
            <a:off x="1071538" y="2000240"/>
            <a:ext cx="7786742" cy="4643470"/>
          </a:xfrm>
        </p:spPr>
        <p:txBody>
          <a:bodyPr/>
          <a:lstStyle/>
          <a:p>
            <a:pPr marL="514350" indent="-514350" eaLnBrk="1" hangingPunct="1">
              <a:spcBef>
                <a:spcPts val="0"/>
              </a:spcBef>
              <a:buNone/>
              <a:defRPr/>
            </a:pPr>
            <a:r>
              <a:rPr lang="en-US" sz="3600" b="1" noProof="1" smtClean="0">
                <a:solidFill>
                  <a:schemeClr val="bg1"/>
                </a:solidFill>
                <a:effectLst/>
                <a:latin typeface="Papyrus" pitchFamily="66" charset="0"/>
              </a:rPr>
              <a:t>1. Manajemen Kurikulum</a:t>
            </a:r>
          </a:p>
          <a:p>
            <a:pPr marL="514350" indent="-514350" eaLnBrk="1" hangingPunct="1">
              <a:spcBef>
                <a:spcPts val="0"/>
              </a:spcBef>
              <a:buNone/>
              <a:defRPr/>
            </a:pPr>
            <a:r>
              <a:rPr lang="en-US" sz="3600" b="1" noProof="1" smtClean="0">
                <a:solidFill>
                  <a:schemeClr val="bg1"/>
                </a:solidFill>
                <a:effectLst/>
                <a:latin typeface="Papyrus" pitchFamily="66" charset="0"/>
              </a:rPr>
              <a:t>2. Manajemen Kesiswaan</a:t>
            </a:r>
          </a:p>
          <a:p>
            <a:pPr marL="514350" indent="-514350" eaLnBrk="1" hangingPunct="1">
              <a:spcBef>
                <a:spcPts val="0"/>
              </a:spcBef>
              <a:buNone/>
              <a:defRPr/>
            </a:pPr>
            <a:r>
              <a:rPr lang="en-US" sz="3600" b="1" noProof="1" smtClean="0">
                <a:solidFill>
                  <a:schemeClr val="bg1"/>
                </a:solidFill>
                <a:effectLst/>
                <a:latin typeface="Papyrus" pitchFamily="66" charset="0"/>
              </a:rPr>
              <a:t>3. Manajemen Sarana dan Prasarana</a:t>
            </a:r>
          </a:p>
          <a:p>
            <a:pPr marL="514350" indent="-514350" eaLnBrk="1" hangingPunct="1">
              <a:spcBef>
                <a:spcPts val="0"/>
              </a:spcBef>
              <a:buNone/>
              <a:defRPr/>
            </a:pPr>
            <a:r>
              <a:rPr lang="en-US" sz="3600" b="1" noProof="1" smtClean="0">
                <a:solidFill>
                  <a:schemeClr val="bg1"/>
                </a:solidFill>
                <a:effectLst/>
                <a:latin typeface="Papyrus" pitchFamily="66" charset="0"/>
              </a:rPr>
              <a:t>4. Manajemen Personil/anggota</a:t>
            </a:r>
          </a:p>
          <a:p>
            <a:pPr marL="514350" indent="-514350" eaLnBrk="1" hangingPunct="1">
              <a:spcBef>
                <a:spcPts val="0"/>
              </a:spcBef>
              <a:buNone/>
              <a:defRPr/>
            </a:pPr>
            <a:r>
              <a:rPr lang="en-US" sz="3600" b="1" noProof="1" smtClean="0">
                <a:solidFill>
                  <a:schemeClr val="bg1"/>
                </a:solidFill>
                <a:effectLst/>
                <a:latin typeface="Papyrus" pitchFamily="66" charset="0"/>
              </a:rPr>
              <a:t>5. Manajemen Keuangan</a:t>
            </a:r>
          </a:p>
          <a:p>
            <a:pPr marL="514350" indent="-514350" eaLnBrk="1" hangingPunct="1">
              <a:spcBef>
                <a:spcPts val="0"/>
              </a:spcBef>
              <a:buNone/>
              <a:defRPr/>
            </a:pPr>
            <a:r>
              <a:rPr lang="en-US" sz="3600" b="1" noProof="1" smtClean="0">
                <a:solidFill>
                  <a:schemeClr val="bg1"/>
                </a:solidFill>
                <a:effectLst/>
                <a:latin typeface="Papyrus" pitchFamily="66" charset="0"/>
              </a:rPr>
              <a:t>6. Manajemen Hubungan Sekolah dan Masyarakat</a:t>
            </a:r>
          </a:p>
          <a:p>
            <a:pPr marL="514350" indent="-514350" eaLnBrk="1" hangingPunct="1">
              <a:spcBef>
                <a:spcPts val="0"/>
              </a:spcBef>
              <a:buNone/>
              <a:defRPr/>
            </a:pPr>
            <a:r>
              <a:rPr lang="en-US" sz="3600" b="1" noProof="1" smtClean="0">
                <a:solidFill>
                  <a:schemeClr val="bg1"/>
                </a:solidFill>
                <a:effectLst/>
                <a:latin typeface="Papyrus" pitchFamily="66" charset="0"/>
              </a:rPr>
              <a:t>7. Manajemen Layanan Khusus</a:t>
            </a:r>
          </a:p>
        </p:txBody>
      </p:sp>
    </p:spTree>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wipe(left)">
                                      <p:cBhvr>
                                        <p:cTn id="7" dur="10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wipe(left)">
                                      <p:cBhvr>
                                        <p:cTn id="12" dur="1000"/>
                                        <p:tgtEl>
                                          <p:spTgt spid="409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963">
                                            <p:txEl>
                                              <p:pRg st="2" end="2"/>
                                            </p:txEl>
                                          </p:spTgt>
                                        </p:tgtEl>
                                        <p:attrNameLst>
                                          <p:attrName>style.visibility</p:attrName>
                                        </p:attrNameLst>
                                      </p:cBhvr>
                                      <p:to>
                                        <p:strVal val="visible"/>
                                      </p:to>
                                    </p:set>
                                    <p:animEffect transition="in" filter="wipe(left)">
                                      <p:cBhvr>
                                        <p:cTn id="17" dur="1000"/>
                                        <p:tgtEl>
                                          <p:spTgt spid="409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wipe(left)">
                                      <p:cBhvr>
                                        <p:cTn id="22" dur="1000"/>
                                        <p:tgtEl>
                                          <p:spTgt spid="409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963">
                                            <p:txEl>
                                              <p:pRg st="4" end="4"/>
                                            </p:txEl>
                                          </p:spTgt>
                                        </p:tgtEl>
                                        <p:attrNameLst>
                                          <p:attrName>style.visibility</p:attrName>
                                        </p:attrNameLst>
                                      </p:cBhvr>
                                      <p:to>
                                        <p:strVal val="visible"/>
                                      </p:to>
                                    </p:set>
                                    <p:animEffect transition="in" filter="wipe(left)">
                                      <p:cBhvr>
                                        <p:cTn id="27" dur="1000"/>
                                        <p:tgtEl>
                                          <p:spTgt spid="409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963">
                                            <p:txEl>
                                              <p:pRg st="5" end="5"/>
                                            </p:txEl>
                                          </p:spTgt>
                                        </p:tgtEl>
                                        <p:attrNameLst>
                                          <p:attrName>style.visibility</p:attrName>
                                        </p:attrNameLst>
                                      </p:cBhvr>
                                      <p:to>
                                        <p:strVal val="visible"/>
                                      </p:to>
                                    </p:set>
                                    <p:animEffect transition="in" filter="wipe(left)">
                                      <p:cBhvr>
                                        <p:cTn id="32" dur="1000"/>
                                        <p:tgtEl>
                                          <p:spTgt spid="4096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0963">
                                            <p:txEl>
                                              <p:pRg st="6" end="6"/>
                                            </p:txEl>
                                          </p:spTgt>
                                        </p:tgtEl>
                                        <p:attrNameLst>
                                          <p:attrName>style.visibility</p:attrName>
                                        </p:attrNameLst>
                                      </p:cBhvr>
                                      <p:to>
                                        <p:strVal val="visible"/>
                                      </p:to>
                                    </p:set>
                                    <p:animEffect transition="in" filter="wipe(left)">
                                      <p:cBhvr>
                                        <p:cTn id="37" dur="1000"/>
                                        <p:tgtEl>
                                          <p:spTgt spid="409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285852" y="357166"/>
            <a:ext cx="6215106" cy="1285884"/>
          </a:xfrm>
        </p:spPr>
        <p:txBody>
          <a:bodyPr/>
          <a:lstStyle/>
          <a:p>
            <a:pPr algn="ctr" eaLnBrk="1" hangingPunct="1"/>
            <a:r>
              <a:rPr lang="en-US" sz="4000" b="1" noProof="1" smtClean="0">
                <a:solidFill>
                  <a:srgbClr val="FFFF00"/>
                </a:solidFill>
                <a:latin typeface="Papyrus" pitchFamily="66" charset="0"/>
              </a:rPr>
              <a:t>6. Manajemen Hubungan Sekolah dan Masyarakat</a:t>
            </a:r>
            <a:endParaRPr lang="en-US" sz="4000" b="1" noProof="1" smtClean="0">
              <a:solidFill>
                <a:srgbClr val="FFFF00"/>
              </a:solidFill>
              <a:latin typeface="Agency FB" pitchFamily="34" charset="0"/>
            </a:endParaRPr>
          </a:p>
        </p:txBody>
      </p:sp>
      <p:sp>
        <p:nvSpPr>
          <p:cNvPr id="50179" name="Rectangle 3"/>
          <p:cNvSpPr>
            <a:spLocks noGrp="1" noChangeArrowheads="1"/>
          </p:cNvSpPr>
          <p:nvPr>
            <p:ph idx="1"/>
          </p:nvPr>
        </p:nvSpPr>
        <p:spPr>
          <a:xfrm>
            <a:off x="214282" y="1785926"/>
            <a:ext cx="8858280" cy="4572032"/>
          </a:xfrm>
        </p:spPr>
        <p:txBody>
          <a:bodyPr anchor="ctr"/>
          <a:lstStyle/>
          <a:p>
            <a:pPr eaLnBrk="1" hangingPunct="1">
              <a:spcBef>
                <a:spcPts val="0"/>
              </a:spcBef>
            </a:pPr>
            <a:r>
              <a:rPr lang="en-US" sz="3200" b="1" noProof="1" smtClean="0">
                <a:latin typeface="Agency FB" pitchFamily="34" charset="0"/>
              </a:rPr>
              <a:t>Sekolah dan masyarakat memiliki hubungan timbal balik utk menjaga kelestarian dan kemajuan masyarakat itu sendiri.</a:t>
            </a:r>
          </a:p>
          <a:p>
            <a:pPr eaLnBrk="1" hangingPunct="1">
              <a:spcBef>
                <a:spcPts val="0"/>
              </a:spcBef>
            </a:pPr>
            <a:r>
              <a:rPr lang="en-US" sz="3200" b="1" noProof="1" smtClean="0">
                <a:latin typeface="Agency FB" pitchFamily="34" charset="0"/>
              </a:rPr>
              <a:t>Sekolah diselenggarakan utk dpt menjaga kelestarian nilai-nilai positif masyarakat, dgn harapan sekolah dpt mewariskan nilai</a:t>
            </a:r>
            <a:r>
              <a:rPr lang="id-ID" sz="3200" b="1" noProof="1" smtClean="0">
                <a:latin typeface="Agency FB" pitchFamily="34" charset="0"/>
              </a:rPr>
              <a:t>”</a:t>
            </a:r>
            <a:r>
              <a:rPr lang="en-US" sz="3200" b="1" noProof="1" smtClean="0">
                <a:latin typeface="Agency FB" pitchFamily="34" charset="0"/>
              </a:rPr>
              <a:t> yg dimiliki masyarakat dgn baik dan benar.</a:t>
            </a:r>
          </a:p>
          <a:p>
            <a:pPr eaLnBrk="1" hangingPunct="1">
              <a:spcBef>
                <a:spcPts val="0"/>
              </a:spcBef>
            </a:pPr>
            <a:r>
              <a:rPr lang="en-US" sz="3200" b="1" noProof="1" smtClean="0">
                <a:latin typeface="Agency FB" pitchFamily="34" charset="0"/>
              </a:rPr>
              <a:t>Sekolah berperan sbg agen perubahan </a:t>
            </a:r>
            <a:r>
              <a:rPr lang="en-US" sz="3200" b="1" i="1" noProof="1" smtClean="0">
                <a:latin typeface="Agency FB" pitchFamily="34" charset="0"/>
              </a:rPr>
              <a:t>(agent of change); </a:t>
            </a:r>
            <a:r>
              <a:rPr lang="en-US" sz="3200" b="1" noProof="1" smtClean="0">
                <a:latin typeface="Agency FB" pitchFamily="34" charset="0"/>
              </a:rPr>
              <a:t>sekolah dpt mengadakan perubahan nilai-nilai dan tradisi sesuai dgn kemajuan dan tuntutan masyarakat.    </a:t>
            </a: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50178"/>
                                        </p:tgtEl>
                                        <p:attrNameLst>
                                          <p:attrName>style.visibility</p:attrName>
                                        </p:attrNameLst>
                                      </p:cBhvr>
                                      <p:to>
                                        <p:strVal val="visible"/>
                                      </p:to>
                                    </p:set>
                                    <p:anim calcmode="lin" valueType="num">
                                      <p:cBhvr>
                                        <p:cTn id="7" dur="1000" fill="hold"/>
                                        <p:tgtEl>
                                          <p:spTgt spid="50178"/>
                                        </p:tgtEl>
                                        <p:attrNameLst>
                                          <p:attrName>ppt_w</p:attrName>
                                        </p:attrNameLst>
                                      </p:cBhvr>
                                      <p:tavLst>
                                        <p:tav tm="0">
                                          <p:val>
                                            <p:fltVal val="0"/>
                                          </p:val>
                                        </p:tav>
                                        <p:tav tm="100000">
                                          <p:val>
                                            <p:strVal val="#ppt_w"/>
                                          </p:val>
                                        </p:tav>
                                      </p:tavLst>
                                    </p:anim>
                                    <p:anim calcmode="lin" valueType="num">
                                      <p:cBhvr>
                                        <p:cTn id="8" dur="1000" fill="hold"/>
                                        <p:tgtEl>
                                          <p:spTgt spid="50178"/>
                                        </p:tgtEl>
                                        <p:attrNameLst>
                                          <p:attrName>ppt_h</p:attrName>
                                        </p:attrNameLst>
                                      </p:cBhvr>
                                      <p:tavLst>
                                        <p:tav tm="0">
                                          <p:val>
                                            <p:fltVal val="0"/>
                                          </p:val>
                                        </p:tav>
                                        <p:tav tm="100000">
                                          <p:val>
                                            <p:strVal val="#ppt_h"/>
                                          </p:val>
                                        </p:tav>
                                      </p:tavLst>
                                    </p:anim>
                                    <p:anim calcmode="lin" valueType="num">
                                      <p:cBhvr>
                                        <p:cTn id="9" dur="1000" fill="hold"/>
                                        <p:tgtEl>
                                          <p:spTgt spid="50178"/>
                                        </p:tgtEl>
                                        <p:attrNameLst>
                                          <p:attrName>style.rotation</p:attrName>
                                        </p:attrNameLst>
                                      </p:cBhvr>
                                      <p:tavLst>
                                        <p:tav tm="0">
                                          <p:val>
                                            <p:fltVal val="90"/>
                                          </p:val>
                                        </p:tav>
                                        <p:tav tm="100000">
                                          <p:val>
                                            <p:fltVal val="0"/>
                                          </p:val>
                                        </p:tav>
                                      </p:tavLst>
                                    </p:anim>
                                    <p:animEffect transition="in" filter="fade">
                                      <p:cBhvr>
                                        <p:cTn id="10" dur="1000"/>
                                        <p:tgtEl>
                                          <p:spTgt spid="50178"/>
                                        </p:tgtEl>
                                      </p:cBhvr>
                                    </p:animEffec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50179">
                                            <p:txEl>
                                              <p:pRg st="0" end="0"/>
                                            </p:txEl>
                                          </p:spTgt>
                                        </p:tgtEl>
                                        <p:attrNameLst>
                                          <p:attrName>style.visibility</p:attrName>
                                        </p:attrNameLst>
                                      </p:cBhvr>
                                      <p:to>
                                        <p:strVal val="visible"/>
                                      </p:to>
                                    </p:set>
                                    <p:anim calcmode="lin" valueType="num">
                                      <p:cBhvr>
                                        <p:cTn id="15" dur="500" decel="50000" fill="hold">
                                          <p:stCondLst>
                                            <p:cond delay="0"/>
                                          </p:stCondLst>
                                        </p:cTn>
                                        <p:tgtEl>
                                          <p:spTgt spid="50179">
                                            <p:txEl>
                                              <p:pRg st="0" end="0"/>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50179">
                                            <p:txEl>
                                              <p:pRg st="0" end="0"/>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50179">
                                            <p:txEl>
                                              <p:pRg st="0" end="0"/>
                                            </p:txEl>
                                          </p:spTgt>
                                        </p:tgtEl>
                                        <p:attrNameLst>
                                          <p:attrName>ppt_w</p:attrName>
                                        </p:attrNameLst>
                                      </p:cBhvr>
                                      <p:tavLst>
                                        <p:tav tm="0">
                                          <p:val>
                                            <p:strVal val="#ppt_w*.05"/>
                                          </p:val>
                                        </p:tav>
                                        <p:tav tm="100000">
                                          <p:val>
                                            <p:strVal val="#ppt_w"/>
                                          </p:val>
                                        </p:tav>
                                      </p:tavLst>
                                    </p:anim>
                                    <p:anim calcmode="lin" valueType="num">
                                      <p:cBhvr>
                                        <p:cTn id="18" dur="1000" fill="hold"/>
                                        <p:tgtEl>
                                          <p:spTgt spid="50179">
                                            <p:txEl>
                                              <p:pRg st="0" end="0"/>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50179">
                                            <p:txEl>
                                              <p:pRg st="0" end="0"/>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50179">
                                            <p:txEl>
                                              <p:pRg st="0" end="0"/>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50179">
                                            <p:txEl>
                                              <p:pRg st="0" end="0"/>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5017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5" presetClass="entr" presetSubtype="0" fill="hold" grpId="0" nodeType="clickEffect">
                                  <p:stCondLst>
                                    <p:cond delay="0"/>
                                  </p:stCondLst>
                                  <p:childTnLst>
                                    <p:set>
                                      <p:cBhvr>
                                        <p:cTn id="26" dur="1" fill="hold">
                                          <p:stCondLst>
                                            <p:cond delay="0"/>
                                          </p:stCondLst>
                                        </p:cTn>
                                        <p:tgtEl>
                                          <p:spTgt spid="50179">
                                            <p:txEl>
                                              <p:pRg st="1" end="1"/>
                                            </p:txEl>
                                          </p:spTgt>
                                        </p:tgtEl>
                                        <p:attrNameLst>
                                          <p:attrName>style.visibility</p:attrName>
                                        </p:attrNameLst>
                                      </p:cBhvr>
                                      <p:to>
                                        <p:strVal val="visible"/>
                                      </p:to>
                                    </p:set>
                                    <p:anim calcmode="lin" valueType="num">
                                      <p:cBhvr>
                                        <p:cTn id="27" dur="500" decel="50000" fill="hold">
                                          <p:stCondLst>
                                            <p:cond delay="0"/>
                                          </p:stCondLst>
                                        </p:cTn>
                                        <p:tgtEl>
                                          <p:spTgt spid="50179">
                                            <p:txEl>
                                              <p:pRg st="1" end="1"/>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50179">
                                            <p:txEl>
                                              <p:pRg st="1" end="1"/>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50179">
                                            <p:txEl>
                                              <p:pRg st="1" end="1"/>
                                            </p:txEl>
                                          </p:spTgt>
                                        </p:tgtEl>
                                        <p:attrNameLst>
                                          <p:attrName>ppt_w</p:attrName>
                                        </p:attrNameLst>
                                      </p:cBhvr>
                                      <p:tavLst>
                                        <p:tav tm="0">
                                          <p:val>
                                            <p:strVal val="#ppt_w*.05"/>
                                          </p:val>
                                        </p:tav>
                                        <p:tav tm="100000">
                                          <p:val>
                                            <p:strVal val="#ppt_w"/>
                                          </p:val>
                                        </p:tav>
                                      </p:tavLst>
                                    </p:anim>
                                    <p:anim calcmode="lin" valueType="num">
                                      <p:cBhvr>
                                        <p:cTn id="30" dur="1000" fill="hold"/>
                                        <p:tgtEl>
                                          <p:spTgt spid="50179">
                                            <p:txEl>
                                              <p:pRg st="1" end="1"/>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50179">
                                            <p:txEl>
                                              <p:pRg st="1" end="1"/>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50179">
                                            <p:txEl>
                                              <p:pRg st="1" end="1"/>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50179">
                                            <p:txEl>
                                              <p:pRg st="1" end="1"/>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50179">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5" presetClass="entr" presetSubtype="0" fill="hold" grpId="0" nodeType="clickEffect">
                                  <p:stCondLst>
                                    <p:cond delay="0"/>
                                  </p:stCondLst>
                                  <p:childTnLst>
                                    <p:set>
                                      <p:cBhvr>
                                        <p:cTn id="38" dur="1" fill="hold">
                                          <p:stCondLst>
                                            <p:cond delay="0"/>
                                          </p:stCondLst>
                                        </p:cTn>
                                        <p:tgtEl>
                                          <p:spTgt spid="50179">
                                            <p:txEl>
                                              <p:pRg st="2" end="2"/>
                                            </p:txEl>
                                          </p:spTgt>
                                        </p:tgtEl>
                                        <p:attrNameLst>
                                          <p:attrName>style.visibility</p:attrName>
                                        </p:attrNameLst>
                                      </p:cBhvr>
                                      <p:to>
                                        <p:strVal val="visible"/>
                                      </p:to>
                                    </p:set>
                                    <p:anim calcmode="lin" valueType="num">
                                      <p:cBhvr>
                                        <p:cTn id="39" dur="500" decel="50000" fill="hold">
                                          <p:stCondLst>
                                            <p:cond delay="0"/>
                                          </p:stCondLst>
                                        </p:cTn>
                                        <p:tgtEl>
                                          <p:spTgt spid="50179">
                                            <p:txEl>
                                              <p:pRg st="2" end="2"/>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50179">
                                            <p:txEl>
                                              <p:pRg st="2" end="2"/>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50179">
                                            <p:txEl>
                                              <p:pRg st="2" end="2"/>
                                            </p:txEl>
                                          </p:spTgt>
                                        </p:tgtEl>
                                        <p:attrNameLst>
                                          <p:attrName>ppt_w</p:attrName>
                                        </p:attrNameLst>
                                      </p:cBhvr>
                                      <p:tavLst>
                                        <p:tav tm="0">
                                          <p:val>
                                            <p:strVal val="#ppt_w*.05"/>
                                          </p:val>
                                        </p:tav>
                                        <p:tav tm="100000">
                                          <p:val>
                                            <p:strVal val="#ppt_w"/>
                                          </p:val>
                                        </p:tav>
                                      </p:tavLst>
                                    </p:anim>
                                    <p:anim calcmode="lin" valueType="num">
                                      <p:cBhvr>
                                        <p:cTn id="42" dur="1000" fill="hold"/>
                                        <p:tgtEl>
                                          <p:spTgt spid="50179">
                                            <p:txEl>
                                              <p:pRg st="2" end="2"/>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50179">
                                            <p:txEl>
                                              <p:pRg st="2" end="2"/>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50179">
                                            <p:txEl>
                                              <p:pRg st="2" end="2"/>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50179">
                                            <p:txEl>
                                              <p:pRg st="2" end="2"/>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501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14356"/>
            <a:ext cx="6334148" cy="785818"/>
          </a:xfrm>
        </p:spPr>
        <p:txBody>
          <a:bodyPr/>
          <a:lstStyle/>
          <a:p>
            <a:pPr algn="ctr"/>
            <a:r>
              <a:rPr lang="en-US" sz="4400" b="1" noProof="1" smtClean="0">
                <a:latin typeface="Agency FB" pitchFamily="34" charset="0"/>
              </a:rPr>
              <a:t>Lanjutan…</a:t>
            </a:r>
            <a:endParaRPr lang="en-US" sz="4400" b="1" dirty="0"/>
          </a:p>
        </p:txBody>
      </p:sp>
      <p:sp>
        <p:nvSpPr>
          <p:cNvPr id="3" name="Content Placeholder 2"/>
          <p:cNvSpPr>
            <a:spLocks noGrp="1"/>
          </p:cNvSpPr>
          <p:nvPr>
            <p:ph idx="1"/>
          </p:nvPr>
        </p:nvSpPr>
        <p:spPr>
          <a:xfrm>
            <a:off x="357158" y="1714488"/>
            <a:ext cx="8429684" cy="4786346"/>
          </a:xfrm>
        </p:spPr>
        <p:txBody>
          <a:bodyPr/>
          <a:lstStyle/>
          <a:p>
            <a:pPr>
              <a:spcBef>
                <a:spcPts val="0"/>
              </a:spcBef>
              <a:buFont typeface="Wingdings" pitchFamily="2" charset="2"/>
              <a:buChar char="Ø"/>
            </a:pPr>
            <a:r>
              <a:rPr lang="en-US" sz="4400" noProof="1" smtClean="0">
                <a:latin typeface="Agency FB" pitchFamily="34" charset="0"/>
              </a:rPr>
              <a:t>Hubungan sekolah dan masyarakat dilakukan utk menjembatani kebutuhan yg dibutuhkan oleh sekolah dan masyarakat itu sendiri.</a:t>
            </a:r>
          </a:p>
          <a:p>
            <a:pPr>
              <a:spcBef>
                <a:spcPts val="0"/>
              </a:spcBef>
              <a:buFont typeface="Wingdings" pitchFamily="2" charset="2"/>
              <a:buChar char="Ø"/>
            </a:pPr>
            <a:r>
              <a:rPr lang="en-US" sz="4400" noProof="1" smtClean="0">
                <a:latin typeface="Agency FB" pitchFamily="34" charset="0"/>
              </a:rPr>
              <a:t>Sekolah melakukan komunikasi dgn masyarakat agar memahami kebutuhan pendidikan dan pembangunan masyarakat.</a:t>
            </a:r>
            <a:endParaRPr lang="en-US" sz="4400" noProof="1">
              <a:latin typeface="Agency FB" pitchFamily="34" charset="0"/>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301625"/>
            <a:ext cx="7313612" cy="912797"/>
          </a:xfrm>
        </p:spPr>
        <p:txBody>
          <a:bodyPr/>
          <a:lstStyle/>
          <a:p>
            <a:pPr algn="ctr" eaLnBrk="1" hangingPunct="1"/>
            <a:r>
              <a:rPr lang="en-US" b="1" noProof="1" smtClean="0">
                <a:latin typeface="Papyrus" pitchFamily="66" charset="0"/>
              </a:rPr>
              <a:t>7. Manajemen Layanan Khusus</a:t>
            </a:r>
            <a:endParaRPr lang="en-US" b="1" noProof="1" smtClean="0">
              <a:latin typeface="Harrington" pitchFamily="82" charset="0"/>
            </a:endParaRPr>
          </a:p>
        </p:txBody>
      </p:sp>
      <p:sp>
        <p:nvSpPr>
          <p:cNvPr id="13315" name="Rectangle 3"/>
          <p:cNvSpPr>
            <a:spLocks noGrp="1" noChangeArrowheads="1"/>
          </p:cNvSpPr>
          <p:nvPr>
            <p:ph type="body" sz="half" idx="1"/>
          </p:nvPr>
        </p:nvSpPr>
        <p:spPr>
          <a:xfrm>
            <a:off x="500034" y="2071678"/>
            <a:ext cx="8286808" cy="4143404"/>
          </a:xfrm>
        </p:spPr>
        <p:txBody>
          <a:bodyPr/>
          <a:lstStyle/>
          <a:p>
            <a:pPr eaLnBrk="1" hangingPunct="1"/>
            <a:r>
              <a:rPr lang="en-US" sz="3600" b="1" noProof="1" smtClean="0">
                <a:solidFill>
                  <a:schemeClr val="tx2"/>
                </a:solidFill>
                <a:latin typeface="Agency FB" pitchFamily="34" charset="0"/>
              </a:rPr>
              <a:t>Layanan khusus adalah usaha yg scr tdk langsung berhubungan dgn proses pembelajaran di kelas, scr khusus diberikan atau ditangani oleh kepala sekolah kepada para siswa agar mereka lebih optimal dlm melaksanakan proses pembelajaran.</a:t>
            </a:r>
          </a:p>
          <a:p>
            <a:pPr eaLnBrk="1" hangingPunct="1"/>
            <a:r>
              <a:rPr lang="en-US" sz="3600" b="1" noProof="1" smtClean="0">
                <a:solidFill>
                  <a:schemeClr val="tx2"/>
                </a:solidFill>
                <a:latin typeface="Agency FB" pitchFamily="34" charset="0"/>
              </a:rPr>
              <a:t>Dilakukan utk mendukung keberhasilan proses belajar mengajar.</a:t>
            </a: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wipe(right)">
                                      <p:cBhvr>
                                        <p:cTn id="7" dur="10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 calcmode="lin" valueType="num">
                                      <p:cBhvr>
                                        <p:cTn id="12" dur="10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331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331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3315">
                                            <p:txEl>
                                              <p:pRg st="1" end="1"/>
                                            </p:txEl>
                                          </p:spTgt>
                                        </p:tgtEl>
                                        <p:attrNameLst>
                                          <p:attrName>style.visibility</p:attrName>
                                        </p:attrNameLst>
                                      </p:cBhvr>
                                      <p:to>
                                        <p:strVal val="visible"/>
                                      </p:to>
                                    </p:set>
                                    <p:anim calcmode="lin" valueType="num">
                                      <p:cBhvr>
                                        <p:cTn id="20" dur="10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1331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13315">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9" name="WordArt 4"/>
          <p:cNvSpPr>
            <a:spLocks noChangeArrowheads="1" noChangeShapeType="1" noTextEdit="1"/>
          </p:cNvSpPr>
          <p:nvPr/>
        </p:nvSpPr>
        <p:spPr bwMode="auto">
          <a:xfrm>
            <a:off x="1571604" y="1142984"/>
            <a:ext cx="6215106" cy="2232025"/>
          </a:xfrm>
          <a:prstGeom prst="rect">
            <a:avLst/>
          </a:prstGeom>
        </p:spPr>
        <p:txBody>
          <a:bodyPr wrap="none" fromWordArt="1">
            <a:prstTxWarp prst="textCascadeUp">
              <a:avLst>
                <a:gd name="adj" fmla="val 57468"/>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600" kern="10" dirty="0">
                <a:ln w="9525">
                  <a:round/>
                  <a:headEnd/>
                  <a:tailEnd/>
                </a:ln>
                <a:gradFill rotWithShape="1">
                  <a:gsLst>
                    <a:gs pos="0">
                      <a:srgbClr val="FFE701"/>
                    </a:gs>
                    <a:gs pos="100000">
                      <a:srgbClr val="FE3E02"/>
                    </a:gs>
                  </a:gsLst>
                  <a:lin ang="5400000" scaled="1"/>
                </a:gradFill>
                <a:latin typeface="Impact"/>
              </a:rPr>
              <a:t>See  </a:t>
            </a:r>
            <a:r>
              <a:rPr lang="en-US" sz="6600" kern="10" dirty="0" smtClean="0">
                <a:ln w="9525">
                  <a:round/>
                  <a:headEnd/>
                  <a:tailEnd/>
                </a:ln>
                <a:gradFill rotWithShape="1">
                  <a:gsLst>
                    <a:gs pos="0">
                      <a:srgbClr val="FFE701"/>
                    </a:gs>
                    <a:gs pos="100000">
                      <a:srgbClr val="FE3E02"/>
                    </a:gs>
                  </a:gsLst>
                  <a:lin ang="5400000" scaled="1"/>
                </a:gradFill>
                <a:latin typeface="Impact"/>
              </a:rPr>
              <a:t>you…! </a:t>
            </a:r>
            <a:r>
              <a:rPr lang="en-US" sz="6600" kern="10" dirty="0">
                <a:ln w="9525">
                  <a:round/>
                  <a:headEnd/>
                  <a:tailEnd/>
                </a:ln>
                <a:gradFill rotWithShape="1">
                  <a:gsLst>
                    <a:gs pos="0">
                      <a:srgbClr val="FFE701"/>
                    </a:gs>
                    <a:gs pos="100000">
                      <a:srgbClr val="FE3E02"/>
                    </a:gs>
                  </a:gsLst>
                  <a:lin ang="5400000" scaled="1"/>
                </a:gradFill>
                <a:latin typeface="Impact"/>
              </a:rPr>
              <a:t>!</a:t>
            </a:r>
          </a:p>
        </p:txBody>
      </p:sp>
      <p:pic>
        <p:nvPicPr>
          <p:cNvPr id="50180" name="Picture 5" descr="AG00373_"/>
          <p:cNvPicPr>
            <a:picLocks noGrp="1" noChangeAspect="1" noChangeArrowheads="1" noCrop="1"/>
          </p:cNvPicPr>
          <p:nvPr>
            <p:ph idx="1"/>
          </p:nvPr>
        </p:nvPicPr>
        <p:blipFill>
          <a:blip r:embed="rId3"/>
          <a:srcRect/>
          <a:stretch>
            <a:fillRect/>
          </a:stretch>
        </p:blipFill>
        <p:spPr>
          <a:xfrm>
            <a:off x="3214678" y="3929066"/>
            <a:ext cx="2592387" cy="2016125"/>
          </a:xfrm>
          <a:noFill/>
        </p:spPr>
      </p:pic>
    </p:spTree>
  </p:cSld>
  <p:clrMapOvr>
    <a:masterClrMapping/>
  </p:clrMapOvr>
  <p:transition spd="slow">
    <p:cover dir="d"/>
    <p:sndAc>
      <p:stSnd>
        <p:snd r:embed="rId2" name="applause.wav"/>
      </p:stSnd>
    </p:sndAc>
  </p:transition>
  <p:timing>
    <p:tnLst>
      <p:par>
        <p:cTn id="1" dur="indefinite" restart="never" nodeType="tmRoot"/>
      </p:par>
    </p:tnLst>
  </p:timing>
</p:sld>
</file>

<file path=ppt/theme/theme1.xml><?xml version="1.0" encoding="utf-8"?>
<a:theme xmlns:a="http://schemas.openxmlformats.org/drawingml/2006/main" name="Level">
  <a:themeElements>
    <a:clrScheme name="Custom 1">
      <a:dk1>
        <a:sysClr val="windowText" lastClr="000000"/>
      </a:dk1>
      <a:lt1>
        <a:sysClr val="window" lastClr="FFFFFF"/>
      </a:lt1>
      <a:dk2>
        <a:srgbClr val="000000"/>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xis">
  <a:themeElements>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ends">
  <a:themeElements>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etwork">
  <a:themeElements>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tudio">
  <a:themeElements>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Quadrant">
  <a:themeElements>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2253</TotalTime>
  <Words>210</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14</vt:i4>
      </vt:variant>
      <vt:variant>
        <vt:lpstr>Theme</vt:lpstr>
      </vt:variant>
      <vt:variant>
        <vt:i4>6</vt:i4>
      </vt:variant>
      <vt:variant>
        <vt:lpstr>Slide Titles</vt:lpstr>
      </vt:variant>
      <vt:variant>
        <vt:i4>6</vt:i4>
      </vt:variant>
    </vt:vector>
  </HeadingPairs>
  <TitlesOfParts>
    <vt:vector size="26" baseType="lpstr">
      <vt:lpstr>Agency FB</vt:lpstr>
      <vt:lpstr>Arial</vt:lpstr>
      <vt:lpstr>Arial Black</vt:lpstr>
      <vt:lpstr>Bell MT</vt:lpstr>
      <vt:lpstr>Calibri</vt:lpstr>
      <vt:lpstr>Garamond</vt:lpstr>
      <vt:lpstr>Harrington</vt:lpstr>
      <vt:lpstr>Impact</vt:lpstr>
      <vt:lpstr>Papyrus</vt:lpstr>
      <vt:lpstr>Tahoma</vt:lpstr>
      <vt:lpstr>Tempus Sans ITC</vt:lpstr>
      <vt:lpstr>Times New Roman</vt:lpstr>
      <vt:lpstr>Verdana</vt:lpstr>
      <vt:lpstr>Wingdings</vt:lpstr>
      <vt:lpstr>Level</vt:lpstr>
      <vt:lpstr>Axis</vt:lpstr>
      <vt:lpstr>Blends</vt:lpstr>
      <vt:lpstr>Network</vt:lpstr>
      <vt:lpstr>Studio</vt:lpstr>
      <vt:lpstr>Quadrant</vt:lpstr>
      <vt:lpstr>MANAJEMEN SEKOLAH</vt:lpstr>
      <vt:lpstr>Bidang Garapan Manajemen Pendidikan di Sekolah</vt:lpstr>
      <vt:lpstr>6. Manajemen Hubungan Sekolah dan Masyarakat</vt:lpstr>
      <vt:lpstr>Lanjutan…</vt:lpstr>
      <vt:lpstr>7. Manajemen Layanan Khusus</vt:lpstr>
      <vt:lpstr>PowerPoint Presentation</vt:lpstr>
    </vt:vector>
  </TitlesOfParts>
  <Company>RINI Comp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PENDIDIKAN 2 SKS (KIP 205/KIP 122</dc:title>
  <dc:creator>RINI</dc:creator>
  <cp:lastModifiedBy>Petualang Literasi</cp:lastModifiedBy>
  <cp:revision>369</cp:revision>
  <dcterms:created xsi:type="dcterms:W3CDTF">2009-02-09T12:36:06Z</dcterms:created>
  <dcterms:modified xsi:type="dcterms:W3CDTF">2022-08-13T08:56:55Z</dcterms:modified>
</cp:coreProperties>
</file>