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08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0411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Pengertian Reformasi Sektor Publik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40376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Reformasi sektor publik merujuk pada serangkaian upaya untuk meningkatkan efektivitas, transparansi, dan akuntabilitas lembaga-lembaga pemerintah. Hal ini melibatkan restrukturisasi kebijakan, proses, dan sistem yang mengarah pada pelayanan publik yang lebih baik.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38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Latar Belakang Reformasi Sektor Publik</a:t>
            </a:r>
            <a:endParaRPr lang="en-US" sz="4338" dirty="0"/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9" name="Text 6"/>
          <p:cNvSpPr/>
          <p:nvPr/>
        </p:nvSpPr>
        <p:spPr>
          <a:xfrm>
            <a:off x="4718566" y="2528649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Penyebab</a:t>
            </a:r>
            <a:endParaRPr lang="en-US" sz="2169" dirty="0"/>
          </a:p>
        </p:txBody>
      </p:sp>
      <p:sp>
        <p:nvSpPr>
          <p:cNvPr id="11" name="Text 8"/>
          <p:cNvSpPr/>
          <p:nvPr/>
        </p:nvSpPr>
        <p:spPr>
          <a:xfrm>
            <a:off x="60263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Kurangnya akuntabilitas, korupsi, dan ketidakmampuan lembaga publik dalam memenuhi kebutuhan masyarakat.</a:t>
            </a:r>
            <a:endParaRPr lang="en-US" sz="1735" dirty="0"/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14" name="Text 11"/>
          <p:cNvSpPr/>
          <p:nvPr/>
        </p:nvSpPr>
        <p:spPr>
          <a:xfrm>
            <a:off x="4718566" y="4371023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Dampak</a:t>
            </a:r>
            <a:endParaRPr lang="en-US" sz="2169" dirty="0"/>
          </a:p>
        </p:txBody>
      </p:sp>
      <p:sp>
        <p:nvSpPr>
          <p:cNvPr id="16" name="Text 13"/>
          <p:cNvSpPr/>
          <p:nvPr/>
        </p:nvSpPr>
        <p:spPr>
          <a:xfrm>
            <a:off x="60263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Terhambatnya pembangunan, ketidakmerataan pelayanan, dan rendahnya kepercayaan masyarakat.</a:t>
            </a:r>
            <a:endParaRPr lang="en-US" sz="1735" dirty="0"/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19" name="Text 16"/>
          <p:cNvSpPr/>
          <p:nvPr/>
        </p:nvSpPr>
        <p:spPr>
          <a:xfrm>
            <a:off x="4718566" y="6213396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276213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Perubahan Kebutuhan</a:t>
            </a:r>
            <a:endParaRPr lang="en-US" sz="2169" dirty="0"/>
          </a:p>
        </p:txBody>
      </p:sp>
      <p:sp>
        <p:nvSpPr>
          <p:cNvPr id="21" name="Text 18"/>
          <p:cNvSpPr/>
          <p:nvPr/>
        </p:nvSpPr>
        <p:spPr>
          <a:xfrm>
            <a:off x="60263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Kebutuhan masyarakat yang semakin kompleks dan dinamis memerlukan adaptasi lembaga publik.</a:t>
            </a:r>
            <a:endParaRPr lang="en-US" sz="17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913703"/>
            <a:ext cx="77904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Tujuan Reformasi Sektor Publik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2037993" y="511492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7" name="Text 4"/>
          <p:cNvSpPr/>
          <p:nvPr/>
        </p:nvSpPr>
        <p:spPr>
          <a:xfrm>
            <a:off x="2191226" y="515659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2760107" y="5191244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Peningkatan Pelayanan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760107" y="6018848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Meningkatkan efisiensi dan kualitas pelayanan publik kepada masyarakat.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511492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1" name="Text 8"/>
          <p:cNvSpPr/>
          <p:nvPr/>
        </p:nvSpPr>
        <p:spPr>
          <a:xfrm>
            <a:off x="5783461" y="515659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52342" y="5191244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Transparansi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52342" y="5671661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Membuka akses informasi publik untuk memastikan kejelasan dan akuntabilitas.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9222462" y="511492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5" name="Text 12"/>
          <p:cNvSpPr/>
          <p:nvPr/>
        </p:nvSpPr>
        <p:spPr>
          <a:xfrm>
            <a:off x="9375696" y="515659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9944576" y="5191244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Kemandirian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9944576" y="5671661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Meningkatkan kapasitas dan kemampuan lembaga publik untuk mandiri dan berinovasi.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49962"/>
            <a:ext cx="103252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Tantangan dalam Reformasi Sektor Publik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68867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910846"/>
            <a:ext cx="37126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Perubahan Budaya Organisasi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439126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Mengatasi resistensi terhadap perubahan dan menciptakan budaya kerja yang responsif dan terbuka.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68867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1DBD0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910846"/>
            <a:ext cx="29837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Kompleksitas Kebijakan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439126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Menghadapi kompleksitas dalam penerapan kebijakan yang sesuai dengan kebutuhan dan peraturan.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4728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Strategi dan Pendekatan dalam Reformasi Sektor Publik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Partisipatif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5608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Melibatkan partisipasi masyarakat dalam pengambilan keputusan dan pemantauan.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Inovatif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5608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Mendorong inovasi teknologi dan pendekatan baru dalam memberikan pelayanan publik.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Kolaboratif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56080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Bekerja sama dengan sektor swasta dan LSM untuk meningkatkan efisiensi dan dampak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934760"/>
            <a:ext cx="94997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Implementasi Reformasi Sektor Publik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1962388"/>
            <a:ext cx="1110972" cy="17774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482221" y="21845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Perencanaan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3482221" y="2664976"/>
            <a:ext cx="911018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Penyusunan perencanaan implementasi reformasi sektor publik yang komprehensif dan terstruktur.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93" y="3739872"/>
            <a:ext cx="1110972" cy="17774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482221" y="3962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Penerapan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3482221" y="4442460"/>
            <a:ext cx="911018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Pelaksanaan kebijakan dan program reformasi dengan ketelitian dan keterbukaan.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993" y="5517356"/>
            <a:ext cx="1110972" cy="1777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482221" y="5739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Monitoring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3482221" y="6219944"/>
            <a:ext cx="911018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Pemantauan dan evaluasi secara berkelanjutan terhadap hasil dan dampak perubahan.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676638"/>
            <a:ext cx="82312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Manfaat Reformasi Sektor Publik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704267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E1DBD0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292643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Peningkatan Kualitas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406854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Peningkatan kualitas layanan dan kehidupan masyarakat melalui akses lebih baik pada pelayanan publik berkualitas.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704267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E1DBD0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2926437"/>
            <a:ext cx="29376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Efisiensi dan Efektivitas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3406854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Peningkatan efisiensi dalam pengelolaan sumber daya dan pencapaian tujuan secara lebih efektif.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4917400"/>
            <a:ext cx="9306401" cy="1635562"/>
          </a:xfrm>
          <a:prstGeom prst="roundRect">
            <a:avLst>
              <a:gd name="adj" fmla="val 8151"/>
            </a:avLst>
          </a:prstGeom>
          <a:solidFill>
            <a:srgbClr val="E1DBD0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513957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Akuntabilitas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5619988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Penegakan integritas, transparansi, dan akuntabilitas dalam pengelolaan keuangan dan kebijakan publik.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524958"/>
            <a:ext cx="74049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Kesimpulan dan Rekomendasi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726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7" name="Text 4"/>
          <p:cNvSpPr/>
          <p:nvPr/>
        </p:nvSpPr>
        <p:spPr>
          <a:xfrm>
            <a:off x="986433" y="3767852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802499"/>
            <a:ext cx="294691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Peran Aktif Masyarakat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4282916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Perlu adanya kepedulian dan partisipasi aktif masyarakat dalam memperjuangkan reformasi sektor publik.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726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1" name="Text 8"/>
          <p:cNvSpPr/>
          <p:nvPr/>
        </p:nvSpPr>
        <p:spPr>
          <a:xfrm>
            <a:off x="5750719" y="3767852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802499"/>
            <a:ext cx="31016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Pemantauan Independen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4282916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Kehadiran lembaga pemantau independen yang berkualitas dan efektif dalam melindungi kepentingan publik.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343</Words>
  <Application>Microsoft Office PowerPoint</Application>
  <PresentationFormat>Custom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vina karmilasari</cp:lastModifiedBy>
  <cp:revision>2</cp:revision>
  <dcterms:created xsi:type="dcterms:W3CDTF">2024-03-20T03:49:09Z</dcterms:created>
  <dcterms:modified xsi:type="dcterms:W3CDTF">2024-03-20T03:55:51Z</dcterms:modified>
</cp:coreProperties>
</file>