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11"/>
  </p:handoutMasterIdLst>
  <p:sldIdLst>
    <p:sldId id="256" r:id="rId4"/>
    <p:sldId id="262" r:id="rId5"/>
    <p:sldId id="261" r:id="rId6"/>
    <p:sldId id="265" r:id="rId7"/>
    <p:sldId id="284" r:id="rId8"/>
    <p:sldId id="285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3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E037512-E867-4BD9-B1DC-7FDDB492ED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EDA32FB-9563-4DDB-84B0-3B5918A196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E2B0F-4B21-488B-8301-A59D1BB9A12D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3337EFB-C7AA-4DEF-934D-2212E1B669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879D43F-C9F2-48A6-89A5-A9F97F9AA7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500EA-AD41-4BB9-948E-A6C7D45D0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4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F0A5A484-D6B9-4D71-9325-440B0D4886BB}"/>
              </a:ext>
            </a:extLst>
          </p:cNvPr>
          <p:cNvSpPr/>
          <p:nvPr userDrawn="1"/>
        </p:nvSpPr>
        <p:spPr>
          <a:xfrm>
            <a:off x="4211053" y="256674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3571BDD-DC53-4783-BC23-C258AB2F2887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8EA6323D-E0BB-4C95-A657-59AB1363F8D2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29F39705-C57A-4AE0-983C-3D5BB3589718}"/>
              </a:ext>
            </a:extLst>
          </p:cNvPr>
          <p:cNvSpPr/>
          <p:nvPr userDrawn="1"/>
        </p:nvSpPr>
        <p:spPr>
          <a:xfrm>
            <a:off x="5638800" y="4475747"/>
            <a:ext cx="562836" cy="164901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9831151A-88E1-4969-8B6A-F56A890F199F}"/>
              </a:ext>
            </a:extLst>
          </p:cNvPr>
          <p:cNvSpPr/>
          <p:nvPr userDrawn="1"/>
        </p:nvSpPr>
        <p:spPr>
          <a:xfrm flipH="1">
            <a:off x="7491447" y="0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21990270-BEE2-497F-A317-5ED687020DF8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E5824450-2616-4C2B-9604-7D0351D28DF4}"/>
              </a:ext>
            </a:extLst>
          </p:cNvPr>
          <p:cNvSpPr/>
          <p:nvPr userDrawn="1"/>
        </p:nvSpPr>
        <p:spPr>
          <a:xfrm flipH="1">
            <a:off x="9105042" y="4828674"/>
            <a:ext cx="184592" cy="1772652"/>
          </a:xfrm>
          <a:prstGeom prst="roundRect">
            <a:avLst>
              <a:gd name="adj" fmla="val 50000"/>
            </a:avLst>
          </a:prstGeom>
          <a:gradFill>
            <a:gsLst>
              <a:gs pos="61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3FF57CF-02B5-4934-BB1F-879EBEDFC6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2B3F614A-BD4F-4B78-BF78-FA7A5010B5B9}"/>
              </a:ext>
            </a:extLst>
          </p:cNvPr>
          <p:cNvSpPr/>
          <p:nvPr userDrawn="1"/>
        </p:nvSpPr>
        <p:spPr>
          <a:xfrm rot="506545">
            <a:off x="10048199" y="3656438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84E7A02-D169-4E89-B9C7-0E428D2A49D6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A343436B-46C1-469C-9DD5-D3838A85C3BC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412A5E49-AF61-42EB-B6AF-66DDB7DB1DD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9D50F129-15D1-4E3B-954A-CBA5B71550B1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711E7D4-E016-46A7-A452-2E265ADC01CC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D059EB11-EBD3-4437-9F34-AFBC3707E104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FAB7C8A5-4E4F-4B62-93D6-189CB2161546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8738DF48-6AAF-4321-83FC-42BD1D12C9F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9D6F2B31-7A47-46A0-913E-78255F3A7B34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1CF1F7FF-444B-40D3-A4AA-40C075530BE7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610F9B07-ED3F-4F97-8228-9A766C19ED48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2CDB2FFB-BB16-49B5-81C2-983D6D02D860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11693A7-707E-4960-A41E-699F431F9301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89722B66-2C81-4964-B945-6D04F873D52E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BCB4B98D-6314-4608-80F7-89B5D87159D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089BA62-CE82-4D25-A5E3-28C6B41A256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69AACDD5-39E6-48AB-A956-6DD59FE244F6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EB6B9631-7D63-4350-B220-EB6098369AB9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0D45ACB7-0DA4-4466-8175-D6E94564E5CB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47D0BB18-1A40-46FD-A507-7032394C027B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DD2BE51C-183B-42AE-A6F2-CCBB84EFF696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78B603F8-C243-449D-B208-A194DAD19352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0FF13737-2129-40EA-AB7C-15AE74DE7C9C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4080DF7-132A-4FB9-A7CF-0E1E9E275C9B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1A726207-CCED-48DE-8374-65B03C88CE6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2E5A4BB1-8836-4D84-8A23-2E6AC02A1D10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8EC1610C-DDA3-4350-BEC6-80ED4E19FC41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8C2DD5AF-3CA4-4B7B-9A0D-B2ACB651F6D5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7F6DBD4F-38BE-45EC-A609-6202A2E24862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F205DFB5-ED9B-4FA3-AAD1-E21DCBBCFDED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D0BD301B-73A6-40A9-A79A-133C4A70E39F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F8881E9-1356-4715-B469-5D8C21656F25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1EF87BB-039F-4BF1-BE44-44415B82202B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2E51C2E-4431-491D-ACAA-6EB210F1B67E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4ABD4133-BB89-4965-BF7E-599018EAD140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C3FD6F4D-3C08-4E35-AAA6-178D7777F93D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941280EB-B68A-4E53-B0F2-E4022291C98B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619A155-E30A-4A8F-81DA-B0DB4B9645A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2D93D41E-5301-45E2-A6AB-508D0D8F785F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4C613E91-AFD7-4F3A-BA37-82116286FE12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1E4021BA-3DD8-438E-A5E3-6C4396F670D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846728B0-7F28-4D3F-97DF-1185ABF78D34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9715978B-FAAE-445B-9955-9F8616BEF551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769088FD-39CD-4593-8138-A1632A96D229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9FE66FC4-93AE-4E03-8158-CF2634667CFE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52ED3406-E402-4482-8DCE-9B244A6DD77B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100">
            <a:extLst>
              <a:ext uri="{FF2B5EF4-FFF2-40B4-BE49-F238E27FC236}">
                <a16:creationId xmlns="" xmlns:a16="http://schemas.microsoft.com/office/drawing/2014/main" id="{4E761F38-86B6-4DBD-9A18-3942EFBD6681}"/>
              </a:ext>
            </a:extLst>
          </p:cNvPr>
          <p:cNvGrpSpPr/>
          <p:nvPr userDrawn="1"/>
        </p:nvGrpSpPr>
        <p:grpSpPr>
          <a:xfrm rot="13507739">
            <a:off x="10777750" y="4722971"/>
            <a:ext cx="1552899" cy="2914586"/>
            <a:chOff x="9770176" y="2870964"/>
            <a:chExt cx="829627" cy="1557100"/>
          </a:xfrm>
          <a:solidFill>
            <a:schemeClr val="bg1">
              <a:alpha val="6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782748EB-04F7-46BD-83D5-D3F271F1ABF1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84A677E1-5A14-49EE-97FB-448CD570A33E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5D3C3297-9324-4D38-BB3A-730CBA24E6F4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0E1C6339-9E20-4E0F-8A6B-28FA2CE50140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4DD9EB92-6A05-4385-8012-7917A824D647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E890146B-DC8B-4A2E-BC5A-4F6CB36A06F5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E4CBA8FB-1DD2-444E-A489-FC112F5A7339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1B21CE2-E512-41A6-9F43-76D46788025F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7A6C7433-C0F0-4222-A7E3-2A48B5A1FD95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387C9F97-60B6-4EDA-83DB-3FE00E52E58F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44F16AE2-7451-475A-9505-2E8C0DACB58D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DFFC64C3-E9BD-4649-8F6D-A06137D7E280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3350FA9F-2290-42B9-B343-08D658674582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4573CAAD-07E8-4899-88B1-F1C4A9A8AAC2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2AF3CE2-4BA3-47D0-801C-B08611D7A85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059DE962-46E6-458E-904A-535116D53D30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41BB57F-7A2B-4C5A-8C4B-36046EC2A2C5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BC938223-E0F2-401D-B71E-588937DC1776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2B66525E-E754-4B91-960B-A835889DF333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F43A3C17-472B-403A-A03D-EEB98AB8D05A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6278ED4A-92A4-421F-929E-213329AABF78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80862146-C260-4533-85B0-BF7FB7644C51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B7FF30BC-D2FB-49A3-952A-595438F160DB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100633E6-3A6B-4E51-9294-BBDD13079D00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440F4932-64C2-456E-8AB2-EFC9A74681C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39F4DFCE-356C-4DFA-96DE-DAF01480BD43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839D1CE1-9DCF-4693-B7D8-866CA54B0099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EC334488-8F37-4C6F-8E56-1ABB8613C7F6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CB27A6D1-56A5-4F73-A964-83902BC41070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674CEA42-C02E-497C-BF31-6D96B7134827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6E9A2AF-9FBC-4131-9508-B4BBC060EED3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BC3C4A72-DCF8-47E2-B3BA-005FE241D289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49D1F9CB-F81C-4199-AE2E-C1A1E9569BF8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031B965-1FB5-419D-A511-6A2DD4826B0D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347B314-C69C-43F8-8649-CDE12C579E8D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596DE891-99C7-4853-8030-B85BB513398E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D720EAB2-B579-45FB-8CDE-D6E1E9E55E86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5FB212A5-3E6A-4F50-969F-909796E33B7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A833A708-F19C-497C-8D56-B4D8F8D8D4BE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E70CFD02-75A5-4890-B518-35EABAC44FB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9E4E6DED-E415-4598-AD18-33020BEB99EA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2B7B54E6-6933-488E-91B9-6A0AAA8FA226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F4DE0C82-DED5-4531-A226-6A349F9FE01F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E23A2795-B039-401F-93ED-1C7CE461E4D2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94A8494F-D68F-480B-A1F0-01970CD32E23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DFB16D3F-55DC-4D4B-8083-B3737800032E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C8309FEF-FBF6-4BE9-BD1F-FD7E8D0B1543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DC5CA832-C193-4C07-BC63-A38DC8CCE15B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A6F834B0-7A4F-4745-A353-25F8CB73D39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1E75B222-CA9A-425F-A107-FCFA8585AC1C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92651A1B-E999-46FE-A2D2-42E027187A03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0B4AD7C8-E3D4-481F-8392-FB48A81C48E7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59D06071-214C-475E-AF0D-C758858E0759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16="http://schemas.microsoft.com/office/drawing/2014/main" id="{775F1DF3-4812-4667-98C2-4F0C1869AC6C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16="http://schemas.microsoft.com/office/drawing/2014/main" id="{32D948E4-1305-455F-B8CB-AE09E04736D9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16="http://schemas.microsoft.com/office/drawing/2014/main" id="{41030727-60D4-4039-B0B3-8B772901840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1518A44E-7D0F-4F71-8442-915EB4A779AF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F33920EC-9789-4F3D-9B27-5067382658FC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="" xmlns:a16="http://schemas.microsoft.com/office/drawing/2014/main" id="{BCC9D0F4-89F6-44C1-9790-B8F8EE64901C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="" xmlns:a16="http://schemas.microsoft.com/office/drawing/2014/main" id="{BED5D87E-074C-491F-90F1-9ACD3DB26C13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98EF4447-F51C-430F-A7AC-A0B2C53F7B78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86903E7F-0EE6-4EE9-9699-16D1EBBDF6A5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5160F85B-8466-4A74-B6ED-4A2CEC277C11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52129149-B9BB-4237-83C1-ECFDF96A0E6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DA38F9E2-A622-4AA7-93AA-DA8E1A62F4B6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894E8AA6-9A28-4BC0-888A-3E7F898789AB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" name="Freeform: Shape 131">
            <a:extLst>
              <a:ext uri="{FF2B5EF4-FFF2-40B4-BE49-F238E27FC236}">
                <a16:creationId xmlns="" xmlns:a16="http://schemas.microsoft.com/office/drawing/2014/main" id="{E933D167-797D-4355-860C-56D7C3AD8C24}"/>
              </a:ext>
            </a:extLst>
          </p:cNvPr>
          <p:cNvSpPr/>
          <p:nvPr userDrawn="1"/>
        </p:nvSpPr>
        <p:spPr>
          <a:xfrm rot="8395034">
            <a:off x="3816839" y="-50624"/>
            <a:ext cx="2459214" cy="941014"/>
          </a:xfrm>
          <a:custGeom>
            <a:avLst/>
            <a:gdLst>
              <a:gd name="connsiteX0" fmla="*/ 1118171 w 2459214"/>
              <a:gd name="connsiteY0" fmla="*/ 941013 h 941014"/>
              <a:gd name="connsiteX1" fmla="*/ 0 w 2459214"/>
              <a:gd name="connsiteY1" fmla="*/ 0 h 941014"/>
              <a:gd name="connsiteX2" fmla="*/ 1607381 w 2459214"/>
              <a:gd name="connsiteY2" fmla="*/ 0 h 941014"/>
              <a:gd name="connsiteX3" fmla="*/ 1772430 w 2459214"/>
              <a:gd name="connsiteY3" fmla="*/ 165049 h 941014"/>
              <a:gd name="connsiteX4" fmla="*/ 1772429 w 2459214"/>
              <a:gd name="connsiteY4" fmla="*/ 165049 h 941014"/>
              <a:gd name="connsiteX5" fmla="*/ 1724087 w 2459214"/>
              <a:gd name="connsiteY5" fmla="*/ 281756 h 941014"/>
              <a:gd name="connsiteX6" fmla="*/ 1684586 w 2459214"/>
              <a:gd name="connsiteY6" fmla="*/ 308388 h 941014"/>
              <a:gd name="connsiteX7" fmla="*/ 2303158 w 2459214"/>
              <a:gd name="connsiteY7" fmla="*/ 308388 h 941014"/>
              <a:gd name="connsiteX8" fmla="*/ 2459214 w 2459214"/>
              <a:gd name="connsiteY8" fmla="*/ 464445 h 941014"/>
              <a:gd name="connsiteX9" fmla="*/ 2459213 w 2459214"/>
              <a:gd name="connsiteY9" fmla="*/ 464445 h 941014"/>
              <a:gd name="connsiteX10" fmla="*/ 2303157 w 2459214"/>
              <a:gd name="connsiteY10" fmla="*/ 620502 h 941014"/>
              <a:gd name="connsiteX11" fmla="*/ 1888150 w 2459214"/>
              <a:gd name="connsiteY11" fmla="*/ 620502 h 941014"/>
              <a:gd name="connsiteX12" fmla="*/ 1904919 w 2459214"/>
              <a:gd name="connsiteY12" fmla="*/ 623887 h 941014"/>
              <a:gd name="connsiteX13" fmla="*/ 2005724 w 2459214"/>
              <a:gd name="connsiteY13" fmla="*/ 775966 h 941014"/>
              <a:gd name="connsiteX14" fmla="*/ 2005723 w 2459214"/>
              <a:gd name="connsiteY14" fmla="*/ 775965 h 941014"/>
              <a:gd name="connsiteX15" fmla="*/ 1840674 w 2459214"/>
              <a:gd name="connsiteY15" fmla="*/ 941014 h 94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59214" h="941014">
                <a:moveTo>
                  <a:pt x="1118171" y="941013"/>
                </a:moveTo>
                <a:lnTo>
                  <a:pt x="0" y="0"/>
                </a:lnTo>
                <a:lnTo>
                  <a:pt x="1607381" y="0"/>
                </a:lnTo>
                <a:cubicBezTo>
                  <a:pt x="1698535" y="0"/>
                  <a:pt x="1772430" y="73895"/>
                  <a:pt x="1772430" y="165049"/>
                </a:cubicBezTo>
                <a:lnTo>
                  <a:pt x="1772429" y="165049"/>
                </a:lnTo>
                <a:cubicBezTo>
                  <a:pt x="1772428" y="210625"/>
                  <a:pt x="1753955" y="251888"/>
                  <a:pt x="1724087" y="281756"/>
                </a:cubicBezTo>
                <a:lnTo>
                  <a:pt x="1684586" y="308388"/>
                </a:lnTo>
                <a:lnTo>
                  <a:pt x="2303158" y="308388"/>
                </a:lnTo>
                <a:cubicBezTo>
                  <a:pt x="2389345" y="308388"/>
                  <a:pt x="2459214" y="378257"/>
                  <a:pt x="2459214" y="464445"/>
                </a:cubicBezTo>
                <a:lnTo>
                  <a:pt x="2459213" y="464445"/>
                </a:lnTo>
                <a:cubicBezTo>
                  <a:pt x="2459213" y="550632"/>
                  <a:pt x="2389344" y="620502"/>
                  <a:pt x="2303157" y="620502"/>
                </a:cubicBezTo>
                <a:lnTo>
                  <a:pt x="1888150" y="620502"/>
                </a:lnTo>
                <a:lnTo>
                  <a:pt x="1904919" y="623887"/>
                </a:lnTo>
                <a:cubicBezTo>
                  <a:pt x="1964158" y="648942"/>
                  <a:pt x="2005724" y="707600"/>
                  <a:pt x="2005724" y="775966"/>
                </a:cubicBezTo>
                <a:lnTo>
                  <a:pt x="2005723" y="775965"/>
                </a:lnTo>
                <a:cubicBezTo>
                  <a:pt x="2005723" y="867119"/>
                  <a:pt x="1931828" y="941014"/>
                  <a:pt x="1840674" y="941014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="" xmlns:a16="http://schemas.microsoft.com/office/drawing/2014/main" id="{30BA05ED-B54F-4D21-9C45-B7B248E4263C}"/>
              </a:ext>
            </a:extLst>
          </p:cNvPr>
          <p:cNvSpPr/>
          <p:nvPr userDrawn="1"/>
        </p:nvSpPr>
        <p:spPr>
          <a:xfrm rot="8155742">
            <a:off x="9961741" y="1827065"/>
            <a:ext cx="2005980" cy="660697"/>
          </a:xfrm>
          <a:custGeom>
            <a:avLst/>
            <a:gdLst>
              <a:gd name="connsiteX0" fmla="*/ 212221 w 2598991"/>
              <a:gd name="connsiteY0" fmla="*/ 705872 h 856013"/>
              <a:gd name="connsiteX1" fmla="*/ 212221 w 2598991"/>
              <a:gd name="connsiteY1" fmla="*/ 705873 h 856013"/>
              <a:gd name="connsiteX2" fmla="*/ 212221 w 2598991"/>
              <a:gd name="connsiteY2" fmla="*/ 705873 h 856013"/>
              <a:gd name="connsiteX3" fmla="*/ 0 w 2598991"/>
              <a:gd name="connsiteY3" fmla="*/ 150139 h 856013"/>
              <a:gd name="connsiteX4" fmla="*/ 0 w 2598991"/>
              <a:gd name="connsiteY4" fmla="*/ 150139 h 856013"/>
              <a:gd name="connsiteX5" fmla="*/ 0 w 2598991"/>
              <a:gd name="connsiteY5" fmla="*/ 150140 h 856013"/>
              <a:gd name="connsiteX6" fmla="*/ 150140 w 2598991"/>
              <a:gd name="connsiteY6" fmla="*/ 0 h 856013"/>
              <a:gd name="connsiteX7" fmla="*/ 1824103 w 2598991"/>
              <a:gd name="connsiteY7" fmla="*/ 0 h 856013"/>
              <a:gd name="connsiteX8" fmla="*/ 1974243 w 2598991"/>
              <a:gd name="connsiteY8" fmla="*/ 150140 h 856013"/>
              <a:gd name="connsiteX9" fmla="*/ 1974242 w 2598991"/>
              <a:gd name="connsiteY9" fmla="*/ 150140 h 856013"/>
              <a:gd name="connsiteX10" fmla="*/ 1930267 w 2598991"/>
              <a:gd name="connsiteY10" fmla="*/ 256305 h 856013"/>
              <a:gd name="connsiteX11" fmla="*/ 1894334 w 2598991"/>
              <a:gd name="connsiteY11" fmla="*/ 280532 h 856013"/>
              <a:gd name="connsiteX12" fmla="*/ 2457031 w 2598991"/>
              <a:gd name="connsiteY12" fmla="*/ 280532 h 856013"/>
              <a:gd name="connsiteX13" fmla="*/ 2598991 w 2598991"/>
              <a:gd name="connsiteY13" fmla="*/ 422492 h 856013"/>
              <a:gd name="connsiteX14" fmla="*/ 2598990 w 2598991"/>
              <a:gd name="connsiteY14" fmla="*/ 422492 h 856013"/>
              <a:gd name="connsiteX15" fmla="*/ 2457030 w 2598991"/>
              <a:gd name="connsiteY15" fmla="*/ 564452 h 856013"/>
              <a:gd name="connsiteX16" fmla="*/ 2079510 w 2598991"/>
              <a:gd name="connsiteY16" fmla="*/ 564452 h 856013"/>
              <a:gd name="connsiteX17" fmla="*/ 2094765 w 2598991"/>
              <a:gd name="connsiteY17" fmla="*/ 567532 h 856013"/>
              <a:gd name="connsiteX18" fmla="*/ 2186464 w 2598991"/>
              <a:gd name="connsiteY18" fmla="*/ 705873 h 856013"/>
              <a:gd name="connsiteX19" fmla="*/ 2186463 w 2598991"/>
              <a:gd name="connsiteY19" fmla="*/ 705873 h 856013"/>
              <a:gd name="connsiteX20" fmla="*/ 2036323 w 2598991"/>
              <a:gd name="connsiteY20" fmla="*/ 856013 h 856013"/>
              <a:gd name="connsiteX21" fmla="*/ 362361 w 2598991"/>
              <a:gd name="connsiteY21" fmla="*/ 856012 h 856013"/>
              <a:gd name="connsiteX22" fmla="*/ 224020 w 2598991"/>
              <a:gd name="connsiteY22" fmla="*/ 764313 h 856013"/>
              <a:gd name="connsiteX23" fmla="*/ 212221 w 2598991"/>
              <a:gd name="connsiteY23" fmla="*/ 705873 h 856013"/>
              <a:gd name="connsiteX24" fmla="*/ 224020 w 2598991"/>
              <a:gd name="connsiteY24" fmla="*/ 647432 h 856013"/>
              <a:gd name="connsiteX25" fmla="*/ 362361 w 2598991"/>
              <a:gd name="connsiteY25" fmla="*/ 555733 h 856013"/>
              <a:gd name="connsiteX26" fmla="*/ 469765 w 2598991"/>
              <a:gd name="connsiteY26" fmla="*/ 555733 h 856013"/>
              <a:gd name="connsiteX27" fmla="*/ 480117 w 2598991"/>
              <a:gd name="connsiteY27" fmla="*/ 553643 h 856013"/>
              <a:gd name="connsiteX28" fmla="*/ 566820 w 2598991"/>
              <a:gd name="connsiteY28" fmla="*/ 422839 h 856013"/>
              <a:gd name="connsiteX29" fmla="*/ 566821 w 2598991"/>
              <a:gd name="connsiteY29" fmla="*/ 422839 h 856013"/>
              <a:gd name="connsiteX30" fmla="*/ 515161 w 2598991"/>
              <a:gd name="connsiteY30" fmla="*/ 313296 h 856013"/>
              <a:gd name="connsiteX31" fmla="*/ 493706 w 2598991"/>
              <a:gd name="connsiteY31" fmla="*/ 300279 h 856013"/>
              <a:gd name="connsiteX32" fmla="*/ 150140 w 2598991"/>
              <a:gd name="connsiteY32" fmla="*/ 300279 h 856013"/>
              <a:gd name="connsiteX33" fmla="*/ 11799 w 2598991"/>
              <a:gd name="connsiteY33" fmla="*/ 208580 h 856013"/>
              <a:gd name="connsiteX34" fmla="*/ 0 w 2598991"/>
              <a:gd name="connsiteY34" fmla="*/ 150139 h 856013"/>
              <a:gd name="connsiteX35" fmla="*/ 11799 w 2598991"/>
              <a:gd name="connsiteY35" fmla="*/ 91699 h 856013"/>
              <a:gd name="connsiteX36" fmla="*/ 150140 w 2598991"/>
              <a:gd name="connsiteY36" fmla="*/ 0 h 85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598991" h="856013">
                <a:moveTo>
                  <a:pt x="212221" y="705872"/>
                </a:moveTo>
                <a:lnTo>
                  <a:pt x="212221" y="705873"/>
                </a:lnTo>
                <a:lnTo>
                  <a:pt x="212221" y="705873"/>
                </a:lnTo>
                <a:close/>
                <a:moveTo>
                  <a:pt x="0" y="150139"/>
                </a:moveTo>
                <a:lnTo>
                  <a:pt x="0" y="150139"/>
                </a:lnTo>
                <a:lnTo>
                  <a:pt x="0" y="150140"/>
                </a:lnTo>
                <a:close/>
                <a:moveTo>
                  <a:pt x="150140" y="0"/>
                </a:moveTo>
                <a:lnTo>
                  <a:pt x="1824103" y="0"/>
                </a:lnTo>
                <a:cubicBezTo>
                  <a:pt x="1907023" y="0"/>
                  <a:pt x="1974243" y="67220"/>
                  <a:pt x="1974243" y="150140"/>
                </a:cubicBezTo>
                <a:lnTo>
                  <a:pt x="1974242" y="150140"/>
                </a:lnTo>
                <a:cubicBezTo>
                  <a:pt x="1974242" y="191600"/>
                  <a:pt x="1957437" y="229135"/>
                  <a:pt x="1930267" y="256305"/>
                </a:cubicBezTo>
                <a:lnTo>
                  <a:pt x="1894334" y="280532"/>
                </a:lnTo>
                <a:lnTo>
                  <a:pt x="2457031" y="280532"/>
                </a:lnTo>
                <a:cubicBezTo>
                  <a:pt x="2535433" y="280532"/>
                  <a:pt x="2598991" y="344090"/>
                  <a:pt x="2598991" y="422492"/>
                </a:cubicBezTo>
                <a:lnTo>
                  <a:pt x="2598990" y="422492"/>
                </a:lnTo>
                <a:cubicBezTo>
                  <a:pt x="2598990" y="500894"/>
                  <a:pt x="2535432" y="564452"/>
                  <a:pt x="2457030" y="564452"/>
                </a:cubicBezTo>
                <a:lnTo>
                  <a:pt x="2079510" y="564452"/>
                </a:lnTo>
                <a:lnTo>
                  <a:pt x="2094765" y="567532"/>
                </a:lnTo>
                <a:cubicBezTo>
                  <a:pt x="2148653" y="590324"/>
                  <a:pt x="2186464" y="643683"/>
                  <a:pt x="2186464" y="705873"/>
                </a:cubicBezTo>
                <a:lnTo>
                  <a:pt x="2186463" y="705873"/>
                </a:lnTo>
                <a:cubicBezTo>
                  <a:pt x="2186463" y="788793"/>
                  <a:pt x="2119243" y="856013"/>
                  <a:pt x="2036323" y="856013"/>
                </a:cubicBezTo>
                <a:lnTo>
                  <a:pt x="362361" y="856012"/>
                </a:lnTo>
                <a:cubicBezTo>
                  <a:pt x="300171" y="856012"/>
                  <a:pt x="246812" y="818201"/>
                  <a:pt x="224020" y="764313"/>
                </a:cubicBezTo>
                <a:lnTo>
                  <a:pt x="212221" y="705873"/>
                </a:lnTo>
                <a:lnTo>
                  <a:pt x="224020" y="647432"/>
                </a:lnTo>
                <a:cubicBezTo>
                  <a:pt x="246812" y="593544"/>
                  <a:pt x="300171" y="555733"/>
                  <a:pt x="362361" y="555733"/>
                </a:cubicBezTo>
                <a:lnTo>
                  <a:pt x="469765" y="555733"/>
                </a:lnTo>
                <a:lnTo>
                  <a:pt x="480117" y="553643"/>
                </a:lnTo>
                <a:cubicBezTo>
                  <a:pt x="531069" y="532092"/>
                  <a:pt x="566820" y="481641"/>
                  <a:pt x="566820" y="422839"/>
                </a:cubicBezTo>
                <a:lnTo>
                  <a:pt x="566821" y="422839"/>
                </a:lnTo>
                <a:cubicBezTo>
                  <a:pt x="566821" y="378738"/>
                  <a:pt x="546711" y="339334"/>
                  <a:pt x="515161" y="313296"/>
                </a:cubicBezTo>
                <a:lnTo>
                  <a:pt x="493706" y="300279"/>
                </a:lnTo>
                <a:lnTo>
                  <a:pt x="150140" y="300279"/>
                </a:lnTo>
                <a:cubicBezTo>
                  <a:pt x="87950" y="300279"/>
                  <a:pt x="34591" y="262468"/>
                  <a:pt x="11799" y="208580"/>
                </a:cubicBezTo>
                <a:lnTo>
                  <a:pt x="0" y="150139"/>
                </a:lnTo>
                <a:lnTo>
                  <a:pt x="11799" y="91699"/>
                </a:lnTo>
                <a:cubicBezTo>
                  <a:pt x="34591" y="37811"/>
                  <a:pt x="87950" y="0"/>
                  <a:pt x="150140" y="0"/>
                </a:cubicBez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ross 133">
            <a:extLst>
              <a:ext uri="{FF2B5EF4-FFF2-40B4-BE49-F238E27FC236}">
                <a16:creationId xmlns="" xmlns:a16="http://schemas.microsoft.com/office/drawing/2014/main" id="{A6045C0F-5140-4C08-A0E6-C066DBB3F6B1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Isosceles Triangle 134">
            <a:extLst>
              <a:ext uri="{FF2B5EF4-FFF2-40B4-BE49-F238E27FC236}">
                <a16:creationId xmlns="" xmlns:a16="http://schemas.microsoft.com/office/drawing/2014/main" id="{42CF8EB0-A5D1-4DAA-A81D-06EF819ABA6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Cross 135">
            <a:extLst>
              <a:ext uri="{FF2B5EF4-FFF2-40B4-BE49-F238E27FC236}">
                <a16:creationId xmlns="" xmlns:a16="http://schemas.microsoft.com/office/drawing/2014/main" id="{77BE94A7-CB2D-4EE0-89D6-9C35D498280C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="" xmlns:a16="http://schemas.microsoft.com/office/drawing/2014/main" id="{B820875D-C643-4F07-A66D-E14586D6E51A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8" name="Graphic 185">
            <a:extLst>
              <a:ext uri="{FF2B5EF4-FFF2-40B4-BE49-F238E27FC236}">
                <a16:creationId xmlns="" xmlns:a16="http://schemas.microsoft.com/office/drawing/2014/main" id="{7BD6A054-DE42-4C9E-BEF7-7ECA80245589}"/>
              </a:ext>
            </a:extLst>
          </p:cNvPr>
          <p:cNvGrpSpPr/>
          <p:nvPr userDrawn="1"/>
        </p:nvGrpSpPr>
        <p:grpSpPr>
          <a:xfrm rot="16200000">
            <a:off x="2805453" y="76188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8A517A97-A56F-4550-88D2-ED9488317CA5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C0CE9F91-21F0-4916-A30E-E2528F3C6A9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9040C192-00E7-401E-A786-86E17372C7C9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99359643-3536-40F8-B176-7B9BEBFD821A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3B55B9BD-CA0B-4530-9167-97DA5178DB01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513F5EC3-477D-4822-84D3-027A98427078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6E441CFD-92C4-4293-B788-E58A29D9CB45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8E764F26-AFE0-4FBD-8D88-FC0478D47595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aphic 185">
            <a:extLst>
              <a:ext uri="{FF2B5EF4-FFF2-40B4-BE49-F238E27FC236}">
                <a16:creationId xmlns="" xmlns:a16="http://schemas.microsoft.com/office/drawing/2014/main" id="{7A51472E-3382-4C32-926D-44E060082AD9}"/>
              </a:ext>
            </a:extLst>
          </p:cNvPr>
          <p:cNvGrpSpPr/>
          <p:nvPr userDrawn="1"/>
        </p:nvGrpSpPr>
        <p:grpSpPr>
          <a:xfrm rot="16200000">
            <a:off x="7418161" y="5729286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4C6C0AE1-7DC1-4330-8C92-79253C4A003D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A1CD2C4A-EEDC-4AE3-8E04-FB749F4B20DD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F81F6895-5D3C-44D8-B9B0-97865D7BAD42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="" xmlns:a16="http://schemas.microsoft.com/office/drawing/2014/main" id="{BE2EEDF6-CECF-4E9D-BD38-FDF2CC730E88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D0949BA4-33F6-46E2-8A9F-707205DD0462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16="http://schemas.microsoft.com/office/drawing/2014/main" id="{D2936396-4445-4840-9069-619855CE50E3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="" xmlns:a16="http://schemas.microsoft.com/office/drawing/2014/main" id="{715EAB85-BE9E-43CB-B4E2-92397AD08B5D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="" xmlns:a16="http://schemas.microsoft.com/office/drawing/2014/main" id="{3C7A15D5-6E7D-4E5B-B1B4-D293CE09C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6" name="Oval 155">
            <a:extLst>
              <a:ext uri="{FF2B5EF4-FFF2-40B4-BE49-F238E27FC236}">
                <a16:creationId xmlns="" xmlns:a16="http://schemas.microsoft.com/office/drawing/2014/main" id="{A0E5E56E-C1F0-4EFC-99B5-447EF2881199}"/>
              </a:ext>
            </a:extLst>
          </p:cNvPr>
          <p:cNvSpPr/>
          <p:nvPr userDrawn="1"/>
        </p:nvSpPr>
        <p:spPr>
          <a:xfrm>
            <a:off x="6708552" y="1084536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37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637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13D27F-7316-4797-B82F-8DD4FB0B02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4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="" xmlns:a16="http://schemas.microsoft.com/office/drawing/2014/main" id="{FBBC140C-1AD4-4629-8A14-AC31F16CE717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714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714411" y="2449524"/>
            <a:ext cx="1497874" cy="195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09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62500" y="-1"/>
            <a:ext cx="74295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347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98370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730D5DCC-30E8-4340-8B7F-AD657534302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42684" y="0"/>
            <a:ext cx="8499171" cy="6278992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&amp;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75803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822950" y="831850"/>
            <a:ext cx="5308600" cy="5194300"/>
          </a:xfrm>
          <a:prstGeom prst="roundRect">
            <a:avLst>
              <a:gd name="adj" fmla="val 537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717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725221F0-AD4C-417D-9787-3683D50755A1}"/>
              </a:ext>
            </a:extLst>
          </p:cNvPr>
          <p:cNvSpPr/>
          <p:nvPr userDrawn="1"/>
        </p:nvSpPr>
        <p:spPr>
          <a:xfrm rot="18902381">
            <a:off x="1888013" y="2649337"/>
            <a:ext cx="8436975" cy="8425297"/>
          </a:xfrm>
          <a:custGeom>
            <a:avLst/>
            <a:gdLst>
              <a:gd name="connsiteX0" fmla="*/ 8260241 w 8436975"/>
              <a:gd name="connsiteY0" fmla="*/ 176734 h 8425297"/>
              <a:gd name="connsiteX1" fmla="*/ 8436975 w 8436975"/>
              <a:gd name="connsiteY1" fmla="*/ 603408 h 8425297"/>
              <a:gd name="connsiteX2" fmla="*/ 8436975 w 8436975"/>
              <a:gd name="connsiteY2" fmla="*/ 8425297 h 8425297"/>
              <a:gd name="connsiteX3" fmla="*/ 0 w 8436975"/>
              <a:gd name="connsiteY3" fmla="*/ 0 h 8425297"/>
              <a:gd name="connsiteX4" fmla="*/ 7833567 w 8436975"/>
              <a:gd name="connsiteY4" fmla="*/ 0 h 8425297"/>
              <a:gd name="connsiteX5" fmla="*/ 8260241 w 8436975"/>
              <a:gd name="connsiteY5" fmla="*/ 176734 h 842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36975" h="8425297">
                <a:moveTo>
                  <a:pt x="8260241" y="176734"/>
                </a:moveTo>
                <a:cubicBezTo>
                  <a:pt x="8369436" y="285930"/>
                  <a:pt x="8436975" y="436782"/>
                  <a:pt x="8436975" y="603408"/>
                </a:cubicBezTo>
                <a:lnTo>
                  <a:pt x="8436975" y="8425297"/>
                </a:lnTo>
                <a:lnTo>
                  <a:pt x="0" y="0"/>
                </a:lnTo>
                <a:lnTo>
                  <a:pt x="7833567" y="0"/>
                </a:lnTo>
                <a:cubicBezTo>
                  <a:pt x="8000193" y="0"/>
                  <a:pt x="8151045" y="67539"/>
                  <a:pt x="8260241" y="17673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1817D529-489F-45AB-B8B9-FB3566B1844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95274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3576FE9E-2EC9-4EF2-B372-E8F3A4E4BA4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402582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9 w 3172218"/>
              <a:gd name="connsiteY2" fmla="*/ 1448523 h 2323213"/>
              <a:gd name="connsiteX3" fmla="*/ 3115229 w 3172218"/>
              <a:gd name="connsiteY3" fmla="*/ 1723696 h 2323213"/>
              <a:gd name="connsiteX4" fmla="*/ 2515712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6" y="0"/>
                  <a:pt x="1685703" y="18997"/>
                  <a:pt x="1723696" y="56991"/>
                </a:cubicBezTo>
                <a:lnTo>
                  <a:pt x="3115229" y="1448523"/>
                </a:lnTo>
                <a:cubicBezTo>
                  <a:pt x="3191215" y="1524510"/>
                  <a:pt x="3191215" y="1647709"/>
                  <a:pt x="3115229" y="1723696"/>
                </a:cubicBezTo>
                <a:lnTo>
                  <a:pt x="2515712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06DFE64A-F76A-4D93-B984-E635B00FD6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09890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485DD80A-3650-432A-AA14-9A1BC17F7D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17198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8 w 3172218"/>
              <a:gd name="connsiteY2" fmla="*/ 1448523 h 2323213"/>
              <a:gd name="connsiteX3" fmla="*/ 3115228 w 3172218"/>
              <a:gd name="connsiteY3" fmla="*/ 1723696 h 2323213"/>
              <a:gd name="connsiteX4" fmla="*/ 2515711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5" y="0"/>
                  <a:pt x="1685703" y="18997"/>
                  <a:pt x="1723696" y="56991"/>
                </a:cubicBezTo>
                <a:lnTo>
                  <a:pt x="3115228" y="1448523"/>
                </a:lnTo>
                <a:cubicBezTo>
                  <a:pt x="3191215" y="1524510"/>
                  <a:pt x="3191215" y="1647709"/>
                  <a:pt x="3115228" y="1723696"/>
                </a:cubicBezTo>
                <a:lnTo>
                  <a:pt x="2515711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BC277F60-8C19-489C-BBEE-1B0023A4EED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24508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465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CAB8320D-AC7D-4638-9BCD-A8C54C4A9BDF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34F8A3B0-2EDF-43FB-B07B-9826D1A18345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838D5DF2-889F-4B4D-BBD4-53CBB709F974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89720BD-F719-45DC-BD00-0805F2A998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682F3EF-B735-4CBC-A7C1-5501AE164159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EEA02ADF-1D81-4CE7-9E6C-C1632E3DFBB9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855A8FA7-1BF5-4389-9939-3A14DE988BFF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CF910FD5-9DDB-460D-A029-F1F274130EE0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034650AE-2BEB-4C40-8110-FC7B379FE632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49423845-143A-4FBE-B6B8-671BE90244A9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6C3E2B03-EEC2-4C21-BC78-E0D63BB357B7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127ED11A-3D80-4423-945F-AB6003CF736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6F2C45E2-1C06-4DE8-8234-D8C0B1367839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DC97446-20FD-4A1C-883A-D940E8820262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00CA4020-0BD8-4258-B52A-4C55029D27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32D3ACEC-21B3-463C-B704-35F7BFA87E0E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B875EF93-03FF-42B8-8EC6-4360FC67F4DE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6CBB18D5-4971-47A5-B86F-1BAA9754D423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F80D4A6F-899A-4E63-95E2-566711197DB4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01DA7520-D18D-40A6-B0ED-CB96839131D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FC7E147-8BED-4016-880B-624D3CF7BE1F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79D9FCD3-DC59-45F7-995B-629D79C7E33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D78CB29-D43C-449B-A296-EF0BC073F45C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07A51556-F275-41B9-B7AB-AD95D93CE90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279F6794-5F95-4530-B3CC-E27969A86868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37B9BB1C-AE6D-4CDE-8628-04854A9E9B78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C28F9503-7195-4FEF-9483-29E9944FCF45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70039522-0398-40F0-A6EB-8E80021E54EA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0C3B123A-68AD-43AE-A2A3-E34E25751E7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A1A4EB56-88A2-492A-8E8A-3E7CBC870EEF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F406DC6-6BEC-4F8A-B6DA-D67467791756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C090CD9-7F44-4E1E-A5E6-7C9D73F2B3EC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C162162-A7FE-4E0A-AE90-59A24443B5C5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DCFBF192-1210-4FAE-9E74-EF3128D6990E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8CBDF8-4885-4020-B07E-CB63AB407AA3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16396C75-06A7-4F05-A308-4E2C2495ED34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37AD002B-4F4E-43A5-B89B-F6220B74A0B6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ED4FA43-A874-45BD-91E5-E1F778598903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EC5DB293-7587-4645-9AEF-58476DF61CE3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7BA9DE51-984F-4A79-9F8E-CEF9DDA90E55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8519A54E-0D18-458C-92C0-E2C2B751C238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2C342986-FB2B-4308-9BE8-2763826E88B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81B7D91-59E8-4C46-9BAD-D8AA70770697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5E24010-BE56-47B7-8CDD-6B4766F48ACC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64B21AF-B9BA-4552-BF7E-BCE2CC4D7DF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F9A9448A-4801-4833-8E41-28A19B0D1ED2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F9F66193-EC7F-4631-B358-6EC16C4981E7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14108E96-8B12-472B-B9EC-17070A8B4DB1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3C0CCF07-117E-4D6B-9254-F4C4CED3B5CA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B9A95C8-96D8-45BC-ADCE-EE00F4D3A5C7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Cross 51">
            <a:extLst>
              <a:ext uri="{FF2B5EF4-FFF2-40B4-BE49-F238E27FC236}">
                <a16:creationId xmlns="" xmlns:a16="http://schemas.microsoft.com/office/drawing/2014/main" id="{F656B3A0-1D8F-4DB6-9224-B1E49EB4E1B4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>
            <a:extLst>
              <a:ext uri="{FF2B5EF4-FFF2-40B4-BE49-F238E27FC236}">
                <a16:creationId xmlns="" xmlns:a16="http://schemas.microsoft.com/office/drawing/2014/main" id="{6579B222-FBB3-4F06-8623-A2BBE0E370C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ross 53">
            <a:extLst>
              <a:ext uri="{FF2B5EF4-FFF2-40B4-BE49-F238E27FC236}">
                <a16:creationId xmlns="" xmlns:a16="http://schemas.microsoft.com/office/drawing/2014/main" id="{6BA16636-80B6-49FE-88F0-BBB2F723E00B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42CA4B16-9B51-4E4B-B3CC-CB824F95F0C0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="" xmlns:a16="http://schemas.microsoft.com/office/drawing/2014/main" id="{8F5EF81B-2827-4FC9-8380-99D8243724BB}"/>
              </a:ext>
            </a:extLst>
          </p:cNvPr>
          <p:cNvSpPr/>
          <p:nvPr userDrawn="1"/>
        </p:nvSpPr>
        <p:spPr>
          <a:xfrm rot="10800000">
            <a:off x="23712" y="0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CAB8320D-AC7D-4638-9BCD-A8C54C4A9BDF}"/>
              </a:ext>
            </a:extLst>
          </p:cNvPr>
          <p:cNvSpPr/>
          <p:nvPr userDrawn="1"/>
        </p:nvSpPr>
        <p:spPr>
          <a:xfrm>
            <a:off x="7661765" y="3724940"/>
            <a:ext cx="4530235" cy="3166512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34F8A3B0-2EDF-43FB-B07B-9826D1A18345}"/>
              </a:ext>
            </a:extLst>
          </p:cNvPr>
          <p:cNvSpPr/>
          <p:nvPr userDrawn="1"/>
        </p:nvSpPr>
        <p:spPr>
          <a:xfrm>
            <a:off x="11133221" y="1925052"/>
            <a:ext cx="914400" cy="2679032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838D5DF2-889F-4B4D-BBD4-53CBB709F974}"/>
              </a:ext>
            </a:extLst>
          </p:cNvPr>
          <p:cNvSpPr/>
          <p:nvPr userDrawn="1"/>
        </p:nvSpPr>
        <p:spPr>
          <a:xfrm flipH="1">
            <a:off x="753871" y="1278455"/>
            <a:ext cx="369184" cy="2295608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alpha val="7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89720BD-F719-45DC-BD00-0805F2A998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6374">
            <a:off x="6819910" y="347246"/>
            <a:ext cx="4466221" cy="39480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682F3EF-B735-4CBC-A7C1-5501AE164159}"/>
              </a:ext>
            </a:extLst>
          </p:cNvPr>
          <p:cNvGrpSpPr/>
          <p:nvPr userDrawn="1"/>
        </p:nvGrpSpPr>
        <p:grpSpPr>
          <a:xfrm>
            <a:off x="160070" y="163202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EEA02ADF-1D81-4CE7-9E6C-C1632E3DFBB9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855A8FA7-1BF5-4389-9939-3A14DE988BFF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CF910FD5-9DDB-460D-A029-F1F274130EE0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034650AE-2BEB-4C40-8110-FC7B379FE632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49423845-143A-4FBE-B6B8-671BE90244A9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6C3E2B03-EEC2-4C21-BC78-E0D63BB357B7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127ED11A-3D80-4423-945F-AB6003CF736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6F2C45E2-1C06-4DE8-8234-D8C0B1367839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DC97446-20FD-4A1C-883A-D940E8820262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00CA4020-0BD8-4258-B52A-4C55029D27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32D3ACEC-21B3-463C-B704-35F7BFA87E0E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B875EF93-03FF-42B8-8EC6-4360FC67F4DE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6CBB18D5-4971-47A5-B86F-1BAA9754D423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F80D4A6F-899A-4E63-95E2-566711197DB4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01DA7520-D18D-40A6-B0ED-CB96839131DF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4FC7E147-8BED-4016-880B-624D3CF7BE1F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79D9FCD3-DC59-45F7-995B-629D79C7E33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D78CB29-D43C-449B-A296-EF0BC073F45C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07A51556-F275-41B9-B7AB-AD95D93CE90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279F6794-5F95-4530-B3CC-E27969A86868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37B9BB1C-AE6D-4CDE-8628-04854A9E9B78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C28F9503-7195-4FEF-9483-29E9944FCF45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70039522-0398-40F0-A6EB-8E80021E54EA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0C3B123A-68AD-43AE-A2A3-E34E25751E70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A1A4EB56-88A2-492A-8E8A-3E7CBC870EEF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F406DC6-6BEC-4F8A-B6DA-D67467791756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C090CD9-7F44-4E1E-A5E6-7C9D73F2B3EC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C162162-A7FE-4E0A-AE90-59A24443B5C5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DCFBF192-1210-4FAE-9E74-EF3128D6990E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8CBDF8-4885-4020-B07E-CB63AB407AA3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16396C75-06A7-4F05-A308-4E2C2495ED34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37AD002B-4F4E-43A5-B89B-F6220B74A0B6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ED4FA43-A874-45BD-91E5-E1F778598903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EC5DB293-7587-4645-9AEF-58476DF61CE3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7BA9DE51-984F-4A79-9F8E-CEF9DDA90E55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8519A54E-0D18-458C-92C0-E2C2B751C238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2C342986-FB2B-4308-9BE8-2763826E88B1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81B7D91-59E8-4C46-9BAD-D8AA70770697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5E24010-BE56-47B7-8CDD-6B4766F48ACC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364B21AF-B9BA-4552-BF7E-BCE2CC4D7DF6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F9A9448A-4801-4833-8E41-28A19B0D1ED2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F9F66193-EC7F-4631-B358-6EC16C4981E7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14108E96-8B12-472B-B9EC-17070A8B4DB1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3C0CCF07-117E-4D6B-9254-F4C4CED3B5CA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B9A95C8-96D8-45BC-ADCE-EE00F4D3A5C7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Cross 51">
            <a:extLst>
              <a:ext uri="{FF2B5EF4-FFF2-40B4-BE49-F238E27FC236}">
                <a16:creationId xmlns="" xmlns:a16="http://schemas.microsoft.com/office/drawing/2014/main" id="{F656B3A0-1D8F-4DB6-9224-B1E49EB4E1B4}"/>
              </a:ext>
            </a:extLst>
          </p:cNvPr>
          <p:cNvSpPr/>
          <p:nvPr userDrawn="1"/>
        </p:nvSpPr>
        <p:spPr>
          <a:xfrm rot="1642289">
            <a:off x="2007653" y="4109671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>
            <a:extLst>
              <a:ext uri="{FF2B5EF4-FFF2-40B4-BE49-F238E27FC236}">
                <a16:creationId xmlns="" xmlns:a16="http://schemas.microsoft.com/office/drawing/2014/main" id="{6579B222-FBB3-4F06-8623-A2BBE0E370C3}"/>
              </a:ext>
            </a:extLst>
          </p:cNvPr>
          <p:cNvSpPr/>
          <p:nvPr userDrawn="1"/>
        </p:nvSpPr>
        <p:spPr>
          <a:xfrm rot="12056913">
            <a:off x="4280712" y="5743587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ross 53">
            <a:extLst>
              <a:ext uri="{FF2B5EF4-FFF2-40B4-BE49-F238E27FC236}">
                <a16:creationId xmlns="" xmlns:a16="http://schemas.microsoft.com/office/drawing/2014/main" id="{6BA16636-80B6-49FE-88F0-BBB2F723E00B}"/>
              </a:ext>
            </a:extLst>
          </p:cNvPr>
          <p:cNvSpPr/>
          <p:nvPr userDrawn="1"/>
        </p:nvSpPr>
        <p:spPr>
          <a:xfrm rot="1642289">
            <a:off x="11121452" y="563704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42CA4B16-9B51-4E4B-B3CC-CB824F95F0C0}"/>
              </a:ext>
            </a:extLst>
          </p:cNvPr>
          <p:cNvSpPr/>
          <p:nvPr userDrawn="1"/>
        </p:nvSpPr>
        <p:spPr>
          <a:xfrm rot="12816686">
            <a:off x="1728883" y="2171913"/>
            <a:ext cx="354855" cy="544957"/>
          </a:xfrm>
          <a:custGeom>
            <a:avLst/>
            <a:gdLst>
              <a:gd name="connsiteX0" fmla="*/ 345263 w 354855"/>
              <a:gd name="connsiteY0" fmla="*/ 315279 h 544956"/>
              <a:gd name="connsiteX1" fmla="*/ 219796 w 354855"/>
              <a:gd name="connsiteY1" fmla="*/ 31395 h 544956"/>
              <a:gd name="connsiteX2" fmla="*/ 43636 w 354855"/>
              <a:gd name="connsiteY2" fmla="*/ 17454 h 544956"/>
              <a:gd name="connsiteX3" fmla="*/ 52508 w 354855"/>
              <a:gd name="connsiteY3" fmla="*/ 113772 h 544956"/>
              <a:gd name="connsiteX4" fmla="*/ 248945 w 354855"/>
              <a:gd name="connsiteY4" fmla="*/ 307675 h 544956"/>
              <a:gd name="connsiteX5" fmla="*/ 240074 w 354855"/>
              <a:gd name="connsiteY5" fmla="*/ 492707 h 544956"/>
              <a:gd name="connsiteX6" fmla="*/ 274292 w 354855"/>
              <a:gd name="connsiteY6" fmla="*/ 543401 h 544956"/>
              <a:gd name="connsiteX7" fmla="*/ 289500 w 354855"/>
              <a:gd name="connsiteY7" fmla="*/ 544668 h 544956"/>
              <a:gd name="connsiteX8" fmla="*/ 338927 w 354855"/>
              <a:gd name="connsiteY8" fmla="*/ 501579 h 544956"/>
              <a:gd name="connsiteX9" fmla="*/ 345263 w 354855"/>
              <a:gd name="connsiteY9" fmla="*/ 315279 h 54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855" h="544956">
                <a:moveTo>
                  <a:pt x="345263" y="315279"/>
                </a:moveTo>
                <a:cubicBezTo>
                  <a:pt x="350333" y="188545"/>
                  <a:pt x="347798" y="88425"/>
                  <a:pt x="219796" y="31395"/>
                </a:cubicBezTo>
                <a:cubicBezTo>
                  <a:pt x="183044" y="14920"/>
                  <a:pt x="72785" y="-289"/>
                  <a:pt x="43636" y="17454"/>
                </a:cubicBezTo>
                <a:cubicBezTo>
                  <a:pt x="5616" y="38999"/>
                  <a:pt x="-12127" y="85891"/>
                  <a:pt x="52508" y="113772"/>
                </a:cubicBezTo>
                <a:cubicBezTo>
                  <a:pt x="209658" y="107435"/>
                  <a:pt x="247678" y="134050"/>
                  <a:pt x="248945" y="307675"/>
                </a:cubicBezTo>
                <a:cubicBezTo>
                  <a:pt x="248945" y="392587"/>
                  <a:pt x="245143" y="445816"/>
                  <a:pt x="240074" y="492707"/>
                </a:cubicBezTo>
                <a:cubicBezTo>
                  <a:pt x="237539" y="518054"/>
                  <a:pt x="248945" y="540866"/>
                  <a:pt x="274292" y="543401"/>
                </a:cubicBezTo>
                <a:lnTo>
                  <a:pt x="289500" y="544668"/>
                </a:lnTo>
                <a:cubicBezTo>
                  <a:pt x="314847" y="547203"/>
                  <a:pt x="337659" y="528193"/>
                  <a:pt x="338927" y="501579"/>
                </a:cubicBezTo>
                <a:lnTo>
                  <a:pt x="345263" y="3152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="" xmlns:a16="http://schemas.microsoft.com/office/drawing/2014/main" id="{8F5EF81B-2827-4FC9-8380-99D8243724BB}"/>
              </a:ext>
            </a:extLst>
          </p:cNvPr>
          <p:cNvSpPr/>
          <p:nvPr userDrawn="1"/>
        </p:nvSpPr>
        <p:spPr>
          <a:xfrm rot="10800000">
            <a:off x="23712" y="0"/>
            <a:ext cx="7980947" cy="6634778"/>
          </a:xfrm>
          <a:custGeom>
            <a:avLst/>
            <a:gdLst>
              <a:gd name="connsiteX0" fmla="*/ 4530235 w 4530235"/>
              <a:gd name="connsiteY0" fmla="*/ 0 h 3166512"/>
              <a:gd name="connsiteX1" fmla="*/ 4530235 w 4530235"/>
              <a:gd name="connsiteY1" fmla="*/ 3166512 h 3166512"/>
              <a:gd name="connsiteX2" fmla="*/ 0 w 4530235"/>
              <a:gd name="connsiteY2" fmla="*/ 3166512 h 3166512"/>
              <a:gd name="connsiteX3" fmla="*/ 8629 w 4530235"/>
              <a:gd name="connsiteY3" fmla="*/ 3148262 h 3166512"/>
              <a:gd name="connsiteX4" fmla="*/ 897444 w 4530235"/>
              <a:gd name="connsiteY4" fmla="*/ 2027274 h 3166512"/>
              <a:gd name="connsiteX5" fmla="*/ 3172812 w 4530235"/>
              <a:gd name="connsiteY5" fmla="*/ 2059172 h 3166512"/>
              <a:gd name="connsiteX6" fmla="*/ 3342933 w 4530235"/>
              <a:gd name="connsiteY6" fmla="*/ 581246 h 3166512"/>
              <a:gd name="connsiteX7" fmla="*/ 4518022 w 4530235"/>
              <a:gd name="connsiteY7" fmla="*/ 2043 h 3166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0235" h="3166512">
                <a:moveTo>
                  <a:pt x="4530235" y="0"/>
                </a:moveTo>
                <a:lnTo>
                  <a:pt x="4530235" y="3166512"/>
                </a:lnTo>
                <a:lnTo>
                  <a:pt x="0" y="3166512"/>
                </a:lnTo>
                <a:lnTo>
                  <a:pt x="8629" y="3148262"/>
                </a:lnTo>
                <a:cubicBezTo>
                  <a:pt x="219065" y="2717837"/>
                  <a:pt x="543026" y="2202269"/>
                  <a:pt x="897444" y="2027274"/>
                </a:cubicBezTo>
                <a:cubicBezTo>
                  <a:pt x="1464514" y="1747283"/>
                  <a:pt x="2765231" y="2300177"/>
                  <a:pt x="3172812" y="2059172"/>
                </a:cubicBezTo>
                <a:cubicBezTo>
                  <a:pt x="3580393" y="1818167"/>
                  <a:pt x="3071803" y="926804"/>
                  <a:pt x="3342933" y="581246"/>
                </a:cubicBezTo>
                <a:cubicBezTo>
                  <a:pt x="3549457" y="318029"/>
                  <a:pt x="4135386" y="76402"/>
                  <a:pt x="4518022" y="204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60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7D32F2C-61AB-4F53-974F-EF55F3B9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C937F504-2D2E-46CE-A49B-2BC7B5136AD3}"/>
              </a:ext>
            </a:extLst>
          </p:cNvPr>
          <p:cNvGrpSpPr/>
          <p:nvPr userDrawn="1"/>
        </p:nvGrpSpPr>
        <p:grpSpPr>
          <a:xfrm>
            <a:off x="228934" y="208564"/>
            <a:ext cx="739114" cy="6440872"/>
            <a:chOff x="421439" y="107680"/>
            <a:chExt cx="739114" cy="6440872"/>
          </a:xfrm>
        </p:grpSpPr>
        <p:grpSp>
          <p:nvGrpSpPr>
            <p:cNvPr id="3" name="Graphic 185">
              <a:extLst>
                <a:ext uri="{FF2B5EF4-FFF2-40B4-BE49-F238E27FC236}">
                  <a16:creationId xmlns="" xmlns:a16="http://schemas.microsoft.com/office/drawing/2014/main" id="{1FABB2BA-A497-49F2-95AF-BAAE2DC8E3ED}"/>
                </a:ext>
              </a:extLst>
            </p:cNvPr>
            <p:cNvGrpSpPr/>
            <p:nvPr userDrawn="1"/>
          </p:nvGrpSpPr>
          <p:grpSpPr>
            <a:xfrm rot="16200000">
              <a:off x="-806454" y="1368607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="" xmlns:a16="http://schemas.microsoft.com/office/drawing/2014/main" id="{4C90A1D4-00F2-4CC5-B5CA-AE0F61E1B893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="" xmlns:a16="http://schemas.microsoft.com/office/drawing/2014/main" id="{DACC894D-85E2-4828-AB79-8A1CE3FB7AD3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="" xmlns:a16="http://schemas.microsoft.com/office/drawing/2014/main" id="{0849AFD7-4687-4443-8ED6-AF1EAD0D1DB6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="" xmlns:a16="http://schemas.microsoft.com/office/drawing/2014/main" id="{90458CDE-2F49-4C4D-8F30-25B682BD6C2F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="" xmlns:a16="http://schemas.microsoft.com/office/drawing/2014/main" id="{CD70904D-1276-47FC-B0B4-D9FB455440B5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675AAC2F-F5B2-467B-8D92-F1562C6F9BA3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1BFA2C24-587B-4F9C-BCEE-D8D801C0F512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D42D3FF-42CC-43FE-B6DE-C9FFC1730DD2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185">
              <a:extLst>
                <a:ext uri="{FF2B5EF4-FFF2-40B4-BE49-F238E27FC236}">
                  <a16:creationId xmlns="" xmlns:a16="http://schemas.microsoft.com/office/drawing/2014/main" id="{7D1826FF-7D88-4DAC-9EBB-050FEBDFF8E6}"/>
                </a:ext>
              </a:extLst>
            </p:cNvPr>
            <p:cNvGrpSpPr/>
            <p:nvPr userDrawn="1"/>
          </p:nvGrpSpPr>
          <p:grpSpPr>
            <a:xfrm rot="16200000">
              <a:off x="-839488" y="4581545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4AB8E7C8-46B1-40E3-881C-C529318E1177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BFE9E40D-B9CE-455B-B71C-1ACFD7FFDEA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3B2FA1E4-7DEE-4B2C-9E4E-6367BFDF050A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0193450B-9F65-4BA5-99EC-AFD98F319BEC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33E3D787-18EB-4756-A0A2-CC5B5B4D3F23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C0DEBA89-C7C5-4703-AF5D-2E0F9E6C471B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0551AD23-CDFC-45EA-B2B4-6028084B2575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7FC2A356-DE41-4F44-9E81-CBF9D5BAAD1B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6772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7D32F2C-61AB-4F53-974F-EF55F3B92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C937F504-2D2E-46CE-A49B-2BC7B5136AD3}"/>
              </a:ext>
            </a:extLst>
          </p:cNvPr>
          <p:cNvGrpSpPr/>
          <p:nvPr userDrawn="1"/>
        </p:nvGrpSpPr>
        <p:grpSpPr>
          <a:xfrm>
            <a:off x="228934" y="208564"/>
            <a:ext cx="739114" cy="6440872"/>
            <a:chOff x="421439" y="107680"/>
            <a:chExt cx="739114" cy="6440872"/>
          </a:xfrm>
        </p:grpSpPr>
        <p:grpSp>
          <p:nvGrpSpPr>
            <p:cNvPr id="3" name="Graphic 185">
              <a:extLst>
                <a:ext uri="{FF2B5EF4-FFF2-40B4-BE49-F238E27FC236}">
                  <a16:creationId xmlns="" xmlns:a16="http://schemas.microsoft.com/office/drawing/2014/main" id="{1FABB2BA-A497-49F2-95AF-BAAE2DC8E3ED}"/>
                </a:ext>
              </a:extLst>
            </p:cNvPr>
            <p:cNvGrpSpPr/>
            <p:nvPr userDrawn="1"/>
          </p:nvGrpSpPr>
          <p:grpSpPr>
            <a:xfrm rot="16200000">
              <a:off x="-806454" y="1368607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="" xmlns:a16="http://schemas.microsoft.com/office/drawing/2014/main" id="{4C90A1D4-00F2-4CC5-B5CA-AE0F61E1B893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="" xmlns:a16="http://schemas.microsoft.com/office/drawing/2014/main" id="{DACC894D-85E2-4828-AB79-8A1CE3FB7AD3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="" xmlns:a16="http://schemas.microsoft.com/office/drawing/2014/main" id="{0849AFD7-4687-4443-8ED6-AF1EAD0D1DB6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="" xmlns:a16="http://schemas.microsoft.com/office/drawing/2014/main" id="{90458CDE-2F49-4C4D-8F30-25B682BD6C2F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="" xmlns:a16="http://schemas.microsoft.com/office/drawing/2014/main" id="{CD70904D-1276-47FC-B0B4-D9FB455440B5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675AAC2F-F5B2-467B-8D92-F1562C6F9BA3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1BFA2C24-587B-4F9C-BCEE-D8D801C0F512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4D42D3FF-42CC-43FE-B6DE-C9FFC1730DD2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185">
              <a:extLst>
                <a:ext uri="{FF2B5EF4-FFF2-40B4-BE49-F238E27FC236}">
                  <a16:creationId xmlns="" xmlns:a16="http://schemas.microsoft.com/office/drawing/2014/main" id="{7D1826FF-7D88-4DAC-9EBB-050FEBDFF8E6}"/>
                </a:ext>
              </a:extLst>
            </p:cNvPr>
            <p:cNvGrpSpPr/>
            <p:nvPr userDrawn="1"/>
          </p:nvGrpSpPr>
          <p:grpSpPr>
            <a:xfrm rot="16200000">
              <a:off x="-839488" y="4581545"/>
              <a:ext cx="3227934" cy="706080"/>
              <a:chOff x="1526131" y="3355119"/>
              <a:chExt cx="1693505" cy="370438"/>
            </a:xfrm>
            <a:solidFill>
              <a:srgbClr val="FFFFFF">
                <a:alpha val="14000"/>
              </a:srgbClr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4AB8E7C8-46B1-40E3-881C-C529318E1177}"/>
                  </a:ext>
                </a:extLst>
              </p:cNvPr>
              <p:cNvSpPr/>
              <p:nvPr/>
            </p:nvSpPr>
            <p:spPr>
              <a:xfrm>
                <a:off x="3003006" y="337894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BFE9E40D-B9CE-455B-B71C-1ACFD7FFDEAF}"/>
                  </a:ext>
                </a:extLst>
              </p:cNvPr>
              <p:cNvSpPr/>
              <p:nvPr/>
            </p:nvSpPr>
            <p:spPr>
              <a:xfrm>
                <a:off x="2792875" y="3374616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3B2FA1E4-7DEE-4B2C-9E4E-6367BFDF050A}"/>
                  </a:ext>
                </a:extLst>
              </p:cNvPr>
              <p:cNvSpPr/>
              <p:nvPr/>
            </p:nvSpPr>
            <p:spPr>
              <a:xfrm>
                <a:off x="2582744" y="3370284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0093" y="328736"/>
                      <a:pt x="179261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0193450B-9F65-4BA5-99EC-AFD98F319BEC}"/>
                  </a:ext>
                </a:extLst>
              </p:cNvPr>
              <p:cNvSpPr/>
              <p:nvPr/>
            </p:nvSpPr>
            <p:spPr>
              <a:xfrm>
                <a:off x="2370446" y="3368117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0902 h 346608"/>
                  <a:gd name="connsiteX1" fmla="*/ 142434 w 216630"/>
                  <a:gd name="connsiteY1" fmla="*/ 317905 h 346608"/>
                  <a:gd name="connsiteX2" fmla="*/ 27620 w 216630"/>
                  <a:gd name="connsiteY2" fmla="*/ 198758 h 346608"/>
                  <a:gd name="connsiteX3" fmla="*/ 27620 w 216630"/>
                  <a:gd name="connsiteY3" fmla="*/ 140268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0902"/>
                    </a:moveTo>
                    <a:cubicBezTo>
                      <a:pt x="159765" y="330902"/>
                      <a:pt x="148933" y="326570"/>
                      <a:pt x="142434" y="317905"/>
                    </a:cubicBezTo>
                    <a:lnTo>
                      <a:pt x="27620" y="198758"/>
                    </a:lnTo>
                    <a:cubicBezTo>
                      <a:pt x="12456" y="183594"/>
                      <a:pt x="12456" y="157598"/>
                      <a:pt x="27620" y="140268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6570"/>
                      <a:pt x="181428" y="330902"/>
                      <a:pt x="170596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33E3D787-18EB-4756-A0A2-CC5B5B4D3F23}"/>
                  </a:ext>
                </a:extLst>
              </p:cNvPr>
              <p:cNvSpPr/>
              <p:nvPr/>
            </p:nvSpPr>
            <p:spPr>
              <a:xfrm>
                <a:off x="2158406" y="3363785"/>
                <a:ext cx="216630" cy="346608"/>
              </a:xfrm>
              <a:custGeom>
                <a:avLst/>
                <a:gdLst>
                  <a:gd name="connsiteX0" fmla="*/ 172505 w 216630"/>
                  <a:gd name="connsiteY0" fmla="*/ 330902 h 346608"/>
                  <a:gd name="connsiteX1" fmla="*/ 144343 w 216630"/>
                  <a:gd name="connsiteY1" fmla="*/ 317905 h 346608"/>
                  <a:gd name="connsiteX2" fmla="*/ 27363 w 216630"/>
                  <a:gd name="connsiteY2" fmla="*/ 200924 h 346608"/>
                  <a:gd name="connsiteX3" fmla="*/ 29529 w 216630"/>
                  <a:gd name="connsiteY3" fmla="*/ 142434 h 346608"/>
                  <a:gd name="connsiteX4" fmla="*/ 148676 w 216630"/>
                  <a:gd name="connsiteY4" fmla="*/ 27620 h 346608"/>
                  <a:gd name="connsiteX5" fmla="*/ 207166 w 216630"/>
                  <a:gd name="connsiteY5" fmla="*/ 27620 h 346608"/>
                  <a:gd name="connsiteX6" fmla="*/ 207166 w 216630"/>
                  <a:gd name="connsiteY6" fmla="*/ 86110 h 346608"/>
                  <a:gd name="connsiteX7" fmla="*/ 118348 w 216630"/>
                  <a:gd name="connsiteY7" fmla="*/ 172762 h 346608"/>
                  <a:gd name="connsiteX8" fmla="*/ 205000 w 216630"/>
                  <a:gd name="connsiteY8" fmla="*/ 261581 h 346608"/>
                  <a:gd name="connsiteX9" fmla="*/ 205000 w 216630"/>
                  <a:gd name="connsiteY9" fmla="*/ 320071 h 346608"/>
                  <a:gd name="connsiteX10" fmla="*/ 172505 w 216630"/>
                  <a:gd name="connsiteY10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2505" y="330902"/>
                    </a:moveTo>
                    <a:cubicBezTo>
                      <a:pt x="161674" y="330902"/>
                      <a:pt x="150842" y="326570"/>
                      <a:pt x="144343" y="317905"/>
                    </a:cubicBezTo>
                    <a:lnTo>
                      <a:pt x="27363" y="200924"/>
                    </a:lnTo>
                    <a:cubicBezTo>
                      <a:pt x="12199" y="183594"/>
                      <a:pt x="12199" y="157598"/>
                      <a:pt x="29529" y="142434"/>
                    </a:cubicBezTo>
                    <a:lnTo>
                      <a:pt x="148676" y="27620"/>
                    </a:lnTo>
                    <a:cubicBezTo>
                      <a:pt x="163840" y="12456"/>
                      <a:pt x="189836" y="12456"/>
                      <a:pt x="207166" y="27620"/>
                    </a:cubicBezTo>
                    <a:cubicBezTo>
                      <a:pt x="222330" y="42784"/>
                      <a:pt x="222330" y="68780"/>
                      <a:pt x="207166" y="86110"/>
                    </a:cubicBezTo>
                    <a:lnTo>
                      <a:pt x="118348" y="172762"/>
                    </a:lnTo>
                    <a:lnTo>
                      <a:pt x="205000" y="261581"/>
                    </a:lnTo>
                    <a:cubicBezTo>
                      <a:pt x="220164" y="276745"/>
                      <a:pt x="220164" y="302740"/>
                      <a:pt x="205000" y="320071"/>
                    </a:cubicBezTo>
                    <a:cubicBezTo>
                      <a:pt x="192002" y="328736"/>
                      <a:pt x="183337" y="330902"/>
                      <a:pt x="172505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C0DEBA89-C7C5-4703-AF5D-2E0F9E6C471B}"/>
                  </a:ext>
                </a:extLst>
              </p:cNvPr>
              <p:cNvSpPr/>
              <p:nvPr/>
            </p:nvSpPr>
            <p:spPr>
              <a:xfrm>
                <a:off x="1948559" y="3361618"/>
                <a:ext cx="216630" cy="346608"/>
              </a:xfrm>
              <a:custGeom>
                <a:avLst/>
                <a:gdLst>
                  <a:gd name="connsiteX0" fmla="*/ 172221 w 216630"/>
                  <a:gd name="connsiteY0" fmla="*/ 330902 h 346608"/>
                  <a:gd name="connsiteX1" fmla="*/ 144059 w 216630"/>
                  <a:gd name="connsiteY1" fmla="*/ 317905 h 346608"/>
                  <a:gd name="connsiteX2" fmla="*/ 27079 w 216630"/>
                  <a:gd name="connsiteY2" fmla="*/ 198758 h 346608"/>
                  <a:gd name="connsiteX3" fmla="*/ 16247 w 216630"/>
                  <a:gd name="connsiteY3" fmla="*/ 170596 h 346608"/>
                  <a:gd name="connsiteX4" fmla="*/ 29245 w 216630"/>
                  <a:gd name="connsiteY4" fmla="*/ 142434 h 346608"/>
                  <a:gd name="connsiteX5" fmla="*/ 148392 w 216630"/>
                  <a:gd name="connsiteY5" fmla="*/ 27620 h 346608"/>
                  <a:gd name="connsiteX6" fmla="*/ 206882 w 216630"/>
                  <a:gd name="connsiteY6" fmla="*/ 27620 h 346608"/>
                  <a:gd name="connsiteX7" fmla="*/ 206882 w 216630"/>
                  <a:gd name="connsiteY7" fmla="*/ 86110 h 346608"/>
                  <a:gd name="connsiteX8" fmla="*/ 118063 w 216630"/>
                  <a:gd name="connsiteY8" fmla="*/ 172762 h 346608"/>
                  <a:gd name="connsiteX9" fmla="*/ 204715 w 216630"/>
                  <a:gd name="connsiteY9" fmla="*/ 261581 h 346608"/>
                  <a:gd name="connsiteX10" fmla="*/ 204715 w 216630"/>
                  <a:gd name="connsiteY10" fmla="*/ 320071 h 346608"/>
                  <a:gd name="connsiteX11" fmla="*/ 172221 w 216630"/>
                  <a:gd name="connsiteY11" fmla="*/ 330902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46608">
                    <a:moveTo>
                      <a:pt x="172221" y="330902"/>
                    </a:moveTo>
                    <a:cubicBezTo>
                      <a:pt x="161389" y="330902"/>
                      <a:pt x="150558" y="326570"/>
                      <a:pt x="144059" y="317905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0886" y="330902"/>
                      <a:pt x="172221" y="330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0551AD23-CDFC-45EA-B2B4-6028084B2575}"/>
                  </a:ext>
                </a:extLst>
              </p:cNvPr>
              <p:cNvSpPr/>
              <p:nvPr/>
            </p:nvSpPr>
            <p:spPr>
              <a:xfrm>
                <a:off x="1737887" y="3355119"/>
                <a:ext cx="216630" cy="346608"/>
              </a:xfrm>
              <a:custGeom>
                <a:avLst/>
                <a:gdLst>
                  <a:gd name="connsiteX0" fmla="*/ 170596 w 216630"/>
                  <a:gd name="connsiteY0" fmla="*/ 333069 h 346608"/>
                  <a:gd name="connsiteX1" fmla="*/ 142434 w 216630"/>
                  <a:gd name="connsiteY1" fmla="*/ 320071 h 346608"/>
                  <a:gd name="connsiteX2" fmla="*/ 27620 w 216630"/>
                  <a:gd name="connsiteY2" fmla="*/ 200924 h 346608"/>
                  <a:gd name="connsiteX3" fmla="*/ 27620 w 216630"/>
                  <a:gd name="connsiteY3" fmla="*/ 142434 h 346608"/>
                  <a:gd name="connsiteX4" fmla="*/ 146767 w 216630"/>
                  <a:gd name="connsiteY4" fmla="*/ 27620 h 346608"/>
                  <a:gd name="connsiteX5" fmla="*/ 205257 w 216630"/>
                  <a:gd name="connsiteY5" fmla="*/ 27620 h 346608"/>
                  <a:gd name="connsiteX6" fmla="*/ 205257 w 216630"/>
                  <a:gd name="connsiteY6" fmla="*/ 86110 h 346608"/>
                  <a:gd name="connsiteX7" fmla="*/ 116439 w 216630"/>
                  <a:gd name="connsiteY7" fmla="*/ 172762 h 346608"/>
                  <a:gd name="connsiteX8" fmla="*/ 203091 w 216630"/>
                  <a:gd name="connsiteY8" fmla="*/ 261581 h 346608"/>
                  <a:gd name="connsiteX9" fmla="*/ 203091 w 216630"/>
                  <a:gd name="connsiteY9" fmla="*/ 320071 h 346608"/>
                  <a:gd name="connsiteX10" fmla="*/ 170596 w 216630"/>
                  <a:gd name="connsiteY10" fmla="*/ 333069 h 34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30" h="346608">
                    <a:moveTo>
                      <a:pt x="170596" y="333069"/>
                    </a:moveTo>
                    <a:cubicBezTo>
                      <a:pt x="159765" y="333069"/>
                      <a:pt x="148933" y="328736"/>
                      <a:pt x="142434" y="320071"/>
                    </a:cubicBezTo>
                    <a:lnTo>
                      <a:pt x="27620" y="200924"/>
                    </a:lnTo>
                    <a:cubicBezTo>
                      <a:pt x="12456" y="185760"/>
                      <a:pt x="12456" y="159765"/>
                      <a:pt x="27620" y="142434"/>
                    </a:cubicBezTo>
                    <a:lnTo>
                      <a:pt x="146767" y="27620"/>
                    </a:lnTo>
                    <a:cubicBezTo>
                      <a:pt x="161931" y="12456"/>
                      <a:pt x="187927" y="12456"/>
                      <a:pt x="205257" y="27620"/>
                    </a:cubicBezTo>
                    <a:cubicBezTo>
                      <a:pt x="220421" y="42784"/>
                      <a:pt x="220421" y="68780"/>
                      <a:pt x="205257" y="86110"/>
                    </a:cubicBezTo>
                    <a:lnTo>
                      <a:pt x="116439" y="172762"/>
                    </a:lnTo>
                    <a:lnTo>
                      <a:pt x="203091" y="261581"/>
                    </a:lnTo>
                    <a:cubicBezTo>
                      <a:pt x="218255" y="276745"/>
                      <a:pt x="218255" y="302740"/>
                      <a:pt x="203091" y="320071"/>
                    </a:cubicBezTo>
                    <a:cubicBezTo>
                      <a:pt x="192259" y="328736"/>
                      <a:pt x="181428" y="333069"/>
                      <a:pt x="170596" y="3330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7FC2A356-DE41-4F44-9E81-CBF9D5BAAD1B}"/>
                  </a:ext>
                </a:extLst>
              </p:cNvPr>
              <p:cNvSpPr/>
              <p:nvPr/>
            </p:nvSpPr>
            <p:spPr>
              <a:xfrm>
                <a:off x="1526131" y="3355119"/>
                <a:ext cx="216630" cy="324945"/>
              </a:xfrm>
              <a:custGeom>
                <a:avLst/>
                <a:gdLst>
                  <a:gd name="connsiteX0" fmla="*/ 172221 w 216630"/>
                  <a:gd name="connsiteY0" fmla="*/ 328736 h 324945"/>
                  <a:gd name="connsiteX1" fmla="*/ 144059 w 216630"/>
                  <a:gd name="connsiteY1" fmla="*/ 315738 h 324945"/>
                  <a:gd name="connsiteX2" fmla="*/ 27079 w 216630"/>
                  <a:gd name="connsiteY2" fmla="*/ 198758 h 324945"/>
                  <a:gd name="connsiteX3" fmla="*/ 16247 w 216630"/>
                  <a:gd name="connsiteY3" fmla="*/ 170596 h 324945"/>
                  <a:gd name="connsiteX4" fmla="*/ 29245 w 216630"/>
                  <a:gd name="connsiteY4" fmla="*/ 142434 h 324945"/>
                  <a:gd name="connsiteX5" fmla="*/ 148392 w 216630"/>
                  <a:gd name="connsiteY5" fmla="*/ 27620 h 324945"/>
                  <a:gd name="connsiteX6" fmla="*/ 206882 w 216630"/>
                  <a:gd name="connsiteY6" fmla="*/ 27620 h 324945"/>
                  <a:gd name="connsiteX7" fmla="*/ 206882 w 216630"/>
                  <a:gd name="connsiteY7" fmla="*/ 86110 h 324945"/>
                  <a:gd name="connsiteX8" fmla="*/ 118063 w 216630"/>
                  <a:gd name="connsiteY8" fmla="*/ 172762 h 324945"/>
                  <a:gd name="connsiteX9" fmla="*/ 204715 w 216630"/>
                  <a:gd name="connsiteY9" fmla="*/ 261581 h 324945"/>
                  <a:gd name="connsiteX10" fmla="*/ 204715 w 216630"/>
                  <a:gd name="connsiteY10" fmla="*/ 320071 h 324945"/>
                  <a:gd name="connsiteX11" fmla="*/ 172221 w 216630"/>
                  <a:gd name="connsiteY11" fmla="*/ 328736 h 32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630" h="324945">
                    <a:moveTo>
                      <a:pt x="172221" y="328736"/>
                    </a:moveTo>
                    <a:cubicBezTo>
                      <a:pt x="161389" y="328736"/>
                      <a:pt x="150558" y="324403"/>
                      <a:pt x="144059" y="315738"/>
                    </a:cubicBezTo>
                    <a:lnTo>
                      <a:pt x="27079" y="198758"/>
                    </a:lnTo>
                    <a:cubicBezTo>
                      <a:pt x="20580" y="190093"/>
                      <a:pt x="16247" y="181428"/>
                      <a:pt x="16247" y="170596"/>
                    </a:cubicBezTo>
                    <a:cubicBezTo>
                      <a:pt x="16247" y="159765"/>
                      <a:pt x="20580" y="148933"/>
                      <a:pt x="29245" y="142434"/>
                    </a:cubicBezTo>
                    <a:lnTo>
                      <a:pt x="148392" y="27620"/>
                    </a:lnTo>
                    <a:cubicBezTo>
                      <a:pt x="163556" y="12456"/>
                      <a:pt x="189551" y="12456"/>
                      <a:pt x="206882" y="27620"/>
                    </a:cubicBezTo>
                    <a:cubicBezTo>
                      <a:pt x="222046" y="42784"/>
                      <a:pt x="222046" y="68780"/>
                      <a:pt x="206882" y="86110"/>
                    </a:cubicBezTo>
                    <a:lnTo>
                      <a:pt x="118063" y="172762"/>
                    </a:lnTo>
                    <a:lnTo>
                      <a:pt x="204715" y="261581"/>
                    </a:lnTo>
                    <a:cubicBezTo>
                      <a:pt x="219879" y="276745"/>
                      <a:pt x="219879" y="302740"/>
                      <a:pt x="204715" y="320071"/>
                    </a:cubicBezTo>
                    <a:cubicBezTo>
                      <a:pt x="191718" y="326570"/>
                      <a:pt x="183052" y="328736"/>
                      <a:pt x="172221" y="328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8BE861D7-D457-4F0C-825B-4CDA97FB39DE}"/>
              </a:ext>
            </a:extLst>
          </p:cNvPr>
          <p:cNvGrpSpPr/>
          <p:nvPr userDrawn="1"/>
        </p:nvGrpSpPr>
        <p:grpSpPr>
          <a:xfrm flipV="1">
            <a:off x="196164" y="4434413"/>
            <a:ext cx="2781298" cy="2281190"/>
            <a:chOff x="160070" y="163202"/>
            <a:chExt cx="2781298" cy="2281190"/>
          </a:xfrm>
          <a:solidFill>
            <a:srgbClr val="FFFFFF">
              <a:alpha val="40000"/>
            </a:srgbClr>
          </a:solidFill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7E407CA1-5FD4-44EE-81DD-190588A1B548}"/>
                </a:ext>
              </a:extLst>
            </p:cNvPr>
            <p:cNvSpPr/>
            <p:nvPr/>
          </p:nvSpPr>
          <p:spPr>
            <a:xfrm>
              <a:off x="160070" y="163845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037A0D61-F27B-4FE6-8B57-11E3B6AE2525}"/>
                </a:ext>
              </a:extLst>
            </p:cNvPr>
            <p:cNvSpPr/>
            <p:nvPr/>
          </p:nvSpPr>
          <p:spPr>
            <a:xfrm>
              <a:off x="491721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C630F3AB-9F61-4C4A-AB33-0EB2973B7942}"/>
                </a:ext>
              </a:extLst>
            </p:cNvPr>
            <p:cNvSpPr/>
            <p:nvPr/>
          </p:nvSpPr>
          <p:spPr>
            <a:xfrm>
              <a:off x="821614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3D87576C-71E7-471B-9B76-0B559E7D1CFF}"/>
                </a:ext>
              </a:extLst>
            </p:cNvPr>
            <p:cNvSpPr/>
            <p:nvPr/>
          </p:nvSpPr>
          <p:spPr>
            <a:xfrm>
              <a:off x="1151509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87A641C-0AEB-43AD-A1C0-3E3DB6BD4DB5}"/>
                </a:ext>
              </a:extLst>
            </p:cNvPr>
            <p:cNvSpPr/>
            <p:nvPr/>
          </p:nvSpPr>
          <p:spPr>
            <a:xfrm>
              <a:off x="148140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24B4F603-5763-4124-9C65-63C757024D0D}"/>
                </a:ext>
              </a:extLst>
            </p:cNvPr>
            <p:cNvSpPr/>
            <p:nvPr/>
          </p:nvSpPr>
          <p:spPr>
            <a:xfrm>
              <a:off x="1813055" y="16320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975612D3-A761-4DCD-A5BD-F1103F92ABD5}"/>
                </a:ext>
              </a:extLst>
            </p:cNvPr>
            <p:cNvSpPr/>
            <p:nvPr/>
          </p:nvSpPr>
          <p:spPr>
            <a:xfrm>
              <a:off x="2142951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E0CC9D82-7080-4E2E-9EBC-90DE06E02CD3}"/>
                </a:ext>
              </a:extLst>
            </p:cNvPr>
            <p:cNvSpPr/>
            <p:nvPr/>
          </p:nvSpPr>
          <p:spPr>
            <a:xfrm>
              <a:off x="2472846" y="163202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12977C22-797D-4DE0-934A-6606EF805FBD}"/>
                </a:ext>
              </a:extLst>
            </p:cNvPr>
            <p:cNvSpPr/>
            <p:nvPr/>
          </p:nvSpPr>
          <p:spPr>
            <a:xfrm>
              <a:off x="2800987" y="163202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2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2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6668"/>
                    <a:pt x="59055" y="6668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3EFDEEDE-4A33-4C0F-B2D4-558856E8C3B6}"/>
                </a:ext>
              </a:extLst>
            </p:cNvPr>
            <p:cNvSpPr/>
            <p:nvPr/>
          </p:nvSpPr>
          <p:spPr>
            <a:xfrm>
              <a:off x="16182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1432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109B993E-8613-40BB-9EBB-AC078F29EE77}"/>
                </a:ext>
              </a:extLst>
            </p:cNvPr>
            <p:cNvSpPr/>
            <p:nvPr/>
          </p:nvSpPr>
          <p:spPr>
            <a:xfrm>
              <a:off x="491721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AABB02F0-8D23-4D7C-9940-354089982420}"/>
                </a:ext>
              </a:extLst>
            </p:cNvPr>
            <p:cNvSpPr/>
            <p:nvPr/>
          </p:nvSpPr>
          <p:spPr>
            <a:xfrm>
              <a:off x="821614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E4DB76EE-8105-4B73-A57D-DE1A3E874018}"/>
                </a:ext>
              </a:extLst>
            </p:cNvPr>
            <p:cNvSpPr/>
            <p:nvPr/>
          </p:nvSpPr>
          <p:spPr>
            <a:xfrm>
              <a:off x="1151509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10B5642A-685F-4C9B-98E5-0363F7A98967}"/>
                </a:ext>
              </a:extLst>
            </p:cNvPr>
            <p:cNvSpPr/>
            <p:nvPr/>
          </p:nvSpPr>
          <p:spPr>
            <a:xfrm>
              <a:off x="148140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43FF590F-A53E-4C7F-BF29-1FC182CAB35D}"/>
                </a:ext>
              </a:extLst>
            </p:cNvPr>
            <p:cNvSpPr/>
            <p:nvPr/>
          </p:nvSpPr>
          <p:spPr>
            <a:xfrm>
              <a:off x="1813055" y="43168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7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16B710DD-98B8-4820-BA3B-08D07F2F82F5}"/>
                </a:ext>
              </a:extLst>
            </p:cNvPr>
            <p:cNvSpPr/>
            <p:nvPr/>
          </p:nvSpPr>
          <p:spPr>
            <a:xfrm>
              <a:off x="2142951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70C2DB0F-294E-4BE0-9796-FFD452B698E6}"/>
                </a:ext>
              </a:extLst>
            </p:cNvPr>
            <p:cNvSpPr/>
            <p:nvPr/>
          </p:nvSpPr>
          <p:spPr>
            <a:xfrm>
              <a:off x="2472846" y="431681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2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2" y="41910"/>
                  </a:lnTo>
                  <a:lnTo>
                    <a:pt x="72390" y="31432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92766DA7-4247-4A42-BAE8-C2F833AE5E4D}"/>
                </a:ext>
              </a:extLst>
            </p:cNvPr>
            <p:cNvSpPr/>
            <p:nvPr/>
          </p:nvSpPr>
          <p:spPr>
            <a:xfrm>
              <a:off x="16182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3343 w 76200"/>
                <a:gd name="connsiteY11" fmla="*/ 74295 h 76200"/>
                <a:gd name="connsiteX12" fmla="*/ 73343 w 76200"/>
                <a:gd name="connsiteY12" fmla="*/ 54293 h 76200"/>
                <a:gd name="connsiteX13" fmla="*/ 62865 w 76200"/>
                <a:gd name="connsiteY13" fmla="*/ 43815 h 76200"/>
                <a:gd name="connsiteX14" fmla="*/ 73343 w 76200"/>
                <a:gd name="connsiteY14" fmla="*/ 32385 h 76200"/>
                <a:gd name="connsiteX15" fmla="*/ 73343 w 76200"/>
                <a:gd name="connsiteY15" fmla="*/ 12383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9058"/>
                    <a:pt x="67628" y="79058"/>
                    <a:pt x="73343" y="74295"/>
                  </a:cubicBezTo>
                  <a:cubicBezTo>
                    <a:pt x="79058" y="69533"/>
                    <a:pt x="79058" y="59055"/>
                    <a:pt x="73343" y="54293"/>
                  </a:cubicBezTo>
                  <a:lnTo>
                    <a:pt x="62865" y="43815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2383"/>
                  </a:cubicBezTo>
                  <a:cubicBezTo>
                    <a:pt x="67628" y="7620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273DFE95-5802-47A9-965E-AD63BFC6C1D6}"/>
                </a:ext>
              </a:extLst>
            </p:cNvPr>
            <p:cNvSpPr/>
            <p:nvPr/>
          </p:nvSpPr>
          <p:spPr>
            <a:xfrm>
              <a:off x="491721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D3A7B14B-26D1-4AB9-A34C-6564B833B1A1}"/>
                </a:ext>
              </a:extLst>
            </p:cNvPr>
            <p:cNvSpPr/>
            <p:nvPr/>
          </p:nvSpPr>
          <p:spPr>
            <a:xfrm>
              <a:off x="821614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472B42C1-BCB0-40C3-A16B-77502F644F86}"/>
                </a:ext>
              </a:extLst>
            </p:cNvPr>
            <p:cNvSpPr/>
            <p:nvPr/>
          </p:nvSpPr>
          <p:spPr>
            <a:xfrm>
              <a:off x="1151509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D1F30ECE-28B2-4CB0-82BA-977A5BBEF08D}"/>
                </a:ext>
              </a:extLst>
            </p:cNvPr>
            <p:cNvSpPr/>
            <p:nvPr/>
          </p:nvSpPr>
          <p:spPr>
            <a:xfrm>
              <a:off x="1481405" y="69840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625B4573-4AD1-4B81-B783-08D57B7BFD5D}"/>
                </a:ext>
              </a:extLst>
            </p:cNvPr>
            <p:cNvSpPr/>
            <p:nvPr/>
          </p:nvSpPr>
          <p:spPr>
            <a:xfrm>
              <a:off x="1811302" y="698403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CBFDB14-4422-456C-97BB-62B02E9BA642}"/>
                </a:ext>
              </a:extLst>
            </p:cNvPr>
            <p:cNvSpPr/>
            <p:nvPr/>
          </p:nvSpPr>
          <p:spPr>
            <a:xfrm>
              <a:off x="2142951" y="698403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5715"/>
                    <a:pt x="58103" y="5715"/>
                    <a:pt x="52387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F35623C5-8E6C-4045-B3DF-30216FEC4B09}"/>
                </a:ext>
              </a:extLst>
            </p:cNvPr>
            <p:cNvSpPr/>
            <p:nvPr/>
          </p:nvSpPr>
          <p:spPr>
            <a:xfrm>
              <a:off x="16182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3343 w 76200"/>
                <a:gd name="connsiteY14" fmla="*/ 31433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3343" y="31433"/>
                  </a:lnTo>
                  <a:cubicBezTo>
                    <a:pt x="79058" y="25718"/>
                    <a:pt x="79058" y="16193"/>
                    <a:pt x="73343" y="11430"/>
                  </a:cubicBezTo>
                  <a:cubicBezTo>
                    <a:pt x="67628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5AD1962-0F7F-49AF-BEAE-5A57053A2A2A}"/>
                </a:ext>
              </a:extLst>
            </p:cNvPr>
            <p:cNvSpPr/>
            <p:nvPr/>
          </p:nvSpPr>
          <p:spPr>
            <a:xfrm>
              <a:off x="491721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C773899E-0AE2-4F17-AC46-8025FE31E028}"/>
                </a:ext>
              </a:extLst>
            </p:cNvPr>
            <p:cNvSpPr/>
            <p:nvPr/>
          </p:nvSpPr>
          <p:spPr>
            <a:xfrm>
              <a:off x="821614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8D735054-8238-4577-9B4B-9DE571C72F56}"/>
                </a:ext>
              </a:extLst>
            </p:cNvPr>
            <p:cNvSpPr/>
            <p:nvPr/>
          </p:nvSpPr>
          <p:spPr>
            <a:xfrm>
              <a:off x="1151509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7152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C32778BE-09C1-4C8E-BD9E-289BC958BF42}"/>
                </a:ext>
              </a:extLst>
            </p:cNvPr>
            <p:cNvSpPr/>
            <p:nvPr/>
          </p:nvSpPr>
          <p:spPr>
            <a:xfrm>
              <a:off x="148140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1B01113E-AC78-49F9-8443-F1B62CE29184}"/>
                </a:ext>
              </a:extLst>
            </p:cNvPr>
            <p:cNvSpPr/>
            <p:nvPr/>
          </p:nvSpPr>
          <p:spPr>
            <a:xfrm>
              <a:off x="1813055" y="966883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2"/>
                    <a:pt x="5715" y="67627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7153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7150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844729B5-03E9-49F1-BC8F-4184572456FD}"/>
                </a:ext>
              </a:extLst>
            </p:cNvPr>
            <p:cNvSpPr/>
            <p:nvPr/>
          </p:nvSpPr>
          <p:spPr>
            <a:xfrm>
              <a:off x="16182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3343 w 76200"/>
                <a:gd name="connsiteY14" fmla="*/ 32385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3343" y="32385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90569BE3-8F9A-4BB6-A554-2B76C56FCD32}"/>
                </a:ext>
              </a:extLst>
            </p:cNvPr>
            <p:cNvSpPr/>
            <p:nvPr/>
          </p:nvSpPr>
          <p:spPr>
            <a:xfrm>
              <a:off x="491721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3FB716A3-248A-49B7-BD3F-300E1F30ADDD}"/>
                </a:ext>
              </a:extLst>
            </p:cNvPr>
            <p:cNvSpPr/>
            <p:nvPr/>
          </p:nvSpPr>
          <p:spPr>
            <a:xfrm>
              <a:off x="821614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4E20E4E1-9AD6-4786-AAC1-ADCB74B1F077}"/>
                </a:ext>
              </a:extLst>
            </p:cNvPr>
            <p:cNvSpPr/>
            <p:nvPr/>
          </p:nvSpPr>
          <p:spPr>
            <a:xfrm>
              <a:off x="1151509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2" y="78105"/>
                    <a:pt x="67627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7627" y="5715"/>
                    <a:pt x="58102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4111B8D-134D-44F5-9E25-69F3194525A2}"/>
                </a:ext>
              </a:extLst>
            </p:cNvPr>
            <p:cNvSpPr/>
            <p:nvPr/>
          </p:nvSpPr>
          <p:spPr>
            <a:xfrm>
              <a:off x="1481405" y="1233607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8D501F4A-7750-43BB-9DCA-46E389080FE1}"/>
                </a:ext>
              </a:extLst>
            </p:cNvPr>
            <p:cNvSpPr/>
            <p:nvPr/>
          </p:nvSpPr>
          <p:spPr>
            <a:xfrm>
              <a:off x="160070" y="1500330"/>
              <a:ext cx="140381" cy="140381"/>
            </a:xfrm>
            <a:custGeom>
              <a:avLst/>
              <a:gdLst>
                <a:gd name="connsiteX0" fmla="*/ 53340 w 76200"/>
                <a:gd name="connsiteY0" fmla="*/ 11430 h 76200"/>
                <a:gd name="connsiteX1" fmla="*/ 42863 w 76200"/>
                <a:gd name="connsiteY1" fmla="*/ 21907 h 76200"/>
                <a:gd name="connsiteX2" fmla="*/ 32385 w 76200"/>
                <a:gd name="connsiteY2" fmla="*/ 11430 h 76200"/>
                <a:gd name="connsiteX3" fmla="*/ 12383 w 76200"/>
                <a:gd name="connsiteY3" fmla="*/ 11430 h 76200"/>
                <a:gd name="connsiteX4" fmla="*/ 12383 w 76200"/>
                <a:gd name="connsiteY4" fmla="*/ 31432 h 76200"/>
                <a:gd name="connsiteX5" fmla="*/ 22860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4295 w 76200"/>
                <a:gd name="connsiteY14" fmla="*/ 32385 h 76200"/>
                <a:gd name="connsiteX15" fmla="*/ 74295 w 76200"/>
                <a:gd name="connsiteY15" fmla="*/ 12382 h 76200"/>
                <a:gd name="connsiteX16" fmla="*/ 53340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430"/>
                  </a:moveTo>
                  <a:lnTo>
                    <a:pt x="42863" y="21907"/>
                  </a:lnTo>
                  <a:lnTo>
                    <a:pt x="32385" y="11430"/>
                  </a:lnTo>
                  <a:cubicBezTo>
                    <a:pt x="26670" y="5715"/>
                    <a:pt x="17145" y="5715"/>
                    <a:pt x="12383" y="11430"/>
                  </a:cubicBezTo>
                  <a:cubicBezTo>
                    <a:pt x="7620" y="17145"/>
                    <a:pt x="6668" y="26670"/>
                    <a:pt x="12383" y="31432"/>
                  </a:cubicBezTo>
                  <a:lnTo>
                    <a:pt x="22860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4295" y="32385"/>
                  </a:lnTo>
                  <a:cubicBezTo>
                    <a:pt x="80010" y="26670"/>
                    <a:pt x="80010" y="17145"/>
                    <a:pt x="74295" y="12382"/>
                  </a:cubicBezTo>
                  <a:cubicBezTo>
                    <a:pt x="68580" y="7620"/>
                    <a:pt x="59055" y="6667"/>
                    <a:pt x="53340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E9AAFD71-4155-4EC3-BABF-1B6CF32C6A33}"/>
                </a:ext>
              </a:extLst>
            </p:cNvPr>
            <p:cNvSpPr/>
            <p:nvPr/>
          </p:nvSpPr>
          <p:spPr>
            <a:xfrm>
              <a:off x="491721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2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2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6675" y="7620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37E51961-41BD-4DAE-8CB2-DF3644AD7104}"/>
                </a:ext>
              </a:extLst>
            </p:cNvPr>
            <p:cNvSpPr/>
            <p:nvPr/>
          </p:nvSpPr>
          <p:spPr>
            <a:xfrm>
              <a:off x="821614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8" y="6667"/>
                    <a:pt x="58103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58313E7A-C893-4524-9065-66A370B6B398}"/>
                </a:ext>
              </a:extLst>
            </p:cNvPr>
            <p:cNvSpPr/>
            <p:nvPr/>
          </p:nvSpPr>
          <p:spPr>
            <a:xfrm>
              <a:off x="1151509" y="150033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3340 h 76200"/>
                <a:gd name="connsiteX7" fmla="*/ 11430 w 76200"/>
                <a:gd name="connsiteY7" fmla="*/ 73342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2390 w 76200"/>
                <a:gd name="connsiteY11" fmla="*/ 73342 h 76200"/>
                <a:gd name="connsiteX12" fmla="*/ 72390 w 76200"/>
                <a:gd name="connsiteY12" fmla="*/ 53340 h 76200"/>
                <a:gd name="connsiteX13" fmla="*/ 61913 w 76200"/>
                <a:gd name="connsiteY13" fmla="*/ 42863 h 76200"/>
                <a:gd name="connsiteX14" fmla="*/ 72390 w 76200"/>
                <a:gd name="connsiteY14" fmla="*/ 32385 h 76200"/>
                <a:gd name="connsiteX15" fmla="*/ 72390 w 76200"/>
                <a:gd name="connsiteY15" fmla="*/ 12382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2"/>
                  </a:cubicBezTo>
                  <a:cubicBezTo>
                    <a:pt x="17145" y="79057"/>
                    <a:pt x="26670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2" y="79057"/>
                    <a:pt x="67627" y="79057"/>
                    <a:pt x="72390" y="73342"/>
                  </a:cubicBezTo>
                  <a:cubicBezTo>
                    <a:pt x="78105" y="67628"/>
                    <a:pt x="78105" y="58103"/>
                    <a:pt x="72390" y="53340"/>
                  </a:cubicBezTo>
                  <a:lnTo>
                    <a:pt x="61913" y="42863"/>
                  </a:lnTo>
                  <a:lnTo>
                    <a:pt x="72390" y="32385"/>
                  </a:lnTo>
                  <a:cubicBezTo>
                    <a:pt x="78105" y="26670"/>
                    <a:pt x="78105" y="17145"/>
                    <a:pt x="72390" y="12382"/>
                  </a:cubicBezTo>
                  <a:cubicBezTo>
                    <a:pt x="67627" y="6667"/>
                    <a:pt x="58102" y="6667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9161303E-AB66-4320-9BD3-CD639353E3A4}"/>
                </a:ext>
              </a:extLst>
            </p:cNvPr>
            <p:cNvSpPr/>
            <p:nvPr/>
          </p:nvSpPr>
          <p:spPr>
            <a:xfrm>
              <a:off x="16182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3342 h 76200"/>
                <a:gd name="connsiteX9" fmla="*/ 41910 w 76200"/>
                <a:gd name="connsiteY9" fmla="*/ 62865 h 76200"/>
                <a:gd name="connsiteX10" fmla="*/ 52388 w 76200"/>
                <a:gd name="connsiteY10" fmla="*/ 73342 h 76200"/>
                <a:gd name="connsiteX11" fmla="*/ 73343 w 76200"/>
                <a:gd name="connsiteY11" fmla="*/ 73342 h 76200"/>
                <a:gd name="connsiteX12" fmla="*/ 73343 w 76200"/>
                <a:gd name="connsiteY12" fmla="*/ 53340 h 76200"/>
                <a:gd name="connsiteX13" fmla="*/ 62865 w 76200"/>
                <a:gd name="connsiteY13" fmla="*/ 42862 h 76200"/>
                <a:gd name="connsiteX14" fmla="*/ 73343 w 76200"/>
                <a:gd name="connsiteY14" fmla="*/ 31432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6193" y="79057"/>
                    <a:pt x="25718" y="79057"/>
                    <a:pt x="31433" y="73342"/>
                  </a:cubicBezTo>
                  <a:lnTo>
                    <a:pt x="41910" y="62865"/>
                  </a:lnTo>
                  <a:lnTo>
                    <a:pt x="52388" y="73342"/>
                  </a:lnTo>
                  <a:cubicBezTo>
                    <a:pt x="58103" y="79057"/>
                    <a:pt x="67628" y="79057"/>
                    <a:pt x="73343" y="73342"/>
                  </a:cubicBezTo>
                  <a:cubicBezTo>
                    <a:pt x="79058" y="67628"/>
                    <a:pt x="79058" y="58103"/>
                    <a:pt x="73343" y="53340"/>
                  </a:cubicBezTo>
                  <a:lnTo>
                    <a:pt x="62865" y="42862"/>
                  </a:lnTo>
                  <a:lnTo>
                    <a:pt x="73343" y="31432"/>
                  </a:lnTo>
                  <a:cubicBezTo>
                    <a:pt x="79058" y="25717"/>
                    <a:pt x="79058" y="16192"/>
                    <a:pt x="73343" y="11430"/>
                  </a:cubicBezTo>
                  <a:cubicBezTo>
                    <a:pt x="67628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6A95D5EF-8E76-4EA8-8236-5ED44A1164B5}"/>
                </a:ext>
              </a:extLst>
            </p:cNvPr>
            <p:cNvSpPr/>
            <p:nvPr/>
          </p:nvSpPr>
          <p:spPr>
            <a:xfrm>
              <a:off x="491721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E417D918-F196-4D72-A905-38275F5859FC}"/>
                </a:ext>
              </a:extLst>
            </p:cNvPr>
            <p:cNvSpPr/>
            <p:nvPr/>
          </p:nvSpPr>
          <p:spPr>
            <a:xfrm>
              <a:off x="821614" y="1768810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7628" y="5715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A60B4CE2-A3C1-4F1A-95B7-DC54980EA31F}"/>
                </a:ext>
              </a:extLst>
            </p:cNvPr>
            <p:cNvSpPr/>
            <p:nvPr/>
          </p:nvSpPr>
          <p:spPr>
            <a:xfrm>
              <a:off x="161824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8A154771-C65F-4258-9F61-2AE328CBB21D}"/>
                </a:ext>
              </a:extLst>
            </p:cNvPr>
            <p:cNvSpPr/>
            <p:nvPr/>
          </p:nvSpPr>
          <p:spPr>
            <a:xfrm>
              <a:off x="491721" y="2035532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2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281D7A70-8BA5-4413-B7D4-DC8784A69039}"/>
                </a:ext>
              </a:extLst>
            </p:cNvPr>
            <p:cNvSpPr/>
            <p:nvPr/>
          </p:nvSpPr>
          <p:spPr>
            <a:xfrm>
              <a:off x="161824" y="2304011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7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2 h 76200"/>
                <a:gd name="connsiteX5" fmla="*/ 21908 w 76200"/>
                <a:gd name="connsiteY5" fmla="*/ 41910 h 76200"/>
                <a:gd name="connsiteX6" fmla="*/ 11430 w 76200"/>
                <a:gd name="connsiteY6" fmla="*/ 52387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2 h 76200"/>
                <a:gd name="connsiteX10" fmla="*/ 52388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7 h 76200"/>
                <a:gd name="connsiteX13" fmla="*/ 61913 w 76200"/>
                <a:gd name="connsiteY13" fmla="*/ 41910 h 76200"/>
                <a:gd name="connsiteX14" fmla="*/ 72390 w 76200"/>
                <a:gd name="connsiteY14" fmla="*/ 31432 h 76200"/>
                <a:gd name="connsiteX15" fmla="*/ 72390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7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2"/>
                  </a:cubicBezTo>
                  <a:lnTo>
                    <a:pt x="21908" y="41910"/>
                  </a:lnTo>
                  <a:lnTo>
                    <a:pt x="11430" y="52387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2"/>
                  </a:lnTo>
                  <a:lnTo>
                    <a:pt x="52388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7"/>
                  </a:cubicBezTo>
                  <a:lnTo>
                    <a:pt x="61913" y="41910"/>
                  </a:lnTo>
                  <a:lnTo>
                    <a:pt x="72390" y="31432"/>
                  </a:lnTo>
                  <a:cubicBezTo>
                    <a:pt x="78105" y="25717"/>
                    <a:pt x="78105" y="16192"/>
                    <a:pt x="72390" y="11430"/>
                  </a:cubicBezTo>
                  <a:cubicBezTo>
                    <a:pt x="66675" y="6667"/>
                    <a:pt x="58103" y="5715"/>
                    <a:pt x="52388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Cross 60">
            <a:extLst>
              <a:ext uri="{FF2B5EF4-FFF2-40B4-BE49-F238E27FC236}">
                <a16:creationId xmlns="" xmlns:a16="http://schemas.microsoft.com/office/drawing/2014/main" id="{3356327B-4E3D-4425-8362-67669C730965}"/>
              </a:ext>
            </a:extLst>
          </p:cNvPr>
          <p:cNvSpPr/>
          <p:nvPr userDrawn="1"/>
        </p:nvSpPr>
        <p:spPr>
          <a:xfrm rot="1642289">
            <a:off x="2560421" y="2113960"/>
            <a:ext cx="296040" cy="296040"/>
          </a:xfrm>
          <a:prstGeom prst="plus">
            <a:avLst>
              <a:gd name="adj" fmla="val 43777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61">
            <a:extLst>
              <a:ext uri="{FF2B5EF4-FFF2-40B4-BE49-F238E27FC236}">
                <a16:creationId xmlns="" xmlns:a16="http://schemas.microsoft.com/office/drawing/2014/main" id="{B2831007-0DB3-47F9-9372-F4DE5449A9AE}"/>
              </a:ext>
            </a:extLst>
          </p:cNvPr>
          <p:cNvSpPr/>
          <p:nvPr userDrawn="1"/>
        </p:nvSpPr>
        <p:spPr>
          <a:xfrm rot="12056913">
            <a:off x="7292687" y="6518109"/>
            <a:ext cx="251202" cy="216553"/>
          </a:xfrm>
          <a:prstGeom prst="triangl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aphic 185">
            <a:extLst>
              <a:ext uri="{FF2B5EF4-FFF2-40B4-BE49-F238E27FC236}">
                <a16:creationId xmlns="" xmlns:a16="http://schemas.microsoft.com/office/drawing/2014/main" id="{4A133698-AC3D-4BED-A5AF-FBD24FC5D1F9}"/>
              </a:ext>
            </a:extLst>
          </p:cNvPr>
          <p:cNvGrpSpPr/>
          <p:nvPr userDrawn="1"/>
        </p:nvGrpSpPr>
        <p:grpSpPr>
          <a:xfrm rot="16200000">
            <a:off x="-150583" y="3027868"/>
            <a:ext cx="1668051" cy="346608"/>
            <a:chOff x="1542378" y="3369742"/>
            <a:chExt cx="1668051" cy="346608"/>
          </a:xfrm>
          <a:solidFill>
            <a:srgbClr val="FFFFFF">
              <a:alpha val="44000"/>
            </a:srgbClr>
          </a:solidFill>
        </p:grpSpPr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F244FEF8-E2A9-4CCD-BCAA-04273F12F234}"/>
                </a:ext>
              </a:extLst>
            </p:cNvPr>
            <p:cNvSpPr/>
            <p:nvPr/>
          </p:nvSpPr>
          <p:spPr>
            <a:xfrm>
              <a:off x="3003006" y="3378949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86D6B39-BA6E-4DAD-9295-957FC74C8C66}"/>
                </a:ext>
              </a:extLst>
            </p:cNvPr>
            <p:cNvSpPr/>
            <p:nvPr/>
          </p:nvSpPr>
          <p:spPr>
            <a:xfrm>
              <a:off x="2792875" y="3374616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8B519F53-FA40-497E-8B96-702772E42F9B}"/>
                </a:ext>
              </a:extLst>
            </p:cNvPr>
            <p:cNvSpPr/>
            <p:nvPr/>
          </p:nvSpPr>
          <p:spPr>
            <a:xfrm>
              <a:off x="2582744" y="3370284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0093" y="328736"/>
                    <a:pt x="179261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C1BA0337-42CD-4570-8DBB-CB35C623A3E5}"/>
                </a:ext>
              </a:extLst>
            </p:cNvPr>
            <p:cNvSpPr/>
            <p:nvPr/>
          </p:nvSpPr>
          <p:spPr>
            <a:xfrm>
              <a:off x="2370446" y="3368117"/>
              <a:ext cx="216630" cy="346608"/>
            </a:xfrm>
            <a:custGeom>
              <a:avLst/>
              <a:gdLst>
                <a:gd name="connsiteX0" fmla="*/ 170596 w 216630"/>
                <a:gd name="connsiteY0" fmla="*/ 330902 h 346608"/>
                <a:gd name="connsiteX1" fmla="*/ 142434 w 216630"/>
                <a:gd name="connsiteY1" fmla="*/ 317905 h 346608"/>
                <a:gd name="connsiteX2" fmla="*/ 27620 w 216630"/>
                <a:gd name="connsiteY2" fmla="*/ 198758 h 346608"/>
                <a:gd name="connsiteX3" fmla="*/ 27620 w 216630"/>
                <a:gd name="connsiteY3" fmla="*/ 140268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0902"/>
                  </a:moveTo>
                  <a:cubicBezTo>
                    <a:pt x="159765" y="330902"/>
                    <a:pt x="148933" y="326570"/>
                    <a:pt x="142434" y="317905"/>
                  </a:cubicBezTo>
                  <a:lnTo>
                    <a:pt x="27620" y="198758"/>
                  </a:lnTo>
                  <a:cubicBezTo>
                    <a:pt x="12456" y="183594"/>
                    <a:pt x="12456" y="157598"/>
                    <a:pt x="27620" y="140268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6570"/>
                    <a:pt x="181428" y="330902"/>
                    <a:pt x="170596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E043C0E8-D423-4BDD-9B98-7195E71A657E}"/>
                </a:ext>
              </a:extLst>
            </p:cNvPr>
            <p:cNvSpPr/>
            <p:nvPr/>
          </p:nvSpPr>
          <p:spPr>
            <a:xfrm>
              <a:off x="2158406" y="3363785"/>
              <a:ext cx="216630" cy="346608"/>
            </a:xfrm>
            <a:custGeom>
              <a:avLst/>
              <a:gdLst>
                <a:gd name="connsiteX0" fmla="*/ 172505 w 216630"/>
                <a:gd name="connsiteY0" fmla="*/ 330902 h 346608"/>
                <a:gd name="connsiteX1" fmla="*/ 144343 w 216630"/>
                <a:gd name="connsiteY1" fmla="*/ 317905 h 346608"/>
                <a:gd name="connsiteX2" fmla="*/ 27363 w 216630"/>
                <a:gd name="connsiteY2" fmla="*/ 200924 h 346608"/>
                <a:gd name="connsiteX3" fmla="*/ 29529 w 216630"/>
                <a:gd name="connsiteY3" fmla="*/ 142434 h 346608"/>
                <a:gd name="connsiteX4" fmla="*/ 148676 w 216630"/>
                <a:gd name="connsiteY4" fmla="*/ 27620 h 346608"/>
                <a:gd name="connsiteX5" fmla="*/ 207166 w 216630"/>
                <a:gd name="connsiteY5" fmla="*/ 27620 h 346608"/>
                <a:gd name="connsiteX6" fmla="*/ 207166 w 216630"/>
                <a:gd name="connsiteY6" fmla="*/ 86110 h 346608"/>
                <a:gd name="connsiteX7" fmla="*/ 118348 w 216630"/>
                <a:gd name="connsiteY7" fmla="*/ 172762 h 346608"/>
                <a:gd name="connsiteX8" fmla="*/ 205000 w 216630"/>
                <a:gd name="connsiteY8" fmla="*/ 261581 h 346608"/>
                <a:gd name="connsiteX9" fmla="*/ 205000 w 216630"/>
                <a:gd name="connsiteY9" fmla="*/ 320071 h 346608"/>
                <a:gd name="connsiteX10" fmla="*/ 172505 w 216630"/>
                <a:gd name="connsiteY10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2505" y="330902"/>
                  </a:moveTo>
                  <a:cubicBezTo>
                    <a:pt x="161674" y="330902"/>
                    <a:pt x="150842" y="326570"/>
                    <a:pt x="144343" y="317905"/>
                  </a:cubicBezTo>
                  <a:lnTo>
                    <a:pt x="27363" y="200924"/>
                  </a:lnTo>
                  <a:cubicBezTo>
                    <a:pt x="12199" y="183594"/>
                    <a:pt x="12199" y="157598"/>
                    <a:pt x="29529" y="142434"/>
                  </a:cubicBezTo>
                  <a:lnTo>
                    <a:pt x="148676" y="27620"/>
                  </a:lnTo>
                  <a:cubicBezTo>
                    <a:pt x="163840" y="12456"/>
                    <a:pt x="189836" y="12456"/>
                    <a:pt x="207166" y="27620"/>
                  </a:cubicBezTo>
                  <a:cubicBezTo>
                    <a:pt x="222330" y="42784"/>
                    <a:pt x="222330" y="68780"/>
                    <a:pt x="207166" y="86110"/>
                  </a:cubicBezTo>
                  <a:lnTo>
                    <a:pt x="118348" y="172762"/>
                  </a:lnTo>
                  <a:lnTo>
                    <a:pt x="205000" y="261581"/>
                  </a:lnTo>
                  <a:cubicBezTo>
                    <a:pt x="220164" y="276745"/>
                    <a:pt x="220164" y="302740"/>
                    <a:pt x="205000" y="320071"/>
                  </a:cubicBezTo>
                  <a:cubicBezTo>
                    <a:pt x="192002" y="328736"/>
                    <a:pt x="183337" y="330902"/>
                    <a:pt x="172505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6A7669E2-7AFA-4A3B-B86E-15DCFD8F819B}"/>
                </a:ext>
              </a:extLst>
            </p:cNvPr>
            <p:cNvSpPr/>
            <p:nvPr/>
          </p:nvSpPr>
          <p:spPr>
            <a:xfrm>
              <a:off x="1948559" y="3361618"/>
              <a:ext cx="216630" cy="346608"/>
            </a:xfrm>
            <a:custGeom>
              <a:avLst/>
              <a:gdLst>
                <a:gd name="connsiteX0" fmla="*/ 172221 w 216630"/>
                <a:gd name="connsiteY0" fmla="*/ 330902 h 346608"/>
                <a:gd name="connsiteX1" fmla="*/ 144059 w 216630"/>
                <a:gd name="connsiteY1" fmla="*/ 317905 h 346608"/>
                <a:gd name="connsiteX2" fmla="*/ 27079 w 216630"/>
                <a:gd name="connsiteY2" fmla="*/ 198758 h 346608"/>
                <a:gd name="connsiteX3" fmla="*/ 16247 w 216630"/>
                <a:gd name="connsiteY3" fmla="*/ 170596 h 346608"/>
                <a:gd name="connsiteX4" fmla="*/ 29245 w 216630"/>
                <a:gd name="connsiteY4" fmla="*/ 142434 h 346608"/>
                <a:gd name="connsiteX5" fmla="*/ 148392 w 216630"/>
                <a:gd name="connsiteY5" fmla="*/ 27620 h 346608"/>
                <a:gd name="connsiteX6" fmla="*/ 206882 w 216630"/>
                <a:gd name="connsiteY6" fmla="*/ 27620 h 346608"/>
                <a:gd name="connsiteX7" fmla="*/ 206882 w 216630"/>
                <a:gd name="connsiteY7" fmla="*/ 86110 h 346608"/>
                <a:gd name="connsiteX8" fmla="*/ 118063 w 216630"/>
                <a:gd name="connsiteY8" fmla="*/ 172762 h 346608"/>
                <a:gd name="connsiteX9" fmla="*/ 204715 w 216630"/>
                <a:gd name="connsiteY9" fmla="*/ 261581 h 346608"/>
                <a:gd name="connsiteX10" fmla="*/ 204715 w 216630"/>
                <a:gd name="connsiteY10" fmla="*/ 320071 h 346608"/>
                <a:gd name="connsiteX11" fmla="*/ 172221 w 216630"/>
                <a:gd name="connsiteY11" fmla="*/ 330902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46608">
                  <a:moveTo>
                    <a:pt x="172221" y="330902"/>
                  </a:moveTo>
                  <a:cubicBezTo>
                    <a:pt x="161389" y="330902"/>
                    <a:pt x="150558" y="326570"/>
                    <a:pt x="144059" y="317905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0886" y="330902"/>
                    <a:pt x="172221" y="330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197457BF-5368-4ADC-85CC-D1CED3221FDA}"/>
                </a:ext>
              </a:extLst>
            </p:cNvPr>
            <p:cNvSpPr/>
            <p:nvPr/>
          </p:nvSpPr>
          <p:spPr>
            <a:xfrm>
              <a:off x="1737887" y="3355119"/>
              <a:ext cx="216630" cy="346608"/>
            </a:xfrm>
            <a:custGeom>
              <a:avLst/>
              <a:gdLst>
                <a:gd name="connsiteX0" fmla="*/ 170596 w 216630"/>
                <a:gd name="connsiteY0" fmla="*/ 333069 h 346608"/>
                <a:gd name="connsiteX1" fmla="*/ 142434 w 216630"/>
                <a:gd name="connsiteY1" fmla="*/ 320071 h 346608"/>
                <a:gd name="connsiteX2" fmla="*/ 27620 w 216630"/>
                <a:gd name="connsiteY2" fmla="*/ 200924 h 346608"/>
                <a:gd name="connsiteX3" fmla="*/ 27620 w 216630"/>
                <a:gd name="connsiteY3" fmla="*/ 142434 h 346608"/>
                <a:gd name="connsiteX4" fmla="*/ 146767 w 216630"/>
                <a:gd name="connsiteY4" fmla="*/ 27620 h 346608"/>
                <a:gd name="connsiteX5" fmla="*/ 205257 w 216630"/>
                <a:gd name="connsiteY5" fmla="*/ 27620 h 346608"/>
                <a:gd name="connsiteX6" fmla="*/ 205257 w 216630"/>
                <a:gd name="connsiteY6" fmla="*/ 86110 h 346608"/>
                <a:gd name="connsiteX7" fmla="*/ 116439 w 216630"/>
                <a:gd name="connsiteY7" fmla="*/ 172762 h 346608"/>
                <a:gd name="connsiteX8" fmla="*/ 203091 w 216630"/>
                <a:gd name="connsiteY8" fmla="*/ 261581 h 346608"/>
                <a:gd name="connsiteX9" fmla="*/ 203091 w 216630"/>
                <a:gd name="connsiteY9" fmla="*/ 320071 h 346608"/>
                <a:gd name="connsiteX10" fmla="*/ 170596 w 216630"/>
                <a:gd name="connsiteY10" fmla="*/ 333069 h 34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630" h="346608">
                  <a:moveTo>
                    <a:pt x="170596" y="333069"/>
                  </a:moveTo>
                  <a:cubicBezTo>
                    <a:pt x="159765" y="333069"/>
                    <a:pt x="148933" y="328736"/>
                    <a:pt x="142434" y="320071"/>
                  </a:cubicBezTo>
                  <a:lnTo>
                    <a:pt x="27620" y="200924"/>
                  </a:lnTo>
                  <a:cubicBezTo>
                    <a:pt x="12456" y="185760"/>
                    <a:pt x="12456" y="159765"/>
                    <a:pt x="27620" y="142434"/>
                  </a:cubicBezTo>
                  <a:lnTo>
                    <a:pt x="146767" y="27620"/>
                  </a:lnTo>
                  <a:cubicBezTo>
                    <a:pt x="161931" y="12456"/>
                    <a:pt x="187927" y="12456"/>
                    <a:pt x="205257" y="27620"/>
                  </a:cubicBezTo>
                  <a:cubicBezTo>
                    <a:pt x="220421" y="42784"/>
                    <a:pt x="220421" y="68780"/>
                    <a:pt x="205257" y="86110"/>
                  </a:cubicBezTo>
                  <a:lnTo>
                    <a:pt x="116439" y="172762"/>
                  </a:lnTo>
                  <a:lnTo>
                    <a:pt x="203091" y="261581"/>
                  </a:lnTo>
                  <a:cubicBezTo>
                    <a:pt x="218255" y="276745"/>
                    <a:pt x="218255" y="302740"/>
                    <a:pt x="203091" y="320071"/>
                  </a:cubicBezTo>
                  <a:cubicBezTo>
                    <a:pt x="192259" y="328736"/>
                    <a:pt x="181428" y="333069"/>
                    <a:pt x="170596" y="333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754FDA1B-3DE4-4CEA-8889-7FE9D21F242D}"/>
                </a:ext>
              </a:extLst>
            </p:cNvPr>
            <p:cNvSpPr/>
            <p:nvPr/>
          </p:nvSpPr>
          <p:spPr>
            <a:xfrm>
              <a:off x="1526131" y="3355119"/>
              <a:ext cx="216630" cy="324945"/>
            </a:xfrm>
            <a:custGeom>
              <a:avLst/>
              <a:gdLst>
                <a:gd name="connsiteX0" fmla="*/ 172221 w 216630"/>
                <a:gd name="connsiteY0" fmla="*/ 328736 h 324945"/>
                <a:gd name="connsiteX1" fmla="*/ 144059 w 216630"/>
                <a:gd name="connsiteY1" fmla="*/ 315738 h 324945"/>
                <a:gd name="connsiteX2" fmla="*/ 27079 w 216630"/>
                <a:gd name="connsiteY2" fmla="*/ 198758 h 324945"/>
                <a:gd name="connsiteX3" fmla="*/ 16247 w 216630"/>
                <a:gd name="connsiteY3" fmla="*/ 170596 h 324945"/>
                <a:gd name="connsiteX4" fmla="*/ 29245 w 216630"/>
                <a:gd name="connsiteY4" fmla="*/ 142434 h 324945"/>
                <a:gd name="connsiteX5" fmla="*/ 148392 w 216630"/>
                <a:gd name="connsiteY5" fmla="*/ 27620 h 324945"/>
                <a:gd name="connsiteX6" fmla="*/ 206882 w 216630"/>
                <a:gd name="connsiteY6" fmla="*/ 27620 h 324945"/>
                <a:gd name="connsiteX7" fmla="*/ 206882 w 216630"/>
                <a:gd name="connsiteY7" fmla="*/ 86110 h 324945"/>
                <a:gd name="connsiteX8" fmla="*/ 118063 w 216630"/>
                <a:gd name="connsiteY8" fmla="*/ 172762 h 324945"/>
                <a:gd name="connsiteX9" fmla="*/ 204715 w 216630"/>
                <a:gd name="connsiteY9" fmla="*/ 261581 h 324945"/>
                <a:gd name="connsiteX10" fmla="*/ 204715 w 216630"/>
                <a:gd name="connsiteY10" fmla="*/ 320071 h 324945"/>
                <a:gd name="connsiteX11" fmla="*/ 172221 w 216630"/>
                <a:gd name="connsiteY11" fmla="*/ 328736 h 32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30" h="324945">
                  <a:moveTo>
                    <a:pt x="172221" y="328736"/>
                  </a:moveTo>
                  <a:cubicBezTo>
                    <a:pt x="161389" y="328736"/>
                    <a:pt x="150558" y="324403"/>
                    <a:pt x="144059" y="315738"/>
                  </a:cubicBezTo>
                  <a:lnTo>
                    <a:pt x="27079" y="198758"/>
                  </a:lnTo>
                  <a:cubicBezTo>
                    <a:pt x="20580" y="190093"/>
                    <a:pt x="16247" y="181428"/>
                    <a:pt x="16247" y="170596"/>
                  </a:cubicBezTo>
                  <a:cubicBezTo>
                    <a:pt x="16247" y="159765"/>
                    <a:pt x="20580" y="148933"/>
                    <a:pt x="29245" y="142434"/>
                  </a:cubicBezTo>
                  <a:lnTo>
                    <a:pt x="148392" y="27620"/>
                  </a:lnTo>
                  <a:cubicBezTo>
                    <a:pt x="163556" y="12456"/>
                    <a:pt x="189551" y="12456"/>
                    <a:pt x="206882" y="27620"/>
                  </a:cubicBezTo>
                  <a:cubicBezTo>
                    <a:pt x="222046" y="42784"/>
                    <a:pt x="222046" y="68780"/>
                    <a:pt x="206882" y="86110"/>
                  </a:cubicBezTo>
                  <a:lnTo>
                    <a:pt x="118063" y="172762"/>
                  </a:lnTo>
                  <a:lnTo>
                    <a:pt x="204715" y="261581"/>
                  </a:lnTo>
                  <a:cubicBezTo>
                    <a:pt x="219879" y="276745"/>
                    <a:pt x="219879" y="302740"/>
                    <a:pt x="204715" y="320071"/>
                  </a:cubicBezTo>
                  <a:cubicBezTo>
                    <a:pt x="191718" y="326570"/>
                    <a:pt x="183052" y="328736"/>
                    <a:pt x="172221" y="3287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87DF7429-ED1D-4EB3-848E-8836359F7293}"/>
              </a:ext>
            </a:extLst>
          </p:cNvPr>
          <p:cNvSpPr/>
          <p:nvPr userDrawn="1"/>
        </p:nvSpPr>
        <p:spPr>
          <a:xfrm>
            <a:off x="1987777" y="4775695"/>
            <a:ext cx="184106" cy="193919"/>
          </a:xfrm>
          <a:prstGeom prst="ellipse">
            <a:avLst/>
          </a:prstGeom>
          <a:solidFill>
            <a:schemeClr val="bg1">
              <a:alpha val="72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52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6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60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34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0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40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36" r:id="rId11"/>
    <p:sldLayoutId id="2147483748" r:id="rId12"/>
    <p:sldLayoutId id="2147483750" r:id="rId13"/>
    <p:sldLayoutId id="2147483753" r:id="rId14"/>
    <p:sldLayoutId id="2147483751" r:id="rId15"/>
    <p:sldLayoutId id="2147483752" r:id="rId16"/>
    <p:sldLayoutId id="2147483749" r:id="rId17"/>
    <p:sldLayoutId id="2147483732" r:id="rId18"/>
    <p:sldLayoutId id="2147483754" r:id="rId19"/>
    <p:sldLayoutId id="214748375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3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3" name="Freeform: Shape 182">
            <a:extLst>
              <a:ext uri="{FF2B5EF4-FFF2-40B4-BE49-F238E27FC236}">
                <a16:creationId xmlns="" xmlns:a16="http://schemas.microsoft.com/office/drawing/2014/main" id="{AF6D91B1-21CC-4C1D-93AD-573FDBDB78B2}"/>
              </a:ext>
            </a:extLst>
          </p:cNvPr>
          <p:cNvSpPr/>
          <p:nvPr/>
        </p:nvSpPr>
        <p:spPr>
          <a:xfrm rot="8155742">
            <a:off x="-282191" y="5739752"/>
            <a:ext cx="1910559" cy="983402"/>
          </a:xfrm>
          <a:custGeom>
            <a:avLst/>
            <a:gdLst>
              <a:gd name="connsiteX0" fmla="*/ 283190 w 1910559"/>
              <a:gd name="connsiteY0" fmla="*/ 920633 h 983402"/>
              <a:gd name="connsiteX1" fmla="*/ 257358 w 1910559"/>
              <a:gd name="connsiteY1" fmla="*/ 878055 h 983402"/>
              <a:gd name="connsiteX2" fmla="*/ 243803 w 1910559"/>
              <a:gd name="connsiteY2" fmla="*/ 810919 h 983402"/>
              <a:gd name="connsiteX3" fmla="*/ 257358 w 1910559"/>
              <a:gd name="connsiteY3" fmla="*/ 743781 h 983402"/>
              <a:gd name="connsiteX4" fmla="*/ 416286 w 1910559"/>
              <a:gd name="connsiteY4" fmla="*/ 638435 h 983402"/>
              <a:gd name="connsiteX5" fmla="*/ 539674 w 1910559"/>
              <a:gd name="connsiteY5" fmla="*/ 638435 h 983402"/>
              <a:gd name="connsiteX6" fmla="*/ 551566 w 1910559"/>
              <a:gd name="connsiteY6" fmla="*/ 636034 h 983402"/>
              <a:gd name="connsiteX7" fmla="*/ 651172 w 1910559"/>
              <a:gd name="connsiteY7" fmla="*/ 485765 h 983402"/>
              <a:gd name="connsiteX8" fmla="*/ 651173 w 1910559"/>
              <a:gd name="connsiteY8" fmla="*/ 485764 h 983402"/>
              <a:gd name="connsiteX9" fmla="*/ 591825 w 1910559"/>
              <a:gd name="connsiteY9" fmla="*/ 359920 h 983402"/>
              <a:gd name="connsiteX10" fmla="*/ 567177 w 1910559"/>
              <a:gd name="connsiteY10" fmla="*/ 344965 h 983402"/>
              <a:gd name="connsiteX11" fmla="*/ 172483 w 1910559"/>
              <a:gd name="connsiteY11" fmla="*/ 344965 h 983402"/>
              <a:gd name="connsiteX12" fmla="*/ 13555 w 1910559"/>
              <a:gd name="connsiteY12" fmla="*/ 239620 h 983402"/>
              <a:gd name="connsiteX13" fmla="*/ 0 w 1910559"/>
              <a:gd name="connsiteY13" fmla="*/ 172482 h 983402"/>
              <a:gd name="connsiteX14" fmla="*/ 13555 w 1910559"/>
              <a:gd name="connsiteY14" fmla="*/ 105345 h 983402"/>
              <a:gd name="connsiteX15" fmla="*/ 172483 w 1910559"/>
              <a:gd name="connsiteY15" fmla="*/ 0 h 983402"/>
              <a:gd name="connsiteX16" fmla="*/ 1398516 w 1910559"/>
              <a:gd name="connsiteY16" fmla="*/ 0 h 983402"/>
              <a:gd name="connsiteX17" fmla="*/ 1910559 w 1910559"/>
              <a:gd name="connsiteY17" fmla="*/ 495702 h 983402"/>
              <a:gd name="connsiteX18" fmla="*/ 1438424 w 1910559"/>
              <a:gd name="connsiteY18" fmla="*/ 983402 h 983402"/>
              <a:gd name="connsiteX19" fmla="*/ 416286 w 1910559"/>
              <a:gd name="connsiteY19" fmla="*/ 983401 h 983402"/>
              <a:gd name="connsiteX20" fmla="*/ 283190 w 1910559"/>
              <a:gd name="connsiteY20" fmla="*/ 920633 h 983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10559" h="983402">
                <a:moveTo>
                  <a:pt x="283190" y="920633"/>
                </a:moveTo>
                <a:cubicBezTo>
                  <a:pt x="272645" y="907855"/>
                  <a:pt x="263904" y="893532"/>
                  <a:pt x="257358" y="878055"/>
                </a:cubicBezTo>
                <a:lnTo>
                  <a:pt x="243803" y="810919"/>
                </a:lnTo>
                <a:lnTo>
                  <a:pt x="257358" y="743781"/>
                </a:lnTo>
                <a:cubicBezTo>
                  <a:pt x="283542" y="681873"/>
                  <a:pt x="344841" y="638435"/>
                  <a:pt x="416286" y="638435"/>
                </a:cubicBezTo>
                <a:lnTo>
                  <a:pt x="539674" y="638435"/>
                </a:lnTo>
                <a:lnTo>
                  <a:pt x="551566" y="636034"/>
                </a:lnTo>
                <a:cubicBezTo>
                  <a:pt x="610101" y="611276"/>
                  <a:pt x="651172" y="553317"/>
                  <a:pt x="651172" y="485765"/>
                </a:cubicBezTo>
                <a:lnTo>
                  <a:pt x="651173" y="485764"/>
                </a:lnTo>
                <a:cubicBezTo>
                  <a:pt x="651173" y="435101"/>
                  <a:pt x="628070" y="389833"/>
                  <a:pt x="591825" y="359920"/>
                </a:cubicBezTo>
                <a:lnTo>
                  <a:pt x="567177" y="344965"/>
                </a:lnTo>
                <a:lnTo>
                  <a:pt x="172483" y="344965"/>
                </a:lnTo>
                <a:cubicBezTo>
                  <a:pt x="101038" y="344966"/>
                  <a:pt x="39739" y="301527"/>
                  <a:pt x="13555" y="239620"/>
                </a:cubicBezTo>
                <a:lnTo>
                  <a:pt x="0" y="172482"/>
                </a:lnTo>
                <a:lnTo>
                  <a:pt x="13555" y="105345"/>
                </a:lnTo>
                <a:cubicBezTo>
                  <a:pt x="39739" y="43438"/>
                  <a:pt x="101038" y="0"/>
                  <a:pt x="172483" y="0"/>
                </a:cubicBezTo>
                <a:lnTo>
                  <a:pt x="1398516" y="0"/>
                </a:lnTo>
                <a:lnTo>
                  <a:pt x="1910559" y="495702"/>
                </a:lnTo>
                <a:lnTo>
                  <a:pt x="1438424" y="983402"/>
                </a:lnTo>
                <a:lnTo>
                  <a:pt x="416286" y="983401"/>
                </a:lnTo>
                <a:cubicBezTo>
                  <a:pt x="362703" y="983401"/>
                  <a:pt x="314826" y="958967"/>
                  <a:pt x="283190" y="920633"/>
                </a:cubicBezTo>
                <a:close/>
              </a:path>
            </a:pathLst>
          </a:cu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05" name="Group 204">
            <a:extLst>
              <a:ext uri="{FF2B5EF4-FFF2-40B4-BE49-F238E27FC236}">
                <a16:creationId xmlns="" xmlns:a16="http://schemas.microsoft.com/office/drawing/2014/main" id="{6BACDB52-A5CF-4510-A790-147DD85D8232}"/>
              </a:ext>
            </a:extLst>
          </p:cNvPr>
          <p:cNvGrpSpPr/>
          <p:nvPr/>
        </p:nvGrpSpPr>
        <p:grpSpPr>
          <a:xfrm>
            <a:off x="2421898" y="1127983"/>
            <a:ext cx="7392316" cy="4599048"/>
            <a:chOff x="3118501" y="1545325"/>
            <a:chExt cx="5999109" cy="3732280"/>
          </a:xfrm>
        </p:grpSpPr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FAD0B21-4DD9-4E41-B227-CA2D945F6E08}"/>
                </a:ext>
              </a:extLst>
            </p:cNvPr>
            <p:cNvSpPr/>
            <p:nvPr/>
          </p:nvSpPr>
          <p:spPr>
            <a:xfrm>
              <a:off x="3542415" y="1551947"/>
              <a:ext cx="5339566" cy="3725658"/>
            </a:xfrm>
            <a:custGeom>
              <a:avLst/>
              <a:gdLst>
                <a:gd name="connsiteX0" fmla="*/ 850167 w 4765500"/>
                <a:gd name="connsiteY0" fmla="*/ 49140 h 3325105"/>
                <a:gd name="connsiteX1" fmla="*/ 436572 w 4765500"/>
                <a:gd name="connsiteY1" fmla="*/ 141140 h 3325105"/>
                <a:gd name="connsiteX2" fmla="*/ 78569 w 4765500"/>
                <a:gd name="connsiteY2" fmla="*/ 1345556 h 3325105"/>
                <a:gd name="connsiteX3" fmla="*/ 459947 w 4765500"/>
                <a:gd name="connsiteY3" fmla="*/ 2781258 h 3325105"/>
                <a:gd name="connsiteX4" fmla="*/ 2010061 w 4765500"/>
                <a:gd name="connsiteY4" fmla="*/ 3240142 h 3325105"/>
                <a:gd name="connsiteX5" fmla="*/ 3855437 w 4765500"/>
                <a:gd name="connsiteY5" fmla="*/ 3174939 h 3325105"/>
                <a:gd name="connsiteX6" fmla="*/ 4538225 w 4765500"/>
                <a:gd name="connsiteY6" fmla="*/ 1744157 h 3325105"/>
                <a:gd name="connsiteX7" fmla="*/ 2337308 w 4765500"/>
                <a:gd name="connsiteY7" fmla="*/ 365046 h 3325105"/>
                <a:gd name="connsiteX8" fmla="*/ 850167 w 4765500"/>
                <a:gd name="connsiteY8" fmla="*/ 49140 h 3325105"/>
                <a:gd name="connsiteX9" fmla="*/ 803964 w 4765500"/>
                <a:gd name="connsiteY9" fmla="*/ 567 h 3325105"/>
                <a:gd name="connsiteX10" fmla="*/ 2335941 w 4765500"/>
                <a:gd name="connsiteY10" fmla="*/ 325997 h 3325105"/>
                <a:gd name="connsiteX11" fmla="*/ 4603214 w 4765500"/>
                <a:gd name="connsiteY11" fmla="*/ 1746687 h 3325105"/>
                <a:gd name="connsiteX12" fmla="*/ 3899840 w 4765500"/>
                <a:gd name="connsiteY12" fmla="*/ 3220605 h 3325105"/>
                <a:gd name="connsiteX13" fmla="*/ 1998828 w 4765500"/>
                <a:gd name="connsiteY13" fmla="*/ 3287774 h 3325105"/>
                <a:gd name="connsiteX14" fmla="*/ 401979 w 4765500"/>
                <a:gd name="connsiteY14" fmla="*/ 2815055 h 3325105"/>
                <a:gd name="connsiteX15" fmla="*/ 9103 w 4765500"/>
                <a:gd name="connsiteY15" fmla="*/ 1336068 h 3325105"/>
                <a:gd name="connsiteX16" fmla="*/ 377899 w 4765500"/>
                <a:gd name="connsiteY16" fmla="*/ 95341 h 3325105"/>
                <a:gd name="connsiteX17" fmla="*/ 803964 w 4765500"/>
                <a:gd name="connsiteY17" fmla="*/ 567 h 33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5500" h="3325105">
                  <a:moveTo>
                    <a:pt x="850167" y="49140"/>
                  </a:moveTo>
                  <a:cubicBezTo>
                    <a:pt x="690003" y="44488"/>
                    <a:pt x="546987" y="68863"/>
                    <a:pt x="436572" y="141140"/>
                  </a:cubicBezTo>
                  <a:cubicBezTo>
                    <a:pt x="131470" y="341670"/>
                    <a:pt x="106865" y="1026920"/>
                    <a:pt x="78569" y="1345556"/>
                  </a:cubicBezTo>
                  <a:cubicBezTo>
                    <a:pt x="39201" y="1771222"/>
                    <a:pt x="125319" y="2489688"/>
                    <a:pt x="459947" y="2781258"/>
                  </a:cubicBezTo>
                  <a:cubicBezTo>
                    <a:pt x="841324" y="3112195"/>
                    <a:pt x="1247307" y="3322568"/>
                    <a:pt x="2010061" y="3240142"/>
                  </a:cubicBezTo>
                  <a:cubicBezTo>
                    <a:pt x="2926597" y="3140491"/>
                    <a:pt x="3455605" y="3414837"/>
                    <a:pt x="3855437" y="3174939"/>
                  </a:cubicBezTo>
                  <a:cubicBezTo>
                    <a:pt x="4261419" y="2931349"/>
                    <a:pt x="4346306" y="2168593"/>
                    <a:pt x="4538225" y="1744157"/>
                  </a:cubicBezTo>
                  <a:cubicBezTo>
                    <a:pt x="5255460" y="162054"/>
                    <a:pt x="3348573" y="436400"/>
                    <a:pt x="2337308" y="365046"/>
                  </a:cubicBezTo>
                  <a:cubicBezTo>
                    <a:pt x="1965465" y="338288"/>
                    <a:pt x="1330656" y="63096"/>
                    <a:pt x="850167" y="49140"/>
                  </a:cubicBezTo>
                  <a:close/>
                  <a:moveTo>
                    <a:pt x="803964" y="567"/>
                  </a:moveTo>
                  <a:cubicBezTo>
                    <a:pt x="1298940" y="14944"/>
                    <a:pt x="1952888" y="298432"/>
                    <a:pt x="2335941" y="325997"/>
                  </a:cubicBezTo>
                  <a:cubicBezTo>
                    <a:pt x="3377695" y="399503"/>
                    <a:pt x="5342073" y="116885"/>
                    <a:pt x="4603214" y="1746687"/>
                  </a:cubicBezTo>
                  <a:cubicBezTo>
                    <a:pt x="4405509" y="2183919"/>
                    <a:pt x="4318062" y="2969671"/>
                    <a:pt x="3899840" y="3220605"/>
                  </a:cubicBezTo>
                  <a:cubicBezTo>
                    <a:pt x="3487954" y="3467736"/>
                    <a:pt x="2942997" y="3185119"/>
                    <a:pt x="1998828" y="3287774"/>
                  </a:cubicBezTo>
                  <a:cubicBezTo>
                    <a:pt x="1213077" y="3372685"/>
                    <a:pt x="794854" y="3155970"/>
                    <a:pt x="401979" y="2815055"/>
                  </a:cubicBezTo>
                  <a:cubicBezTo>
                    <a:pt x="57262" y="2514695"/>
                    <a:pt x="-31452" y="1774568"/>
                    <a:pt x="9103" y="1336068"/>
                  </a:cubicBezTo>
                  <a:cubicBezTo>
                    <a:pt x="38252" y="1007826"/>
                    <a:pt x="63599" y="301917"/>
                    <a:pt x="377899" y="95341"/>
                  </a:cubicBezTo>
                  <a:cubicBezTo>
                    <a:pt x="491643" y="20885"/>
                    <a:pt x="638972" y="-4225"/>
                    <a:pt x="803964" y="56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D3F9E06A-98A3-4834-BD7C-A019F316BFDD}"/>
                </a:ext>
              </a:extLst>
            </p:cNvPr>
            <p:cNvSpPr/>
            <p:nvPr/>
          </p:nvSpPr>
          <p:spPr>
            <a:xfrm>
              <a:off x="3407876" y="1545325"/>
              <a:ext cx="5250513" cy="36132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3594132F-6935-4724-A1BA-D610C2D5C3A8}"/>
                </a:ext>
              </a:extLst>
            </p:cNvPr>
            <p:cNvSpPr/>
            <p:nvPr/>
          </p:nvSpPr>
          <p:spPr>
            <a:xfrm rot="21006484">
              <a:off x="3118501" y="1964872"/>
              <a:ext cx="330198" cy="385231"/>
            </a:xfrm>
            <a:custGeom>
              <a:avLst/>
              <a:gdLst>
                <a:gd name="connsiteX0" fmla="*/ 149012 w 380202"/>
                <a:gd name="connsiteY0" fmla="*/ 378104 h 443569"/>
                <a:gd name="connsiteX1" fmla="*/ 325172 w 380202"/>
                <a:gd name="connsiteY1" fmla="*/ 151250 h 443569"/>
                <a:gd name="connsiteX2" fmla="*/ 369529 w 380202"/>
                <a:gd name="connsiteY2" fmla="*/ 72675 h 443569"/>
                <a:gd name="connsiteX3" fmla="*/ 369529 w 380202"/>
                <a:gd name="connsiteY3" fmla="*/ 72675 h 443569"/>
                <a:gd name="connsiteX4" fmla="*/ 271944 w 380202"/>
                <a:gd name="connsiteY4" fmla="*/ 18179 h 443569"/>
                <a:gd name="connsiteX5" fmla="*/ 112259 w 380202"/>
                <a:gd name="connsiteY5" fmla="*/ 138577 h 443569"/>
                <a:gd name="connsiteX6" fmla="*/ 13406 w 380202"/>
                <a:gd name="connsiteY6" fmla="*/ 361629 h 443569"/>
                <a:gd name="connsiteX7" fmla="*/ 127467 w 380202"/>
                <a:gd name="connsiteY7" fmla="*/ 408520 h 443569"/>
                <a:gd name="connsiteX8" fmla="*/ 149012 w 380202"/>
                <a:gd name="connsiteY8" fmla="*/ 378104 h 44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0202" h="443569">
                  <a:moveTo>
                    <a:pt x="149012" y="378104"/>
                  </a:moveTo>
                  <a:cubicBezTo>
                    <a:pt x="189566" y="251370"/>
                    <a:pt x="235191" y="188003"/>
                    <a:pt x="325172" y="151250"/>
                  </a:cubicBezTo>
                  <a:cubicBezTo>
                    <a:pt x="355588" y="138577"/>
                    <a:pt x="374598" y="105626"/>
                    <a:pt x="369529" y="72675"/>
                  </a:cubicBezTo>
                  <a:lnTo>
                    <a:pt x="369529" y="72675"/>
                  </a:lnTo>
                  <a:cubicBezTo>
                    <a:pt x="361925" y="27050"/>
                    <a:pt x="313766" y="436"/>
                    <a:pt x="271944" y="18179"/>
                  </a:cubicBezTo>
                  <a:cubicBezTo>
                    <a:pt x="219983" y="40991"/>
                    <a:pt x="170556" y="76477"/>
                    <a:pt x="112259" y="138577"/>
                  </a:cubicBezTo>
                  <a:cubicBezTo>
                    <a:pt x="74238" y="177864"/>
                    <a:pt x="4535" y="314737"/>
                    <a:pt x="13406" y="361629"/>
                  </a:cubicBezTo>
                  <a:cubicBezTo>
                    <a:pt x="23545" y="416124"/>
                    <a:pt x="69169" y="459214"/>
                    <a:pt x="127467" y="408520"/>
                  </a:cubicBezTo>
                  <a:cubicBezTo>
                    <a:pt x="137606" y="402184"/>
                    <a:pt x="145210" y="390777"/>
                    <a:pt x="149012" y="3781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4416D4F1-AD71-4911-9F44-B32DCCB19438}"/>
                </a:ext>
              </a:extLst>
            </p:cNvPr>
            <p:cNvGrpSpPr/>
            <p:nvPr/>
          </p:nvGrpSpPr>
          <p:grpSpPr>
            <a:xfrm rot="392710">
              <a:off x="3915580" y="4531671"/>
              <a:ext cx="694528" cy="546061"/>
              <a:chOff x="3139062" y="4798549"/>
              <a:chExt cx="686534" cy="53977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CA61FBC2-558D-4BB6-BE79-473BBC7E9D82}"/>
                  </a:ext>
                </a:extLst>
              </p:cNvPr>
              <p:cNvSpPr/>
              <p:nvPr/>
            </p:nvSpPr>
            <p:spPr>
              <a:xfrm>
                <a:off x="3139062" y="4831387"/>
                <a:ext cx="329509" cy="506937"/>
              </a:xfrm>
              <a:custGeom>
                <a:avLst/>
                <a:gdLst>
                  <a:gd name="connsiteX0" fmla="*/ 194497 w 329508"/>
                  <a:gd name="connsiteY0" fmla="*/ 500115 h 506936"/>
                  <a:gd name="connsiteX1" fmla="*/ 217309 w 329508"/>
                  <a:gd name="connsiteY1" fmla="*/ 9654 h 506936"/>
                  <a:gd name="connsiteX2" fmla="*/ 241388 w 329508"/>
                  <a:gd name="connsiteY2" fmla="*/ 57813 h 506936"/>
                  <a:gd name="connsiteX3" fmla="*/ 188160 w 329508"/>
                  <a:gd name="connsiteY3" fmla="*/ 170606 h 506936"/>
                  <a:gd name="connsiteX4" fmla="*/ 213507 w 329508"/>
                  <a:gd name="connsiteY4" fmla="*/ 207359 h 506936"/>
                  <a:gd name="connsiteX5" fmla="*/ 194497 w 329508"/>
                  <a:gd name="connsiteY5" fmla="*/ 50011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08" h="506936">
                    <a:moveTo>
                      <a:pt x="194497" y="500115"/>
                    </a:moveTo>
                    <a:cubicBezTo>
                      <a:pt x="-81784" y="527996"/>
                      <a:pt x="-27288" y="37536"/>
                      <a:pt x="217309" y="9654"/>
                    </a:cubicBezTo>
                    <a:cubicBezTo>
                      <a:pt x="241388" y="7119"/>
                      <a:pt x="255329" y="37536"/>
                      <a:pt x="241388" y="57813"/>
                    </a:cubicBezTo>
                    <a:cubicBezTo>
                      <a:pt x="216041" y="92031"/>
                      <a:pt x="199566" y="130051"/>
                      <a:pt x="188160" y="170606"/>
                    </a:cubicBezTo>
                    <a:cubicBezTo>
                      <a:pt x="184358" y="188349"/>
                      <a:pt x="195764" y="204824"/>
                      <a:pt x="213507" y="207359"/>
                    </a:cubicBezTo>
                    <a:cubicBezTo>
                      <a:pt x="360518" y="226369"/>
                      <a:pt x="365588" y="483639"/>
                      <a:pt x="194497" y="5001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A6CF9F06-E939-4FFD-A847-D80F682D8F66}"/>
                  </a:ext>
                </a:extLst>
              </p:cNvPr>
              <p:cNvSpPr/>
              <p:nvPr/>
            </p:nvSpPr>
            <p:spPr>
              <a:xfrm>
                <a:off x="3508761" y="4798549"/>
                <a:ext cx="316835" cy="506937"/>
              </a:xfrm>
              <a:custGeom>
                <a:avLst/>
                <a:gdLst>
                  <a:gd name="connsiteX0" fmla="*/ 184722 w 316835"/>
                  <a:gd name="connsiteY0" fmla="*/ 500002 h 506936"/>
                  <a:gd name="connsiteX1" fmla="*/ 194861 w 316835"/>
                  <a:gd name="connsiteY1" fmla="*/ 9541 h 506936"/>
                  <a:gd name="connsiteX2" fmla="*/ 225277 w 316835"/>
                  <a:gd name="connsiteY2" fmla="*/ 65303 h 506936"/>
                  <a:gd name="connsiteX3" fmla="*/ 179653 w 316835"/>
                  <a:gd name="connsiteY3" fmla="*/ 162889 h 506936"/>
                  <a:gd name="connsiteX4" fmla="*/ 208802 w 316835"/>
                  <a:gd name="connsiteY4" fmla="*/ 208513 h 506936"/>
                  <a:gd name="connsiteX5" fmla="*/ 184722 w 316835"/>
                  <a:gd name="connsiteY5" fmla="*/ 500002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84722" y="500002"/>
                    </a:moveTo>
                    <a:cubicBezTo>
                      <a:pt x="-59875" y="522814"/>
                      <a:pt x="-40864" y="20947"/>
                      <a:pt x="194861" y="9541"/>
                    </a:cubicBezTo>
                    <a:cubicBezTo>
                      <a:pt x="224010" y="8273"/>
                      <a:pt x="241753" y="41224"/>
                      <a:pt x="225277" y="65303"/>
                    </a:cubicBezTo>
                    <a:cubicBezTo>
                      <a:pt x="205000" y="95720"/>
                      <a:pt x="189792" y="127404"/>
                      <a:pt x="179653" y="162889"/>
                    </a:cubicBezTo>
                    <a:cubicBezTo>
                      <a:pt x="173316" y="183166"/>
                      <a:pt x="187257" y="204711"/>
                      <a:pt x="208802" y="208513"/>
                    </a:cubicBezTo>
                    <a:cubicBezTo>
                      <a:pt x="350744" y="232593"/>
                      <a:pt x="353279" y="484794"/>
                      <a:pt x="184722" y="500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C3E92F6B-618D-4EE1-B44C-FDAD2FCBFA02}"/>
                </a:ext>
              </a:extLst>
            </p:cNvPr>
            <p:cNvGrpSpPr/>
            <p:nvPr/>
          </p:nvGrpSpPr>
          <p:grpSpPr>
            <a:xfrm rot="21213783">
              <a:off x="8546146" y="4615828"/>
              <a:ext cx="571464" cy="552798"/>
              <a:chOff x="8046445" y="4592230"/>
              <a:chExt cx="513125" cy="4963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92CDE3DE-C68A-41FF-94A7-58FB114CEE95}"/>
                  </a:ext>
                </a:extLst>
              </p:cNvPr>
              <p:cNvSpPr/>
              <p:nvPr/>
            </p:nvSpPr>
            <p:spPr>
              <a:xfrm>
                <a:off x="8046445" y="4592230"/>
                <a:ext cx="296397" cy="2963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ABCDE01E-5E0A-40AE-B489-F694E255D106}"/>
                  </a:ext>
                </a:extLst>
              </p:cNvPr>
              <p:cNvSpPr/>
              <p:nvPr/>
            </p:nvSpPr>
            <p:spPr>
              <a:xfrm>
                <a:off x="8110773" y="4639798"/>
                <a:ext cx="448797" cy="4487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3BC84498-9856-4DCF-A1D0-8699247E209E}"/>
                </a:ext>
              </a:extLst>
            </p:cNvPr>
            <p:cNvGrpSpPr/>
            <p:nvPr/>
          </p:nvGrpSpPr>
          <p:grpSpPr>
            <a:xfrm>
              <a:off x="8061301" y="1605942"/>
              <a:ext cx="707681" cy="529352"/>
              <a:chOff x="8363922" y="1420976"/>
              <a:chExt cx="677719" cy="50694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8B26BD46-AEC3-4816-B6BA-8CC701F07862}"/>
                  </a:ext>
                </a:extLst>
              </p:cNvPr>
              <p:cNvSpPr/>
              <p:nvPr/>
            </p:nvSpPr>
            <p:spPr>
              <a:xfrm>
                <a:off x="8724806" y="1420976"/>
                <a:ext cx="316835" cy="494263"/>
              </a:xfrm>
              <a:custGeom>
                <a:avLst/>
                <a:gdLst>
                  <a:gd name="connsiteX0" fmla="*/ 152317 w 316835"/>
                  <a:gd name="connsiteY0" fmla="*/ 9508 h 494263"/>
                  <a:gd name="connsiteX1" fmla="*/ 83881 w 316835"/>
                  <a:gd name="connsiteY1" fmla="*/ 496167 h 494263"/>
                  <a:gd name="connsiteX2" fmla="*/ 64871 w 316835"/>
                  <a:gd name="connsiteY2" fmla="*/ 445473 h 494263"/>
                  <a:gd name="connsiteX3" fmla="*/ 128238 w 316835"/>
                  <a:gd name="connsiteY3" fmla="*/ 339016 h 494263"/>
                  <a:gd name="connsiteX4" fmla="*/ 106693 w 316835"/>
                  <a:gd name="connsiteY4" fmla="*/ 299729 h 494263"/>
                  <a:gd name="connsiteX5" fmla="*/ 152317 w 316835"/>
                  <a:gd name="connsiteY5" fmla="*/ 9508 h 49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494263">
                    <a:moveTo>
                      <a:pt x="152317" y="9508"/>
                    </a:moveTo>
                    <a:cubicBezTo>
                      <a:pt x="429865" y="8240"/>
                      <a:pt x="329745" y="491097"/>
                      <a:pt x="83881" y="496167"/>
                    </a:cubicBezTo>
                    <a:cubicBezTo>
                      <a:pt x="59802" y="496167"/>
                      <a:pt x="48396" y="464483"/>
                      <a:pt x="64871" y="445473"/>
                    </a:cubicBezTo>
                    <a:cubicBezTo>
                      <a:pt x="92753" y="413789"/>
                      <a:pt x="114297" y="378304"/>
                      <a:pt x="128238" y="339016"/>
                    </a:cubicBezTo>
                    <a:cubicBezTo>
                      <a:pt x="134575" y="322541"/>
                      <a:pt x="124436" y="303531"/>
                      <a:pt x="106693" y="299729"/>
                    </a:cubicBezTo>
                    <a:cubicBezTo>
                      <a:pt x="-37784" y="266778"/>
                      <a:pt x="-20041" y="10775"/>
                      <a:pt x="152317" y="95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ED289B88-71C1-442F-B38D-FD922BACD1C1}"/>
                  </a:ext>
                </a:extLst>
              </p:cNvPr>
              <p:cNvSpPr/>
              <p:nvPr/>
            </p:nvSpPr>
            <p:spPr>
              <a:xfrm>
                <a:off x="8363922" y="1420979"/>
                <a:ext cx="316835" cy="506937"/>
              </a:xfrm>
              <a:custGeom>
                <a:avLst/>
                <a:gdLst>
                  <a:gd name="connsiteX0" fmla="*/ 153277 w 316835"/>
                  <a:gd name="connsiteY0" fmla="*/ 9505 h 506936"/>
                  <a:gd name="connsiteX1" fmla="*/ 97514 w 316835"/>
                  <a:gd name="connsiteY1" fmla="*/ 497431 h 506936"/>
                  <a:gd name="connsiteX2" fmla="*/ 72167 w 316835"/>
                  <a:gd name="connsiteY2" fmla="*/ 439134 h 506936"/>
                  <a:gd name="connsiteX3" fmla="*/ 126663 w 316835"/>
                  <a:gd name="connsiteY3" fmla="*/ 346618 h 506936"/>
                  <a:gd name="connsiteX4" fmla="*/ 102583 w 316835"/>
                  <a:gd name="connsiteY4" fmla="*/ 298459 h 506936"/>
                  <a:gd name="connsiteX5" fmla="*/ 153277 w 316835"/>
                  <a:gd name="connsiteY5" fmla="*/ 950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53277" y="9505"/>
                    </a:moveTo>
                    <a:cubicBezTo>
                      <a:pt x="399141" y="9505"/>
                      <a:pt x="333239" y="507570"/>
                      <a:pt x="97514" y="497431"/>
                    </a:cubicBezTo>
                    <a:cubicBezTo>
                      <a:pt x="68365" y="496164"/>
                      <a:pt x="53157" y="461946"/>
                      <a:pt x="72167" y="439134"/>
                    </a:cubicBezTo>
                    <a:cubicBezTo>
                      <a:pt x="94979" y="411252"/>
                      <a:pt x="113989" y="379569"/>
                      <a:pt x="126663" y="346618"/>
                    </a:cubicBezTo>
                    <a:cubicBezTo>
                      <a:pt x="134267" y="326340"/>
                      <a:pt x="122861" y="304796"/>
                      <a:pt x="102583" y="298459"/>
                    </a:cubicBezTo>
                    <a:cubicBezTo>
                      <a:pt x="-38092" y="260439"/>
                      <a:pt x="-17814" y="9505"/>
                      <a:pt x="153277" y="9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2994883" y="2440187"/>
            <a:ext cx="630408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BAB 1</a:t>
            </a:r>
            <a:endParaRPr lang="id-ID" altLang="ko-KR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ctr"/>
            <a:r>
              <a:rPr lang="id-ID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HAKIKAT PENDIDIKAN KEWARGANEGARAAN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646FD463-0E12-4DED-BE0E-A4CE44E4CAAB}"/>
              </a:ext>
            </a:extLst>
          </p:cNvPr>
          <p:cNvGrpSpPr/>
          <p:nvPr/>
        </p:nvGrpSpPr>
        <p:grpSpPr>
          <a:xfrm>
            <a:off x="3668964" y="365743"/>
            <a:ext cx="7642824" cy="6158071"/>
            <a:chOff x="3466274" y="341940"/>
            <a:chExt cx="7760691" cy="6158071"/>
          </a:xfrm>
        </p:grpSpPr>
        <p:sp>
          <p:nvSpPr>
            <p:cNvPr id="30" name="Graphic 27">
              <a:extLst>
                <a:ext uri="{FF2B5EF4-FFF2-40B4-BE49-F238E27FC236}">
                  <a16:creationId xmlns="" xmlns:a16="http://schemas.microsoft.com/office/drawing/2014/main" id="{96980BE3-5465-4CF7-8B6A-5C0B09A13B3B}"/>
                </a:ext>
              </a:extLst>
            </p:cNvPr>
            <p:cNvSpPr/>
            <p:nvPr/>
          </p:nvSpPr>
          <p:spPr>
            <a:xfrm rot="318870">
              <a:off x="3466274" y="341940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noFill/>
            <a:ln w="60325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7">
              <a:extLst>
                <a:ext uri="{FF2B5EF4-FFF2-40B4-BE49-F238E27FC236}">
                  <a16:creationId xmlns="" xmlns:a16="http://schemas.microsoft.com/office/drawing/2014/main" id="{E9120168-26FE-473D-9234-D8F450AEF3CD}"/>
                </a:ext>
              </a:extLst>
            </p:cNvPr>
            <p:cNvSpPr/>
            <p:nvPr/>
          </p:nvSpPr>
          <p:spPr>
            <a:xfrm>
              <a:off x="3470286" y="357988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9E068DFA-BF26-4E8D-9A91-5EB5416AABA0}"/>
              </a:ext>
            </a:extLst>
          </p:cNvPr>
          <p:cNvGrpSpPr/>
          <p:nvPr/>
        </p:nvGrpSpPr>
        <p:grpSpPr>
          <a:xfrm rot="10800000">
            <a:off x="3613787" y="5997193"/>
            <a:ext cx="599324" cy="448300"/>
            <a:chOff x="8512592" y="1202677"/>
            <a:chExt cx="872030" cy="652286"/>
          </a:xfrm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862C7ABB-9B97-4CFD-B1DC-97069247E86C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B8FAD682-79A9-4DD8-A098-D11A63AC7C18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2E2B7F9A-9293-4F1C-A092-167CFD226023}"/>
              </a:ext>
            </a:extLst>
          </p:cNvPr>
          <p:cNvGrpSpPr/>
          <p:nvPr/>
        </p:nvGrpSpPr>
        <p:grpSpPr>
          <a:xfrm>
            <a:off x="10675336" y="341373"/>
            <a:ext cx="599324" cy="448300"/>
            <a:chOff x="8512592" y="1202677"/>
            <a:chExt cx="872030" cy="652286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22852459-ABC2-4CA2-9D59-A2AA832200DD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94F99940-5E76-4BC2-98B4-2BEBB677F0C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53629" y="307667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5400" smtClean="0">
                <a:solidFill>
                  <a:schemeClr val="bg1"/>
                </a:solidFill>
                <a:cs typeface="Arial" pitchFamily="34" charset="0"/>
              </a:rPr>
              <a:t>Sub BAB Materi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30AAA164-8D70-4ABA-9D97-5162FC5CEF25}"/>
              </a:ext>
            </a:extLst>
          </p:cNvPr>
          <p:cNvGrpSpPr/>
          <p:nvPr/>
        </p:nvGrpSpPr>
        <p:grpSpPr>
          <a:xfrm>
            <a:off x="4493262" y="1184830"/>
            <a:ext cx="5419664" cy="1118026"/>
            <a:chOff x="6102442" y="1483456"/>
            <a:chExt cx="5419664" cy="1118026"/>
          </a:xfrm>
        </p:grpSpPr>
        <p:sp>
          <p:nvSpPr>
            <p:cNvPr id="9" name="TextBox 8"/>
            <p:cNvSpPr txBox="1"/>
            <p:nvPr/>
          </p:nvSpPr>
          <p:spPr>
            <a:xfrm>
              <a:off x="6860266" y="1678152"/>
              <a:ext cx="4661840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id-ID" altLang="ko-KR" sz="2700" b="1" dirty="0" smtClean="0">
                  <a:cs typeface="Arial" pitchFamily="34" charset="0"/>
                </a:rPr>
                <a:t>Pengertian </a:t>
              </a:r>
              <a:r>
                <a:rPr lang="id-ID" altLang="ko-KR" sz="2700" b="1" dirty="0" smtClean="0">
                  <a:cs typeface="Arial" pitchFamily="34" charset="0"/>
                </a:rPr>
                <a:t>Pendidikan Kewarganegaraan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01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500682AE-A4A0-4270-AE66-087117F5C51C}"/>
              </a:ext>
            </a:extLst>
          </p:cNvPr>
          <p:cNvSpPr/>
          <p:nvPr/>
        </p:nvSpPr>
        <p:spPr>
          <a:xfrm>
            <a:off x="3365857" y="412507"/>
            <a:ext cx="550184" cy="641880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3477F5EB-1126-4512-8F28-20F7D0E8B564}"/>
              </a:ext>
            </a:extLst>
          </p:cNvPr>
          <p:cNvGrpSpPr/>
          <p:nvPr/>
        </p:nvGrpSpPr>
        <p:grpSpPr>
          <a:xfrm>
            <a:off x="11166551" y="5847926"/>
            <a:ext cx="864928" cy="788837"/>
            <a:chOff x="10305635" y="3839796"/>
            <a:chExt cx="722004" cy="658486"/>
          </a:xfrm>
        </p:grpSpPr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E30DFC98-67A0-4ED4-BB35-D0D1C11F2703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10A72930-D526-469C-B996-287B01BA6249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="" xmlns:a16="http://schemas.microsoft.com/office/drawing/2014/main" id="{FC9F4142-822B-4F68-AC6F-F414E3F7CA2D}"/>
              </a:ext>
            </a:extLst>
          </p:cNvPr>
          <p:cNvGrpSpPr/>
          <p:nvPr/>
        </p:nvGrpSpPr>
        <p:grpSpPr>
          <a:xfrm>
            <a:off x="4517310" y="2312391"/>
            <a:ext cx="5435696" cy="1095661"/>
            <a:chOff x="6102442" y="1483456"/>
            <a:chExt cx="5435696" cy="1095661"/>
          </a:xfrm>
        </p:grpSpPr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EC6D881C-70FF-4C4E-AC6D-D4A317B9340A}"/>
                </a:ext>
              </a:extLst>
            </p:cNvPr>
            <p:cNvSpPr txBox="1"/>
            <p:nvPr/>
          </p:nvSpPr>
          <p:spPr>
            <a:xfrm>
              <a:off x="6876298" y="1655787"/>
              <a:ext cx="4661840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id-ID" altLang="ko-KR" sz="2700" b="1" dirty="0" smtClean="0">
                  <a:cs typeface="Arial" pitchFamily="34" charset="0"/>
                </a:rPr>
                <a:t>Visi </a:t>
              </a:r>
              <a:r>
                <a:rPr lang="id-ID" altLang="ko-KR" sz="2700" b="1" dirty="0" smtClean="0">
                  <a:cs typeface="Arial" pitchFamily="34" charset="0"/>
                </a:rPr>
                <a:t>Dan Misi Pendidikan Kewarganegaraan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1DA3248B-3D1A-495D-A0B2-BE6CABC427F6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02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7C06B573-7716-476E-B7AF-933419F6A02F}"/>
              </a:ext>
            </a:extLst>
          </p:cNvPr>
          <p:cNvGrpSpPr/>
          <p:nvPr/>
        </p:nvGrpSpPr>
        <p:grpSpPr>
          <a:xfrm>
            <a:off x="4509294" y="3462814"/>
            <a:ext cx="5427680" cy="939769"/>
            <a:chOff x="6102442" y="1483456"/>
            <a:chExt cx="5427680" cy="939769"/>
          </a:xfrm>
        </p:grpSpPr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214FC0E2-E0E8-4BF3-AA3E-45AFCDA3071F}"/>
                </a:ext>
              </a:extLst>
            </p:cNvPr>
            <p:cNvSpPr txBox="1"/>
            <p:nvPr/>
          </p:nvSpPr>
          <p:spPr>
            <a:xfrm>
              <a:off x="6868282" y="1499895"/>
              <a:ext cx="4661840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id-ID" altLang="ko-KR" sz="2700" b="1" dirty="0" smtClean="0">
                  <a:cs typeface="Arial" pitchFamily="34" charset="0"/>
                </a:rPr>
                <a:t>Tujuan </a:t>
              </a:r>
              <a:r>
                <a:rPr lang="id-ID" altLang="ko-KR" sz="2700" b="1" dirty="0">
                  <a:cs typeface="Arial" pitchFamily="34" charset="0"/>
                </a:rPr>
                <a:t>Pendidikan </a:t>
              </a:r>
              <a:r>
                <a:rPr lang="id-ID" altLang="ko-KR" sz="2700" b="1" dirty="0" smtClean="0">
                  <a:cs typeface="Arial" pitchFamily="34" charset="0"/>
                </a:rPr>
                <a:t>Kewarganegaraan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7C2CC240-6D38-49B7-ABC4-A0E26ECD626C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03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8581ED4A-C1EB-42CF-A63C-2F045BC790DF}"/>
              </a:ext>
            </a:extLst>
          </p:cNvPr>
          <p:cNvGrpSpPr/>
          <p:nvPr/>
        </p:nvGrpSpPr>
        <p:grpSpPr>
          <a:xfrm>
            <a:off x="4517310" y="4601806"/>
            <a:ext cx="5419664" cy="1911716"/>
            <a:chOff x="6102442" y="1483456"/>
            <a:chExt cx="5419664" cy="1911716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113288A8-7817-4E67-8712-9F374423631F}"/>
                </a:ext>
              </a:extLst>
            </p:cNvPr>
            <p:cNvSpPr txBox="1"/>
            <p:nvPr/>
          </p:nvSpPr>
          <p:spPr>
            <a:xfrm>
              <a:off x="6860266" y="1640846"/>
              <a:ext cx="4661840" cy="175432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id-ID" altLang="ko-KR" sz="2600" b="1" dirty="0">
                  <a:cs typeface="Arial" pitchFamily="34" charset="0"/>
                </a:rPr>
                <a:t>Sejarah Perkembangan Pendidikan </a:t>
              </a:r>
              <a:r>
                <a:rPr lang="id-ID" altLang="ko-KR" sz="2600" b="1" dirty="0" smtClean="0">
                  <a:cs typeface="Arial" pitchFamily="34" charset="0"/>
                </a:rPr>
                <a:t>Kewarganegaraan</a:t>
              </a:r>
              <a:r>
                <a:rPr lang="id-ID" altLang="ko-KR" sz="2600" b="1" dirty="0">
                  <a:cs typeface="Arial" pitchFamily="34" charset="0"/>
                </a:rPr>
                <a:t> </a:t>
              </a:r>
              <a:r>
                <a:rPr lang="id-ID" altLang="ko-KR" sz="2600" b="1" dirty="0" smtClean="0">
                  <a:cs typeface="Arial" pitchFamily="34" charset="0"/>
                </a:rPr>
                <a:t>di Indonesia</a:t>
              </a:r>
              <a:endParaRPr lang="ko-KR" altLang="en-US" sz="2600" b="1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E5BCCD7B-5F90-4312-8AFE-DD8687B0D5A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cs typeface="Arial" pitchFamily="34" charset="0"/>
                </a:rPr>
                <a:t>04</a:t>
              </a:r>
              <a:endParaRPr lang="ko-KR" altLang="en-US" sz="4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341966" y="1471760"/>
            <a:ext cx="6585284" cy="53245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Menurut </a:t>
            </a:r>
            <a:r>
              <a:rPr lang="es-E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Pasal</a:t>
            </a:r>
            <a:r>
              <a:rPr lang="es-ES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39 </a:t>
            </a:r>
            <a:r>
              <a:rPr lang="es-E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ayat</a:t>
            </a:r>
            <a:r>
              <a:rPr lang="es-ES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 UU No. </a:t>
            </a:r>
            <a:r>
              <a:rPr lang="es-ES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Tahun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2003 tentang Sistem Pendidikan Nasional yang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menyatakan bahwa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Kewarganegaraan merupakan usaha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untuk membekali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peserta didik dengan pengetahuan dan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kemampuan dasar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berkenaan dengan hubungan warganegara serta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pendahuluan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bela negara agar menjadi warga negara yang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dapat diandalkan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oleh bangsa negara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</a:p>
          <a:p>
            <a:pPr algn="just"/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Kewarganegaraan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adalah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program pendidikan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atau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pembelajaran yang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membekali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siswa dengan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seperangkat pengetahuan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sebagai upaya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memanusiakan, membudayakan dan memberdayakan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serta menjadikan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warga negara yang baik, yakni warga negara yang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tahu akan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hak dan kewajibannya, memiliki pola pikir yang cerdas,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kritis, sikap </a:t>
            </a:r>
            <a:r>
              <a:rPr lang="id-ID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yang demokratis serta memiliki karakter seperti </a:t>
            </a:r>
            <a:r>
              <a:rPr lang="id-ID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yang </a:t>
            </a:r>
            <a:r>
              <a:rPr lang="fi-FI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diamanatkan </a:t>
            </a:r>
            <a:r>
              <a:rPr lang="fi-FI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oleh Pancasila dan UUD 1945.</a:t>
            </a:r>
            <a:endParaRPr lang="ko-KR" altLang="en-US" sz="2000" dirty="0">
              <a:solidFill>
                <a:schemeClr val="accent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82712DC-81A8-4652-9155-DE4373E2537F}"/>
              </a:ext>
            </a:extLst>
          </p:cNvPr>
          <p:cNvGrpSpPr/>
          <p:nvPr/>
        </p:nvGrpSpPr>
        <p:grpSpPr>
          <a:xfrm>
            <a:off x="2687100" y="2479156"/>
            <a:ext cx="1803158" cy="1899687"/>
            <a:chOff x="2723195" y="2479155"/>
            <a:chExt cx="1803158" cy="1899687"/>
          </a:xfrm>
        </p:grpSpPr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A5806FC4-4069-4307-8345-A7F2B0CF25A3}"/>
                </a:ext>
              </a:extLst>
            </p:cNvPr>
            <p:cNvSpPr/>
            <p:nvPr/>
          </p:nvSpPr>
          <p:spPr>
            <a:xfrm>
              <a:off x="2723195" y="2521519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3A5ED13C-1C22-41FC-B6AB-58C62C988CD7}"/>
                </a:ext>
              </a:extLst>
            </p:cNvPr>
            <p:cNvSpPr/>
            <p:nvPr/>
          </p:nvSpPr>
          <p:spPr>
            <a:xfrm rot="18149754">
              <a:off x="2676936" y="2538727"/>
              <a:ext cx="1899687" cy="1780543"/>
            </a:xfrm>
            <a:custGeom>
              <a:avLst/>
              <a:gdLst>
                <a:gd name="connsiteX0" fmla="*/ 166912 w 6470369"/>
                <a:gd name="connsiteY0" fmla="*/ 60281 h 3649722"/>
                <a:gd name="connsiteX1" fmla="*/ 3331217 w 6470369"/>
                <a:gd name="connsiteY1" fmla="*/ 409197 h 3649722"/>
                <a:gd name="connsiteX2" fmla="*/ 6266922 w 6470369"/>
                <a:gd name="connsiteY2" fmla="*/ 96376 h 3649722"/>
                <a:gd name="connsiteX3" fmla="*/ 6074417 w 6470369"/>
                <a:gd name="connsiteY3" fmla="*/ 1985334 h 3649722"/>
                <a:gd name="connsiteX4" fmla="*/ 6303017 w 6470369"/>
                <a:gd name="connsiteY4" fmla="*/ 3561471 h 3649722"/>
                <a:gd name="connsiteX5" fmla="*/ 3198870 w 6470369"/>
                <a:gd name="connsiteY5" fmla="*/ 3380997 h 3649722"/>
                <a:gd name="connsiteX6" fmla="*/ 142849 w 6470369"/>
                <a:gd name="connsiteY6" fmla="*/ 3573502 h 3649722"/>
                <a:gd name="connsiteX7" fmla="*/ 467701 w 6470369"/>
                <a:gd name="connsiteY7" fmla="*/ 1889081 h 3649722"/>
                <a:gd name="connsiteX8" fmla="*/ 166912 w 6470369"/>
                <a:gd name="connsiteY8" fmla="*/ 60281 h 364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0369" h="3649722">
                  <a:moveTo>
                    <a:pt x="166912" y="60281"/>
                  </a:moveTo>
                  <a:cubicBezTo>
                    <a:pt x="644165" y="-186366"/>
                    <a:pt x="2314549" y="403181"/>
                    <a:pt x="3331217" y="409197"/>
                  </a:cubicBezTo>
                  <a:cubicBezTo>
                    <a:pt x="4347885" y="415213"/>
                    <a:pt x="5809722" y="-166314"/>
                    <a:pt x="6266922" y="96376"/>
                  </a:cubicBezTo>
                  <a:cubicBezTo>
                    <a:pt x="6724122" y="359066"/>
                    <a:pt x="6068401" y="1407818"/>
                    <a:pt x="6074417" y="1985334"/>
                  </a:cubicBezTo>
                  <a:cubicBezTo>
                    <a:pt x="6080433" y="2562850"/>
                    <a:pt x="6782275" y="3328861"/>
                    <a:pt x="6303017" y="3561471"/>
                  </a:cubicBezTo>
                  <a:cubicBezTo>
                    <a:pt x="5823759" y="3794082"/>
                    <a:pt x="4225565" y="3378992"/>
                    <a:pt x="3198870" y="3380997"/>
                  </a:cubicBezTo>
                  <a:cubicBezTo>
                    <a:pt x="2172175" y="3383002"/>
                    <a:pt x="598044" y="3822155"/>
                    <a:pt x="142849" y="3573502"/>
                  </a:cubicBezTo>
                  <a:cubicBezTo>
                    <a:pt x="-312346" y="3324849"/>
                    <a:pt x="465696" y="2470607"/>
                    <a:pt x="467701" y="1889081"/>
                  </a:cubicBezTo>
                  <a:cubicBezTo>
                    <a:pt x="469706" y="1307555"/>
                    <a:pt x="-310341" y="306928"/>
                    <a:pt x="166912" y="602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7E1483A0-D299-457A-9766-73F0F75DD001}"/>
                </a:ext>
              </a:extLst>
            </p:cNvPr>
            <p:cNvSpPr/>
            <p:nvPr/>
          </p:nvSpPr>
          <p:spPr>
            <a:xfrm rot="20942360">
              <a:off x="2727207" y="2525531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8">
            <a:extLst>
              <a:ext uri="{FF2B5EF4-FFF2-40B4-BE49-F238E27FC236}">
                <a16:creationId xmlns="" xmlns:a16="http://schemas.microsoft.com/office/drawing/2014/main" id="{F9320FD2-1512-4490-AD7E-E375F05AEF9C}"/>
              </a:ext>
            </a:extLst>
          </p:cNvPr>
          <p:cNvSpPr/>
          <p:nvPr/>
        </p:nvSpPr>
        <p:spPr>
          <a:xfrm>
            <a:off x="3240018" y="3055004"/>
            <a:ext cx="730405" cy="67608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DE92A2B8-436C-40FC-A25C-9CBA19DE83F0}"/>
              </a:ext>
            </a:extLst>
          </p:cNvPr>
          <p:cNvSpPr/>
          <p:nvPr/>
        </p:nvSpPr>
        <p:spPr>
          <a:xfrm>
            <a:off x="2191854" y="2370972"/>
            <a:ext cx="279711" cy="326329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456646A-32EF-491D-8216-16BE38467E8E}"/>
              </a:ext>
            </a:extLst>
          </p:cNvPr>
          <p:cNvGrpSpPr/>
          <p:nvPr/>
        </p:nvGrpSpPr>
        <p:grpSpPr>
          <a:xfrm>
            <a:off x="4741624" y="4127935"/>
            <a:ext cx="439725" cy="401041"/>
            <a:chOff x="10305635" y="3839796"/>
            <a:chExt cx="722004" cy="658486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BF5DB358-A507-4252-A73D-F3D6E000458B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917EE2F-D5BC-415B-ABEF-0338BE7F003A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341966" y="175601"/>
            <a:ext cx="658528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rPr>
              <a:t>Pengertian </a:t>
            </a:r>
            <a:r>
              <a:rPr lang="id-ID" altLang="ko-KR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rPr>
              <a:t>Pendidikan Kewarganegaraan</a:t>
            </a:r>
            <a:endParaRPr lang="ko-KR" altLang="en-US" sz="3200" dirty="0">
              <a:solidFill>
                <a:schemeClr val="accent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E0A96BF1-4237-4567-8F45-C1C9F74E6740}"/>
              </a:ext>
            </a:extLst>
          </p:cNvPr>
          <p:cNvGrpSpPr/>
          <p:nvPr/>
        </p:nvGrpSpPr>
        <p:grpSpPr>
          <a:xfrm>
            <a:off x="3847884" y="3512688"/>
            <a:ext cx="4114802" cy="4114800"/>
            <a:chOff x="2742606" y="4269563"/>
            <a:chExt cx="3691288" cy="3691287"/>
          </a:xfrm>
        </p:grpSpPr>
        <p:sp>
          <p:nvSpPr>
            <p:cNvPr id="40" name="Pie 4">
              <a:extLst>
                <a:ext uri="{FF2B5EF4-FFF2-40B4-BE49-F238E27FC236}">
                  <a16:creationId xmlns="" xmlns:a16="http://schemas.microsoft.com/office/drawing/2014/main" id="{0FE7C5FF-38CC-4449-88C7-6B6E2D2B903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742606" y="4269563"/>
              <a:ext cx="3691287" cy="3691288"/>
            </a:xfrm>
            <a:prstGeom prst="pie">
              <a:avLst>
                <a:gd name="adj1" fmla="val 12963840"/>
                <a:gd name="adj2" fmla="val 162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Pie 39">
              <a:extLst>
                <a:ext uri="{FF2B5EF4-FFF2-40B4-BE49-F238E27FC236}">
                  <a16:creationId xmlns="" xmlns:a16="http://schemas.microsoft.com/office/drawing/2014/main" id="{E551540D-CADD-445B-8228-6E63BD7726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7678" y="4474636"/>
              <a:ext cx="3281143" cy="3281143"/>
            </a:xfrm>
            <a:prstGeom prst="pie">
              <a:avLst>
                <a:gd name="adj1" fmla="val 15653484"/>
                <a:gd name="adj2" fmla="val 179557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Pie 40">
              <a:extLst>
                <a:ext uri="{FF2B5EF4-FFF2-40B4-BE49-F238E27FC236}">
                  <a16:creationId xmlns="" xmlns:a16="http://schemas.microsoft.com/office/drawing/2014/main" id="{049AE4C6-E73C-4B72-AC44-4A570F38F5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2751" y="4679707"/>
              <a:ext cx="2870997" cy="2871001"/>
            </a:xfrm>
            <a:prstGeom prst="pie">
              <a:avLst>
                <a:gd name="adj1" fmla="val 13181713"/>
                <a:gd name="adj2" fmla="val 1522404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Pie 41">
              <a:extLst>
                <a:ext uri="{FF2B5EF4-FFF2-40B4-BE49-F238E27FC236}">
                  <a16:creationId xmlns="" xmlns:a16="http://schemas.microsoft.com/office/drawing/2014/main" id="{524A109D-C644-4957-A5F9-229F3FD5911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57821" y="4884780"/>
              <a:ext cx="2460856" cy="2460857"/>
            </a:xfrm>
            <a:prstGeom prst="pie">
              <a:avLst>
                <a:gd name="adj1" fmla="val 16181279"/>
                <a:gd name="adj2" fmla="val 1809107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805316" y="339093"/>
            <a:ext cx="106438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4000" b="1" dirty="0" smtClean="0">
                <a:solidFill>
                  <a:schemeClr val="bg1"/>
                </a:solidFill>
                <a:cs typeface="Arial" pitchFamily="34" charset="0"/>
              </a:rPr>
              <a:t>Visi dan Misi Pendidikan Kewarganegaraan 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Rounded Rectangle 46">
            <a:extLst>
              <a:ext uri="{FF2B5EF4-FFF2-40B4-BE49-F238E27FC236}">
                <a16:creationId xmlns="" xmlns:a16="http://schemas.microsoft.com/office/drawing/2014/main" id="{78C295B7-CA11-4179-B4AB-FE31D5B79EEE}"/>
              </a:ext>
            </a:extLst>
          </p:cNvPr>
          <p:cNvSpPr/>
          <p:nvPr/>
        </p:nvSpPr>
        <p:spPr>
          <a:xfrm rot="18900000">
            <a:off x="780861" y="3818000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8">
            <a:extLst>
              <a:ext uri="{FF2B5EF4-FFF2-40B4-BE49-F238E27FC236}">
                <a16:creationId xmlns="" xmlns:a16="http://schemas.microsoft.com/office/drawing/2014/main" id="{A9EAD312-6108-4076-8D85-3C147B0FECAD}"/>
              </a:ext>
            </a:extLst>
          </p:cNvPr>
          <p:cNvSpPr/>
          <p:nvPr/>
        </p:nvSpPr>
        <p:spPr>
          <a:xfrm rot="18900000">
            <a:off x="10700415" y="225809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0124C58-218F-4D9A-B381-E9273AB05816}"/>
              </a:ext>
            </a:extLst>
          </p:cNvPr>
          <p:cNvSpPr/>
          <p:nvPr/>
        </p:nvSpPr>
        <p:spPr>
          <a:xfrm>
            <a:off x="5395629" y="5060432"/>
            <a:ext cx="1019312" cy="101931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EBDCDAB-2EF6-4831-8D16-9FAD1F5C10B7}"/>
              </a:ext>
            </a:extLst>
          </p:cNvPr>
          <p:cNvSpPr txBox="1"/>
          <p:nvPr/>
        </p:nvSpPr>
        <p:spPr>
          <a:xfrm>
            <a:off x="1324749" y="3741290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Visi 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AF13AEA8-2A80-489C-9A28-B59732794F70}"/>
              </a:ext>
            </a:extLst>
          </p:cNvPr>
          <p:cNvCxnSpPr/>
          <p:nvPr/>
        </p:nvCxnSpPr>
        <p:spPr>
          <a:xfrm>
            <a:off x="1299667" y="4044527"/>
            <a:ext cx="2952000" cy="2612"/>
          </a:xfrm>
          <a:prstGeom prst="line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2ECC574-2AAC-4F34-BB88-5915837E5184}"/>
              </a:ext>
            </a:extLst>
          </p:cNvPr>
          <p:cNvSpPr txBox="1"/>
          <p:nvPr/>
        </p:nvSpPr>
        <p:spPr>
          <a:xfrm>
            <a:off x="1269559" y="4086052"/>
            <a:ext cx="29081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>
                <a:solidFill>
                  <a:schemeClr val="bg1"/>
                </a:solidFill>
              </a:rPr>
              <a:t>Sumber </a:t>
            </a:r>
            <a:r>
              <a:rPr lang="id-ID" sz="1400" dirty="0">
                <a:solidFill>
                  <a:schemeClr val="bg1"/>
                </a:solidFill>
              </a:rPr>
              <a:t>nilai dan pedoman </a:t>
            </a:r>
            <a:r>
              <a:rPr lang="id-ID" sz="1400" dirty="0" smtClean="0">
                <a:solidFill>
                  <a:schemeClr val="bg1"/>
                </a:solidFill>
              </a:rPr>
              <a:t>dalam pengembangan dan penyelenggaraan </a:t>
            </a:r>
            <a:r>
              <a:rPr lang="id-ID" sz="1400" dirty="0">
                <a:solidFill>
                  <a:schemeClr val="bg1"/>
                </a:solidFill>
              </a:rPr>
              <a:t>program studi guna </a:t>
            </a:r>
            <a:r>
              <a:rPr lang="id-ID" sz="1400" dirty="0" smtClean="0">
                <a:solidFill>
                  <a:schemeClr val="bg1"/>
                </a:solidFill>
              </a:rPr>
              <a:t>mengantarkan mahasiswa </a:t>
            </a:r>
            <a:r>
              <a:rPr lang="id-ID" sz="1400" dirty="0">
                <a:solidFill>
                  <a:schemeClr val="bg1"/>
                </a:solidFill>
              </a:rPr>
              <a:t>memantapkan kepribadiannya sebagai </a:t>
            </a:r>
            <a:r>
              <a:rPr lang="id-ID" sz="1400" dirty="0" smtClean="0">
                <a:solidFill>
                  <a:schemeClr val="bg1"/>
                </a:solidFill>
              </a:rPr>
              <a:t>manusia Indonesia seutuhnya</a:t>
            </a:r>
            <a:r>
              <a:rPr lang="id-ID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16643D2-A103-4CD8-8A98-65C1CF64026F}"/>
              </a:ext>
            </a:extLst>
          </p:cNvPr>
          <p:cNvSpPr txBox="1"/>
          <p:nvPr/>
        </p:nvSpPr>
        <p:spPr>
          <a:xfrm>
            <a:off x="7710595" y="2188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Misi 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D3D1AB1-6733-4739-84EE-DA524BAB066B}"/>
              </a:ext>
            </a:extLst>
          </p:cNvPr>
          <p:cNvCxnSpPr/>
          <p:nvPr/>
        </p:nvCxnSpPr>
        <p:spPr>
          <a:xfrm>
            <a:off x="7693417" y="2501706"/>
            <a:ext cx="2952000" cy="0"/>
          </a:xfrm>
          <a:prstGeom prst="line">
            <a:avLst/>
          </a:prstGeom>
          <a:ln w="15875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296068B-68E7-431F-BE08-21E35A55A8FA}"/>
              </a:ext>
            </a:extLst>
          </p:cNvPr>
          <p:cNvSpPr txBox="1"/>
          <p:nvPr/>
        </p:nvSpPr>
        <p:spPr>
          <a:xfrm>
            <a:off x="6639896" y="4676977"/>
            <a:ext cx="1160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3200" b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9224C53-6AFE-4D41-ACCA-5AEE3CA8F0F2}"/>
              </a:ext>
            </a:extLst>
          </p:cNvPr>
          <p:cNvSpPr txBox="1"/>
          <p:nvPr/>
        </p:nvSpPr>
        <p:spPr>
          <a:xfrm>
            <a:off x="5651583" y="3899367"/>
            <a:ext cx="951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2800" b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28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F3DDF94-2031-4502-9665-ABB642BE538B}"/>
              </a:ext>
            </a:extLst>
          </p:cNvPr>
          <p:cNvSpPr txBox="1"/>
          <p:nvPr/>
        </p:nvSpPr>
        <p:spPr>
          <a:xfrm rot="172123">
            <a:off x="4799300" y="4345113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2400" b="1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D7A6B9F-A4DD-4A4C-8566-02C76C389CA1}"/>
              </a:ext>
            </a:extLst>
          </p:cNvPr>
          <p:cNvSpPr txBox="1"/>
          <p:nvPr/>
        </p:nvSpPr>
        <p:spPr>
          <a:xfrm>
            <a:off x="4480265" y="5116714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mtClean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CEC55C9-A89A-4B3A-A8C2-D6C357E733E9}"/>
              </a:ext>
            </a:extLst>
          </p:cNvPr>
          <p:cNvSpPr txBox="1"/>
          <p:nvPr/>
        </p:nvSpPr>
        <p:spPr>
          <a:xfrm>
            <a:off x="5437233" y="5416200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Pembahasan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34B199F-F970-4E17-9B8E-3825D62FEC80}"/>
              </a:ext>
            </a:extLst>
          </p:cNvPr>
          <p:cNvGrpSpPr/>
          <p:nvPr/>
        </p:nvGrpSpPr>
        <p:grpSpPr>
          <a:xfrm rot="20941469">
            <a:off x="4997239" y="2464957"/>
            <a:ext cx="769656" cy="1559495"/>
            <a:chOff x="3789816" y="2639713"/>
            <a:chExt cx="690440" cy="1398986"/>
          </a:xfrm>
          <a:solidFill>
            <a:schemeClr val="bg1"/>
          </a:solidFill>
        </p:grpSpPr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F7078911-F635-4C89-80C5-66A416A99B4B}"/>
                </a:ext>
              </a:extLst>
            </p:cNvPr>
            <p:cNvSpPr/>
            <p:nvPr/>
          </p:nvSpPr>
          <p:spPr>
            <a:xfrm>
              <a:off x="4129882" y="2639713"/>
              <a:ext cx="249050" cy="2490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Freeform 51">
              <a:extLst>
                <a:ext uri="{FF2B5EF4-FFF2-40B4-BE49-F238E27FC236}">
                  <a16:creationId xmlns="" xmlns:a16="http://schemas.microsoft.com/office/drawing/2014/main" id="{83DC3942-7FF5-451A-8542-8AC428A58788}"/>
                </a:ext>
              </a:extLst>
            </p:cNvPr>
            <p:cNvSpPr/>
            <p:nvPr/>
          </p:nvSpPr>
          <p:spPr>
            <a:xfrm>
              <a:off x="3874483" y="2890551"/>
              <a:ext cx="605773" cy="948528"/>
            </a:xfrm>
            <a:custGeom>
              <a:avLst/>
              <a:gdLst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40573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57019 w 1998331"/>
                <a:gd name="connsiteY8" fmla="*/ 46535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83548 w 1998331"/>
                <a:gd name="connsiteY6" fmla="*/ 199058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17028 w 1998331"/>
                <a:gd name="connsiteY2" fmla="*/ 1406753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090714 w 1998331"/>
                <a:gd name="connsiteY2" fmla="*/ 1423199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60231"/>
                <a:gd name="connsiteY0" fmla="*/ 0 h 2981325"/>
                <a:gd name="connsiteX1" fmla="*/ 1341106 w 1960231"/>
                <a:gd name="connsiteY1" fmla="*/ 333375 h 2981325"/>
                <a:gd name="connsiteX2" fmla="*/ 1130185 w 1960231"/>
                <a:gd name="connsiteY2" fmla="*/ 1396885 h 2981325"/>
                <a:gd name="connsiteX3" fmla="*/ 1906233 w 1960231"/>
                <a:gd name="connsiteY3" fmla="*/ 1669684 h 2981325"/>
                <a:gd name="connsiteX4" fmla="*/ 1960231 w 1960231"/>
                <a:gd name="connsiteY4" fmla="*/ 2981325 h 2981325"/>
                <a:gd name="connsiteX5" fmla="*/ 1522081 w 1960231"/>
                <a:gd name="connsiteY5" fmla="*/ 2962275 h 2981325"/>
                <a:gd name="connsiteX6" fmla="*/ 1560524 w 1960231"/>
                <a:gd name="connsiteY6" fmla="*/ 2030058 h 2981325"/>
                <a:gd name="connsiteX7" fmla="*/ 494614 w 1960231"/>
                <a:gd name="connsiteY7" fmla="*/ 1459312 h 2981325"/>
                <a:gd name="connsiteX8" fmla="*/ 643862 w 1960231"/>
                <a:gd name="connsiteY8" fmla="*/ 481801 h 2981325"/>
                <a:gd name="connsiteX9" fmla="*/ 302196 w 1960231"/>
                <a:gd name="connsiteY9" fmla="*/ 657911 h 2981325"/>
                <a:gd name="connsiteX10" fmla="*/ 0 w 1960231"/>
                <a:gd name="connsiteY10" fmla="*/ 395733 h 2981325"/>
                <a:gd name="connsiteX11" fmla="*/ 788656 w 1960231"/>
                <a:gd name="connsiteY11" fmla="*/ 0 h 2981325"/>
                <a:gd name="connsiteX0" fmla="*/ 788656 w 1950363"/>
                <a:gd name="connsiteY0" fmla="*/ 0 h 2962275"/>
                <a:gd name="connsiteX1" fmla="*/ 1341106 w 1950363"/>
                <a:gd name="connsiteY1" fmla="*/ 333375 h 2962275"/>
                <a:gd name="connsiteX2" fmla="*/ 1130185 w 1950363"/>
                <a:gd name="connsiteY2" fmla="*/ 1396885 h 2962275"/>
                <a:gd name="connsiteX3" fmla="*/ 1906233 w 1950363"/>
                <a:gd name="connsiteY3" fmla="*/ 1669684 h 2962275"/>
                <a:gd name="connsiteX4" fmla="*/ 1950363 w 1950363"/>
                <a:gd name="connsiteY4" fmla="*/ 2928698 h 2962275"/>
                <a:gd name="connsiteX5" fmla="*/ 1522081 w 1950363"/>
                <a:gd name="connsiteY5" fmla="*/ 2962275 h 2962275"/>
                <a:gd name="connsiteX6" fmla="*/ 1560524 w 1950363"/>
                <a:gd name="connsiteY6" fmla="*/ 2030058 h 2962275"/>
                <a:gd name="connsiteX7" fmla="*/ 494614 w 1950363"/>
                <a:gd name="connsiteY7" fmla="*/ 1459312 h 2962275"/>
                <a:gd name="connsiteX8" fmla="*/ 643862 w 1950363"/>
                <a:gd name="connsiteY8" fmla="*/ 481801 h 2962275"/>
                <a:gd name="connsiteX9" fmla="*/ 302196 w 1950363"/>
                <a:gd name="connsiteY9" fmla="*/ 657911 h 2962275"/>
                <a:gd name="connsiteX10" fmla="*/ 0 w 1950363"/>
                <a:gd name="connsiteY10" fmla="*/ 395733 h 2962275"/>
                <a:gd name="connsiteX11" fmla="*/ 788656 w 1950363"/>
                <a:gd name="connsiteY11" fmla="*/ 0 h 2962275"/>
                <a:gd name="connsiteX0" fmla="*/ 788656 w 1937206"/>
                <a:gd name="connsiteY0" fmla="*/ 0 h 2962275"/>
                <a:gd name="connsiteX1" fmla="*/ 1341106 w 1937206"/>
                <a:gd name="connsiteY1" fmla="*/ 333375 h 2962275"/>
                <a:gd name="connsiteX2" fmla="*/ 1130185 w 1937206"/>
                <a:gd name="connsiteY2" fmla="*/ 1396885 h 2962275"/>
                <a:gd name="connsiteX3" fmla="*/ 1906233 w 1937206"/>
                <a:gd name="connsiteY3" fmla="*/ 1669684 h 2962275"/>
                <a:gd name="connsiteX4" fmla="*/ 1937206 w 1937206"/>
                <a:gd name="connsiteY4" fmla="*/ 2928698 h 2962275"/>
                <a:gd name="connsiteX5" fmla="*/ 1522081 w 1937206"/>
                <a:gd name="connsiteY5" fmla="*/ 2962275 h 2962275"/>
                <a:gd name="connsiteX6" fmla="*/ 1560524 w 1937206"/>
                <a:gd name="connsiteY6" fmla="*/ 2030058 h 2962275"/>
                <a:gd name="connsiteX7" fmla="*/ 494614 w 1937206"/>
                <a:gd name="connsiteY7" fmla="*/ 1459312 h 2962275"/>
                <a:gd name="connsiteX8" fmla="*/ 643862 w 1937206"/>
                <a:gd name="connsiteY8" fmla="*/ 481801 h 2962275"/>
                <a:gd name="connsiteX9" fmla="*/ 302196 w 1937206"/>
                <a:gd name="connsiteY9" fmla="*/ 657911 h 2962275"/>
                <a:gd name="connsiteX10" fmla="*/ 0 w 1937206"/>
                <a:gd name="connsiteY10" fmla="*/ 395733 h 2962275"/>
                <a:gd name="connsiteX11" fmla="*/ 788656 w 1937206"/>
                <a:gd name="connsiteY11" fmla="*/ 0 h 2962275"/>
                <a:gd name="connsiteX0" fmla="*/ 788656 w 1994509"/>
                <a:gd name="connsiteY0" fmla="*/ 0 h 2962275"/>
                <a:gd name="connsiteX1" fmla="*/ 1341106 w 1994509"/>
                <a:gd name="connsiteY1" fmla="*/ 333375 h 2962275"/>
                <a:gd name="connsiteX2" fmla="*/ 1130185 w 1994509"/>
                <a:gd name="connsiteY2" fmla="*/ 1396885 h 2962275"/>
                <a:gd name="connsiteX3" fmla="*/ 1906233 w 1994509"/>
                <a:gd name="connsiteY3" fmla="*/ 1669684 h 2962275"/>
                <a:gd name="connsiteX4" fmla="*/ 1937206 w 1994509"/>
                <a:gd name="connsiteY4" fmla="*/ 2928698 h 2962275"/>
                <a:gd name="connsiteX5" fmla="*/ 1522081 w 1994509"/>
                <a:gd name="connsiteY5" fmla="*/ 2962275 h 2962275"/>
                <a:gd name="connsiteX6" fmla="*/ 1560524 w 1994509"/>
                <a:gd name="connsiteY6" fmla="*/ 2030058 h 2962275"/>
                <a:gd name="connsiteX7" fmla="*/ 494614 w 1994509"/>
                <a:gd name="connsiteY7" fmla="*/ 1459312 h 2962275"/>
                <a:gd name="connsiteX8" fmla="*/ 643862 w 1994509"/>
                <a:gd name="connsiteY8" fmla="*/ 481801 h 2962275"/>
                <a:gd name="connsiteX9" fmla="*/ 302196 w 1994509"/>
                <a:gd name="connsiteY9" fmla="*/ 657911 h 2962275"/>
                <a:gd name="connsiteX10" fmla="*/ 0 w 1994509"/>
                <a:gd name="connsiteY10" fmla="*/ 395733 h 2962275"/>
                <a:gd name="connsiteX11" fmla="*/ 788656 w 1994509"/>
                <a:gd name="connsiteY11" fmla="*/ 0 h 2962275"/>
                <a:gd name="connsiteX0" fmla="*/ 788656 w 2013417"/>
                <a:gd name="connsiteY0" fmla="*/ 0 h 2962275"/>
                <a:gd name="connsiteX1" fmla="*/ 1341106 w 2013417"/>
                <a:gd name="connsiteY1" fmla="*/ 333375 h 2962275"/>
                <a:gd name="connsiteX2" fmla="*/ 1130185 w 2013417"/>
                <a:gd name="connsiteY2" fmla="*/ 1396885 h 2962275"/>
                <a:gd name="connsiteX3" fmla="*/ 1906233 w 2013417"/>
                <a:gd name="connsiteY3" fmla="*/ 1669684 h 2962275"/>
                <a:gd name="connsiteX4" fmla="*/ 1937206 w 2013417"/>
                <a:gd name="connsiteY4" fmla="*/ 2928698 h 2962275"/>
                <a:gd name="connsiteX5" fmla="*/ 1522081 w 2013417"/>
                <a:gd name="connsiteY5" fmla="*/ 2962275 h 2962275"/>
                <a:gd name="connsiteX6" fmla="*/ 1560524 w 2013417"/>
                <a:gd name="connsiteY6" fmla="*/ 2030058 h 2962275"/>
                <a:gd name="connsiteX7" fmla="*/ 494614 w 2013417"/>
                <a:gd name="connsiteY7" fmla="*/ 1459312 h 2962275"/>
                <a:gd name="connsiteX8" fmla="*/ 643862 w 2013417"/>
                <a:gd name="connsiteY8" fmla="*/ 481801 h 2962275"/>
                <a:gd name="connsiteX9" fmla="*/ 302196 w 2013417"/>
                <a:gd name="connsiteY9" fmla="*/ 657911 h 2962275"/>
                <a:gd name="connsiteX10" fmla="*/ 0 w 2013417"/>
                <a:gd name="connsiteY10" fmla="*/ 395733 h 2962275"/>
                <a:gd name="connsiteX11" fmla="*/ 788656 w 2013417"/>
                <a:gd name="connsiteY11" fmla="*/ 0 h 2962275"/>
                <a:gd name="connsiteX0" fmla="*/ 788656 w 2028526"/>
                <a:gd name="connsiteY0" fmla="*/ 0 h 2962275"/>
                <a:gd name="connsiteX1" fmla="*/ 1341106 w 2028526"/>
                <a:gd name="connsiteY1" fmla="*/ 333375 h 2962275"/>
                <a:gd name="connsiteX2" fmla="*/ 1130185 w 2028526"/>
                <a:gd name="connsiteY2" fmla="*/ 1396885 h 2962275"/>
                <a:gd name="connsiteX3" fmla="*/ 1906233 w 2028526"/>
                <a:gd name="connsiteY3" fmla="*/ 1669684 h 2962275"/>
                <a:gd name="connsiteX4" fmla="*/ 1937206 w 2028526"/>
                <a:gd name="connsiteY4" fmla="*/ 2928698 h 2962275"/>
                <a:gd name="connsiteX5" fmla="*/ 1522081 w 2028526"/>
                <a:gd name="connsiteY5" fmla="*/ 2962275 h 2962275"/>
                <a:gd name="connsiteX6" fmla="*/ 1560524 w 2028526"/>
                <a:gd name="connsiteY6" fmla="*/ 2030058 h 2962275"/>
                <a:gd name="connsiteX7" fmla="*/ 494614 w 2028526"/>
                <a:gd name="connsiteY7" fmla="*/ 1459312 h 2962275"/>
                <a:gd name="connsiteX8" fmla="*/ 643862 w 2028526"/>
                <a:gd name="connsiteY8" fmla="*/ 481801 h 2962275"/>
                <a:gd name="connsiteX9" fmla="*/ 302196 w 2028526"/>
                <a:gd name="connsiteY9" fmla="*/ 657911 h 2962275"/>
                <a:gd name="connsiteX10" fmla="*/ 0 w 2028526"/>
                <a:gd name="connsiteY10" fmla="*/ 395733 h 2962275"/>
                <a:gd name="connsiteX11" fmla="*/ 788656 w 2028526"/>
                <a:gd name="connsiteY11" fmla="*/ 0 h 2962275"/>
                <a:gd name="connsiteX0" fmla="*/ 788656 w 2048244"/>
                <a:gd name="connsiteY0" fmla="*/ 0 h 2962275"/>
                <a:gd name="connsiteX1" fmla="*/ 1341106 w 2048244"/>
                <a:gd name="connsiteY1" fmla="*/ 333375 h 2962275"/>
                <a:gd name="connsiteX2" fmla="*/ 1130185 w 2048244"/>
                <a:gd name="connsiteY2" fmla="*/ 1396885 h 2962275"/>
                <a:gd name="connsiteX3" fmla="*/ 1935836 w 2048244"/>
                <a:gd name="connsiteY3" fmla="*/ 1679551 h 2962275"/>
                <a:gd name="connsiteX4" fmla="*/ 1937206 w 2048244"/>
                <a:gd name="connsiteY4" fmla="*/ 2928698 h 2962275"/>
                <a:gd name="connsiteX5" fmla="*/ 1522081 w 2048244"/>
                <a:gd name="connsiteY5" fmla="*/ 2962275 h 2962275"/>
                <a:gd name="connsiteX6" fmla="*/ 1560524 w 2048244"/>
                <a:gd name="connsiteY6" fmla="*/ 2030058 h 2962275"/>
                <a:gd name="connsiteX7" fmla="*/ 494614 w 2048244"/>
                <a:gd name="connsiteY7" fmla="*/ 1459312 h 2962275"/>
                <a:gd name="connsiteX8" fmla="*/ 643862 w 2048244"/>
                <a:gd name="connsiteY8" fmla="*/ 481801 h 2962275"/>
                <a:gd name="connsiteX9" fmla="*/ 302196 w 2048244"/>
                <a:gd name="connsiteY9" fmla="*/ 657911 h 2962275"/>
                <a:gd name="connsiteX10" fmla="*/ 0 w 2048244"/>
                <a:gd name="connsiteY10" fmla="*/ 395733 h 2962275"/>
                <a:gd name="connsiteX11" fmla="*/ 788656 w 2048244"/>
                <a:gd name="connsiteY11" fmla="*/ 0 h 2962275"/>
                <a:gd name="connsiteX0" fmla="*/ 788656 w 2020800"/>
                <a:gd name="connsiteY0" fmla="*/ 0 h 2962275"/>
                <a:gd name="connsiteX1" fmla="*/ 1341106 w 2020800"/>
                <a:gd name="connsiteY1" fmla="*/ 333375 h 2962275"/>
                <a:gd name="connsiteX2" fmla="*/ 1130185 w 2020800"/>
                <a:gd name="connsiteY2" fmla="*/ 1396885 h 2962275"/>
                <a:gd name="connsiteX3" fmla="*/ 1935836 w 2020800"/>
                <a:gd name="connsiteY3" fmla="*/ 1679551 h 2962275"/>
                <a:gd name="connsiteX4" fmla="*/ 1937206 w 2020800"/>
                <a:gd name="connsiteY4" fmla="*/ 2928698 h 2962275"/>
                <a:gd name="connsiteX5" fmla="*/ 1522081 w 2020800"/>
                <a:gd name="connsiteY5" fmla="*/ 2962275 h 2962275"/>
                <a:gd name="connsiteX6" fmla="*/ 1560524 w 2020800"/>
                <a:gd name="connsiteY6" fmla="*/ 2030058 h 2962275"/>
                <a:gd name="connsiteX7" fmla="*/ 494614 w 2020800"/>
                <a:gd name="connsiteY7" fmla="*/ 1459312 h 2962275"/>
                <a:gd name="connsiteX8" fmla="*/ 643862 w 2020800"/>
                <a:gd name="connsiteY8" fmla="*/ 481801 h 2962275"/>
                <a:gd name="connsiteX9" fmla="*/ 302196 w 2020800"/>
                <a:gd name="connsiteY9" fmla="*/ 657911 h 2962275"/>
                <a:gd name="connsiteX10" fmla="*/ 0 w 2020800"/>
                <a:gd name="connsiteY10" fmla="*/ 395733 h 2962275"/>
                <a:gd name="connsiteX11" fmla="*/ 788656 w 2020800"/>
                <a:gd name="connsiteY11" fmla="*/ 0 h 2962275"/>
                <a:gd name="connsiteX0" fmla="*/ 788656 w 1996573"/>
                <a:gd name="connsiteY0" fmla="*/ 0 h 2962275"/>
                <a:gd name="connsiteX1" fmla="*/ 1341106 w 1996573"/>
                <a:gd name="connsiteY1" fmla="*/ 333375 h 2962275"/>
                <a:gd name="connsiteX2" fmla="*/ 1130185 w 1996573"/>
                <a:gd name="connsiteY2" fmla="*/ 1396885 h 2962275"/>
                <a:gd name="connsiteX3" fmla="*/ 1935836 w 1996573"/>
                <a:gd name="connsiteY3" fmla="*/ 1679551 h 2962275"/>
                <a:gd name="connsiteX4" fmla="*/ 1937206 w 1996573"/>
                <a:gd name="connsiteY4" fmla="*/ 2928698 h 2962275"/>
                <a:gd name="connsiteX5" fmla="*/ 1522081 w 1996573"/>
                <a:gd name="connsiteY5" fmla="*/ 2962275 h 2962275"/>
                <a:gd name="connsiteX6" fmla="*/ 1560524 w 1996573"/>
                <a:gd name="connsiteY6" fmla="*/ 2030058 h 2962275"/>
                <a:gd name="connsiteX7" fmla="*/ 494614 w 1996573"/>
                <a:gd name="connsiteY7" fmla="*/ 1459312 h 2962275"/>
                <a:gd name="connsiteX8" fmla="*/ 643862 w 1996573"/>
                <a:gd name="connsiteY8" fmla="*/ 481801 h 2962275"/>
                <a:gd name="connsiteX9" fmla="*/ 302196 w 1996573"/>
                <a:gd name="connsiteY9" fmla="*/ 657911 h 2962275"/>
                <a:gd name="connsiteX10" fmla="*/ 0 w 1996573"/>
                <a:gd name="connsiteY10" fmla="*/ 395733 h 2962275"/>
                <a:gd name="connsiteX11" fmla="*/ 788656 w 1996573"/>
                <a:gd name="connsiteY11" fmla="*/ 0 h 2962275"/>
                <a:gd name="connsiteX0" fmla="*/ 788656 w 1977406"/>
                <a:gd name="connsiteY0" fmla="*/ 0 h 2962275"/>
                <a:gd name="connsiteX1" fmla="*/ 1341106 w 1977406"/>
                <a:gd name="connsiteY1" fmla="*/ 333375 h 2962275"/>
                <a:gd name="connsiteX2" fmla="*/ 1130185 w 1977406"/>
                <a:gd name="connsiteY2" fmla="*/ 1396885 h 2962275"/>
                <a:gd name="connsiteX3" fmla="*/ 1935836 w 1977406"/>
                <a:gd name="connsiteY3" fmla="*/ 1679551 h 2962275"/>
                <a:gd name="connsiteX4" fmla="*/ 1937206 w 1977406"/>
                <a:gd name="connsiteY4" fmla="*/ 2928698 h 2962275"/>
                <a:gd name="connsiteX5" fmla="*/ 1522081 w 1977406"/>
                <a:gd name="connsiteY5" fmla="*/ 2962275 h 2962275"/>
                <a:gd name="connsiteX6" fmla="*/ 1560524 w 1977406"/>
                <a:gd name="connsiteY6" fmla="*/ 2030058 h 2962275"/>
                <a:gd name="connsiteX7" fmla="*/ 494614 w 1977406"/>
                <a:gd name="connsiteY7" fmla="*/ 1459312 h 2962275"/>
                <a:gd name="connsiteX8" fmla="*/ 643862 w 1977406"/>
                <a:gd name="connsiteY8" fmla="*/ 481801 h 2962275"/>
                <a:gd name="connsiteX9" fmla="*/ 302196 w 1977406"/>
                <a:gd name="connsiteY9" fmla="*/ 657911 h 2962275"/>
                <a:gd name="connsiteX10" fmla="*/ 0 w 1977406"/>
                <a:gd name="connsiteY10" fmla="*/ 395733 h 2962275"/>
                <a:gd name="connsiteX11" fmla="*/ 788656 w 1977406"/>
                <a:gd name="connsiteY11" fmla="*/ 0 h 2962275"/>
                <a:gd name="connsiteX0" fmla="*/ 788656 w 1972313"/>
                <a:gd name="connsiteY0" fmla="*/ 0 h 2962275"/>
                <a:gd name="connsiteX1" fmla="*/ 1341106 w 1972313"/>
                <a:gd name="connsiteY1" fmla="*/ 333375 h 2962275"/>
                <a:gd name="connsiteX2" fmla="*/ 1130185 w 1972313"/>
                <a:gd name="connsiteY2" fmla="*/ 1396885 h 2962275"/>
                <a:gd name="connsiteX3" fmla="*/ 1925969 w 1972313"/>
                <a:gd name="connsiteY3" fmla="*/ 1699286 h 2962275"/>
                <a:gd name="connsiteX4" fmla="*/ 1937206 w 1972313"/>
                <a:gd name="connsiteY4" fmla="*/ 2928698 h 2962275"/>
                <a:gd name="connsiteX5" fmla="*/ 1522081 w 1972313"/>
                <a:gd name="connsiteY5" fmla="*/ 2962275 h 2962275"/>
                <a:gd name="connsiteX6" fmla="*/ 1560524 w 1972313"/>
                <a:gd name="connsiteY6" fmla="*/ 2030058 h 2962275"/>
                <a:gd name="connsiteX7" fmla="*/ 494614 w 1972313"/>
                <a:gd name="connsiteY7" fmla="*/ 1459312 h 2962275"/>
                <a:gd name="connsiteX8" fmla="*/ 643862 w 1972313"/>
                <a:gd name="connsiteY8" fmla="*/ 481801 h 2962275"/>
                <a:gd name="connsiteX9" fmla="*/ 302196 w 1972313"/>
                <a:gd name="connsiteY9" fmla="*/ 657911 h 2962275"/>
                <a:gd name="connsiteX10" fmla="*/ 0 w 1972313"/>
                <a:gd name="connsiteY10" fmla="*/ 395733 h 2962275"/>
                <a:gd name="connsiteX11" fmla="*/ 788656 w 1972313"/>
                <a:gd name="connsiteY11" fmla="*/ 0 h 2962275"/>
                <a:gd name="connsiteX0" fmla="*/ 788656 w 2000204"/>
                <a:gd name="connsiteY0" fmla="*/ 0 h 2962275"/>
                <a:gd name="connsiteX1" fmla="*/ 1341106 w 2000204"/>
                <a:gd name="connsiteY1" fmla="*/ 333375 h 2962275"/>
                <a:gd name="connsiteX2" fmla="*/ 1130185 w 2000204"/>
                <a:gd name="connsiteY2" fmla="*/ 1396885 h 2962275"/>
                <a:gd name="connsiteX3" fmla="*/ 1925969 w 2000204"/>
                <a:gd name="connsiteY3" fmla="*/ 1699286 h 2962275"/>
                <a:gd name="connsiteX4" fmla="*/ 1937206 w 2000204"/>
                <a:gd name="connsiteY4" fmla="*/ 2928698 h 2962275"/>
                <a:gd name="connsiteX5" fmla="*/ 1522081 w 2000204"/>
                <a:gd name="connsiteY5" fmla="*/ 2962275 h 2962275"/>
                <a:gd name="connsiteX6" fmla="*/ 1560524 w 2000204"/>
                <a:gd name="connsiteY6" fmla="*/ 2030058 h 2962275"/>
                <a:gd name="connsiteX7" fmla="*/ 494614 w 2000204"/>
                <a:gd name="connsiteY7" fmla="*/ 1459312 h 2962275"/>
                <a:gd name="connsiteX8" fmla="*/ 643862 w 2000204"/>
                <a:gd name="connsiteY8" fmla="*/ 481801 h 2962275"/>
                <a:gd name="connsiteX9" fmla="*/ 302196 w 2000204"/>
                <a:gd name="connsiteY9" fmla="*/ 657911 h 2962275"/>
                <a:gd name="connsiteX10" fmla="*/ 0 w 2000204"/>
                <a:gd name="connsiteY10" fmla="*/ 395733 h 2962275"/>
                <a:gd name="connsiteX11" fmla="*/ 788656 w 2000204"/>
                <a:gd name="connsiteY11" fmla="*/ 0 h 2962275"/>
                <a:gd name="connsiteX0" fmla="*/ 788656 w 1986810"/>
                <a:gd name="connsiteY0" fmla="*/ 0 h 2962275"/>
                <a:gd name="connsiteX1" fmla="*/ 1341106 w 1986810"/>
                <a:gd name="connsiteY1" fmla="*/ 333375 h 2962275"/>
                <a:gd name="connsiteX2" fmla="*/ 1130185 w 1986810"/>
                <a:gd name="connsiteY2" fmla="*/ 1396885 h 2962275"/>
                <a:gd name="connsiteX3" fmla="*/ 1925969 w 1986810"/>
                <a:gd name="connsiteY3" fmla="*/ 1699286 h 2962275"/>
                <a:gd name="connsiteX4" fmla="*/ 1937206 w 1986810"/>
                <a:gd name="connsiteY4" fmla="*/ 2928698 h 2962275"/>
                <a:gd name="connsiteX5" fmla="*/ 1522081 w 1986810"/>
                <a:gd name="connsiteY5" fmla="*/ 2962275 h 2962275"/>
                <a:gd name="connsiteX6" fmla="*/ 1560524 w 1986810"/>
                <a:gd name="connsiteY6" fmla="*/ 2030058 h 2962275"/>
                <a:gd name="connsiteX7" fmla="*/ 494614 w 1986810"/>
                <a:gd name="connsiteY7" fmla="*/ 1459312 h 2962275"/>
                <a:gd name="connsiteX8" fmla="*/ 643862 w 1986810"/>
                <a:gd name="connsiteY8" fmla="*/ 481801 h 2962275"/>
                <a:gd name="connsiteX9" fmla="*/ 302196 w 1986810"/>
                <a:gd name="connsiteY9" fmla="*/ 657911 h 2962275"/>
                <a:gd name="connsiteX10" fmla="*/ 0 w 1986810"/>
                <a:gd name="connsiteY10" fmla="*/ 395733 h 2962275"/>
                <a:gd name="connsiteX11" fmla="*/ 788656 w 1986810"/>
                <a:gd name="connsiteY11" fmla="*/ 0 h 2962275"/>
                <a:gd name="connsiteX0" fmla="*/ 788656 w 1977561"/>
                <a:gd name="connsiteY0" fmla="*/ 0 h 2962275"/>
                <a:gd name="connsiteX1" fmla="*/ 1341106 w 1977561"/>
                <a:gd name="connsiteY1" fmla="*/ 333375 h 2962275"/>
                <a:gd name="connsiteX2" fmla="*/ 1130185 w 1977561"/>
                <a:gd name="connsiteY2" fmla="*/ 1396885 h 2962275"/>
                <a:gd name="connsiteX3" fmla="*/ 1912813 w 1977561"/>
                <a:gd name="connsiteY3" fmla="*/ 1705864 h 2962275"/>
                <a:gd name="connsiteX4" fmla="*/ 1937206 w 1977561"/>
                <a:gd name="connsiteY4" fmla="*/ 2928698 h 2962275"/>
                <a:gd name="connsiteX5" fmla="*/ 1522081 w 1977561"/>
                <a:gd name="connsiteY5" fmla="*/ 2962275 h 2962275"/>
                <a:gd name="connsiteX6" fmla="*/ 1560524 w 1977561"/>
                <a:gd name="connsiteY6" fmla="*/ 2030058 h 2962275"/>
                <a:gd name="connsiteX7" fmla="*/ 494614 w 1977561"/>
                <a:gd name="connsiteY7" fmla="*/ 1459312 h 2962275"/>
                <a:gd name="connsiteX8" fmla="*/ 643862 w 1977561"/>
                <a:gd name="connsiteY8" fmla="*/ 481801 h 2962275"/>
                <a:gd name="connsiteX9" fmla="*/ 302196 w 1977561"/>
                <a:gd name="connsiteY9" fmla="*/ 657911 h 2962275"/>
                <a:gd name="connsiteX10" fmla="*/ 0 w 1977561"/>
                <a:gd name="connsiteY10" fmla="*/ 395733 h 2962275"/>
                <a:gd name="connsiteX11" fmla="*/ 788656 w 1977561"/>
                <a:gd name="connsiteY11" fmla="*/ 0 h 2962275"/>
                <a:gd name="connsiteX0" fmla="*/ 788656 w 2006555"/>
                <a:gd name="connsiteY0" fmla="*/ 0 h 2962275"/>
                <a:gd name="connsiteX1" fmla="*/ 1341106 w 2006555"/>
                <a:gd name="connsiteY1" fmla="*/ 333375 h 2962275"/>
                <a:gd name="connsiteX2" fmla="*/ 1130185 w 2006555"/>
                <a:gd name="connsiteY2" fmla="*/ 1396885 h 2962275"/>
                <a:gd name="connsiteX3" fmla="*/ 1952284 w 2006555"/>
                <a:gd name="connsiteY3" fmla="*/ 1719021 h 2962275"/>
                <a:gd name="connsiteX4" fmla="*/ 1937206 w 2006555"/>
                <a:gd name="connsiteY4" fmla="*/ 2928698 h 2962275"/>
                <a:gd name="connsiteX5" fmla="*/ 1522081 w 2006555"/>
                <a:gd name="connsiteY5" fmla="*/ 2962275 h 2962275"/>
                <a:gd name="connsiteX6" fmla="*/ 1560524 w 2006555"/>
                <a:gd name="connsiteY6" fmla="*/ 2030058 h 2962275"/>
                <a:gd name="connsiteX7" fmla="*/ 494614 w 2006555"/>
                <a:gd name="connsiteY7" fmla="*/ 1459312 h 2962275"/>
                <a:gd name="connsiteX8" fmla="*/ 643862 w 2006555"/>
                <a:gd name="connsiteY8" fmla="*/ 481801 h 2962275"/>
                <a:gd name="connsiteX9" fmla="*/ 302196 w 2006555"/>
                <a:gd name="connsiteY9" fmla="*/ 657911 h 2962275"/>
                <a:gd name="connsiteX10" fmla="*/ 0 w 2006555"/>
                <a:gd name="connsiteY10" fmla="*/ 395733 h 2962275"/>
                <a:gd name="connsiteX11" fmla="*/ 788656 w 2006555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3122362"/>
                <a:gd name="connsiteX1" fmla="*/ 1341106 w 2009120"/>
                <a:gd name="connsiteY1" fmla="*/ 333375 h 3122362"/>
                <a:gd name="connsiteX2" fmla="*/ 1130185 w 2009120"/>
                <a:gd name="connsiteY2" fmla="*/ 1396885 h 3122362"/>
                <a:gd name="connsiteX3" fmla="*/ 1955573 w 2009120"/>
                <a:gd name="connsiteY3" fmla="*/ 1705864 h 3122362"/>
                <a:gd name="connsiteX4" fmla="*/ 1937206 w 2009120"/>
                <a:gd name="connsiteY4" fmla="*/ 2928698 h 3122362"/>
                <a:gd name="connsiteX5" fmla="*/ 1522081 w 2009120"/>
                <a:gd name="connsiteY5" fmla="*/ 2962275 h 3122362"/>
                <a:gd name="connsiteX6" fmla="*/ 1560524 w 2009120"/>
                <a:gd name="connsiteY6" fmla="*/ 2030058 h 3122362"/>
                <a:gd name="connsiteX7" fmla="*/ 494614 w 2009120"/>
                <a:gd name="connsiteY7" fmla="*/ 1459312 h 3122362"/>
                <a:gd name="connsiteX8" fmla="*/ 643862 w 2009120"/>
                <a:gd name="connsiteY8" fmla="*/ 481801 h 3122362"/>
                <a:gd name="connsiteX9" fmla="*/ 302196 w 2009120"/>
                <a:gd name="connsiteY9" fmla="*/ 657911 h 3122362"/>
                <a:gd name="connsiteX10" fmla="*/ 0 w 2009120"/>
                <a:gd name="connsiteY10" fmla="*/ 395733 h 3122362"/>
                <a:gd name="connsiteX11" fmla="*/ 788656 w 2009120"/>
                <a:gd name="connsiteY11" fmla="*/ 0 h 3122362"/>
                <a:gd name="connsiteX0" fmla="*/ 788656 w 2009120"/>
                <a:gd name="connsiteY0" fmla="*/ 0 h 3167195"/>
                <a:gd name="connsiteX1" fmla="*/ 1341106 w 2009120"/>
                <a:gd name="connsiteY1" fmla="*/ 333375 h 3167195"/>
                <a:gd name="connsiteX2" fmla="*/ 1130185 w 2009120"/>
                <a:gd name="connsiteY2" fmla="*/ 1396885 h 3167195"/>
                <a:gd name="connsiteX3" fmla="*/ 1955573 w 2009120"/>
                <a:gd name="connsiteY3" fmla="*/ 1705864 h 3167195"/>
                <a:gd name="connsiteX4" fmla="*/ 1937206 w 2009120"/>
                <a:gd name="connsiteY4" fmla="*/ 2928698 h 3167195"/>
                <a:gd name="connsiteX5" fmla="*/ 1522081 w 2009120"/>
                <a:gd name="connsiteY5" fmla="*/ 2962275 h 3167195"/>
                <a:gd name="connsiteX6" fmla="*/ 1560524 w 2009120"/>
                <a:gd name="connsiteY6" fmla="*/ 2030058 h 3167195"/>
                <a:gd name="connsiteX7" fmla="*/ 494614 w 2009120"/>
                <a:gd name="connsiteY7" fmla="*/ 1459312 h 3167195"/>
                <a:gd name="connsiteX8" fmla="*/ 643862 w 2009120"/>
                <a:gd name="connsiteY8" fmla="*/ 481801 h 3167195"/>
                <a:gd name="connsiteX9" fmla="*/ 302196 w 2009120"/>
                <a:gd name="connsiteY9" fmla="*/ 657911 h 3167195"/>
                <a:gd name="connsiteX10" fmla="*/ 0 w 2009120"/>
                <a:gd name="connsiteY10" fmla="*/ 395733 h 3167195"/>
                <a:gd name="connsiteX11" fmla="*/ 788656 w 2009120"/>
                <a:gd name="connsiteY11" fmla="*/ 0 h 3167195"/>
                <a:gd name="connsiteX0" fmla="*/ 788656 w 2009120"/>
                <a:gd name="connsiteY0" fmla="*/ 0 h 3143170"/>
                <a:gd name="connsiteX1" fmla="*/ 1341106 w 2009120"/>
                <a:gd name="connsiteY1" fmla="*/ 333375 h 3143170"/>
                <a:gd name="connsiteX2" fmla="*/ 1130185 w 2009120"/>
                <a:gd name="connsiteY2" fmla="*/ 1396885 h 3143170"/>
                <a:gd name="connsiteX3" fmla="*/ 1955573 w 2009120"/>
                <a:gd name="connsiteY3" fmla="*/ 1705864 h 3143170"/>
                <a:gd name="connsiteX4" fmla="*/ 1937206 w 2009120"/>
                <a:gd name="connsiteY4" fmla="*/ 2928698 h 3143170"/>
                <a:gd name="connsiteX5" fmla="*/ 1522081 w 2009120"/>
                <a:gd name="connsiteY5" fmla="*/ 2962275 h 3143170"/>
                <a:gd name="connsiteX6" fmla="*/ 1560524 w 2009120"/>
                <a:gd name="connsiteY6" fmla="*/ 2030058 h 3143170"/>
                <a:gd name="connsiteX7" fmla="*/ 494614 w 2009120"/>
                <a:gd name="connsiteY7" fmla="*/ 1459312 h 3143170"/>
                <a:gd name="connsiteX8" fmla="*/ 643862 w 2009120"/>
                <a:gd name="connsiteY8" fmla="*/ 481801 h 3143170"/>
                <a:gd name="connsiteX9" fmla="*/ 302196 w 2009120"/>
                <a:gd name="connsiteY9" fmla="*/ 657911 h 3143170"/>
                <a:gd name="connsiteX10" fmla="*/ 0 w 2009120"/>
                <a:gd name="connsiteY10" fmla="*/ 395733 h 3143170"/>
                <a:gd name="connsiteX11" fmla="*/ 788656 w 2009120"/>
                <a:gd name="connsiteY11" fmla="*/ 0 h 3143170"/>
                <a:gd name="connsiteX0" fmla="*/ 788656 w 2009120"/>
                <a:gd name="connsiteY0" fmla="*/ 0 h 3153292"/>
                <a:gd name="connsiteX1" fmla="*/ 1341106 w 2009120"/>
                <a:gd name="connsiteY1" fmla="*/ 333375 h 3153292"/>
                <a:gd name="connsiteX2" fmla="*/ 1130185 w 2009120"/>
                <a:gd name="connsiteY2" fmla="*/ 1396885 h 3153292"/>
                <a:gd name="connsiteX3" fmla="*/ 1955573 w 2009120"/>
                <a:gd name="connsiteY3" fmla="*/ 1705864 h 3153292"/>
                <a:gd name="connsiteX4" fmla="*/ 1937206 w 2009120"/>
                <a:gd name="connsiteY4" fmla="*/ 2928698 h 3153292"/>
                <a:gd name="connsiteX5" fmla="*/ 1522081 w 2009120"/>
                <a:gd name="connsiteY5" fmla="*/ 2962275 h 3153292"/>
                <a:gd name="connsiteX6" fmla="*/ 1560524 w 2009120"/>
                <a:gd name="connsiteY6" fmla="*/ 2030058 h 3153292"/>
                <a:gd name="connsiteX7" fmla="*/ 494614 w 2009120"/>
                <a:gd name="connsiteY7" fmla="*/ 1459312 h 3153292"/>
                <a:gd name="connsiteX8" fmla="*/ 643862 w 2009120"/>
                <a:gd name="connsiteY8" fmla="*/ 481801 h 3153292"/>
                <a:gd name="connsiteX9" fmla="*/ 302196 w 2009120"/>
                <a:gd name="connsiteY9" fmla="*/ 657911 h 3153292"/>
                <a:gd name="connsiteX10" fmla="*/ 0 w 2009120"/>
                <a:gd name="connsiteY10" fmla="*/ 395733 h 3153292"/>
                <a:gd name="connsiteX11" fmla="*/ 788656 w 2009120"/>
                <a:gd name="connsiteY11" fmla="*/ 0 h 3153292"/>
                <a:gd name="connsiteX0" fmla="*/ 788656 w 2009120"/>
                <a:gd name="connsiteY0" fmla="*/ 0 h 3123204"/>
                <a:gd name="connsiteX1" fmla="*/ 1341106 w 2009120"/>
                <a:gd name="connsiteY1" fmla="*/ 333375 h 3123204"/>
                <a:gd name="connsiteX2" fmla="*/ 1130185 w 2009120"/>
                <a:gd name="connsiteY2" fmla="*/ 1396885 h 3123204"/>
                <a:gd name="connsiteX3" fmla="*/ 1955573 w 2009120"/>
                <a:gd name="connsiteY3" fmla="*/ 1705864 h 3123204"/>
                <a:gd name="connsiteX4" fmla="*/ 1937206 w 2009120"/>
                <a:gd name="connsiteY4" fmla="*/ 2928698 h 3123204"/>
                <a:gd name="connsiteX5" fmla="*/ 1502346 w 2009120"/>
                <a:gd name="connsiteY5" fmla="*/ 2909648 h 3123204"/>
                <a:gd name="connsiteX6" fmla="*/ 1560524 w 2009120"/>
                <a:gd name="connsiteY6" fmla="*/ 2030058 h 3123204"/>
                <a:gd name="connsiteX7" fmla="*/ 494614 w 2009120"/>
                <a:gd name="connsiteY7" fmla="*/ 1459312 h 3123204"/>
                <a:gd name="connsiteX8" fmla="*/ 643862 w 2009120"/>
                <a:gd name="connsiteY8" fmla="*/ 481801 h 3123204"/>
                <a:gd name="connsiteX9" fmla="*/ 302196 w 2009120"/>
                <a:gd name="connsiteY9" fmla="*/ 657911 h 3123204"/>
                <a:gd name="connsiteX10" fmla="*/ 0 w 2009120"/>
                <a:gd name="connsiteY10" fmla="*/ 395733 h 3123204"/>
                <a:gd name="connsiteX11" fmla="*/ 788656 w 2009120"/>
                <a:gd name="connsiteY11" fmla="*/ 0 h 3123204"/>
                <a:gd name="connsiteX0" fmla="*/ 788656 w 2009120"/>
                <a:gd name="connsiteY0" fmla="*/ 0 h 3128393"/>
                <a:gd name="connsiteX1" fmla="*/ 1341106 w 2009120"/>
                <a:gd name="connsiteY1" fmla="*/ 333375 h 3128393"/>
                <a:gd name="connsiteX2" fmla="*/ 1130185 w 2009120"/>
                <a:gd name="connsiteY2" fmla="*/ 1396885 h 3128393"/>
                <a:gd name="connsiteX3" fmla="*/ 1955573 w 2009120"/>
                <a:gd name="connsiteY3" fmla="*/ 1705864 h 3128393"/>
                <a:gd name="connsiteX4" fmla="*/ 1937206 w 2009120"/>
                <a:gd name="connsiteY4" fmla="*/ 2928698 h 3128393"/>
                <a:gd name="connsiteX5" fmla="*/ 1502346 w 2009120"/>
                <a:gd name="connsiteY5" fmla="*/ 2909648 h 3128393"/>
                <a:gd name="connsiteX6" fmla="*/ 1560524 w 2009120"/>
                <a:gd name="connsiteY6" fmla="*/ 2030058 h 3128393"/>
                <a:gd name="connsiteX7" fmla="*/ 494614 w 2009120"/>
                <a:gd name="connsiteY7" fmla="*/ 1459312 h 3128393"/>
                <a:gd name="connsiteX8" fmla="*/ 643862 w 2009120"/>
                <a:gd name="connsiteY8" fmla="*/ 481801 h 3128393"/>
                <a:gd name="connsiteX9" fmla="*/ 302196 w 2009120"/>
                <a:gd name="connsiteY9" fmla="*/ 657911 h 3128393"/>
                <a:gd name="connsiteX10" fmla="*/ 0 w 2009120"/>
                <a:gd name="connsiteY10" fmla="*/ 395733 h 3128393"/>
                <a:gd name="connsiteX11" fmla="*/ 788656 w 2009120"/>
                <a:gd name="connsiteY11" fmla="*/ 0 h 3128393"/>
                <a:gd name="connsiteX0" fmla="*/ 788656 w 2009120"/>
                <a:gd name="connsiteY0" fmla="*/ 0 h 3101723"/>
                <a:gd name="connsiteX1" fmla="*/ 1341106 w 2009120"/>
                <a:gd name="connsiteY1" fmla="*/ 333375 h 3101723"/>
                <a:gd name="connsiteX2" fmla="*/ 1130185 w 2009120"/>
                <a:gd name="connsiteY2" fmla="*/ 1396885 h 3101723"/>
                <a:gd name="connsiteX3" fmla="*/ 1955573 w 2009120"/>
                <a:gd name="connsiteY3" fmla="*/ 1705864 h 3101723"/>
                <a:gd name="connsiteX4" fmla="*/ 1937206 w 2009120"/>
                <a:gd name="connsiteY4" fmla="*/ 2928698 h 3101723"/>
                <a:gd name="connsiteX5" fmla="*/ 1502346 w 2009120"/>
                <a:gd name="connsiteY5" fmla="*/ 2909648 h 3101723"/>
                <a:gd name="connsiteX6" fmla="*/ 1560524 w 2009120"/>
                <a:gd name="connsiteY6" fmla="*/ 2030058 h 3101723"/>
                <a:gd name="connsiteX7" fmla="*/ 494614 w 2009120"/>
                <a:gd name="connsiteY7" fmla="*/ 1459312 h 3101723"/>
                <a:gd name="connsiteX8" fmla="*/ 643862 w 2009120"/>
                <a:gd name="connsiteY8" fmla="*/ 481801 h 3101723"/>
                <a:gd name="connsiteX9" fmla="*/ 302196 w 2009120"/>
                <a:gd name="connsiteY9" fmla="*/ 657911 h 3101723"/>
                <a:gd name="connsiteX10" fmla="*/ 0 w 2009120"/>
                <a:gd name="connsiteY10" fmla="*/ 395733 h 3101723"/>
                <a:gd name="connsiteX11" fmla="*/ 788656 w 2009120"/>
                <a:gd name="connsiteY11" fmla="*/ 0 h 3101723"/>
                <a:gd name="connsiteX0" fmla="*/ 788656 w 2009120"/>
                <a:gd name="connsiteY0" fmla="*/ 0 h 3114268"/>
                <a:gd name="connsiteX1" fmla="*/ 1341106 w 2009120"/>
                <a:gd name="connsiteY1" fmla="*/ 333375 h 3114268"/>
                <a:gd name="connsiteX2" fmla="*/ 1130185 w 2009120"/>
                <a:gd name="connsiteY2" fmla="*/ 1396885 h 3114268"/>
                <a:gd name="connsiteX3" fmla="*/ 1955573 w 2009120"/>
                <a:gd name="connsiteY3" fmla="*/ 1705864 h 3114268"/>
                <a:gd name="connsiteX4" fmla="*/ 1937206 w 2009120"/>
                <a:gd name="connsiteY4" fmla="*/ 2928698 h 3114268"/>
                <a:gd name="connsiteX5" fmla="*/ 1502346 w 2009120"/>
                <a:gd name="connsiteY5" fmla="*/ 2909648 h 3114268"/>
                <a:gd name="connsiteX6" fmla="*/ 1560524 w 2009120"/>
                <a:gd name="connsiteY6" fmla="*/ 2030058 h 3114268"/>
                <a:gd name="connsiteX7" fmla="*/ 494614 w 2009120"/>
                <a:gd name="connsiteY7" fmla="*/ 1459312 h 3114268"/>
                <a:gd name="connsiteX8" fmla="*/ 643862 w 2009120"/>
                <a:gd name="connsiteY8" fmla="*/ 481801 h 3114268"/>
                <a:gd name="connsiteX9" fmla="*/ 302196 w 2009120"/>
                <a:gd name="connsiteY9" fmla="*/ 657911 h 3114268"/>
                <a:gd name="connsiteX10" fmla="*/ 0 w 2009120"/>
                <a:gd name="connsiteY10" fmla="*/ 395733 h 3114268"/>
                <a:gd name="connsiteX11" fmla="*/ 788656 w 2009120"/>
                <a:gd name="connsiteY11" fmla="*/ 0 h 3114268"/>
                <a:gd name="connsiteX0" fmla="*/ 788656 w 2014505"/>
                <a:gd name="connsiteY0" fmla="*/ 0 h 3114268"/>
                <a:gd name="connsiteX1" fmla="*/ 1341106 w 2014505"/>
                <a:gd name="connsiteY1" fmla="*/ 333375 h 3114268"/>
                <a:gd name="connsiteX2" fmla="*/ 1130185 w 2014505"/>
                <a:gd name="connsiteY2" fmla="*/ 1396885 h 3114268"/>
                <a:gd name="connsiteX3" fmla="*/ 1955573 w 2014505"/>
                <a:gd name="connsiteY3" fmla="*/ 1705864 h 3114268"/>
                <a:gd name="connsiteX4" fmla="*/ 1937206 w 2014505"/>
                <a:gd name="connsiteY4" fmla="*/ 2928698 h 3114268"/>
                <a:gd name="connsiteX5" fmla="*/ 1502346 w 2014505"/>
                <a:gd name="connsiteY5" fmla="*/ 2909648 h 3114268"/>
                <a:gd name="connsiteX6" fmla="*/ 1560524 w 2014505"/>
                <a:gd name="connsiteY6" fmla="*/ 2030058 h 3114268"/>
                <a:gd name="connsiteX7" fmla="*/ 494614 w 2014505"/>
                <a:gd name="connsiteY7" fmla="*/ 1459312 h 3114268"/>
                <a:gd name="connsiteX8" fmla="*/ 643862 w 2014505"/>
                <a:gd name="connsiteY8" fmla="*/ 481801 h 3114268"/>
                <a:gd name="connsiteX9" fmla="*/ 302196 w 2014505"/>
                <a:gd name="connsiteY9" fmla="*/ 657911 h 3114268"/>
                <a:gd name="connsiteX10" fmla="*/ 0 w 2014505"/>
                <a:gd name="connsiteY10" fmla="*/ 395733 h 3114268"/>
                <a:gd name="connsiteX11" fmla="*/ 788656 w 2014505"/>
                <a:gd name="connsiteY11" fmla="*/ 0 h 3114268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3548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22081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6863"/>
                <a:gd name="connsiteX1" fmla="*/ 1341106 w 2014505"/>
                <a:gd name="connsiteY1" fmla="*/ 333375 h 3136863"/>
                <a:gd name="connsiteX2" fmla="*/ 1130185 w 2014505"/>
                <a:gd name="connsiteY2" fmla="*/ 1396885 h 3136863"/>
                <a:gd name="connsiteX3" fmla="*/ 1955573 w 2014505"/>
                <a:gd name="connsiteY3" fmla="*/ 1705864 h 3136863"/>
                <a:gd name="connsiteX4" fmla="*/ 1937206 w 2014505"/>
                <a:gd name="connsiteY4" fmla="*/ 2928698 h 3136863"/>
                <a:gd name="connsiteX5" fmla="*/ 1558262 w 2014505"/>
                <a:gd name="connsiteY5" fmla="*/ 2919516 h 3136863"/>
                <a:gd name="connsiteX6" fmla="*/ 1586837 w 2014505"/>
                <a:gd name="connsiteY6" fmla="*/ 2026769 h 3136863"/>
                <a:gd name="connsiteX7" fmla="*/ 494614 w 2014505"/>
                <a:gd name="connsiteY7" fmla="*/ 1459312 h 3136863"/>
                <a:gd name="connsiteX8" fmla="*/ 643862 w 2014505"/>
                <a:gd name="connsiteY8" fmla="*/ 481801 h 3136863"/>
                <a:gd name="connsiteX9" fmla="*/ 302196 w 2014505"/>
                <a:gd name="connsiteY9" fmla="*/ 657911 h 3136863"/>
                <a:gd name="connsiteX10" fmla="*/ 0 w 2014505"/>
                <a:gd name="connsiteY10" fmla="*/ 395733 h 3136863"/>
                <a:gd name="connsiteX11" fmla="*/ 788656 w 2014505"/>
                <a:gd name="connsiteY11" fmla="*/ 0 h 3136863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6837 w 2014505"/>
                <a:gd name="connsiteY6" fmla="*/ 202676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0391 w 2014505"/>
                <a:gd name="connsiteY6" fmla="*/ 2046504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0259 w 2014505"/>
                <a:gd name="connsiteY6" fmla="*/ 2013612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1991345"/>
                <a:gd name="connsiteY0" fmla="*/ 0 h 3130920"/>
                <a:gd name="connsiteX1" fmla="*/ 1341106 w 1991345"/>
                <a:gd name="connsiteY1" fmla="*/ 333375 h 3130920"/>
                <a:gd name="connsiteX2" fmla="*/ 1130185 w 1991345"/>
                <a:gd name="connsiteY2" fmla="*/ 1396885 h 3130920"/>
                <a:gd name="connsiteX3" fmla="*/ 1922681 w 1991345"/>
                <a:gd name="connsiteY3" fmla="*/ 1682839 h 3130920"/>
                <a:gd name="connsiteX4" fmla="*/ 1937206 w 1991345"/>
                <a:gd name="connsiteY4" fmla="*/ 2928698 h 3130920"/>
                <a:gd name="connsiteX5" fmla="*/ 1528659 w 1991345"/>
                <a:gd name="connsiteY5" fmla="*/ 2906359 h 3130920"/>
                <a:gd name="connsiteX6" fmla="*/ 1573680 w 1991345"/>
                <a:gd name="connsiteY6" fmla="*/ 2023479 h 3130920"/>
                <a:gd name="connsiteX7" fmla="*/ 494614 w 1991345"/>
                <a:gd name="connsiteY7" fmla="*/ 1459312 h 3130920"/>
                <a:gd name="connsiteX8" fmla="*/ 643862 w 1991345"/>
                <a:gd name="connsiteY8" fmla="*/ 481801 h 3130920"/>
                <a:gd name="connsiteX9" fmla="*/ 302196 w 1991345"/>
                <a:gd name="connsiteY9" fmla="*/ 657911 h 3130920"/>
                <a:gd name="connsiteX10" fmla="*/ 0 w 1991345"/>
                <a:gd name="connsiteY10" fmla="*/ 395733 h 3130920"/>
                <a:gd name="connsiteX11" fmla="*/ 788656 w 1991345"/>
                <a:gd name="connsiteY11" fmla="*/ 0 h 3130920"/>
                <a:gd name="connsiteX0" fmla="*/ 788656 w 1978998"/>
                <a:gd name="connsiteY0" fmla="*/ 0 h 3130920"/>
                <a:gd name="connsiteX1" fmla="*/ 1341106 w 1978998"/>
                <a:gd name="connsiteY1" fmla="*/ 333375 h 3130920"/>
                <a:gd name="connsiteX2" fmla="*/ 1130185 w 1978998"/>
                <a:gd name="connsiteY2" fmla="*/ 1396885 h 3130920"/>
                <a:gd name="connsiteX3" fmla="*/ 1902946 w 1978998"/>
                <a:gd name="connsiteY3" fmla="*/ 1672971 h 3130920"/>
                <a:gd name="connsiteX4" fmla="*/ 1937206 w 1978998"/>
                <a:gd name="connsiteY4" fmla="*/ 2928698 h 3130920"/>
                <a:gd name="connsiteX5" fmla="*/ 1528659 w 1978998"/>
                <a:gd name="connsiteY5" fmla="*/ 2906359 h 3130920"/>
                <a:gd name="connsiteX6" fmla="*/ 1573680 w 1978998"/>
                <a:gd name="connsiteY6" fmla="*/ 2023479 h 3130920"/>
                <a:gd name="connsiteX7" fmla="*/ 494614 w 1978998"/>
                <a:gd name="connsiteY7" fmla="*/ 1459312 h 3130920"/>
                <a:gd name="connsiteX8" fmla="*/ 643862 w 1978998"/>
                <a:gd name="connsiteY8" fmla="*/ 481801 h 3130920"/>
                <a:gd name="connsiteX9" fmla="*/ 302196 w 1978998"/>
                <a:gd name="connsiteY9" fmla="*/ 657911 h 3130920"/>
                <a:gd name="connsiteX10" fmla="*/ 0 w 1978998"/>
                <a:gd name="connsiteY10" fmla="*/ 395733 h 3130920"/>
                <a:gd name="connsiteX11" fmla="*/ 788656 w 1978998"/>
                <a:gd name="connsiteY11" fmla="*/ 0 h 3130920"/>
                <a:gd name="connsiteX0" fmla="*/ 788656 w 1959609"/>
                <a:gd name="connsiteY0" fmla="*/ 0 h 3130920"/>
                <a:gd name="connsiteX1" fmla="*/ 1341106 w 1959609"/>
                <a:gd name="connsiteY1" fmla="*/ 333375 h 3130920"/>
                <a:gd name="connsiteX2" fmla="*/ 1130185 w 1959609"/>
                <a:gd name="connsiteY2" fmla="*/ 1396885 h 3130920"/>
                <a:gd name="connsiteX3" fmla="*/ 1902946 w 1959609"/>
                <a:gd name="connsiteY3" fmla="*/ 1672971 h 3130920"/>
                <a:gd name="connsiteX4" fmla="*/ 1937206 w 1959609"/>
                <a:gd name="connsiteY4" fmla="*/ 2928698 h 3130920"/>
                <a:gd name="connsiteX5" fmla="*/ 1528659 w 1959609"/>
                <a:gd name="connsiteY5" fmla="*/ 2906359 h 3130920"/>
                <a:gd name="connsiteX6" fmla="*/ 1573680 w 1959609"/>
                <a:gd name="connsiteY6" fmla="*/ 2023479 h 3130920"/>
                <a:gd name="connsiteX7" fmla="*/ 494614 w 1959609"/>
                <a:gd name="connsiteY7" fmla="*/ 1459312 h 3130920"/>
                <a:gd name="connsiteX8" fmla="*/ 643862 w 1959609"/>
                <a:gd name="connsiteY8" fmla="*/ 481801 h 3130920"/>
                <a:gd name="connsiteX9" fmla="*/ 302196 w 1959609"/>
                <a:gd name="connsiteY9" fmla="*/ 657911 h 3130920"/>
                <a:gd name="connsiteX10" fmla="*/ 0 w 1959609"/>
                <a:gd name="connsiteY10" fmla="*/ 395733 h 3130920"/>
                <a:gd name="connsiteX11" fmla="*/ 788656 w 1959609"/>
                <a:gd name="connsiteY11" fmla="*/ 0 h 3130920"/>
                <a:gd name="connsiteX0" fmla="*/ 788656 w 1946807"/>
                <a:gd name="connsiteY0" fmla="*/ 0 h 3125489"/>
                <a:gd name="connsiteX1" fmla="*/ 1341106 w 1946807"/>
                <a:gd name="connsiteY1" fmla="*/ 333375 h 3125489"/>
                <a:gd name="connsiteX2" fmla="*/ 1130185 w 1946807"/>
                <a:gd name="connsiteY2" fmla="*/ 1396885 h 3125489"/>
                <a:gd name="connsiteX3" fmla="*/ 1902946 w 1946807"/>
                <a:gd name="connsiteY3" fmla="*/ 1672971 h 3125489"/>
                <a:gd name="connsiteX4" fmla="*/ 1907604 w 1946807"/>
                <a:gd name="connsiteY4" fmla="*/ 2918830 h 3125489"/>
                <a:gd name="connsiteX5" fmla="*/ 1528659 w 1946807"/>
                <a:gd name="connsiteY5" fmla="*/ 2906359 h 3125489"/>
                <a:gd name="connsiteX6" fmla="*/ 1573680 w 1946807"/>
                <a:gd name="connsiteY6" fmla="*/ 2023479 h 3125489"/>
                <a:gd name="connsiteX7" fmla="*/ 494614 w 1946807"/>
                <a:gd name="connsiteY7" fmla="*/ 1459312 h 3125489"/>
                <a:gd name="connsiteX8" fmla="*/ 643862 w 1946807"/>
                <a:gd name="connsiteY8" fmla="*/ 481801 h 3125489"/>
                <a:gd name="connsiteX9" fmla="*/ 302196 w 1946807"/>
                <a:gd name="connsiteY9" fmla="*/ 657911 h 3125489"/>
                <a:gd name="connsiteX10" fmla="*/ 0 w 1946807"/>
                <a:gd name="connsiteY10" fmla="*/ 395733 h 3125489"/>
                <a:gd name="connsiteX11" fmla="*/ 788656 w 1946807"/>
                <a:gd name="connsiteY11" fmla="*/ 0 h 3125489"/>
                <a:gd name="connsiteX0" fmla="*/ 788656 w 1954723"/>
                <a:gd name="connsiteY0" fmla="*/ 0 h 3129096"/>
                <a:gd name="connsiteX1" fmla="*/ 1341106 w 1954723"/>
                <a:gd name="connsiteY1" fmla="*/ 333375 h 3129096"/>
                <a:gd name="connsiteX2" fmla="*/ 1130185 w 1954723"/>
                <a:gd name="connsiteY2" fmla="*/ 1396885 h 3129096"/>
                <a:gd name="connsiteX3" fmla="*/ 1902946 w 1954723"/>
                <a:gd name="connsiteY3" fmla="*/ 1672971 h 3129096"/>
                <a:gd name="connsiteX4" fmla="*/ 1927339 w 1954723"/>
                <a:gd name="connsiteY4" fmla="*/ 2925409 h 3129096"/>
                <a:gd name="connsiteX5" fmla="*/ 1528659 w 1954723"/>
                <a:gd name="connsiteY5" fmla="*/ 2906359 h 3129096"/>
                <a:gd name="connsiteX6" fmla="*/ 1573680 w 1954723"/>
                <a:gd name="connsiteY6" fmla="*/ 2023479 h 3129096"/>
                <a:gd name="connsiteX7" fmla="*/ 494614 w 1954723"/>
                <a:gd name="connsiteY7" fmla="*/ 1459312 h 3129096"/>
                <a:gd name="connsiteX8" fmla="*/ 643862 w 1954723"/>
                <a:gd name="connsiteY8" fmla="*/ 481801 h 3129096"/>
                <a:gd name="connsiteX9" fmla="*/ 302196 w 1954723"/>
                <a:gd name="connsiteY9" fmla="*/ 657911 h 3129096"/>
                <a:gd name="connsiteX10" fmla="*/ 0 w 1954723"/>
                <a:gd name="connsiteY10" fmla="*/ 395733 h 3129096"/>
                <a:gd name="connsiteX11" fmla="*/ 788656 w 1954723"/>
                <a:gd name="connsiteY11" fmla="*/ 0 h 3129096"/>
                <a:gd name="connsiteX0" fmla="*/ 788656 w 1974642"/>
                <a:gd name="connsiteY0" fmla="*/ 0 h 3129096"/>
                <a:gd name="connsiteX1" fmla="*/ 1341106 w 1974642"/>
                <a:gd name="connsiteY1" fmla="*/ 333375 h 3129096"/>
                <a:gd name="connsiteX2" fmla="*/ 1130185 w 1974642"/>
                <a:gd name="connsiteY2" fmla="*/ 1396885 h 3129096"/>
                <a:gd name="connsiteX3" fmla="*/ 1902946 w 1974642"/>
                <a:gd name="connsiteY3" fmla="*/ 1672971 h 3129096"/>
                <a:gd name="connsiteX4" fmla="*/ 1943513 w 1974642"/>
                <a:gd name="connsiteY4" fmla="*/ 1852645 h 3129096"/>
                <a:gd name="connsiteX5" fmla="*/ 1927339 w 1974642"/>
                <a:gd name="connsiteY5" fmla="*/ 2925409 h 3129096"/>
                <a:gd name="connsiteX6" fmla="*/ 1528659 w 1974642"/>
                <a:gd name="connsiteY6" fmla="*/ 2906359 h 3129096"/>
                <a:gd name="connsiteX7" fmla="*/ 1573680 w 1974642"/>
                <a:gd name="connsiteY7" fmla="*/ 2023479 h 3129096"/>
                <a:gd name="connsiteX8" fmla="*/ 494614 w 1974642"/>
                <a:gd name="connsiteY8" fmla="*/ 1459312 h 3129096"/>
                <a:gd name="connsiteX9" fmla="*/ 643862 w 1974642"/>
                <a:gd name="connsiteY9" fmla="*/ 481801 h 3129096"/>
                <a:gd name="connsiteX10" fmla="*/ 302196 w 1974642"/>
                <a:gd name="connsiteY10" fmla="*/ 657911 h 3129096"/>
                <a:gd name="connsiteX11" fmla="*/ 0 w 1974642"/>
                <a:gd name="connsiteY11" fmla="*/ 395733 h 3129096"/>
                <a:gd name="connsiteX12" fmla="*/ 788656 w 1974642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2015876"/>
                <a:gd name="connsiteY0" fmla="*/ 0 h 3129096"/>
                <a:gd name="connsiteX1" fmla="*/ 1341106 w 2015876"/>
                <a:gd name="connsiteY1" fmla="*/ 333375 h 3129096"/>
                <a:gd name="connsiteX2" fmla="*/ 1130185 w 2015876"/>
                <a:gd name="connsiteY2" fmla="*/ 1396885 h 3129096"/>
                <a:gd name="connsiteX3" fmla="*/ 1902946 w 2015876"/>
                <a:gd name="connsiteY3" fmla="*/ 1672971 h 3129096"/>
                <a:gd name="connsiteX4" fmla="*/ 2015876 w 2015876"/>
                <a:gd name="connsiteY4" fmla="*/ 1882248 h 3129096"/>
                <a:gd name="connsiteX5" fmla="*/ 1927339 w 2015876"/>
                <a:gd name="connsiteY5" fmla="*/ 2925409 h 3129096"/>
                <a:gd name="connsiteX6" fmla="*/ 1528659 w 2015876"/>
                <a:gd name="connsiteY6" fmla="*/ 2906359 h 3129096"/>
                <a:gd name="connsiteX7" fmla="*/ 1573680 w 2015876"/>
                <a:gd name="connsiteY7" fmla="*/ 2023479 h 3129096"/>
                <a:gd name="connsiteX8" fmla="*/ 494614 w 2015876"/>
                <a:gd name="connsiteY8" fmla="*/ 1459312 h 3129096"/>
                <a:gd name="connsiteX9" fmla="*/ 643862 w 2015876"/>
                <a:gd name="connsiteY9" fmla="*/ 481801 h 3129096"/>
                <a:gd name="connsiteX10" fmla="*/ 302196 w 2015876"/>
                <a:gd name="connsiteY10" fmla="*/ 657911 h 3129096"/>
                <a:gd name="connsiteX11" fmla="*/ 0 w 2015876"/>
                <a:gd name="connsiteY11" fmla="*/ 395733 h 3129096"/>
                <a:gd name="connsiteX12" fmla="*/ 788656 w 2015876"/>
                <a:gd name="connsiteY12" fmla="*/ 0 h 3129096"/>
                <a:gd name="connsiteX0" fmla="*/ 788656 w 2000633"/>
                <a:gd name="connsiteY0" fmla="*/ 0 h 3129096"/>
                <a:gd name="connsiteX1" fmla="*/ 1341106 w 2000633"/>
                <a:gd name="connsiteY1" fmla="*/ 333375 h 3129096"/>
                <a:gd name="connsiteX2" fmla="*/ 1130185 w 2000633"/>
                <a:gd name="connsiteY2" fmla="*/ 1396885 h 3129096"/>
                <a:gd name="connsiteX3" fmla="*/ 1902946 w 2000633"/>
                <a:gd name="connsiteY3" fmla="*/ 1672971 h 3129096"/>
                <a:gd name="connsiteX4" fmla="*/ 1996141 w 2000633"/>
                <a:gd name="connsiteY4" fmla="*/ 1882248 h 3129096"/>
                <a:gd name="connsiteX5" fmla="*/ 1927339 w 2000633"/>
                <a:gd name="connsiteY5" fmla="*/ 2925409 h 3129096"/>
                <a:gd name="connsiteX6" fmla="*/ 1528659 w 2000633"/>
                <a:gd name="connsiteY6" fmla="*/ 2906359 h 3129096"/>
                <a:gd name="connsiteX7" fmla="*/ 1573680 w 2000633"/>
                <a:gd name="connsiteY7" fmla="*/ 2023479 h 3129096"/>
                <a:gd name="connsiteX8" fmla="*/ 494614 w 2000633"/>
                <a:gd name="connsiteY8" fmla="*/ 1459312 h 3129096"/>
                <a:gd name="connsiteX9" fmla="*/ 643862 w 2000633"/>
                <a:gd name="connsiteY9" fmla="*/ 481801 h 3129096"/>
                <a:gd name="connsiteX10" fmla="*/ 302196 w 2000633"/>
                <a:gd name="connsiteY10" fmla="*/ 657911 h 3129096"/>
                <a:gd name="connsiteX11" fmla="*/ 0 w 2000633"/>
                <a:gd name="connsiteY11" fmla="*/ 395733 h 3129096"/>
                <a:gd name="connsiteX12" fmla="*/ 788656 w 2000633"/>
                <a:gd name="connsiteY12" fmla="*/ 0 h 3129096"/>
                <a:gd name="connsiteX0" fmla="*/ 788656 w 1996448"/>
                <a:gd name="connsiteY0" fmla="*/ 0 h 3129096"/>
                <a:gd name="connsiteX1" fmla="*/ 1341106 w 1996448"/>
                <a:gd name="connsiteY1" fmla="*/ 333375 h 3129096"/>
                <a:gd name="connsiteX2" fmla="*/ 1130185 w 1996448"/>
                <a:gd name="connsiteY2" fmla="*/ 1396885 h 3129096"/>
                <a:gd name="connsiteX3" fmla="*/ 1902946 w 1996448"/>
                <a:gd name="connsiteY3" fmla="*/ 1672971 h 3129096"/>
                <a:gd name="connsiteX4" fmla="*/ 1989563 w 1996448"/>
                <a:gd name="connsiteY4" fmla="*/ 1878958 h 3129096"/>
                <a:gd name="connsiteX5" fmla="*/ 1927339 w 1996448"/>
                <a:gd name="connsiteY5" fmla="*/ 2925409 h 3129096"/>
                <a:gd name="connsiteX6" fmla="*/ 1528659 w 1996448"/>
                <a:gd name="connsiteY6" fmla="*/ 2906359 h 3129096"/>
                <a:gd name="connsiteX7" fmla="*/ 1573680 w 1996448"/>
                <a:gd name="connsiteY7" fmla="*/ 2023479 h 3129096"/>
                <a:gd name="connsiteX8" fmla="*/ 494614 w 1996448"/>
                <a:gd name="connsiteY8" fmla="*/ 1459312 h 3129096"/>
                <a:gd name="connsiteX9" fmla="*/ 643862 w 1996448"/>
                <a:gd name="connsiteY9" fmla="*/ 481801 h 3129096"/>
                <a:gd name="connsiteX10" fmla="*/ 302196 w 1996448"/>
                <a:gd name="connsiteY10" fmla="*/ 657911 h 3129096"/>
                <a:gd name="connsiteX11" fmla="*/ 0 w 1996448"/>
                <a:gd name="connsiteY11" fmla="*/ 395733 h 3129096"/>
                <a:gd name="connsiteX12" fmla="*/ 788656 w 1996448"/>
                <a:gd name="connsiteY12" fmla="*/ 0 h 3129096"/>
                <a:gd name="connsiteX0" fmla="*/ 788656 w 1989023"/>
                <a:gd name="connsiteY0" fmla="*/ 0 h 3129096"/>
                <a:gd name="connsiteX1" fmla="*/ 1341106 w 1989023"/>
                <a:gd name="connsiteY1" fmla="*/ 333375 h 3129096"/>
                <a:gd name="connsiteX2" fmla="*/ 1130185 w 1989023"/>
                <a:gd name="connsiteY2" fmla="*/ 1396885 h 3129096"/>
                <a:gd name="connsiteX3" fmla="*/ 1902946 w 1989023"/>
                <a:gd name="connsiteY3" fmla="*/ 1672971 h 3129096"/>
                <a:gd name="connsiteX4" fmla="*/ 1976406 w 1989023"/>
                <a:gd name="connsiteY4" fmla="*/ 1878958 h 3129096"/>
                <a:gd name="connsiteX5" fmla="*/ 1927339 w 1989023"/>
                <a:gd name="connsiteY5" fmla="*/ 2925409 h 3129096"/>
                <a:gd name="connsiteX6" fmla="*/ 1528659 w 1989023"/>
                <a:gd name="connsiteY6" fmla="*/ 2906359 h 3129096"/>
                <a:gd name="connsiteX7" fmla="*/ 1573680 w 1989023"/>
                <a:gd name="connsiteY7" fmla="*/ 2023479 h 3129096"/>
                <a:gd name="connsiteX8" fmla="*/ 494614 w 1989023"/>
                <a:gd name="connsiteY8" fmla="*/ 1459312 h 3129096"/>
                <a:gd name="connsiteX9" fmla="*/ 643862 w 1989023"/>
                <a:gd name="connsiteY9" fmla="*/ 481801 h 3129096"/>
                <a:gd name="connsiteX10" fmla="*/ 302196 w 1989023"/>
                <a:gd name="connsiteY10" fmla="*/ 657911 h 3129096"/>
                <a:gd name="connsiteX11" fmla="*/ 0 w 1989023"/>
                <a:gd name="connsiteY11" fmla="*/ 395733 h 3129096"/>
                <a:gd name="connsiteX12" fmla="*/ 788656 w 1989023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7895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7837"/>
                <a:gd name="connsiteY0" fmla="*/ 0 h 3129096"/>
                <a:gd name="connsiteX1" fmla="*/ 1341106 w 1997837"/>
                <a:gd name="connsiteY1" fmla="*/ 333375 h 3129096"/>
                <a:gd name="connsiteX2" fmla="*/ 1130185 w 1997837"/>
                <a:gd name="connsiteY2" fmla="*/ 1396885 h 3129096"/>
                <a:gd name="connsiteX3" fmla="*/ 1902946 w 1997837"/>
                <a:gd name="connsiteY3" fmla="*/ 1672971 h 3129096"/>
                <a:gd name="connsiteX4" fmla="*/ 1989562 w 1997837"/>
                <a:gd name="connsiteY4" fmla="*/ 1878958 h 3129096"/>
                <a:gd name="connsiteX5" fmla="*/ 1927339 w 1997837"/>
                <a:gd name="connsiteY5" fmla="*/ 2925409 h 3129096"/>
                <a:gd name="connsiteX6" fmla="*/ 1528659 w 1997837"/>
                <a:gd name="connsiteY6" fmla="*/ 2906359 h 3129096"/>
                <a:gd name="connsiteX7" fmla="*/ 1573680 w 1997837"/>
                <a:gd name="connsiteY7" fmla="*/ 2023479 h 3129096"/>
                <a:gd name="connsiteX8" fmla="*/ 494614 w 1997837"/>
                <a:gd name="connsiteY8" fmla="*/ 1459312 h 3129096"/>
                <a:gd name="connsiteX9" fmla="*/ 643862 w 1997837"/>
                <a:gd name="connsiteY9" fmla="*/ 481801 h 3129096"/>
                <a:gd name="connsiteX10" fmla="*/ 302196 w 1997837"/>
                <a:gd name="connsiteY10" fmla="*/ 657911 h 3129096"/>
                <a:gd name="connsiteX11" fmla="*/ 0 w 1997837"/>
                <a:gd name="connsiteY11" fmla="*/ 395733 h 3129096"/>
                <a:gd name="connsiteX12" fmla="*/ 788656 w 1997837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3608 w 1989562"/>
                <a:gd name="connsiteY3" fmla="*/ 1669682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90025"/>
                <a:gd name="connsiteY0" fmla="*/ 0 h 3129096"/>
                <a:gd name="connsiteX1" fmla="*/ 1341106 w 1990025"/>
                <a:gd name="connsiteY1" fmla="*/ 333375 h 3129096"/>
                <a:gd name="connsiteX2" fmla="*/ 1130185 w 1990025"/>
                <a:gd name="connsiteY2" fmla="*/ 1396885 h 3129096"/>
                <a:gd name="connsiteX3" fmla="*/ 1856897 w 1990025"/>
                <a:gd name="connsiteY3" fmla="*/ 1649946 h 3129096"/>
                <a:gd name="connsiteX4" fmla="*/ 1989562 w 1990025"/>
                <a:gd name="connsiteY4" fmla="*/ 1878958 h 3129096"/>
                <a:gd name="connsiteX5" fmla="*/ 1927339 w 1990025"/>
                <a:gd name="connsiteY5" fmla="*/ 2925409 h 3129096"/>
                <a:gd name="connsiteX6" fmla="*/ 1528659 w 1990025"/>
                <a:gd name="connsiteY6" fmla="*/ 2906359 h 3129096"/>
                <a:gd name="connsiteX7" fmla="*/ 1573680 w 1990025"/>
                <a:gd name="connsiteY7" fmla="*/ 2023479 h 3129096"/>
                <a:gd name="connsiteX8" fmla="*/ 494614 w 1990025"/>
                <a:gd name="connsiteY8" fmla="*/ 1459312 h 3129096"/>
                <a:gd name="connsiteX9" fmla="*/ 643862 w 1990025"/>
                <a:gd name="connsiteY9" fmla="*/ 481801 h 3129096"/>
                <a:gd name="connsiteX10" fmla="*/ 302196 w 1990025"/>
                <a:gd name="connsiteY10" fmla="*/ 657911 h 3129096"/>
                <a:gd name="connsiteX11" fmla="*/ 0 w 1990025"/>
                <a:gd name="connsiteY11" fmla="*/ 395733 h 3129096"/>
                <a:gd name="connsiteX12" fmla="*/ 788656 w 1990025"/>
                <a:gd name="connsiteY12" fmla="*/ 0 h 3129096"/>
                <a:gd name="connsiteX0" fmla="*/ 791945 w 1990025"/>
                <a:gd name="connsiteY0" fmla="*/ 0 h 3112650"/>
                <a:gd name="connsiteX1" fmla="*/ 1341106 w 1990025"/>
                <a:gd name="connsiteY1" fmla="*/ 316929 h 3112650"/>
                <a:gd name="connsiteX2" fmla="*/ 1130185 w 1990025"/>
                <a:gd name="connsiteY2" fmla="*/ 1380439 h 3112650"/>
                <a:gd name="connsiteX3" fmla="*/ 1856897 w 1990025"/>
                <a:gd name="connsiteY3" fmla="*/ 1633500 h 3112650"/>
                <a:gd name="connsiteX4" fmla="*/ 1989562 w 1990025"/>
                <a:gd name="connsiteY4" fmla="*/ 1862512 h 3112650"/>
                <a:gd name="connsiteX5" fmla="*/ 1927339 w 1990025"/>
                <a:gd name="connsiteY5" fmla="*/ 2908963 h 3112650"/>
                <a:gd name="connsiteX6" fmla="*/ 1528659 w 1990025"/>
                <a:gd name="connsiteY6" fmla="*/ 2889913 h 3112650"/>
                <a:gd name="connsiteX7" fmla="*/ 1573680 w 1990025"/>
                <a:gd name="connsiteY7" fmla="*/ 2007033 h 3112650"/>
                <a:gd name="connsiteX8" fmla="*/ 494614 w 1990025"/>
                <a:gd name="connsiteY8" fmla="*/ 1442866 h 3112650"/>
                <a:gd name="connsiteX9" fmla="*/ 643862 w 1990025"/>
                <a:gd name="connsiteY9" fmla="*/ 465355 h 3112650"/>
                <a:gd name="connsiteX10" fmla="*/ 302196 w 1990025"/>
                <a:gd name="connsiteY10" fmla="*/ 641465 h 3112650"/>
                <a:gd name="connsiteX11" fmla="*/ 0 w 1990025"/>
                <a:gd name="connsiteY11" fmla="*/ 379287 h 3112650"/>
                <a:gd name="connsiteX12" fmla="*/ 791945 w 1990025"/>
                <a:gd name="connsiteY12" fmla="*/ 0 h 3112650"/>
                <a:gd name="connsiteX0" fmla="*/ 791945 w 1990025"/>
                <a:gd name="connsiteY0" fmla="*/ 2826 h 3115476"/>
                <a:gd name="connsiteX1" fmla="*/ 1341106 w 1990025"/>
                <a:gd name="connsiteY1" fmla="*/ 319755 h 3115476"/>
                <a:gd name="connsiteX2" fmla="*/ 1130185 w 1990025"/>
                <a:gd name="connsiteY2" fmla="*/ 1383265 h 3115476"/>
                <a:gd name="connsiteX3" fmla="*/ 1856897 w 1990025"/>
                <a:gd name="connsiteY3" fmla="*/ 1636326 h 3115476"/>
                <a:gd name="connsiteX4" fmla="*/ 1989562 w 1990025"/>
                <a:gd name="connsiteY4" fmla="*/ 1865338 h 3115476"/>
                <a:gd name="connsiteX5" fmla="*/ 1927339 w 1990025"/>
                <a:gd name="connsiteY5" fmla="*/ 2911789 h 3115476"/>
                <a:gd name="connsiteX6" fmla="*/ 1528659 w 1990025"/>
                <a:gd name="connsiteY6" fmla="*/ 2892739 h 3115476"/>
                <a:gd name="connsiteX7" fmla="*/ 1573680 w 1990025"/>
                <a:gd name="connsiteY7" fmla="*/ 2009859 h 3115476"/>
                <a:gd name="connsiteX8" fmla="*/ 494614 w 1990025"/>
                <a:gd name="connsiteY8" fmla="*/ 1445692 h 3115476"/>
                <a:gd name="connsiteX9" fmla="*/ 643862 w 1990025"/>
                <a:gd name="connsiteY9" fmla="*/ 468181 h 3115476"/>
                <a:gd name="connsiteX10" fmla="*/ 302196 w 1990025"/>
                <a:gd name="connsiteY10" fmla="*/ 644291 h 3115476"/>
                <a:gd name="connsiteX11" fmla="*/ 0 w 1990025"/>
                <a:gd name="connsiteY11" fmla="*/ 382113 h 3115476"/>
                <a:gd name="connsiteX12" fmla="*/ 791945 w 1990025"/>
                <a:gd name="connsiteY12" fmla="*/ 2826 h 3115476"/>
                <a:gd name="connsiteX0" fmla="*/ 791945 w 1990025"/>
                <a:gd name="connsiteY0" fmla="*/ 3363 h 3116013"/>
                <a:gd name="connsiteX1" fmla="*/ 1341106 w 1990025"/>
                <a:gd name="connsiteY1" fmla="*/ 320292 h 3116013"/>
                <a:gd name="connsiteX2" fmla="*/ 1130185 w 1990025"/>
                <a:gd name="connsiteY2" fmla="*/ 1383802 h 3116013"/>
                <a:gd name="connsiteX3" fmla="*/ 1856897 w 1990025"/>
                <a:gd name="connsiteY3" fmla="*/ 1636863 h 3116013"/>
                <a:gd name="connsiteX4" fmla="*/ 1989562 w 1990025"/>
                <a:gd name="connsiteY4" fmla="*/ 1865875 h 3116013"/>
                <a:gd name="connsiteX5" fmla="*/ 1927339 w 1990025"/>
                <a:gd name="connsiteY5" fmla="*/ 2912326 h 3116013"/>
                <a:gd name="connsiteX6" fmla="*/ 1528659 w 1990025"/>
                <a:gd name="connsiteY6" fmla="*/ 2893276 h 3116013"/>
                <a:gd name="connsiteX7" fmla="*/ 1573680 w 1990025"/>
                <a:gd name="connsiteY7" fmla="*/ 2010396 h 3116013"/>
                <a:gd name="connsiteX8" fmla="*/ 494614 w 1990025"/>
                <a:gd name="connsiteY8" fmla="*/ 1446229 h 3116013"/>
                <a:gd name="connsiteX9" fmla="*/ 643862 w 1990025"/>
                <a:gd name="connsiteY9" fmla="*/ 468718 h 3116013"/>
                <a:gd name="connsiteX10" fmla="*/ 302196 w 1990025"/>
                <a:gd name="connsiteY10" fmla="*/ 644828 h 3116013"/>
                <a:gd name="connsiteX11" fmla="*/ 0 w 1990025"/>
                <a:gd name="connsiteY11" fmla="*/ 382650 h 3116013"/>
                <a:gd name="connsiteX12" fmla="*/ 791945 w 1990025"/>
                <a:gd name="connsiteY12" fmla="*/ 3363 h 311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0025" h="3116013">
                  <a:moveTo>
                    <a:pt x="791945" y="3363"/>
                  </a:moveTo>
                  <a:cubicBezTo>
                    <a:pt x="867550" y="-30238"/>
                    <a:pt x="1374043" y="196009"/>
                    <a:pt x="1341106" y="320292"/>
                  </a:cubicBezTo>
                  <a:cubicBezTo>
                    <a:pt x="1270799" y="674795"/>
                    <a:pt x="1223516" y="1035878"/>
                    <a:pt x="1130185" y="1383802"/>
                  </a:cubicBezTo>
                  <a:cubicBezTo>
                    <a:pt x="1402024" y="1473637"/>
                    <a:pt x="1532431" y="1520712"/>
                    <a:pt x="1856897" y="1636863"/>
                  </a:cubicBezTo>
                  <a:cubicBezTo>
                    <a:pt x="1946403" y="1660196"/>
                    <a:pt x="1995365" y="1759101"/>
                    <a:pt x="1989562" y="1865875"/>
                  </a:cubicBezTo>
                  <a:cubicBezTo>
                    <a:pt x="1970603" y="2077904"/>
                    <a:pt x="1953721" y="2549222"/>
                    <a:pt x="1927339" y="2912326"/>
                  </a:cubicBezTo>
                  <a:cubicBezTo>
                    <a:pt x="1910665" y="3216257"/>
                    <a:pt x="1505863" y="3155087"/>
                    <a:pt x="1528659" y="2893276"/>
                  </a:cubicBezTo>
                  <a:cubicBezTo>
                    <a:pt x="1548052" y="2596790"/>
                    <a:pt x="1554287" y="2303592"/>
                    <a:pt x="1573680" y="2010396"/>
                  </a:cubicBezTo>
                  <a:cubicBezTo>
                    <a:pt x="998000" y="1882642"/>
                    <a:pt x="438766" y="1800938"/>
                    <a:pt x="494614" y="1446229"/>
                  </a:cubicBezTo>
                  <a:lnTo>
                    <a:pt x="643862" y="468718"/>
                  </a:lnTo>
                  <a:lnTo>
                    <a:pt x="302196" y="644828"/>
                  </a:lnTo>
                  <a:lnTo>
                    <a:pt x="0" y="382650"/>
                  </a:lnTo>
                  <a:cubicBezTo>
                    <a:pt x="267271" y="243064"/>
                    <a:pt x="498361" y="126503"/>
                    <a:pt x="791945" y="33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reeform 53">
              <a:extLst>
                <a:ext uri="{FF2B5EF4-FFF2-40B4-BE49-F238E27FC236}">
                  <a16:creationId xmlns="" xmlns:a16="http://schemas.microsoft.com/office/drawing/2014/main" id="{EAEC9C73-7B2E-4791-8F89-6EDC0AD2D02C}"/>
                </a:ext>
              </a:extLst>
            </p:cNvPr>
            <p:cNvSpPr/>
            <p:nvPr/>
          </p:nvSpPr>
          <p:spPr>
            <a:xfrm>
              <a:off x="4268226" y="3097227"/>
              <a:ext cx="173691" cy="144150"/>
            </a:xfrm>
            <a:custGeom>
              <a:avLst/>
              <a:gdLst>
                <a:gd name="connsiteX0" fmla="*/ 95250 w 485775"/>
                <a:gd name="connsiteY0" fmla="*/ 0 h 466725"/>
                <a:gd name="connsiteX1" fmla="*/ 95250 w 485775"/>
                <a:gd name="connsiteY1" fmla="*/ 0 h 466725"/>
                <a:gd name="connsiteX2" fmla="*/ 485775 w 485775"/>
                <a:gd name="connsiteY2" fmla="*/ 161925 h 466725"/>
                <a:gd name="connsiteX3" fmla="*/ 371475 w 485775"/>
                <a:gd name="connsiteY3" fmla="*/ 466725 h 466725"/>
                <a:gd name="connsiteX4" fmla="*/ 0 w 485775"/>
                <a:gd name="connsiteY4" fmla="*/ 361950 h 466725"/>
                <a:gd name="connsiteX5" fmla="*/ 95250 w 485775"/>
                <a:gd name="connsiteY5" fmla="*/ 0 h 466725"/>
                <a:gd name="connsiteX0" fmla="*/ 55780 w 485775"/>
                <a:gd name="connsiteY0" fmla="*/ 9593 h 479607"/>
                <a:gd name="connsiteX1" fmla="*/ 95250 w 485775"/>
                <a:gd name="connsiteY1" fmla="*/ 12882 h 479607"/>
                <a:gd name="connsiteX2" fmla="*/ 485775 w 485775"/>
                <a:gd name="connsiteY2" fmla="*/ 174807 h 479607"/>
                <a:gd name="connsiteX3" fmla="*/ 371475 w 485775"/>
                <a:gd name="connsiteY3" fmla="*/ 479607 h 479607"/>
                <a:gd name="connsiteX4" fmla="*/ 0 w 485775"/>
                <a:gd name="connsiteY4" fmla="*/ 374832 h 479607"/>
                <a:gd name="connsiteX5" fmla="*/ 55780 w 485775"/>
                <a:gd name="connsiteY5" fmla="*/ 9593 h 479607"/>
                <a:gd name="connsiteX0" fmla="*/ 55780 w 485775"/>
                <a:gd name="connsiteY0" fmla="*/ 5709 h 475723"/>
                <a:gd name="connsiteX1" fmla="*/ 485775 w 485775"/>
                <a:gd name="connsiteY1" fmla="*/ 170923 h 475723"/>
                <a:gd name="connsiteX2" fmla="*/ 371475 w 485775"/>
                <a:gd name="connsiteY2" fmla="*/ 475723 h 475723"/>
                <a:gd name="connsiteX3" fmla="*/ 0 w 485775"/>
                <a:gd name="connsiteY3" fmla="*/ 370948 h 475723"/>
                <a:gd name="connsiteX4" fmla="*/ 55780 w 485775"/>
                <a:gd name="connsiteY4" fmla="*/ 5709 h 475723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3303"/>
                <a:gd name="connsiteX1" fmla="*/ 485775 w 485775"/>
                <a:gd name="connsiteY1" fmla="*/ 145479 h 473303"/>
                <a:gd name="connsiteX2" fmla="*/ 358319 w 485775"/>
                <a:gd name="connsiteY2" fmla="*/ 473303 h 473303"/>
                <a:gd name="connsiteX3" fmla="*/ 0 w 485775"/>
                <a:gd name="connsiteY3" fmla="*/ 365239 h 473303"/>
                <a:gd name="connsiteX4" fmla="*/ 55780 w 485775"/>
                <a:gd name="connsiteY4" fmla="*/ 0 h 473303"/>
                <a:gd name="connsiteX0" fmla="*/ 55780 w 508364"/>
                <a:gd name="connsiteY0" fmla="*/ 0 h 473303"/>
                <a:gd name="connsiteX1" fmla="*/ 485775 w 508364"/>
                <a:gd name="connsiteY1" fmla="*/ 145479 h 473303"/>
                <a:gd name="connsiteX2" fmla="*/ 358319 w 508364"/>
                <a:gd name="connsiteY2" fmla="*/ 473303 h 473303"/>
                <a:gd name="connsiteX3" fmla="*/ 0 w 508364"/>
                <a:gd name="connsiteY3" fmla="*/ 365239 h 473303"/>
                <a:gd name="connsiteX4" fmla="*/ 55780 w 508364"/>
                <a:gd name="connsiteY4" fmla="*/ 0 h 473303"/>
                <a:gd name="connsiteX0" fmla="*/ 55780 w 547301"/>
                <a:gd name="connsiteY0" fmla="*/ 0 h 473303"/>
                <a:gd name="connsiteX1" fmla="*/ 485775 w 547301"/>
                <a:gd name="connsiteY1" fmla="*/ 145479 h 473303"/>
                <a:gd name="connsiteX2" fmla="*/ 358319 w 547301"/>
                <a:gd name="connsiteY2" fmla="*/ 473303 h 473303"/>
                <a:gd name="connsiteX3" fmla="*/ 0 w 547301"/>
                <a:gd name="connsiteY3" fmla="*/ 365239 h 473303"/>
                <a:gd name="connsiteX4" fmla="*/ 55780 w 547301"/>
                <a:gd name="connsiteY4" fmla="*/ 0 h 473303"/>
                <a:gd name="connsiteX0" fmla="*/ 55780 w 540184"/>
                <a:gd name="connsiteY0" fmla="*/ 0 h 473303"/>
                <a:gd name="connsiteX1" fmla="*/ 472618 w 540184"/>
                <a:gd name="connsiteY1" fmla="*/ 129033 h 473303"/>
                <a:gd name="connsiteX2" fmla="*/ 358319 w 540184"/>
                <a:gd name="connsiteY2" fmla="*/ 473303 h 473303"/>
                <a:gd name="connsiteX3" fmla="*/ 0 w 540184"/>
                <a:gd name="connsiteY3" fmla="*/ 365239 h 473303"/>
                <a:gd name="connsiteX4" fmla="*/ 55780 w 540184"/>
                <a:gd name="connsiteY4" fmla="*/ 0 h 473303"/>
                <a:gd name="connsiteX0" fmla="*/ 55780 w 567919"/>
                <a:gd name="connsiteY0" fmla="*/ 0 h 473303"/>
                <a:gd name="connsiteX1" fmla="*/ 472618 w 567919"/>
                <a:gd name="connsiteY1" fmla="*/ 129033 h 473303"/>
                <a:gd name="connsiteX2" fmla="*/ 358319 w 567919"/>
                <a:gd name="connsiteY2" fmla="*/ 473303 h 473303"/>
                <a:gd name="connsiteX3" fmla="*/ 0 w 567919"/>
                <a:gd name="connsiteY3" fmla="*/ 365239 h 473303"/>
                <a:gd name="connsiteX4" fmla="*/ 55780 w 567919"/>
                <a:gd name="connsiteY4" fmla="*/ 0 h 473303"/>
                <a:gd name="connsiteX0" fmla="*/ 55780 w 542942"/>
                <a:gd name="connsiteY0" fmla="*/ 0 h 475196"/>
                <a:gd name="connsiteX1" fmla="*/ 472618 w 542942"/>
                <a:gd name="connsiteY1" fmla="*/ 129033 h 475196"/>
                <a:gd name="connsiteX2" fmla="*/ 358319 w 542942"/>
                <a:gd name="connsiteY2" fmla="*/ 473303 h 475196"/>
                <a:gd name="connsiteX3" fmla="*/ 0 w 542942"/>
                <a:gd name="connsiteY3" fmla="*/ 365239 h 475196"/>
                <a:gd name="connsiteX4" fmla="*/ 55780 w 542942"/>
                <a:gd name="connsiteY4" fmla="*/ 0 h 475196"/>
                <a:gd name="connsiteX0" fmla="*/ 55780 w 563681"/>
                <a:gd name="connsiteY0" fmla="*/ 0 h 473514"/>
                <a:gd name="connsiteX1" fmla="*/ 472618 w 563681"/>
                <a:gd name="connsiteY1" fmla="*/ 129033 h 473514"/>
                <a:gd name="connsiteX2" fmla="*/ 358319 w 563681"/>
                <a:gd name="connsiteY2" fmla="*/ 473303 h 473514"/>
                <a:gd name="connsiteX3" fmla="*/ 0 w 563681"/>
                <a:gd name="connsiteY3" fmla="*/ 365239 h 473514"/>
                <a:gd name="connsiteX4" fmla="*/ 55780 w 563681"/>
                <a:gd name="connsiteY4" fmla="*/ 0 h 473514"/>
                <a:gd name="connsiteX0" fmla="*/ 55780 w 570594"/>
                <a:gd name="connsiteY0" fmla="*/ 0 h 473549"/>
                <a:gd name="connsiteX1" fmla="*/ 472618 w 570594"/>
                <a:gd name="connsiteY1" fmla="*/ 129033 h 473549"/>
                <a:gd name="connsiteX2" fmla="*/ 358319 w 570594"/>
                <a:gd name="connsiteY2" fmla="*/ 473303 h 473549"/>
                <a:gd name="connsiteX3" fmla="*/ 0 w 570594"/>
                <a:gd name="connsiteY3" fmla="*/ 365239 h 473549"/>
                <a:gd name="connsiteX4" fmla="*/ 55780 w 570594"/>
                <a:gd name="connsiteY4" fmla="*/ 0 h 47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94" h="473549">
                  <a:moveTo>
                    <a:pt x="55780" y="0"/>
                  </a:moveTo>
                  <a:cubicBezTo>
                    <a:pt x="255154" y="55472"/>
                    <a:pt x="321325" y="67144"/>
                    <a:pt x="472618" y="129033"/>
                  </a:cubicBezTo>
                  <a:cubicBezTo>
                    <a:pt x="620907" y="235019"/>
                    <a:pt x="614602" y="482439"/>
                    <a:pt x="358319" y="473303"/>
                  </a:cubicBezTo>
                  <a:lnTo>
                    <a:pt x="0" y="365239"/>
                  </a:lnTo>
                  <a:lnTo>
                    <a:pt x="5578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54">
              <a:extLst>
                <a:ext uri="{FF2B5EF4-FFF2-40B4-BE49-F238E27FC236}">
                  <a16:creationId xmlns="" xmlns:a16="http://schemas.microsoft.com/office/drawing/2014/main" id="{D16A4B59-1667-40EA-9178-7C42B3C110EC}"/>
                </a:ext>
              </a:extLst>
            </p:cNvPr>
            <p:cNvSpPr/>
            <p:nvPr/>
          </p:nvSpPr>
          <p:spPr>
            <a:xfrm>
              <a:off x="3901602" y="3406743"/>
              <a:ext cx="219543" cy="631956"/>
            </a:xfrm>
            <a:custGeom>
              <a:avLst/>
              <a:gdLst>
                <a:gd name="connsiteX0" fmla="*/ 361950 w 704850"/>
                <a:gd name="connsiteY0" fmla="*/ 0 h 1981200"/>
                <a:gd name="connsiteX1" fmla="*/ 704850 w 704850"/>
                <a:gd name="connsiteY1" fmla="*/ 152400 h 1981200"/>
                <a:gd name="connsiteX2" fmla="*/ 333375 w 704850"/>
                <a:gd name="connsiteY2" fmla="*/ 1981200 h 1981200"/>
                <a:gd name="connsiteX3" fmla="*/ 0 w 704850"/>
                <a:gd name="connsiteY3" fmla="*/ 1895475 h 1981200"/>
                <a:gd name="connsiteX4" fmla="*/ 361950 w 704850"/>
                <a:gd name="connsiteY4" fmla="*/ 0 h 1981200"/>
                <a:gd name="connsiteX0" fmla="*/ 361950 w 704850"/>
                <a:gd name="connsiteY0" fmla="*/ 0 h 1931862"/>
                <a:gd name="connsiteX1" fmla="*/ 704850 w 704850"/>
                <a:gd name="connsiteY1" fmla="*/ 103062 h 1931862"/>
                <a:gd name="connsiteX2" fmla="*/ 333375 w 704850"/>
                <a:gd name="connsiteY2" fmla="*/ 1931862 h 1931862"/>
                <a:gd name="connsiteX3" fmla="*/ 0 w 704850"/>
                <a:gd name="connsiteY3" fmla="*/ 1846137 h 1931862"/>
                <a:gd name="connsiteX4" fmla="*/ 361950 w 704850"/>
                <a:gd name="connsiteY4" fmla="*/ 0 h 1931862"/>
                <a:gd name="connsiteX0" fmla="*/ 352082 w 704850"/>
                <a:gd name="connsiteY0" fmla="*/ 0 h 1961465"/>
                <a:gd name="connsiteX1" fmla="*/ 704850 w 704850"/>
                <a:gd name="connsiteY1" fmla="*/ 132665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704850"/>
                <a:gd name="connsiteY0" fmla="*/ 0 h 1961465"/>
                <a:gd name="connsiteX1" fmla="*/ 704850 w 704850"/>
                <a:gd name="connsiteY1" fmla="*/ 149111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694983"/>
                <a:gd name="connsiteY0" fmla="*/ 0 h 1961465"/>
                <a:gd name="connsiteX1" fmla="*/ 694983 w 694983"/>
                <a:gd name="connsiteY1" fmla="*/ 112929 h 1961465"/>
                <a:gd name="connsiteX2" fmla="*/ 333375 w 694983"/>
                <a:gd name="connsiteY2" fmla="*/ 1961465 h 1961465"/>
                <a:gd name="connsiteX3" fmla="*/ 0 w 694983"/>
                <a:gd name="connsiteY3" fmla="*/ 1875740 h 1961465"/>
                <a:gd name="connsiteX4" fmla="*/ 352082 w 694983"/>
                <a:gd name="connsiteY4" fmla="*/ 0 h 1961465"/>
                <a:gd name="connsiteX0" fmla="*/ 355371 w 698272"/>
                <a:gd name="connsiteY0" fmla="*/ 0 h 1961465"/>
                <a:gd name="connsiteX1" fmla="*/ 698272 w 698272"/>
                <a:gd name="connsiteY1" fmla="*/ 112929 h 1961465"/>
                <a:gd name="connsiteX2" fmla="*/ 336664 w 698272"/>
                <a:gd name="connsiteY2" fmla="*/ 1961465 h 1961465"/>
                <a:gd name="connsiteX3" fmla="*/ 0 w 698272"/>
                <a:gd name="connsiteY3" fmla="*/ 1852715 h 1961465"/>
                <a:gd name="connsiteX4" fmla="*/ 355371 w 698272"/>
                <a:gd name="connsiteY4" fmla="*/ 0 h 1961465"/>
                <a:gd name="connsiteX0" fmla="*/ 358190 w 701091"/>
                <a:gd name="connsiteY0" fmla="*/ 0 h 1961465"/>
                <a:gd name="connsiteX1" fmla="*/ 701091 w 701091"/>
                <a:gd name="connsiteY1" fmla="*/ 112929 h 1961465"/>
                <a:gd name="connsiteX2" fmla="*/ 339483 w 701091"/>
                <a:gd name="connsiteY2" fmla="*/ 1961465 h 1961465"/>
                <a:gd name="connsiteX3" fmla="*/ 2819 w 701091"/>
                <a:gd name="connsiteY3" fmla="*/ 1852715 h 1961465"/>
                <a:gd name="connsiteX4" fmla="*/ 358190 w 701091"/>
                <a:gd name="connsiteY4" fmla="*/ 0 h 1961465"/>
                <a:gd name="connsiteX0" fmla="*/ 357688 w 700589"/>
                <a:gd name="connsiteY0" fmla="*/ 0 h 2026835"/>
                <a:gd name="connsiteX1" fmla="*/ 700589 w 700589"/>
                <a:gd name="connsiteY1" fmla="*/ 112929 h 2026835"/>
                <a:gd name="connsiteX2" fmla="*/ 338981 w 700589"/>
                <a:gd name="connsiteY2" fmla="*/ 1961465 h 2026835"/>
                <a:gd name="connsiteX3" fmla="*/ 2317 w 700589"/>
                <a:gd name="connsiteY3" fmla="*/ 1852715 h 2026835"/>
                <a:gd name="connsiteX4" fmla="*/ 357688 w 700589"/>
                <a:gd name="connsiteY4" fmla="*/ 0 h 2026835"/>
                <a:gd name="connsiteX0" fmla="*/ 358067 w 700968"/>
                <a:gd name="connsiteY0" fmla="*/ 0 h 2054605"/>
                <a:gd name="connsiteX1" fmla="*/ 700968 w 700968"/>
                <a:gd name="connsiteY1" fmla="*/ 112929 h 2054605"/>
                <a:gd name="connsiteX2" fmla="*/ 339360 w 700968"/>
                <a:gd name="connsiteY2" fmla="*/ 1961465 h 2054605"/>
                <a:gd name="connsiteX3" fmla="*/ 2696 w 700968"/>
                <a:gd name="connsiteY3" fmla="*/ 1852715 h 2054605"/>
                <a:gd name="connsiteX4" fmla="*/ 358067 w 700968"/>
                <a:gd name="connsiteY4" fmla="*/ 0 h 2054605"/>
                <a:gd name="connsiteX0" fmla="*/ 359125 w 702026"/>
                <a:gd name="connsiteY0" fmla="*/ 0 h 2071089"/>
                <a:gd name="connsiteX1" fmla="*/ 702026 w 702026"/>
                <a:gd name="connsiteY1" fmla="*/ 112929 h 2071089"/>
                <a:gd name="connsiteX2" fmla="*/ 340418 w 702026"/>
                <a:gd name="connsiteY2" fmla="*/ 1961465 h 2071089"/>
                <a:gd name="connsiteX3" fmla="*/ 3754 w 702026"/>
                <a:gd name="connsiteY3" fmla="*/ 1852715 h 2071089"/>
                <a:gd name="connsiteX4" fmla="*/ 359125 w 702026"/>
                <a:gd name="connsiteY4" fmla="*/ 0 h 2071089"/>
                <a:gd name="connsiteX0" fmla="*/ 359125 w 698737"/>
                <a:gd name="connsiteY0" fmla="*/ 0 h 2071089"/>
                <a:gd name="connsiteX1" fmla="*/ 698737 w 698737"/>
                <a:gd name="connsiteY1" fmla="*/ 139242 h 2071089"/>
                <a:gd name="connsiteX2" fmla="*/ 340418 w 698737"/>
                <a:gd name="connsiteY2" fmla="*/ 1961465 h 2071089"/>
                <a:gd name="connsiteX3" fmla="*/ 3754 w 698737"/>
                <a:gd name="connsiteY3" fmla="*/ 1852715 h 2071089"/>
                <a:gd name="connsiteX4" fmla="*/ 359125 w 698737"/>
                <a:gd name="connsiteY4" fmla="*/ 0 h 2071089"/>
                <a:gd name="connsiteX0" fmla="*/ 359125 w 695448"/>
                <a:gd name="connsiteY0" fmla="*/ 0 h 2071089"/>
                <a:gd name="connsiteX1" fmla="*/ 695448 w 695448"/>
                <a:gd name="connsiteY1" fmla="*/ 152399 h 2071089"/>
                <a:gd name="connsiteX2" fmla="*/ 340418 w 695448"/>
                <a:gd name="connsiteY2" fmla="*/ 1961465 h 2071089"/>
                <a:gd name="connsiteX3" fmla="*/ 3754 w 695448"/>
                <a:gd name="connsiteY3" fmla="*/ 1852715 h 2071089"/>
                <a:gd name="connsiteX4" fmla="*/ 359125 w 695448"/>
                <a:gd name="connsiteY4" fmla="*/ 0 h 2071089"/>
                <a:gd name="connsiteX0" fmla="*/ 359125 w 695448"/>
                <a:gd name="connsiteY0" fmla="*/ 0 h 2084246"/>
                <a:gd name="connsiteX1" fmla="*/ 695448 w 695448"/>
                <a:gd name="connsiteY1" fmla="*/ 165556 h 2084246"/>
                <a:gd name="connsiteX2" fmla="*/ 340418 w 695448"/>
                <a:gd name="connsiteY2" fmla="*/ 1974622 h 2084246"/>
                <a:gd name="connsiteX3" fmla="*/ 3754 w 695448"/>
                <a:gd name="connsiteY3" fmla="*/ 1865872 h 2084246"/>
                <a:gd name="connsiteX4" fmla="*/ 359125 w 695448"/>
                <a:gd name="connsiteY4" fmla="*/ 0 h 2084246"/>
                <a:gd name="connsiteX0" fmla="*/ 335658 w 695448"/>
                <a:gd name="connsiteY0" fmla="*/ 0 h 2115537"/>
                <a:gd name="connsiteX1" fmla="*/ 695448 w 695448"/>
                <a:gd name="connsiteY1" fmla="*/ 196847 h 2115537"/>
                <a:gd name="connsiteX2" fmla="*/ 340418 w 695448"/>
                <a:gd name="connsiteY2" fmla="*/ 2005913 h 2115537"/>
                <a:gd name="connsiteX3" fmla="*/ 3754 w 695448"/>
                <a:gd name="connsiteY3" fmla="*/ 1897163 h 2115537"/>
                <a:gd name="connsiteX4" fmla="*/ 335658 w 695448"/>
                <a:gd name="connsiteY4" fmla="*/ 0 h 2115537"/>
                <a:gd name="connsiteX0" fmla="*/ 382093 w 741883"/>
                <a:gd name="connsiteY0" fmla="*/ 0 h 2110527"/>
                <a:gd name="connsiteX1" fmla="*/ 741883 w 741883"/>
                <a:gd name="connsiteY1" fmla="*/ 196847 h 2110527"/>
                <a:gd name="connsiteX2" fmla="*/ 386853 w 741883"/>
                <a:gd name="connsiteY2" fmla="*/ 2005913 h 2110527"/>
                <a:gd name="connsiteX3" fmla="*/ 3256 w 741883"/>
                <a:gd name="connsiteY3" fmla="*/ 1881516 h 2110527"/>
                <a:gd name="connsiteX4" fmla="*/ 382093 w 741883"/>
                <a:gd name="connsiteY4" fmla="*/ 0 h 2110527"/>
                <a:gd name="connsiteX0" fmla="*/ 381712 w 741502"/>
                <a:gd name="connsiteY0" fmla="*/ 0 h 2065676"/>
                <a:gd name="connsiteX1" fmla="*/ 741502 w 741502"/>
                <a:gd name="connsiteY1" fmla="*/ 196847 h 2065676"/>
                <a:gd name="connsiteX2" fmla="*/ 433406 w 741502"/>
                <a:gd name="connsiteY2" fmla="*/ 1935510 h 2065676"/>
                <a:gd name="connsiteX3" fmla="*/ 2875 w 741502"/>
                <a:gd name="connsiteY3" fmla="*/ 1881516 h 2065676"/>
                <a:gd name="connsiteX4" fmla="*/ 381712 w 741502"/>
                <a:gd name="connsiteY4" fmla="*/ 0 h 2065676"/>
                <a:gd name="connsiteX0" fmla="*/ 381955 w 741745"/>
                <a:gd name="connsiteY0" fmla="*/ 0 h 2065676"/>
                <a:gd name="connsiteX1" fmla="*/ 741745 w 741745"/>
                <a:gd name="connsiteY1" fmla="*/ 196847 h 2065676"/>
                <a:gd name="connsiteX2" fmla="*/ 402358 w 741745"/>
                <a:gd name="connsiteY2" fmla="*/ 1935510 h 2065676"/>
                <a:gd name="connsiteX3" fmla="*/ 3118 w 741745"/>
                <a:gd name="connsiteY3" fmla="*/ 1881516 h 2065676"/>
                <a:gd name="connsiteX4" fmla="*/ 381955 w 741745"/>
                <a:gd name="connsiteY4" fmla="*/ 0 h 2065676"/>
                <a:gd name="connsiteX0" fmla="*/ 381955 w 741745"/>
                <a:gd name="connsiteY0" fmla="*/ 0 h 2085163"/>
                <a:gd name="connsiteX1" fmla="*/ 741745 w 741745"/>
                <a:gd name="connsiteY1" fmla="*/ 196847 h 2085163"/>
                <a:gd name="connsiteX2" fmla="*/ 402358 w 741745"/>
                <a:gd name="connsiteY2" fmla="*/ 1935510 h 2085163"/>
                <a:gd name="connsiteX3" fmla="*/ 3118 w 741745"/>
                <a:gd name="connsiteY3" fmla="*/ 1881516 h 2085163"/>
                <a:gd name="connsiteX4" fmla="*/ 381955 w 741745"/>
                <a:gd name="connsiteY4" fmla="*/ 0 h 2085163"/>
                <a:gd name="connsiteX0" fmla="*/ 358703 w 718493"/>
                <a:gd name="connsiteY0" fmla="*/ 0 h 2063222"/>
                <a:gd name="connsiteX1" fmla="*/ 718493 w 718493"/>
                <a:gd name="connsiteY1" fmla="*/ 196847 h 2063222"/>
                <a:gd name="connsiteX2" fmla="*/ 379106 w 718493"/>
                <a:gd name="connsiteY2" fmla="*/ 1935510 h 2063222"/>
                <a:gd name="connsiteX3" fmla="*/ 3331 w 718493"/>
                <a:gd name="connsiteY3" fmla="*/ 1818935 h 2063222"/>
                <a:gd name="connsiteX4" fmla="*/ 358703 w 718493"/>
                <a:gd name="connsiteY4" fmla="*/ 0 h 2063222"/>
                <a:gd name="connsiteX0" fmla="*/ 361430 w 721220"/>
                <a:gd name="connsiteY0" fmla="*/ 0 h 2076040"/>
                <a:gd name="connsiteX1" fmla="*/ 721220 w 721220"/>
                <a:gd name="connsiteY1" fmla="*/ 196847 h 2076040"/>
                <a:gd name="connsiteX2" fmla="*/ 381833 w 721220"/>
                <a:gd name="connsiteY2" fmla="*/ 1935510 h 2076040"/>
                <a:gd name="connsiteX3" fmla="*/ 6058 w 721220"/>
                <a:gd name="connsiteY3" fmla="*/ 1818935 h 2076040"/>
                <a:gd name="connsiteX4" fmla="*/ 361430 w 721220"/>
                <a:gd name="connsiteY4" fmla="*/ 0 h 207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220" h="2076040">
                  <a:moveTo>
                    <a:pt x="361430" y="0"/>
                  </a:moveTo>
                  <a:lnTo>
                    <a:pt x="721220" y="196847"/>
                  </a:lnTo>
                  <a:lnTo>
                    <a:pt x="381833" y="1935510"/>
                  </a:lnTo>
                  <a:cubicBezTo>
                    <a:pt x="282768" y="2179731"/>
                    <a:pt x="-48668" y="2083028"/>
                    <a:pt x="6058" y="1818935"/>
                  </a:cubicBezTo>
                  <a:lnTo>
                    <a:pt x="3614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Freeform 55">
              <a:extLst>
                <a:ext uri="{FF2B5EF4-FFF2-40B4-BE49-F238E27FC236}">
                  <a16:creationId xmlns="" xmlns:a16="http://schemas.microsoft.com/office/drawing/2014/main" id="{1A621DB9-74F4-49B0-A033-4B4804EC7138}"/>
                </a:ext>
              </a:extLst>
            </p:cNvPr>
            <p:cNvSpPr/>
            <p:nvPr/>
          </p:nvSpPr>
          <p:spPr>
            <a:xfrm>
              <a:off x="3789816" y="3019942"/>
              <a:ext cx="155882" cy="347368"/>
            </a:xfrm>
            <a:custGeom>
              <a:avLst/>
              <a:gdLst>
                <a:gd name="connsiteX0" fmla="*/ 219075 w 485775"/>
                <a:gd name="connsiteY0" fmla="*/ 0 h 1123950"/>
                <a:gd name="connsiteX1" fmla="*/ 485775 w 485775"/>
                <a:gd name="connsiteY1" fmla="*/ 257175 h 1123950"/>
                <a:gd name="connsiteX2" fmla="*/ 314325 w 485775"/>
                <a:gd name="connsiteY2" fmla="*/ 1123950 h 1123950"/>
                <a:gd name="connsiteX3" fmla="*/ 0 w 485775"/>
                <a:gd name="connsiteY3" fmla="*/ 962025 h 1123950"/>
                <a:gd name="connsiteX4" fmla="*/ 219075 w 485775"/>
                <a:gd name="connsiteY4" fmla="*/ 0 h 1123950"/>
                <a:gd name="connsiteX0" fmla="*/ 219075 w 485775"/>
                <a:gd name="connsiteY0" fmla="*/ 0 h 1041719"/>
                <a:gd name="connsiteX1" fmla="*/ 485775 w 485775"/>
                <a:gd name="connsiteY1" fmla="*/ 257175 h 1041719"/>
                <a:gd name="connsiteX2" fmla="*/ 337350 w 485775"/>
                <a:gd name="connsiteY2" fmla="*/ 1041719 h 1041719"/>
                <a:gd name="connsiteX3" fmla="*/ 0 w 485775"/>
                <a:gd name="connsiteY3" fmla="*/ 962025 h 1041719"/>
                <a:gd name="connsiteX4" fmla="*/ 219075 w 485775"/>
                <a:gd name="connsiteY4" fmla="*/ 0 h 1041719"/>
                <a:gd name="connsiteX0" fmla="*/ 219075 w 495643"/>
                <a:gd name="connsiteY0" fmla="*/ 0 h 1041719"/>
                <a:gd name="connsiteX1" fmla="*/ 495643 w 495643"/>
                <a:gd name="connsiteY1" fmla="*/ 283488 h 1041719"/>
                <a:gd name="connsiteX2" fmla="*/ 337350 w 495643"/>
                <a:gd name="connsiteY2" fmla="*/ 1041719 h 1041719"/>
                <a:gd name="connsiteX3" fmla="*/ 0 w 495643"/>
                <a:gd name="connsiteY3" fmla="*/ 962025 h 1041719"/>
                <a:gd name="connsiteX4" fmla="*/ 219075 w 495643"/>
                <a:gd name="connsiteY4" fmla="*/ 0 h 1041719"/>
                <a:gd name="connsiteX0" fmla="*/ 219075 w 495643"/>
                <a:gd name="connsiteY0" fmla="*/ 0 h 1128272"/>
                <a:gd name="connsiteX1" fmla="*/ 495643 w 495643"/>
                <a:gd name="connsiteY1" fmla="*/ 283488 h 1128272"/>
                <a:gd name="connsiteX2" fmla="*/ 337350 w 495643"/>
                <a:gd name="connsiteY2" fmla="*/ 1041719 h 1128272"/>
                <a:gd name="connsiteX3" fmla="*/ 0 w 495643"/>
                <a:gd name="connsiteY3" fmla="*/ 962025 h 1128272"/>
                <a:gd name="connsiteX4" fmla="*/ 219075 w 495643"/>
                <a:gd name="connsiteY4" fmla="*/ 0 h 1128272"/>
                <a:gd name="connsiteX0" fmla="*/ 219075 w 495643"/>
                <a:gd name="connsiteY0" fmla="*/ 0 h 1159854"/>
                <a:gd name="connsiteX1" fmla="*/ 495643 w 495643"/>
                <a:gd name="connsiteY1" fmla="*/ 283488 h 1159854"/>
                <a:gd name="connsiteX2" fmla="*/ 337350 w 495643"/>
                <a:gd name="connsiteY2" fmla="*/ 1041719 h 1159854"/>
                <a:gd name="connsiteX3" fmla="*/ 0 w 495643"/>
                <a:gd name="connsiteY3" fmla="*/ 962025 h 1159854"/>
                <a:gd name="connsiteX4" fmla="*/ 219075 w 495643"/>
                <a:gd name="connsiteY4" fmla="*/ 0 h 1159854"/>
                <a:gd name="connsiteX0" fmla="*/ 219075 w 495643"/>
                <a:gd name="connsiteY0" fmla="*/ 0 h 1145450"/>
                <a:gd name="connsiteX1" fmla="*/ 495643 w 495643"/>
                <a:gd name="connsiteY1" fmla="*/ 283488 h 1145450"/>
                <a:gd name="connsiteX2" fmla="*/ 337350 w 495643"/>
                <a:gd name="connsiteY2" fmla="*/ 1041719 h 1145450"/>
                <a:gd name="connsiteX3" fmla="*/ 0 w 495643"/>
                <a:gd name="connsiteY3" fmla="*/ 962025 h 1145450"/>
                <a:gd name="connsiteX4" fmla="*/ 219075 w 495643"/>
                <a:gd name="connsiteY4" fmla="*/ 0 h 1145450"/>
                <a:gd name="connsiteX0" fmla="*/ 219075 w 495643"/>
                <a:gd name="connsiteY0" fmla="*/ 0 h 1144013"/>
                <a:gd name="connsiteX1" fmla="*/ 495643 w 495643"/>
                <a:gd name="connsiteY1" fmla="*/ 283488 h 1144013"/>
                <a:gd name="connsiteX2" fmla="*/ 337350 w 495643"/>
                <a:gd name="connsiteY2" fmla="*/ 1041719 h 1144013"/>
                <a:gd name="connsiteX3" fmla="*/ 0 w 495643"/>
                <a:gd name="connsiteY3" fmla="*/ 962025 h 1144013"/>
                <a:gd name="connsiteX4" fmla="*/ 219075 w 495643"/>
                <a:gd name="connsiteY4" fmla="*/ 0 h 1144013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505510"/>
                <a:gd name="connsiteY0" fmla="*/ 0 h 1141141"/>
                <a:gd name="connsiteX1" fmla="*/ 505510 w 505510"/>
                <a:gd name="connsiteY1" fmla="*/ 260463 h 1141141"/>
                <a:gd name="connsiteX2" fmla="*/ 337350 w 505510"/>
                <a:gd name="connsiteY2" fmla="*/ 1041719 h 1141141"/>
                <a:gd name="connsiteX3" fmla="*/ 0 w 505510"/>
                <a:gd name="connsiteY3" fmla="*/ 962025 h 1141141"/>
                <a:gd name="connsiteX4" fmla="*/ 219075 w 505510"/>
                <a:gd name="connsiteY4" fmla="*/ 0 h 1141141"/>
                <a:gd name="connsiteX0" fmla="*/ 219075 w 512088"/>
                <a:gd name="connsiteY0" fmla="*/ 0 h 1141141"/>
                <a:gd name="connsiteX1" fmla="*/ 512088 w 512088"/>
                <a:gd name="connsiteY1" fmla="*/ 250595 h 1141141"/>
                <a:gd name="connsiteX2" fmla="*/ 337350 w 512088"/>
                <a:gd name="connsiteY2" fmla="*/ 1041719 h 1141141"/>
                <a:gd name="connsiteX3" fmla="*/ 0 w 512088"/>
                <a:gd name="connsiteY3" fmla="*/ 962025 h 1141141"/>
                <a:gd name="connsiteX4" fmla="*/ 219075 w 512088"/>
                <a:gd name="connsiteY4" fmla="*/ 0 h 114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2088" h="1141141">
                  <a:moveTo>
                    <a:pt x="219075" y="0"/>
                  </a:moveTo>
                  <a:lnTo>
                    <a:pt x="512088" y="250595"/>
                  </a:lnTo>
                  <a:lnTo>
                    <a:pt x="337350" y="1041719"/>
                  </a:lnTo>
                  <a:cubicBezTo>
                    <a:pt x="215032" y="1222373"/>
                    <a:pt x="617" y="1133316"/>
                    <a:pt x="0" y="962025"/>
                  </a:cubicBezTo>
                  <a:cubicBezTo>
                    <a:pt x="73025" y="641350"/>
                    <a:pt x="119736" y="320675"/>
                    <a:pt x="2190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="" xmlns:a16="http://schemas.microsoft.com/office/drawing/2014/main" id="{2F43DA67-4594-4224-B0E0-E188D09CDE8F}"/>
              </a:ext>
            </a:extLst>
          </p:cNvPr>
          <p:cNvSpPr/>
          <p:nvPr/>
        </p:nvSpPr>
        <p:spPr>
          <a:xfrm>
            <a:off x="904197" y="3939246"/>
            <a:ext cx="236869" cy="22173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="" xmlns:a16="http://schemas.microsoft.com/office/drawing/2014/main" id="{6269EBB6-9791-482F-B090-AF7CEAC3D9D2}"/>
              </a:ext>
            </a:extLst>
          </p:cNvPr>
          <p:cNvSpPr>
            <a:spLocks noChangeAspect="1"/>
          </p:cNvSpPr>
          <p:nvPr/>
        </p:nvSpPr>
        <p:spPr>
          <a:xfrm>
            <a:off x="10815701" y="2364312"/>
            <a:ext cx="254996" cy="257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2ECC574-2AAC-4F34-BB88-5915837E5184}"/>
              </a:ext>
            </a:extLst>
          </p:cNvPr>
          <p:cNvSpPr txBox="1"/>
          <p:nvPr/>
        </p:nvSpPr>
        <p:spPr>
          <a:xfrm>
            <a:off x="7747859" y="2584309"/>
            <a:ext cx="29081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 smtClean="0">
                <a:solidFill>
                  <a:schemeClr val="bg1"/>
                </a:solidFill>
              </a:rPr>
              <a:t>Membantu mahasiswa memantapkan</a:t>
            </a:r>
            <a:r>
              <a:rPr lang="id-ID" sz="1400" dirty="0">
                <a:solidFill>
                  <a:schemeClr val="bg1"/>
                </a:solidFill>
              </a:rPr>
              <a:t> </a:t>
            </a:r>
            <a:r>
              <a:rPr lang="id-ID" sz="1400" dirty="0" smtClean="0">
                <a:solidFill>
                  <a:schemeClr val="bg1"/>
                </a:solidFill>
              </a:rPr>
              <a:t>kepribadiannya </a:t>
            </a:r>
            <a:r>
              <a:rPr lang="id-ID" sz="1400" dirty="0">
                <a:solidFill>
                  <a:schemeClr val="bg1"/>
                </a:solidFill>
              </a:rPr>
              <a:t>agar secara konsisten mampu </a:t>
            </a:r>
            <a:r>
              <a:rPr lang="id-ID" sz="1400" dirty="0" smtClean="0">
                <a:solidFill>
                  <a:schemeClr val="bg1"/>
                </a:solidFill>
              </a:rPr>
              <a:t>mewujudkan nilai-nilai </a:t>
            </a:r>
            <a:r>
              <a:rPr lang="id-ID" sz="1400" dirty="0">
                <a:solidFill>
                  <a:schemeClr val="bg1"/>
                </a:solidFill>
              </a:rPr>
              <a:t>dasar Pancasila, rasa kebanggaan dan cinta anah </a:t>
            </a:r>
            <a:r>
              <a:rPr lang="id-ID" sz="1400" dirty="0" smtClean="0">
                <a:solidFill>
                  <a:schemeClr val="bg1"/>
                </a:solidFill>
              </a:rPr>
              <a:t>air </a:t>
            </a:r>
            <a:r>
              <a:rPr lang="id-ID" sz="1400" dirty="0">
                <a:solidFill>
                  <a:schemeClr val="bg1"/>
                </a:solidFill>
              </a:rPr>
              <a:t>dalam menguasai, menerapkan </a:t>
            </a:r>
            <a:r>
              <a:rPr lang="id-ID" sz="1400" dirty="0" smtClean="0">
                <a:solidFill>
                  <a:schemeClr val="bg1"/>
                </a:solidFill>
              </a:rPr>
              <a:t>dan mengembangkan ilmu pengetahuan</a:t>
            </a:r>
            <a:r>
              <a:rPr lang="id-ID" sz="1400" dirty="0">
                <a:solidFill>
                  <a:schemeClr val="bg1"/>
                </a:solidFill>
              </a:rPr>
              <a:t>, teknologi dan </a:t>
            </a:r>
            <a:r>
              <a:rPr lang="id-ID" sz="1400" dirty="0" smtClean="0">
                <a:solidFill>
                  <a:schemeClr val="bg1"/>
                </a:solidFill>
              </a:rPr>
              <a:t>seni dengan </a:t>
            </a:r>
            <a:r>
              <a:rPr lang="id-ID" sz="1400" dirty="0">
                <a:solidFill>
                  <a:schemeClr val="bg1"/>
                </a:solidFill>
              </a:rPr>
              <a:t>rasa tanggung jawab.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AFEB2393-DC85-4A83-A66E-FBE9B7A338A9}"/>
              </a:ext>
            </a:extLst>
          </p:cNvPr>
          <p:cNvGrpSpPr/>
          <p:nvPr/>
        </p:nvGrpSpPr>
        <p:grpSpPr>
          <a:xfrm>
            <a:off x="2778476" y="983600"/>
            <a:ext cx="6469869" cy="5036664"/>
            <a:chOff x="2850668" y="983600"/>
            <a:chExt cx="6469869" cy="5036664"/>
          </a:xfrm>
        </p:grpSpPr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BDE9DF4-FB5B-43F3-8A17-6C2549D072E8}"/>
                </a:ext>
              </a:extLst>
            </p:cNvPr>
            <p:cNvSpPr/>
            <p:nvPr/>
          </p:nvSpPr>
          <p:spPr>
            <a:xfrm flipH="1">
              <a:off x="3251088" y="1127983"/>
              <a:ext cx="5918025" cy="4892281"/>
            </a:xfrm>
            <a:custGeom>
              <a:avLst/>
              <a:gdLst>
                <a:gd name="connsiteX0" fmla="*/ 5411991 w 6155406"/>
                <a:gd name="connsiteY0" fmla="*/ 104032 h 4892281"/>
                <a:gd name="connsiteX1" fmla="*/ 6065232 w 6155406"/>
                <a:gd name="connsiteY1" fmla="*/ 757273 h 4892281"/>
                <a:gd name="connsiteX2" fmla="*/ 6065232 w 6155406"/>
                <a:gd name="connsiteY2" fmla="*/ 2390328 h 4892281"/>
                <a:gd name="connsiteX3" fmla="*/ 6065232 w 6155406"/>
                <a:gd name="connsiteY3" fmla="*/ 3370156 h 4892281"/>
                <a:gd name="connsiteX4" fmla="*/ 5411991 w 6155406"/>
                <a:gd name="connsiteY4" fmla="*/ 4023397 h 4892281"/>
                <a:gd name="connsiteX5" fmla="*/ 2590341 w 6155406"/>
                <a:gd name="connsiteY5" fmla="*/ 4023397 h 4892281"/>
                <a:gd name="connsiteX6" fmla="*/ 1112202 w 6155406"/>
                <a:gd name="connsiteY6" fmla="*/ 4753418 h 4892281"/>
                <a:gd name="connsiteX7" fmla="*/ 1101102 w 6155406"/>
                <a:gd name="connsiteY7" fmla="*/ 4023397 h 4892281"/>
                <a:gd name="connsiteX8" fmla="*/ 761517 w 6155406"/>
                <a:gd name="connsiteY8" fmla="*/ 4023397 h 4892281"/>
                <a:gd name="connsiteX9" fmla="*/ 108276 w 6155406"/>
                <a:gd name="connsiteY9" fmla="*/ 3370156 h 4892281"/>
                <a:gd name="connsiteX10" fmla="*/ 108276 w 6155406"/>
                <a:gd name="connsiteY10" fmla="*/ 2390328 h 4892281"/>
                <a:gd name="connsiteX11" fmla="*/ 108276 w 6155406"/>
                <a:gd name="connsiteY11" fmla="*/ 757273 h 4892281"/>
                <a:gd name="connsiteX12" fmla="*/ 761517 w 6155406"/>
                <a:gd name="connsiteY12" fmla="*/ 104032 h 4892281"/>
                <a:gd name="connsiteX13" fmla="*/ 1101102 w 6155406"/>
                <a:gd name="connsiteY13" fmla="*/ 104032 h 4892281"/>
                <a:gd name="connsiteX14" fmla="*/ 2590341 w 6155406"/>
                <a:gd name="connsiteY14" fmla="*/ 104032 h 4892281"/>
                <a:gd name="connsiteX15" fmla="*/ 5468039 w 6155406"/>
                <a:gd name="connsiteY15" fmla="*/ 0 h 4892281"/>
                <a:gd name="connsiteX16" fmla="*/ 2564753 w 6155406"/>
                <a:gd name="connsiteY16" fmla="*/ 0 h 4892281"/>
                <a:gd name="connsiteX17" fmla="*/ 1025901 w 6155406"/>
                <a:gd name="connsiteY17" fmla="*/ 0 h 4892281"/>
                <a:gd name="connsiteX18" fmla="*/ 687367 w 6155406"/>
                <a:gd name="connsiteY18" fmla="*/ 0 h 4892281"/>
                <a:gd name="connsiteX19" fmla="*/ 0 w 6155406"/>
                <a:gd name="connsiteY19" fmla="*/ 687367 h 4892281"/>
                <a:gd name="connsiteX20" fmla="*/ 0 w 6155406"/>
                <a:gd name="connsiteY20" fmla="*/ 2405738 h 4892281"/>
                <a:gd name="connsiteX21" fmla="*/ 0 w 6155406"/>
                <a:gd name="connsiteY21" fmla="*/ 3436755 h 4892281"/>
                <a:gd name="connsiteX22" fmla="*/ 687367 w 6155406"/>
                <a:gd name="connsiteY22" fmla="*/ 4124122 h 4892281"/>
                <a:gd name="connsiteX23" fmla="*/ 1025901 w 6155406"/>
                <a:gd name="connsiteY23" fmla="*/ 4124122 h 4892281"/>
                <a:gd name="connsiteX24" fmla="*/ 1037371 w 6155406"/>
                <a:gd name="connsiteY24" fmla="*/ 4892281 h 4892281"/>
                <a:gd name="connsiteX25" fmla="*/ 2564753 w 6155406"/>
                <a:gd name="connsiteY25" fmla="*/ 4124122 h 4892281"/>
                <a:gd name="connsiteX26" fmla="*/ 5468039 w 6155406"/>
                <a:gd name="connsiteY26" fmla="*/ 4124122 h 4892281"/>
                <a:gd name="connsiteX27" fmla="*/ 6155406 w 6155406"/>
                <a:gd name="connsiteY27" fmla="*/ 3436755 h 4892281"/>
                <a:gd name="connsiteX28" fmla="*/ 6155406 w 6155406"/>
                <a:gd name="connsiteY28" fmla="*/ 2405738 h 4892281"/>
                <a:gd name="connsiteX29" fmla="*/ 6155406 w 6155406"/>
                <a:gd name="connsiteY29" fmla="*/ 687367 h 4892281"/>
                <a:gd name="connsiteX30" fmla="*/ 5468039 w 6155406"/>
                <a:gd name="connsiteY30" fmla="*/ 0 h 4892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55406" h="4892281">
                  <a:moveTo>
                    <a:pt x="5411991" y="104032"/>
                  </a:moveTo>
                  <a:cubicBezTo>
                    <a:pt x="5772766" y="104032"/>
                    <a:pt x="6065232" y="396498"/>
                    <a:pt x="6065232" y="757273"/>
                  </a:cubicBezTo>
                  <a:lnTo>
                    <a:pt x="6065232" y="2390328"/>
                  </a:lnTo>
                  <a:lnTo>
                    <a:pt x="6065232" y="3370156"/>
                  </a:lnTo>
                  <a:cubicBezTo>
                    <a:pt x="6065232" y="3730931"/>
                    <a:pt x="5772766" y="4023397"/>
                    <a:pt x="5411991" y="4023397"/>
                  </a:cubicBezTo>
                  <a:lnTo>
                    <a:pt x="2590341" y="4023397"/>
                  </a:lnTo>
                  <a:lnTo>
                    <a:pt x="1112202" y="4753418"/>
                  </a:lnTo>
                  <a:lnTo>
                    <a:pt x="1101102" y="4023397"/>
                  </a:lnTo>
                  <a:lnTo>
                    <a:pt x="761517" y="4023397"/>
                  </a:lnTo>
                  <a:cubicBezTo>
                    <a:pt x="400742" y="4023397"/>
                    <a:pt x="108276" y="3730931"/>
                    <a:pt x="108276" y="3370156"/>
                  </a:cubicBezTo>
                  <a:lnTo>
                    <a:pt x="108276" y="2390328"/>
                  </a:lnTo>
                  <a:lnTo>
                    <a:pt x="108276" y="757273"/>
                  </a:lnTo>
                  <a:cubicBezTo>
                    <a:pt x="108276" y="396498"/>
                    <a:pt x="400742" y="104032"/>
                    <a:pt x="761517" y="104032"/>
                  </a:cubicBezTo>
                  <a:lnTo>
                    <a:pt x="1101102" y="104032"/>
                  </a:lnTo>
                  <a:lnTo>
                    <a:pt x="2590341" y="104032"/>
                  </a:lnTo>
                  <a:close/>
                  <a:moveTo>
                    <a:pt x="5468039" y="0"/>
                  </a:moveTo>
                  <a:lnTo>
                    <a:pt x="2564753" y="0"/>
                  </a:lnTo>
                  <a:lnTo>
                    <a:pt x="1025901" y="0"/>
                  </a:lnTo>
                  <a:lnTo>
                    <a:pt x="687367" y="0"/>
                  </a:lnTo>
                  <a:cubicBezTo>
                    <a:pt x="307745" y="0"/>
                    <a:pt x="0" y="307745"/>
                    <a:pt x="0" y="687367"/>
                  </a:cubicBezTo>
                  <a:lnTo>
                    <a:pt x="0" y="2405738"/>
                  </a:lnTo>
                  <a:lnTo>
                    <a:pt x="0" y="3436755"/>
                  </a:lnTo>
                  <a:cubicBezTo>
                    <a:pt x="0" y="3816377"/>
                    <a:pt x="307745" y="4124122"/>
                    <a:pt x="687367" y="4124122"/>
                  </a:cubicBezTo>
                  <a:lnTo>
                    <a:pt x="1025901" y="4124122"/>
                  </a:lnTo>
                  <a:lnTo>
                    <a:pt x="1037371" y="4892281"/>
                  </a:lnTo>
                  <a:lnTo>
                    <a:pt x="2564753" y="4124122"/>
                  </a:lnTo>
                  <a:lnTo>
                    <a:pt x="5468039" y="4124122"/>
                  </a:lnTo>
                  <a:cubicBezTo>
                    <a:pt x="5847661" y="4124122"/>
                    <a:pt x="6155406" y="3816377"/>
                    <a:pt x="6155406" y="3436755"/>
                  </a:cubicBezTo>
                  <a:lnTo>
                    <a:pt x="6155406" y="2405738"/>
                  </a:lnTo>
                  <a:lnTo>
                    <a:pt x="6155406" y="687367"/>
                  </a:lnTo>
                  <a:cubicBezTo>
                    <a:pt x="6155406" y="307745"/>
                    <a:pt x="5847661" y="0"/>
                    <a:pt x="546803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4C6B422E-2086-49E7-AD72-582C2AB6DA6B}"/>
                </a:ext>
              </a:extLst>
            </p:cNvPr>
            <p:cNvSpPr/>
            <p:nvPr/>
          </p:nvSpPr>
          <p:spPr>
            <a:xfrm>
              <a:off x="2850668" y="983600"/>
              <a:ext cx="6469869" cy="42608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20C6080-F13F-4E14-84DF-3C2153F75EE0}"/>
                </a:ext>
              </a:extLst>
            </p:cNvPr>
            <p:cNvSpPr/>
            <p:nvPr/>
          </p:nvSpPr>
          <p:spPr>
            <a:xfrm flipH="1">
              <a:off x="3251088" y="1127984"/>
              <a:ext cx="1888958" cy="3438215"/>
            </a:xfrm>
            <a:custGeom>
              <a:avLst/>
              <a:gdLst>
                <a:gd name="connsiteX0" fmla="*/ 1201591 w 1888958"/>
                <a:gd name="connsiteY0" fmla="*/ 0 h 3438215"/>
                <a:gd name="connsiteX1" fmla="*/ 0 w 1888958"/>
                <a:gd name="connsiteY1" fmla="*/ 0 h 3438215"/>
                <a:gd name="connsiteX2" fmla="*/ 0 w 1888958"/>
                <a:gd name="connsiteY2" fmla="*/ 104032 h 3438215"/>
                <a:gd name="connsiteX3" fmla="*/ 1145543 w 1888958"/>
                <a:gd name="connsiteY3" fmla="*/ 104032 h 3438215"/>
                <a:gd name="connsiteX4" fmla="*/ 1798784 w 1888958"/>
                <a:gd name="connsiteY4" fmla="*/ 757273 h 3438215"/>
                <a:gd name="connsiteX5" fmla="*/ 1798784 w 1888958"/>
                <a:gd name="connsiteY5" fmla="*/ 2390328 h 3438215"/>
                <a:gd name="connsiteX6" fmla="*/ 1798784 w 1888958"/>
                <a:gd name="connsiteY6" fmla="*/ 3370156 h 3438215"/>
                <a:gd name="connsiteX7" fmla="*/ 1791923 w 1888958"/>
                <a:gd name="connsiteY7" fmla="*/ 3438215 h 3438215"/>
                <a:gd name="connsiteX8" fmla="*/ 1888811 w 1888958"/>
                <a:gd name="connsiteY8" fmla="*/ 3438215 h 3438215"/>
                <a:gd name="connsiteX9" fmla="*/ 1888958 w 1888958"/>
                <a:gd name="connsiteY9" fmla="*/ 3436755 h 3438215"/>
                <a:gd name="connsiteX10" fmla="*/ 1888958 w 1888958"/>
                <a:gd name="connsiteY10" fmla="*/ 2405738 h 3438215"/>
                <a:gd name="connsiteX11" fmla="*/ 1888958 w 1888958"/>
                <a:gd name="connsiteY11" fmla="*/ 687367 h 3438215"/>
                <a:gd name="connsiteX12" fmla="*/ 1201591 w 1888958"/>
                <a:gd name="connsiteY12" fmla="*/ 0 h 343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8958" h="3438215">
                  <a:moveTo>
                    <a:pt x="1201591" y="0"/>
                  </a:moveTo>
                  <a:lnTo>
                    <a:pt x="0" y="0"/>
                  </a:lnTo>
                  <a:lnTo>
                    <a:pt x="0" y="104032"/>
                  </a:lnTo>
                  <a:lnTo>
                    <a:pt x="1145543" y="104032"/>
                  </a:lnTo>
                  <a:cubicBezTo>
                    <a:pt x="1506318" y="104032"/>
                    <a:pt x="1798784" y="396498"/>
                    <a:pt x="1798784" y="757273"/>
                  </a:cubicBezTo>
                  <a:lnTo>
                    <a:pt x="1798784" y="2390328"/>
                  </a:lnTo>
                  <a:lnTo>
                    <a:pt x="1798784" y="3370156"/>
                  </a:lnTo>
                  <a:lnTo>
                    <a:pt x="1791923" y="3438215"/>
                  </a:lnTo>
                  <a:lnTo>
                    <a:pt x="1888811" y="3438215"/>
                  </a:lnTo>
                  <a:lnTo>
                    <a:pt x="1888958" y="3436755"/>
                  </a:lnTo>
                  <a:lnTo>
                    <a:pt x="1888958" y="2405738"/>
                  </a:lnTo>
                  <a:lnTo>
                    <a:pt x="1888958" y="687367"/>
                  </a:lnTo>
                  <a:cubicBezTo>
                    <a:pt x="1888958" y="307745"/>
                    <a:pt x="1581213" y="0"/>
                    <a:pt x="120159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629F7191-CC70-4516-854C-3D22903D957D}"/>
              </a:ext>
            </a:extLst>
          </p:cNvPr>
          <p:cNvSpPr/>
          <p:nvPr/>
        </p:nvSpPr>
        <p:spPr>
          <a:xfrm rot="21006484">
            <a:off x="2333845" y="1267737"/>
            <a:ext cx="406882" cy="474695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5D14148B-767C-4440-85FB-049D7196D83C}"/>
              </a:ext>
            </a:extLst>
          </p:cNvPr>
          <p:cNvGrpSpPr/>
          <p:nvPr/>
        </p:nvGrpSpPr>
        <p:grpSpPr>
          <a:xfrm rot="392710">
            <a:off x="3486506" y="4085901"/>
            <a:ext cx="611463" cy="480753"/>
            <a:chOff x="3139062" y="4798549"/>
            <a:chExt cx="686534" cy="539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15AC316-E38D-4F59-96DF-40121D9F159A}"/>
                </a:ext>
              </a:extLst>
            </p:cNvPr>
            <p:cNvSpPr/>
            <p:nvPr/>
          </p:nvSpPr>
          <p:spPr>
            <a:xfrm>
              <a:off x="3139062" y="4831387"/>
              <a:ext cx="329509" cy="506937"/>
            </a:xfrm>
            <a:custGeom>
              <a:avLst/>
              <a:gdLst>
                <a:gd name="connsiteX0" fmla="*/ 194497 w 329508"/>
                <a:gd name="connsiteY0" fmla="*/ 500115 h 506936"/>
                <a:gd name="connsiteX1" fmla="*/ 217309 w 329508"/>
                <a:gd name="connsiteY1" fmla="*/ 9654 h 506936"/>
                <a:gd name="connsiteX2" fmla="*/ 241388 w 329508"/>
                <a:gd name="connsiteY2" fmla="*/ 57813 h 506936"/>
                <a:gd name="connsiteX3" fmla="*/ 188160 w 329508"/>
                <a:gd name="connsiteY3" fmla="*/ 170606 h 506936"/>
                <a:gd name="connsiteX4" fmla="*/ 213507 w 329508"/>
                <a:gd name="connsiteY4" fmla="*/ 207359 h 506936"/>
                <a:gd name="connsiteX5" fmla="*/ 194497 w 329508"/>
                <a:gd name="connsiteY5" fmla="*/ 50011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508" h="506936">
                  <a:moveTo>
                    <a:pt x="194497" y="500115"/>
                  </a:moveTo>
                  <a:cubicBezTo>
                    <a:pt x="-81784" y="527996"/>
                    <a:pt x="-27288" y="37536"/>
                    <a:pt x="217309" y="9654"/>
                  </a:cubicBezTo>
                  <a:cubicBezTo>
                    <a:pt x="241388" y="7119"/>
                    <a:pt x="255329" y="37536"/>
                    <a:pt x="241388" y="57813"/>
                  </a:cubicBezTo>
                  <a:cubicBezTo>
                    <a:pt x="216041" y="92031"/>
                    <a:pt x="199566" y="130051"/>
                    <a:pt x="188160" y="170606"/>
                  </a:cubicBezTo>
                  <a:cubicBezTo>
                    <a:pt x="184358" y="188349"/>
                    <a:pt x="195764" y="204824"/>
                    <a:pt x="213507" y="207359"/>
                  </a:cubicBezTo>
                  <a:cubicBezTo>
                    <a:pt x="360518" y="226369"/>
                    <a:pt x="365588" y="483639"/>
                    <a:pt x="194497" y="500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4336135E-6DFF-403B-A7A7-C97D039BE0D9}"/>
                </a:ext>
              </a:extLst>
            </p:cNvPr>
            <p:cNvSpPr/>
            <p:nvPr/>
          </p:nvSpPr>
          <p:spPr>
            <a:xfrm>
              <a:off x="3508761" y="4798549"/>
              <a:ext cx="316835" cy="506937"/>
            </a:xfrm>
            <a:custGeom>
              <a:avLst/>
              <a:gdLst>
                <a:gd name="connsiteX0" fmla="*/ 184722 w 316835"/>
                <a:gd name="connsiteY0" fmla="*/ 500002 h 506936"/>
                <a:gd name="connsiteX1" fmla="*/ 194861 w 316835"/>
                <a:gd name="connsiteY1" fmla="*/ 9541 h 506936"/>
                <a:gd name="connsiteX2" fmla="*/ 225277 w 316835"/>
                <a:gd name="connsiteY2" fmla="*/ 65303 h 506936"/>
                <a:gd name="connsiteX3" fmla="*/ 179653 w 316835"/>
                <a:gd name="connsiteY3" fmla="*/ 162889 h 506936"/>
                <a:gd name="connsiteX4" fmla="*/ 208802 w 316835"/>
                <a:gd name="connsiteY4" fmla="*/ 208513 h 506936"/>
                <a:gd name="connsiteX5" fmla="*/ 184722 w 316835"/>
                <a:gd name="connsiteY5" fmla="*/ 500002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84722" y="500002"/>
                  </a:moveTo>
                  <a:cubicBezTo>
                    <a:pt x="-59875" y="522814"/>
                    <a:pt x="-40864" y="20947"/>
                    <a:pt x="194861" y="9541"/>
                  </a:cubicBezTo>
                  <a:cubicBezTo>
                    <a:pt x="224010" y="8273"/>
                    <a:pt x="241753" y="41224"/>
                    <a:pt x="225277" y="65303"/>
                  </a:cubicBezTo>
                  <a:cubicBezTo>
                    <a:pt x="205000" y="95720"/>
                    <a:pt x="189792" y="127404"/>
                    <a:pt x="179653" y="162889"/>
                  </a:cubicBezTo>
                  <a:cubicBezTo>
                    <a:pt x="173316" y="183166"/>
                    <a:pt x="187257" y="204711"/>
                    <a:pt x="208802" y="208513"/>
                  </a:cubicBezTo>
                  <a:cubicBezTo>
                    <a:pt x="350744" y="232593"/>
                    <a:pt x="353279" y="484794"/>
                    <a:pt x="184722" y="500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841D01F5-4248-4CF1-934B-0F30BDC377CA}"/>
              </a:ext>
            </a:extLst>
          </p:cNvPr>
          <p:cNvGrpSpPr/>
          <p:nvPr/>
        </p:nvGrpSpPr>
        <p:grpSpPr>
          <a:xfrm rot="21213783">
            <a:off x="9012347" y="5062926"/>
            <a:ext cx="704178" cy="681177"/>
            <a:chOff x="8046445" y="4592230"/>
            <a:chExt cx="513125" cy="49636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9B6419BE-DC03-44E2-BCAF-6500D717C733}"/>
                </a:ext>
              </a:extLst>
            </p:cNvPr>
            <p:cNvSpPr/>
            <p:nvPr/>
          </p:nvSpPr>
          <p:spPr>
            <a:xfrm>
              <a:off x="8046445" y="4592230"/>
              <a:ext cx="296397" cy="2963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FF4C6D6-3581-4F3C-9E62-37E1028FDA0F}"/>
                </a:ext>
              </a:extLst>
            </p:cNvPr>
            <p:cNvSpPr/>
            <p:nvPr/>
          </p:nvSpPr>
          <p:spPr>
            <a:xfrm>
              <a:off x="8110773" y="4639798"/>
              <a:ext cx="448797" cy="4487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6B1CCF3-0A93-4393-92E3-43DC3B837CC4}"/>
              </a:ext>
            </a:extLst>
          </p:cNvPr>
          <p:cNvGrpSpPr/>
          <p:nvPr/>
        </p:nvGrpSpPr>
        <p:grpSpPr>
          <a:xfrm>
            <a:off x="8256691" y="1797923"/>
            <a:ext cx="610628" cy="456755"/>
            <a:chOff x="8363922" y="1420976"/>
            <a:chExt cx="677719" cy="5069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F2D80A7D-27F5-4976-B4D1-758EF1722827}"/>
                </a:ext>
              </a:extLst>
            </p:cNvPr>
            <p:cNvSpPr/>
            <p:nvPr/>
          </p:nvSpPr>
          <p:spPr>
            <a:xfrm>
              <a:off x="8724806" y="1420976"/>
              <a:ext cx="316835" cy="494263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832F65D7-9318-4196-A064-26F5E414E8F9}"/>
                </a:ext>
              </a:extLst>
            </p:cNvPr>
            <p:cNvSpPr/>
            <p:nvPr/>
          </p:nvSpPr>
          <p:spPr>
            <a:xfrm>
              <a:off x="8363922" y="1420979"/>
              <a:ext cx="316835" cy="506937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41908" y="246965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Tujuan Pendidikan Kewarganegaraan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3461098" y="2383398"/>
            <a:ext cx="5563673" cy="16004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d-ID" sz="1400" dirty="0" smtClean="0"/>
              <a:t>Setiap </a:t>
            </a:r>
            <a:r>
              <a:rPr lang="id-ID" sz="1400" dirty="0"/>
              <a:t>warga negara menjadi warga negara </a:t>
            </a:r>
            <a:r>
              <a:rPr lang="id-ID" sz="1400" dirty="0" smtClean="0"/>
              <a:t>yang </a:t>
            </a:r>
            <a:r>
              <a:rPr lang="en-US" sz="1400" dirty="0" err="1" smtClean="0"/>
              <a:t>baik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i="1" dirty="0"/>
              <a:t>to be good citizens</a:t>
            </a:r>
            <a:r>
              <a:rPr lang="en-US" sz="1400" dirty="0"/>
              <a:t>), </a:t>
            </a:r>
            <a:r>
              <a:rPr lang="en-US" sz="1400" dirty="0" err="1"/>
              <a:t>yakni</a:t>
            </a:r>
            <a:r>
              <a:rPr lang="en-US" sz="1400" dirty="0"/>
              <a:t> </a:t>
            </a:r>
            <a:r>
              <a:rPr lang="en-US" sz="1400" dirty="0" err="1"/>
              <a:t>warga</a:t>
            </a:r>
            <a:r>
              <a:rPr lang="en-US" sz="1400" dirty="0"/>
              <a:t> yang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 smtClean="0"/>
              <a:t>kecerdasan</a:t>
            </a:r>
            <a:r>
              <a:rPr lang="id-ID" sz="1400" dirty="0"/>
              <a:t> </a:t>
            </a:r>
            <a:r>
              <a:rPr lang="id-ID" sz="1400" dirty="0" smtClean="0"/>
              <a:t>(</a:t>
            </a:r>
            <a:r>
              <a:rPr lang="id-ID" sz="1400" i="1" dirty="0" smtClean="0"/>
              <a:t>Civic </a:t>
            </a:r>
            <a:r>
              <a:rPr lang="id-ID" sz="1400" i="1" dirty="0"/>
              <a:t>Intelligence</a:t>
            </a:r>
            <a:r>
              <a:rPr lang="id-ID" sz="1400" dirty="0"/>
              <a:t>) baik intelektual, emosional, sosial, </a:t>
            </a:r>
            <a:r>
              <a:rPr lang="id-ID" sz="1400" dirty="0" smtClean="0"/>
              <a:t>maupun spiritual</a:t>
            </a:r>
            <a:r>
              <a:rPr lang="id-ID" sz="1400" dirty="0"/>
              <a:t>; memiliki rasa bangga dan tanggung jawab (</a:t>
            </a:r>
            <a:r>
              <a:rPr lang="id-ID" sz="1400" i="1" dirty="0" smtClean="0"/>
              <a:t>Civic Responsibility</a:t>
            </a:r>
            <a:r>
              <a:rPr lang="id-ID" sz="1400" dirty="0"/>
              <a:t>); dan mampu berpartisipasi dalam </a:t>
            </a:r>
            <a:r>
              <a:rPr lang="id-ID" sz="1400" dirty="0" smtClean="0"/>
              <a:t>kehidupan bermasyarakat </a:t>
            </a:r>
            <a:r>
              <a:rPr lang="id-ID" sz="1400" dirty="0"/>
              <a:t>dan bernegara (</a:t>
            </a:r>
            <a:r>
              <a:rPr lang="id-ID" sz="1400" i="1" dirty="0"/>
              <a:t>Civic Participation</a:t>
            </a:r>
            <a:r>
              <a:rPr lang="id-ID" sz="1400" dirty="0"/>
              <a:t>) agar </a:t>
            </a:r>
            <a:r>
              <a:rPr lang="id-ID" sz="1400" dirty="0" smtClean="0"/>
              <a:t>tumbuh rasa </a:t>
            </a:r>
            <a:r>
              <a:rPr lang="id-ID" sz="1400" dirty="0"/>
              <a:t>kebangsaan dan cinta tanah air (Murron: 2013</a:t>
            </a:r>
            <a:r>
              <a:rPr lang="id-ID" sz="1400" dirty="0" smtClean="0"/>
              <a:t>).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341966" y="1289275"/>
            <a:ext cx="6585284" cy="5509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Untuk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memahami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kewarganegaraan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 Indonesia, pengkajian dapat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dilakukan secara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historis, sosiologis, dan politis (Direktorat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Jenderal Pembelajaran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dan Kemahasiswaan: 2016). Secara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historis, </a:t>
            </a:r>
            <a:r>
              <a:rPr lang="it-IT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</a:t>
            </a:r>
            <a:r>
              <a:rPr lang="it-IT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Kewarganegaraan di Indonesia </a:t>
            </a:r>
            <a:r>
              <a:rPr lang="it-IT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awalnya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i-FI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diselenggarakan </a:t>
            </a:r>
            <a:r>
              <a:rPr lang="fi-FI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oleh organisasi pergerakan yang </a:t>
            </a:r>
            <a:r>
              <a:rPr lang="fi-FI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bertujuan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untuk</a:t>
            </a:r>
            <a:r>
              <a:rPr lang="es-ES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membangun</a:t>
            </a:r>
            <a:r>
              <a:rPr lang="es-ES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rasa </a:t>
            </a:r>
            <a:r>
              <a:rPr lang="es-ES" sz="16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kebangsaaan</a:t>
            </a:r>
            <a:r>
              <a:rPr lang="es-ES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dan cita-cita </a:t>
            </a:r>
            <a:r>
              <a:rPr lang="es-ES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Indonesia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merdeka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. Secara sosiologis, PKn Indonesia dilakukan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pada </a:t>
            </a:r>
            <a:r>
              <a:rPr lang="nn-NO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tataran </a:t>
            </a:r>
            <a:r>
              <a:rPr lang="nn-NO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sosial kultural oleh para pemimpin di masyarakat </a:t>
            </a:r>
            <a:r>
              <a:rPr lang="nn-NO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yang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mengajak </a:t>
            </a:r>
            <a:r>
              <a:rPr lang="it-IT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untuk mencintai tanah air dan bangsa Indonesia.</a:t>
            </a:r>
          </a:p>
          <a:p>
            <a:pPr algn="just"/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Secara politis, PKn Indonesia lahir karena tuntutan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konstitusi atau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UUD 1945 dan sejumlah kebijakan Pemerintah yang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berkuasa sesuai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dengan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masanya. Secara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politis, pendidikan kewarganegaraan mulai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dikenal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dalam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pendidikan sekolah dapat digali dari dokumen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kurikulum sejak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tahun 1957 sebagaimana dapat diidentifikasi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dari pernyataan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Somantri (1972) bahwa pada masa Orde Lama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mulai dikenal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istilah: (1) Kewarganegaraan (1957); (2) Civics (1962);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dan </a:t>
            </a:r>
            <a:r>
              <a:rPr lang="pt-BR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(3</a:t>
            </a:r>
            <a:r>
              <a:rPr lang="pt-BR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) Pendidikan Kewargaan Negara (1968). Pada masa awal </a:t>
            </a:r>
            <a:r>
              <a:rPr lang="pt-BR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Orde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fi-FI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Lama </a:t>
            </a:r>
            <a:r>
              <a:rPr lang="fi-FI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sekitar tahun 1957, isi mata pelajaran PKn membahas </a:t>
            </a:r>
            <a:r>
              <a:rPr lang="fi-FI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cara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pemerolehan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dan kehilangan kewarganegaraan, sedangkan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dalam Civics 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(1961) lebih banyak membahas tentang sejarah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Kebangkitan Nasional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, UUD,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pidato-pidato politik kenegaraan yang terutama </a:t>
            </a:r>
            <a:r>
              <a:rPr lang="en-US" sz="16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diarahkan</a:t>
            </a:r>
            <a:r>
              <a:rPr lang="en-US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untuk</a:t>
            </a:r>
            <a:r>
              <a:rPr lang="en-US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"</a:t>
            </a:r>
            <a:r>
              <a:rPr lang="en-US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nation </a:t>
            </a:r>
            <a:r>
              <a:rPr lang="en-US" sz="16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and character </a:t>
            </a:r>
            <a:r>
              <a:rPr lang="en-US" sz="16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building</a:t>
            </a:r>
            <a:r>
              <a:rPr lang="en-US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” </a:t>
            </a:r>
            <a:r>
              <a:rPr lang="en-US" sz="16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bangsa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id-ID" sz="1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Indonesia</a:t>
            </a:r>
            <a:r>
              <a:rPr lang="id-ID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  <a:endParaRPr lang="ko-KR" altLang="en-US" sz="1600" dirty="0">
              <a:solidFill>
                <a:schemeClr val="accent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882712DC-81A8-4652-9155-DE4373E2537F}"/>
              </a:ext>
            </a:extLst>
          </p:cNvPr>
          <p:cNvGrpSpPr/>
          <p:nvPr/>
        </p:nvGrpSpPr>
        <p:grpSpPr>
          <a:xfrm>
            <a:off x="2687100" y="2479156"/>
            <a:ext cx="1803158" cy="1899687"/>
            <a:chOff x="2723195" y="2479155"/>
            <a:chExt cx="1803158" cy="1899687"/>
          </a:xfrm>
        </p:grpSpPr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A5806FC4-4069-4307-8345-A7F2B0CF25A3}"/>
                </a:ext>
              </a:extLst>
            </p:cNvPr>
            <p:cNvSpPr/>
            <p:nvPr/>
          </p:nvSpPr>
          <p:spPr>
            <a:xfrm>
              <a:off x="2723195" y="2521519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3A5ED13C-1C22-41FC-B6AB-58C62C988CD7}"/>
                </a:ext>
              </a:extLst>
            </p:cNvPr>
            <p:cNvSpPr/>
            <p:nvPr/>
          </p:nvSpPr>
          <p:spPr>
            <a:xfrm rot="18149754">
              <a:off x="2676936" y="2538727"/>
              <a:ext cx="1899687" cy="1780543"/>
            </a:xfrm>
            <a:custGeom>
              <a:avLst/>
              <a:gdLst>
                <a:gd name="connsiteX0" fmla="*/ 166912 w 6470369"/>
                <a:gd name="connsiteY0" fmla="*/ 60281 h 3649722"/>
                <a:gd name="connsiteX1" fmla="*/ 3331217 w 6470369"/>
                <a:gd name="connsiteY1" fmla="*/ 409197 h 3649722"/>
                <a:gd name="connsiteX2" fmla="*/ 6266922 w 6470369"/>
                <a:gd name="connsiteY2" fmla="*/ 96376 h 3649722"/>
                <a:gd name="connsiteX3" fmla="*/ 6074417 w 6470369"/>
                <a:gd name="connsiteY3" fmla="*/ 1985334 h 3649722"/>
                <a:gd name="connsiteX4" fmla="*/ 6303017 w 6470369"/>
                <a:gd name="connsiteY4" fmla="*/ 3561471 h 3649722"/>
                <a:gd name="connsiteX5" fmla="*/ 3198870 w 6470369"/>
                <a:gd name="connsiteY5" fmla="*/ 3380997 h 3649722"/>
                <a:gd name="connsiteX6" fmla="*/ 142849 w 6470369"/>
                <a:gd name="connsiteY6" fmla="*/ 3573502 h 3649722"/>
                <a:gd name="connsiteX7" fmla="*/ 467701 w 6470369"/>
                <a:gd name="connsiteY7" fmla="*/ 1889081 h 3649722"/>
                <a:gd name="connsiteX8" fmla="*/ 166912 w 6470369"/>
                <a:gd name="connsiteY8" fmla="*/ 60281 h 364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0369" h="3649722">
                  <a:moveTo>
                    <a:pt x="166912" y="60281"/>
                  </a:moveTo>
                  <a:cubicBezTo>
                    <a:pt x="644165" y="-186366"/>
                    <a:pt x="2314549" y="403181"/>
                    <a:pt x="3331217" y="409197"/>
                  </a:cubicBezTo>
                  <a:cubicBezTo>
                    <a:pt x="4347885" y="415213"/>
                    <a:pt x="5809722" y="-166314"/>
                    <a:pt x="6266922" y="96376"/>
                  </a:cubicBezTo>
                  <a:cubicBezTo>
                    <a:pt x="6724122" y="359066"/>
                    <a:pt x="6068401" y="1407818"/>
                    <a:pt x="6074417" y="1985334"/>
                  </a:cubicBezTo>
                  <a:cubicBezTo>
                    <a:pt x="6080433" y="2562850"/>
                    <a:pt x="6782275" y="3328861"/>
                    <a:pt x="6303017" y="3561471"/>
                  </a:cubicBezTo>
                  <a:cubicBezTo>
                    <a:pt x="5823759" y="3794082"/>
                    <a:pt x="4225565" y="3378992"/>
                    <a:pt x="3198870" y="3380997"/>
                  </a:cubicBezTo>
                  <a:cubicBezTo>
                    <a:pt x="2172175" y="3383002"/>
                    <a:pt x="598044" y="3822155"/>
                    <a:pt x="142849" y="3573502"/>
                  </a:cubicBezTo>
                  <a:cubicBezTo>
                    <a:pt x="-312346" y="3324849"/>
                    <a:pt x="465696" y="2470607"/>
                    <a:pt x="467701" y="1889081"/>
                  </a:cubicBezTo>
                  <a:cubicBezTo>
                    <a:pt x="469706" y="1307555"/>
                    <a:pt x="-310341" y="306928"/>
                    <a:pt x="166912" y="602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7E1483A0-D299-457A-9766-73F0F75DD001}"/>
                </a:ext>
              </a:extLst>
            </p:cNvPr>
            <p:cNvSpPr/>
            <p:nvPr/>
          </p:nvSpPr>
          <p:spPr>
            <a:xfrm rot="20942360">
              <a:off x="2727207" y="2525531"/>
              <a:ext cx="1799146" cy="1806936"/>
            </a:xfrm>
            <a:custGeom>
              <a:avLst/>
              <a:gdLst>
                <a:gd name="connsiteX0" fmla="*/ 22263 w 1799146"/>
                <a:gd name="connsiteY0" fmla="*/ 69045 h 1806936"/>
                <a:gd name="connsiteX1" fmla="*/ 756190 w 1799146"/>
                <a:gd name="connsiteY1" fmla="*/ 141235 h 1806936"/>
                <a:gd name="connsiteX2" fmla="*/ 1682621 w 1799146"/>
                <a:gd name="connsiteY2" fmla="*/ 44982 h 1806936"/>
                <a:gd name="connsiteX3" fmla="*/ 1658558 w 1799146"/>
                <a:gd name="connsiteY3" fmla="*/ 983445 h 1806936"/>
                <a:gd name="connsiteX4" fmla="*/ 1754811 w 1799146"/>
                <a:gd name="connsiteY4" fmla="*/ 1753466 h 1806936"/>
                <a:gd name="connsiteX5" fmla="*/ 840411 w 1799146"/>
                <a:gd name="connsiteY5" fmla="*/ 1681277 h 1806936"/>
                <a:gd name="connsiteX6" fmla="*/ 46326 w 1799146"/>
                <a:gd name="connsiteY6" fmla="*/ 1765498 h 1806936"/>
                <a:gd name="connsiteX7" fmla="*/ 178674 w 1799146"/>
                <a:gd name="connsiteY7" fmla="*/ 911256 h 1806936"/>
                <a:gd name="connsiteX8" fmla="*/ 22263 w 1799146"/>
                <a:gd name="connsiteY8" fmla="*/ 69045 h 18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146" h="1806936">
                  <a:moveTo>
                    <a:pt x="22263" y="69045"/>
                  </a:moveTo>
                  <a:cubicBezTo>
                    <a:pt x="118516" y="-59292"/>
                    <a:pt x="479464" y="145246"/>
                    <a:pt x="756190" y="141235"/>
                  </a:cubicBezTo>
                  <a:cubicBezTo>
                    <a:pt x="1032916" y="137225"/>
                    <a:pt x="1532226" y="-95386"/>
                    <a:pt x="1682621" y="44982"/>
                  </a:cubicBezTo>
                  <a:cubicBezTo>
                    <a:pt x="1833016" y="185350"/>
                    <a:pt x="1646526" y="698698"/>
                    <a:pt x="1658558" y="983445"/>
                  </a:cubicBezTo>
                  <a:cubicBezTo>
                    <a:pt x="1670590" y="1268192"/>
                    <a:pt x="1891169" y="1637161"/>
                    <a:pt x="1754811" y="1753466"/>
                  </a:cubicBezTo>
                  <a:cubicBezTo>
                    <a:pt x="1618453" y="1869771"/>
                    <a:pt x="1125158" y="1679272"/>
                    <a:pt x="840411" y="1681277"/>
                  </a:cubicBezTo>
                  <a:cubicBezTo>
                    <a:pt x="555664" y="1683282"/>
                    <a:pt x="156615" y="1893835"/>
                    <a:pt x="46326" y="1765498"/>
                  </a:cubicBezTo>
                  <a:cubicBezTo>
                    <a:pt x="-63963" y="1637161"/>
                    <a:pt x="184690" y="1191993"/>
                    <a:pt x="178674" y="911256"/>
                  </a:cubicBezTo>
                  <a:cubicBezTo>
                    <a:pt x="172658" y="630519"/>
                    <a:pt x="-73990" y="197382"/>
                    <a:pt x="22263" y="690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8">
            <a:extLst>
              <a:ext uri="{FF2B5EF4-FFF2-40B4-BE49-F238E27FC236}">
                <a16:creationId xmlns="" xmlns:a16="http://schemas.microsoft.com/office/drawing/2014/main" id="{F9320FD2-1512-4490-AD7E-E375F05AEF9C}"/>
              </a:ext>
            </a:extLst>
          </p:cNvPr>
          <p:cNvSpPr/>
          <p:nvPr/>
        </p:nvSpPr>
        <p:spPr>
          <a:xfrm>
            <a:off x="3240018" y="3055004"/>
            <a:ext cx="730405" cy="67608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DE92A2B8-436C-40FC-A25C-9CBA19DE83F0}"/>
              </a:ext>
            </a:extLst>
          </p:cNvPr>
          <p:cNvSpPr/>
          <p:nvPr/>
        </p:nvSpPr>
        <p:spPr>
          <a:xfrm>
            <a:off x="2191854" y="2370972"/>
            <a:ext cx="279711" cy="326329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456646A-32EF-491D-8216-16BE38467E8E}"/>
              </a:ext>
            </a:extLst>
          </p:cNvPr>
          <p:cNvGrpSpPr/>
          <p:nvPr/>
        </p:nvGrpSpPr>
        <p:grpSpPr>
          <a:xfrm>
            <a:off x="4741624" y="4127935"/>
            <a:ext cx="439725" cy="401041"/>
            <a:chOff x="10305635" y="3839796"/>
            <a:chExt cx="722004" cy="658486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BF5DB358-A507-4252-A73D-F3D6E000458B}"/>
                </a:ext>
              </a:extLst>
            </p:cNvPr>
            <p:cNvSpPr/>
            <p:nvPr/>
          </p:nvSpPr>
          <p:spPr>
            <a:xfrm rot="21213783">
              <a:off x="10305635" y="3839796"/>
              <a:ext cx="406755" cy="406755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917EE2F-D5BC-415B-ABEF-0338BE7F003A}"/>
                </a:ext>
              </a:extLst>
            </p:cNvPr>
            <p:cNvSpPr/>
            <p:nvPr/>
          </p:nvSpPr>
          <p:spPr>
            <a:xfrm rot="21213783">
              <a:off x="10411740" y="3882384"/>
              <a:ext cx="615899" cy="615898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341966" y="211398"/>
            <a:ext cx="65852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rPr>
              <a:t>Sejarah Perkembangan </a:t>
            </a:r>
            <a:r>
              <a:rPr lang="id-ID" altLang="ko-KR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rPr>
              <a:t>Pendidikan Kewarganegaraan di Indonesia</a:t>
            </a:r>
            <a:endParaRPr lang="ko-KR" altLang="en-US" sz="2800" dirty="0">
              <a:solidFill>
                <a:schemeClr val="accent1">
                  <a:lumMod val="20000"/>
                  <a:lumOff val="8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39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AFEB2393-DC85-4A83-A66E-FBE9B7A338A9}"/>
              </a:ext>
            </a:extLst>
          </p:cNvPr>
          <p:cNvGrpSpPr/>
          <p:nvPr/>
        </p:nvGrpSpPr>
        <p:grpSpPr>
          <a:xfrm>
            <a:off x="2778476" y="983600"/>
            <a:ext cx="6469869" cy="5036664"/>
            <a:chOff x="2850668" y="983600"/>
            <a:chExt cx="6469869" cy="5036664"/>
          </a:xfrm>
        </p:grpSpPr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BDE9DF4-FB5B-43F3-8A17-6C2549D072E8}"/>
                </a:ext>
              </a:extLst>
            </p:cNvPr>
            <p:cNvSpPr/>
            <p:nvPr/>
          </p:nvSpPr>
          <p:spPr>
            <a:xfrm flipH="1">
              <a:off x="3251088" y="1127983"/>
              <a:ext cx="5918025" cy="4892281"/>
            </a:xfrm>
            <a:custGeom>
              <a:avLst/>
              <a:gdLst>
                <a:gd name="connsiteX0" fmla="*/ 5411991 w 6155406"/>
                <a:gd name="connsiteY0" fmla="*/ 104032 h 4892281"/>
                <a:gd name="connsiteX1" fmla="*/ 6065232 w 6155406"/>
                <a:gd name="connsiteY1" fmla="*/ 757273 h 4892281"/>
                <a:gd name="connsiteX2" fmla="*/ 6065232 w 6155406"/>
                <a:gd name="connsiteY2" fmla="*/ 2390328 h 4892281"/>
                <a:gd name="connsiteX3" fmla="*/ 6065232 w 6155406"/>
                <a:gd name="connsiteY3" fmla="*/ 3370156 h 4892281"/>
                <a:gd name="connsiteX4" fmla="*/ 5411991 w 6155406"/>
                <a:gd name="connsiteY4" fmla="*/ 4023397 h 4892281"/>
                <a:gd name="connsiteX5" fmla="*/ 2590341 w 6155406"/>
                <a:gd name="connsiteY5" fmla="*/ 4023397 h 4892281"/>
                <a:gd name="connsiteX6" fmla="*/ 1112202 w 6155406"/>
                <a:gd name="connsiteY6" fmla="*/ 4753418 h 4892281"/>
                <a:gd name="connsiteX7" fmla="*/ 1101102 w 6155406"/>
                <a:gd name="connsiteY7" fmla="*/ 4023397 h 4892281"/>
                <a:gd name="connsiteX8" fmla="*/ 761517 w 6155406"/>
                <a:gd name="connsiteY8" fmla="*/ 4023397 h 4892281"/>
                <a:gd name="connsiteX9" fmla="*/ 108276 w 6155406"/>
                <a:gd name="connsiteY9" fmla="*/ 3370156 h 4892281"/>
                <a:gd name="connsiteX10" fmla="*/ 108276 w 6155406"/>
                <a:gd name="connsiteY10" fmla="*/ 2390328 h 4892281"/>
                <a:gd name="connsiteX11" fmla="*/ 108276 w 6155406"/>
                <a:gd name="connsiteY11" fmla="*/ 757273 h 4892281"/>
                <a:gd name="connsiteX12" fmla="*/ 761517 w 6155406"/>
                <a:gd name="connsiteY12" fmla="*/ 104032 h 4892281"/>
                <a:gd name="connsiteX13" fmla="*/ 1101102 w 6155406"/>
                <a:gd name="connsiteY13" fmla="*/ 104032 h 4892281"/>
                <a:gd name="connsiteX14" fmla="*/ 2590341 w 6155406"/>
                <a:gd name="connsiteY14" fmla="*/ 104032 h 4892281"/>
                <a:gd name="connsiteX15" fmla="*/ 5468039 w 6155406"/>
                <a:gd name="connsiteY15" fmla="*/ 0 h 4892281"/>
                <a:gd name="connsiteX16" fmla="*/ 2564753 w 6155406"/>
                <a:gd name="connsiteY16" fmla="*/ 0 h 4892281"/>
                <a:gd name="connsiteX17" fmla="*/ 1025901 w 6155406"/>
                <a:gd name="connsiteY17" fmla="*/ 0 h 4892281"/>
                <a:gd name="connsiteX18" fmla="*/ 687367 w 6155406"/>
                <a:gd name="connsiteY18" fmla="*/ 0 h 4892281"/>
                <a:gd name="connsiteX19" fmla="*/ 0 w 6155406"/>
                <a:gd name="connsiteY19" fmla="*/ 687367 h 4892281"/>
                <a:gd name="connsiteX20" fmla="*/ 0 w 6155406"/>
                <a:gd name="connsiteY20" fmla="*/ 2405738 h 4892281"/>
                <a:gd name="connsiteX21" fmla="*/ 0 w 6155406"/>
                <a:gd name="connsiteY21" fmla="*/ 3436755 h 4892281"/>
                <a:gd name="connsiteX22" fmla="*/ 687367 w 6155406"/>
                <a:gd name="connsiteY22" fmla="*/ 4124122 h 4892281"/>
                <a:gd name="connsiteX23" fmla="*/ 1025901 w 6155406"/>
                <a:gd name="connsiteY23" fmla="*/ 4124122 h 4892281"/>
                <a:gd name="connsiteX24" fmla="*/ 1037371 w 6155406"/>
                <a:gd name="connsiteY24" fmla="*/ 4892281 h 4892281"/>
                <a:gd name="connsiteX25" fmla="*/ 2564753 w 6155406"/>
                <a:gd name="connsiteY25" fmla="*/ 4124122 h 4892281"/>
                <a:gd name="connsiteX26" fmla="*/ 5468039 w 6155406"/>
                <a:gd name="connsiteY26" fmla="*/ 4124122 h 4892281"/>
                <a:gd name="connsiteX27" fmla="*/ 6155406 w 6155406"/>
                <a:gd name="connsiteY27" fmla="*/ 3436755 h 4892281"/>
                <a:gd name="connsiteX28" fmla="*/ 6155406 w 6155406"/>
                <a:gd name="connsiteY28" fmla="*/ 2405738 h 4892281"/>
                <a:gd name="connsiteX29" fmla="*/ 6155406 w 6155406"/>
                <a:gd name="connsiteY29" fmla="*/ 687367 h 4892281"/>
                <a:gd name="connsiteX30" fmla="*/ 5468039 w 6155406"/>
                <a:gd name="connsiteY30" fmla="*/ 0 h 4892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55406" h="4892281">
                  <a:moveTo>
                    <a:pt x="5411991" y="104032"/>
                  </a:moveTo>
                  <a:cubicBezTo>
                    <a:pt x="5772766" y="104032"/>
                    <a:pt x="6065232" y="396498"/>
                    <a:pt x="6065232" y="757273"/>
                  </a:cubicBezTo>
                  <a:lnTo>
                    <a:pt x="6065232" y="2390328"/>
                  </a:lnTo>
                  <a:lnTo>
                    <a:pt x="6065232" y="3370156"/>
                  </a:lnTo>
                  <a:cubicBezTo>
                    <a:pt x="6065232" y="3730931"/>
                    <a:pt x="5772766" y="4023397"/>
                    <a:pt x="5411991" y="4023397"/>
                  </a:cubicBezTo>
                  <a:lnTo>
                    <a:pt x="2590341" y="4023397"/>
                  </a:lnTo>
                  <a:lnTo>
                    <a:pt x="1112202" y="4753418"/>
                  </a:lnTo>
                  <a:lnTo>
                    <a:pt x="1101102" y="4023397"/>
                  </a:lnTo>
                  <a:lnTo>
                    <a:pt x="761517" y="4023397"/>
                  </a:lnTo>
                  <a:cubicBezTo>
                    <a:pt x="400742" y="4023397"/>
                    <a:pt x="108276" y="3730931"/>
                    <a:pt x="108276" y="3370156"/>
                  </a:cubicBezTo>
                  <a:lnTo>
                    <a:pt x="108276" y="2390328"/>
                  </a:lnTo>
                  <a:lnTo>
                    <a:pt x="108276" y="757273"/>
                  </a:lnTo>
                  <a:cubicBezTo>
                    <a:pt x="108276" y="396498"/>
                    <a:pt x="400742" y="104032"/>
                    <a:pt x="761517" y="104032"/>
                  </a:cubicBezTo>
                  <a:lnTo>
                    <a:pt x="1101102" y="104032"/>
                  </a:lnTo>
                  <a:lnTo>
                    <a:pt x="2590341" y="104032"/>
                  </a:lnTo>
                  <a:close/>
                  <a:moveTo>
                    <a:pt x="5468039" y="0"/>
                  </a:moveTo>
                  <a:lnTo>
                    <a:pt x="2564753" y="0"/>
                  </a:lnTo>
                  <a:lnTo>
                    <a:pt x="1025901" y="0"/>
                  </a:lnTo>
                  <a:lnTo>
                    <a:pt x="687367" y="0"/>
                  </a:lnTo>
                  <a:cubicBezTo>
                    <a:pt x="307745" y="0"/>
                    <a:pt x="0" y="307745"/>
                    <a:pt x="0" y="687367"/>
                  </a:cubicBezTo>
                  <a:lnTo>
                    <a:pt x="0" y="2405738"/>
                  </a:lnTo>
                  <a:lnTo>
                    <a:pt x="0" y="3436755"/>
                  </a:lnTo>
                  <a:cubicBezTo>
                    <a:pt x="0" y="3816377"/>
                    <a:pt x="307745" y="4124122"/>
                    <a:pt x="687367" y="4124122"/>
                  </a:cubicBezTo>
                  <a:lnTo>
                    <a:pt x="1025901" y="4124122"/>
                  </a:lnTo>
                  <a:lnTo>
                    <a:pt x="1037371" y="4892281"/>
                  </a:lnTo>
                  <a:lnTo>
                    <a:pt x="2564753" y="4124122"/>
                  </a:lnTo>
                  <a:lnTo>
                    <a:pt x="5468039" y="4124122"/>
                  </a:lnTo>
                  <a:cubicBezTo>
                    <a:pt x="5847661" y="4124122"/>
                    <a:pt x="6155406" y="3816377"/>
                    <a:pt x="6155406" y="3436755"/>
                  </a:cubicBezTo>
                  <a:lnTo>
                    <a:pt x="6155406" y="2405738"/>
                  </a:lnTo>
                  <a:lnTo>
                    <a:pt x="6155406" y="687367"/>
                  </a:lnTo>
                  <a:cubicBezTo>
                    <a:pt x="6155406" y="307745"/>
                    <a:pt x="5847661" y="0"/>
                    <a:pt x="546803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4C6B422E-2086-49E7-AD72-582C2AB6DA6B}"/>
                </a:ext>
              </a:extLst>
            </p:cNvPr>
            <p:cNvSpPr/>
            <p:nvPr/>
          </p:nvSpPr>
          <p:spPr>
            <a:xfrm>
              <a:off x="2850668" y="983600"/>
              <a:ext cx="6469869" cy="42608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20C6080-F13F-4E14-84DF-3C2153F75EE0}"/>
                </a:ext>
              </a:extLst>
            </p:cNvPr>
            <p:cNvSpPr/>
            <p:nvPr/>
          </p:nvSpPr>
          <p:spPr>
            <a:xfrm flipH="1">
              <a:off x="3251088" y="1127984"/>
              <a:ext cx="1888958" cy="3438215"/>
            </a:xfrm>
            <a:custGeom>
              <a:avLst/>
              <a:gdLst>
                <a:gd name="connsiteX0" fmla="*/ 1201591 w 1888958"/>
                <a:gd name="connsiteY0" fmla="*/ 0 h 3438215"/>
                <a:gd name="connsiteX1" fmla="*/ 0 w 1888958"/>
                <a:gd name="connsiteY1" fmla="*/ 0 h 3438215"/>
                <a:gd name="connsiteX2" fmla="*/ 0 w 1888958"/>
                <a:gd name="connsiteY2" fmla="*/ 104032 h 3438215"/>
                <a:gd name="connsiteX3" fmla="*/ 1145543 w 1888958"/>
                <a:gd name="connsiteY3" fmla="*/ 104032 h 3438215"/>
                <a:gd name="connsiteX4" fmla="*/ 1798784 w 1888958"/>
                <a:gd name="connsiteY4" fmla="*/ 757273 h 3438215"/>
                <a:gd name="connsiteX5" fmla="*/ 1798784 w 1888958"/>
                <a:gd name="connsiteY5" fmla="*/ 2390328 h 3438215"/>
                <a:gd name="connsiteX6" fmla="*/ 1798784 w 1888958"/>
                <a:gd name="connsiteY6" fmla="*/ 3370156 h 3438215"/>
                <a:gd name="connsiteX7" fmla="*/ 1791923 w 1888958"/>
                <a:gd name="connsiteY7" fmla="*/ 3438215 h 3438215"/>
                <a:gd name="connsiteX8" fmla="*/ 1888811 w 1888958"/>
                <a:gd name="connsiteY8" fmla="*/ 3438215 h 3438215"/>
                <a:gd name="connsiteX9" fmla="*/ 1888958 w 1888958"/>
                <a:gd name="connsiteY9" fmla="*/ 3436755 h 3438215"/>
                <a:gd name="connsiteX10" fmla="*/ 1888958 w 1888958"/>
                <a:gd name="connsiteY10" fmla="*/ 2405738 h 3438215"/>
                <a:gd name="connsiteX11" fmla="*/ 1888958 w 1888958"/>
                <a:gd name="connsiteY11" fmla="*/ 687367 h 3438215"/>
                <a:gd name="connsiteX12" fmla="*/ 1201591 w 1888958"/>
                <a:gd name="connsiteY12" fmla="*/ 0 h 343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8958" h="3438215">
                  <a:moveTo>
                    <a:pt x="1201591" y="0"/>
                  </a:moveTo>
                  <a:lnTo>
                    <a:pt x="0" y="0"/>
                  </a:lnTo>
                  <a:lnTo>
                    <a:pt x="0" y="104032"/>
                  </a:lnTo>
                  <a:lnTo>
                    <a:pt x="1145543" y="104032"/>
                  </a:lnTo>
                  <a:cubicBezTo>
                    <a:pt x="1506318" y="104032"/>
                    <a:pt x="1798784" y="396498"/>
                    <a:pt x="1798784" y="757273"/>
                  </a:cubicBezTo>
                  <a:lnTo>
                    <a:pt x="1798784" y="2390328"/>
                  </a:lnTo>
                  <a:lnTo>
                    <a:pt x="1798784" y="3370156"/>
                  </a:lnTo>
                  <a:lnTo>
                    <a:pt x="1791923" y="3438215"/>
                  </a:lnTo>
                  <a:lnTo>
                    <a:pt x="1888811" y="3438215"/>
                  </a:lnTo>
                  <a:lnTo>
                    <a:pt x="1888958" y="3436755"/>
                  </a:lnTo>
                  <a:lnTo>
                    <a:pt x="1888958" y="2405738"/>
                  </a:lnTo>
                  <a:lnTo>
                    <a:pt x="1888958" y="687367"/>
                  </a:lnTo>
                  <a:cubicBezTo>
                    <a:pt x="1888958" y="307745"/>
                    <a:pt x="1581213" y="0"/>
                    <a:pt x="120159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629F7191-CC70-4516-854C-3D22903D957D}"/>
              </a:ext>
            </a:extLst>
          </p:cNvPr>
          <p:cNvSpPr/>
          <p:nvPr/>
        </p:nvSpPr>
        <p:spPr>
          <a:xfrm rot="21006484">
            <a:off x="2333845" y="1267737"/>
            <a:ext cx="406882" cy="474695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5D14148B-767C-4440-85FB-049D7196D83C}"/>
              </a:ext>
            </a:extLst>
          </p:cNvPr>
          <p:cNvGrpSpPr/>
          <p:nvPr/>
        </p:nvGrpSpPr>
        <p:grpSpPr>
          <a:xfrm rot="392710">
            <a:off x="3486506" y="4085901"/>
            <a:ext cx="611463" cy="480753"/>
            <a:chOff x="3139062" y="4798549"/>
            <a:chExt cx="686534" cy="539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15AC316-E38D-4F59-96DF-40121D9F159A}"/>
                </a:ext>
              </a:extLst>
            </p:cNvPr>
            <p:cNvSpPr/>
            <p:nvPr/>
          </p:nvSpPr>
          <p:spPr>
            <a:xfrm>
              <a:off x="3139062" y="4831387"/>
              <a:ext cx="329509" cy="506937"/>
            </a:xfrm>
            <a:custGeom>
              <a:avLst/>
              <a:gdLst>
                <a:gd name="connsiteX0" fmla="*/ 194497 w 329508"/>
                <a:gd name="connsiteY0" fmla="*/ 500115 h 506936"/>
                <a:gd name="connsiteX1" fmla="*/ 217309 w 329508"/>
                <a:gd name="connsiteY1" fmla="*/ 9654 h 506936"/>
                <a:gd name="connsiteX2" fmla="*/ 241388 w 329508"/>
                <a:gd name="connsiteY2" fmla="*/ 57813 h 506936"/>
                <a:gd name="connsiteX3" fmla="*/ 188160 w 329508"/>
                <a:gd name="connsiteY3" fmla="*/ 170606 h 506936"/>
                <a:gd name="connsiteX4" fmla="*/ 213507 w 329508"/>
                <a:gd name="connsiteY4" fmla="*/ 207359 h 506936"/>
                <a:gd name="connsiteX5" fmla="*/ 194497 w 329508"/>
                <a:gd name="connsiteY5" fmla="*/ 50011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508" h="506936">
                  <a:moveTo>
                    <a:pt x="194497" y="500115"/>
                  </a:moveTo>
                  <a:cubicBezTo>
                    <a:pt x="-81784" y="527996"/>
                    <a:pt x="-27288" y="37536"/>
                    <a:pt x="217309" y="9654"/>
                  </a:cubicBezTo>
                  <a:cubicBezTo>
                    <a:pt x="241388" y="7119"/>
                    <a:pt x="255329" y="37536"/>
                    <a:pt x="241388" y="57813"/>
                  </a:cubicBezTo>
                  <a:cubicBezTo>
                    <a:pt x="216041" y="92031"/>
                    <a:pt x="199566" y="130051"/>
                    <a:pt x="188160" y="170606"/>
                  </a:cubicBezTo>
                  <a:cubicBezTo>
                    <a:pt x="184358" y="188349"/>
                    <a:pt x="195764" y="204824"/>
                    <a:pt x="213507" y="207359"/>
                  </a:cubicBezTo>
                  <a:cubicBezTo>
                    <a:pt x="360518" y="226369"/>
                    <a:pt x="365588" y="483639"/>
                    <a:pt x="194497" y="500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4336135E-6DFF-403B-A7A7-C97D039BE0D9}"/>
                </a:ext>
              </a:extLst>
            </p:cNvPr>
            <p:cNvSpPr/>
            <p:nvPr/>
          </p:nvSpPr>
          <p:spPr>
            <a:xfrm>
              <a:off x="3508761" y="4798549"/>
              <a:ext cx="316835" cy="506937"/>
            </a:xfrm>
            <a:custGeom>
              <a:avLst/>
              <a:gdLst>
                <a:gd name="connsiteX0" fmla="*/ 184722 w 316835"/>
                <a:gd name="connsiteY0" fmla="*/ 500002 h 506936"/>
                <a:gd name="connsiteX1" fmla="*/ 194861 w 316835"/>
                <a:gd name="connsiteY1" fmla="*/ 9541 h 506936"/>
                <a:gd name="connsiteX2" fmla="*/ 225277 w 316835"/>
                <a:gd name="connsiteY2" fmla="*/ 65303 h 506936"/>
                <a:gd name="connsiteX3" fmla="*/ 179653 w 316835"/>
                <a:gd name="connsiteY3" fmla="*/ 162889 h 506936"/>
                <a:gd name="connsiteX4" fmla="*/ 208802 w 316835"/>
                <a:gd name="connsiteY4" fmla="*/ 208513 h 506936"/>
                <a:gd name="connsiteX5" fmla="*/ 184722 w 316835"/>
                <a:gd name="connsiteY5" fmla="*/ 500002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84722" y="500002"/>
                  </a:moveTo>
                  <a:cubicBezTo>
                    <a:pt x="-59875" y="522814"/>
                    <a:pt x="-40864" y="20947"/>
                    <a:pt x="194861" y="9541"/>
                  </a:cubicBezTo>
                  <a:cubicBezTo>
                    <a:pt x="224010" y="8273"/>
                    <a:pt x="241753" y="41224"/>
                    <a:pt x="225277" y="65303"/>
                  </a:cubicBezTo>
                  <a:cubicBezTo>
                    <a:pt x="205000" y="95720"/>
                    <a:pt x="189792" y="127404"/>
                    <a:pt x="179653" y="162889"/>
                  </a:cubicBezTo>
                  <a:cubicBezTo>
                    <a:pt x="173316" y="183166"/>
                    <a:pt x="187257" y="204711"/>
                    <a:pt x="208802" y="208513"/>
                  </a:cubicBezTo>
                  <a:cubicBezTo>
                    <a:pt x="350744" y="232593"/>
                    <a:pt x="353279" y="484794"/>
                    <a:pt x="184722" y="500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841D01F5-4248-4CF1-934B-0F30BDC377CA}"/>
              </a:ext>
            </a:extLst>
          </p:cNvPr>
          <p:cNvGrpSpPr/>
          <p:nvPr/>
        </p:nvGrpSpPr>
        <p:grpSpPr>
          <a:xfrm rot="21213783">
            <a:off x="9012347" y="5062926"/>
            <a:ext cx="704178" cy="681177"/>
            <a:chOff x="8046445" y="4592230"/>
            <a:chExt cx="513125" cy="49636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9B6419BE-DC03-44E2-BCAF-6500D717C733}"/>
                </a:ext>
              </a:extLst>
            </p:cNvPr>
            <p:cNvSpPr/>
            <p:nvPr/>
          </p:nvSpPr>
          <p:spPr>
            <a:xfrm>
              <a:off x="8046445" y="4592230"/>
              <a:ext cx="296397" cy="2963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FF4C6D6-3581-4F3C-9E62-37E1028FDA0F}"/>
                </a:ext>
              </a:extLst>
            </p:cNvPr>
            <p:cNvSpPr/>
            <p:nvPr/>
          </p:nvSpPr>
          <p:spPr>
            <a:xfrm>
              <a:off x="8110773" y="4639798"/>
              <a:ext cx="448797" cy="4487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6B1CCF3-0A93-4393-92E3-43DC3B837CC4}"/>
              </a:ext>
            </a:extLst>
          </p:cNvPr>
          <p:cNvGrpSpPr/>
          <p:nvPr/>
        </p:nvGrpSpPr>
        <p:grpSpPr>
          <a:xfrm>
            <a:off x="8256691" y="1797923"/>
            <a:ext cx="610628" cy="456755"/>
            <a:chOff x="8363922" y="1420976"/>
            <a:chExt cx="677719" cy="5069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F2D80A7D-27F5-4976-B4D1-758EF1722827}"/>
                </a:ext>
              </a:extLst>
            </p:cNvPr>
            <p:cNvSpPr/>
            <p:nvPr/>
          </p:nvSpPr>
          <p:spPr>
            <a:xfrm>
              <a:off x="8724806" y="1420976"/>
              <a:ext cx="316835" cy="494263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832F65D7-9318-4196-A064-26F5E414E8F9}"/>
                </a:ext>
              </a:extLst>
            </p:cNvPr>
            <p:cNvSpPr/>
            <p:nvPr/>
          </p:nvSpPr>
          <p:spPr>
            <a:xfrm>
              <a:off x="8363922" y="1420979"/>
              <a:ext cx="316835" cy="506937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457309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31932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1867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Any Question?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 bubb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F0074"/>
      </a:accent1>
      <a:accent2>
        <a:srgbClr val="B600E0"/>
      </a:accent2>
      <a:accent3>
        <a:srgbClr val="2FD0BC"/>
      </a:accent3>
      <a:accent4>
        <a:srgbClr val="6166F0"/>
      </a:accent4>
      <a:accent5>
        <a:srgbClr val="D8D8D8"/>
      </a:accent5>
      <a:accent6>
        <a:srgbClr val="26262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505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 Unicode MS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Personal</cp:lastModifiedBy>
  <cp:revision>121</cp:revision>
  <dcterms:created xsi:type="dcterms:W3CDTF">2018-04-24T17:14:44Z</dcterms:created>
  <dcterms:modified xsi:type="dcterms:W3CDTF">2020-08-09T15:58:56Z</dcterms:modified>
</cp:coreProperties>
</file>