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6" r:id="rId3"/>
    <p:sldId id="258" r:id="rId4"/>
    <p:sldId id="259" r:id="rId5"/>
    <p:sldId id="260" r:id="rId6"/>
    <p:sldId id="261" r:id="rId7"/>
    <p:sldId id="262" r:id="rId8"/>
    <p:sldId id="267" r:id="rId9"/>
    <p:sldId id="283" r:id="rId10"/>
    <p:sldId id="266" r:id="rId11"/>
    <p:sldId id="268" r:id="rId12"/>
    <p:sldId id="284" r:id="rId13"/>
    <p:sldId id="271" r:id="rId14"/>
    <p:sldId id="288" r:id="rId15"/>
    <p:sldId id="274" r:id="rId16"/>
    <p:sldId id="275" r:id="rId17"/>
    <p:sldId id="276" r:id="rId18"/>
    <p:sldId id="287" r:id="rId19"/>
    <p:sldId id="289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C8E5CE1-2D77-40D9-8609-ED765C662C55}" type="datetimeFigureOut">
              <a:rPr lang="id-ID" smtClean="0"/>
              <a:pPr/>
              <a:t>20/10/2021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5B9F54-0221-4F8D-B762-3A8A2A36738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5CE1-2D77-40D9-8609-ED765C662C55}" type="datetimeFigureOut">
              <a:rPr lang="id-ID" smtClean="0"/>
              <a:pPr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9F54-0221-4F8D-B762-3A8A2A36738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C8E5CE1-2D77-40D9-8609-ED765C662C55}" type="datetimeFigureOut">
              <a:rPr lang="id-ID" smtClean="0"/>
              <a:pPr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C5B9F54-0221-4F8D-B762-3A8A2A36738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5CE1-2D77-40D9-8609-ED765C662C55}" type="datetimeFigureOut">
              <a:rPr lang="id-ID" smtClean="0"/>
              <a:pPr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5B9F54-0221-4F8D-B762-3A8A2A36738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5CE1-2D77-40D9-8609-ED765C662C55}" type="datetimeFigureOut">
              <a:rPr lang="id-ID" smtClean="0"/>
              <a:pPr/>
              <a:t>20/10/2021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C5B9F54-0221-4F8D-B762-3A8A2A36738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C8E5CE1-2D77-40D9-8609-ED765C662C55}" type="datetimeFigureOut">
              <a:rPr lang="id-ID" smtClean="0"/>
              <a:pPr/>
              <a:t>20/10/2021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5B9F54-0221-4F8D-B762-3A8A2A36738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C8E5CE1-2D77-40D9-8609-ED765C662C55}" type="datetimeFigureOut">
              <a:rPr lang="id-ID" smtClean="0"/>
              <a:pPr/>
              <a:t>20/10/2021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5B9F54-0221-4F8D-B762-3A8A2A36738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5CE1-2D77-40D9-8609-ED765C662C55}" type="datetimeFigureOut">
              <a:rPr lang="id-ID" smtClean="0"/>
              <a:pPr/>
              <a:t>20/10/2021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5B9F54-0221-4F8D-B762-3A8A2A36738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5CE1-2D77-40D9-8609-ED765C662C55}" type="datetimeFigureOut">
              <a:rPr lang="id-ID" smtClean="0"/>
              <a:pPr/>
              <a:t>20/10/2021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5B9F54-0221-4F8D-B762-3A8A2A36738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5CE1-2D77-40D9-8609-ED765C662C55}" type="datetimeFigureOut">
              <a:rPr lang="id-ID" smtClean="0"/>
              <a:pPr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5B9F54-0221-4F8D-B762-3A8A2A36738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C8E5CE1-2D77-40D9-8609-ED765C662C55}" type="datetimeFigureOut">
              <a:rPr lang="id-ID" smtClean="0"/>
              <a:pPr/>
              <a:t>20/10/2021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C5B9F54-0221-4F8D-B762-3A8A2A36738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8E5CE1-2D77-40D9-8609-ED765C662C55}" type="datetimeFigureOut">
              <a:rPr lang="id-ID" smtClean="0"/>
              <a:pPr/>
              <a:t>20/10/2021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5B9F54-0221-4F8D-B762-3A8A2A36738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1500174"/>
            <a:ext cx="7196158" cy="178595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 </a:t>
            </a:r>
            <a:br>
              <a:rPr lang="id-ID" dirty="0" smtClean="0"/>
            </a:br>
            <a:r>
              <a:rPr lang="id-ID" dirty="0" smtClean="0"/>
              <a:t>pengantar pengelolaan KESEHATAN ternak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Dr. Ir. Riyanti, M.P.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Pengendalian lalu lintas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Pengendalian lalu lintas adalah berbagai upaya untuk men-screening orang, alat, barang dan hewan lain, agar kegiatan lalu lintas yang dilakukannya tidak menyebabkan masuknya patogen ke dalam farm.</a:t>
            </a:r>
          </a:p>
          <a:p>
            <a:pPr>
              <a:buNone/>
            </a:pP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pic>
        <p:nvPicPr>
          <p:cNvPr id="4" name="Picture 3" descr="BIOSEKURITI TIGA ZONA, ALTERNATIF AMPUH NAIKKAN PERFORMA -  alatternakayam.co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4017883" cy="207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sanitasi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Sanitasi adalah berbagai upaya yang ditujukan untuk membunuh patogen. Lebih lanjut, sanitasi bisa dijabarkan sebagai tindakan pembersihan (cleaning) dan desinfeksi untuk membunuh kuman</a:t>
            </a:r>
          </a:p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Sanitasi juga berarti upaya </a:t>
            </a:r>
            <a:r>
              <a:rPr lang="id-ID" dirty="0" smtClean="0"/>
              <a:t>pengendalian hama yang bertujuan untuk mencegah hama (burung liar, hewan pengerat &amp; serangga) membawa patogen dan pembuangan bangkai atau karkas yang ditujukan untuk menjauhkan kontaminasi dari flok.</a:t>
            </a: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 descr="Balai Ternak BAZNAS Sterilkan Kandang dengan Penyemprotan Rutin Disinfekt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420888"/>
            <a:ext cx="3970735" cy="261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 descr="SOP – FARM LAYER LAMPUNG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1" y="1988840"/>
            <a:ext cx="4319392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52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Program vaksinasi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Prevalensi penyakit</a:t>
            </a:r>
          </a:p>
          <a:p>
            <a:r>
              <a:rPr lang="id-ID" dirty="0" smtClean="0"/>
              <a:t>Resiko timbulnya penyakit</a:t>
            </a:r>
          </a:p>
          <a:p>
            <a:r>
              <a:rPr lang="id-ID" dirty="0" smtClean="0"/>
              <a:t>Status kekebalan</a:t>
            </a:r>
          </a:p>
          <a:p>
            <a:r>
              <a:rPr lang="id-ID" dirty="0" smtClean="0"/>
              <a:t>Biaya vaksin</a:t>
            </a:r>
          </a:p>
          <a:p>
            <a:r>
              <a:rPr lang="id-ID" dirty="0" smtClean="0"/>
              <a:t>Intensitas dan resiko reaksi vaksin</a:t>
            </a:r>
          </a:p>
          <a:p>
            <a:r>
              <a:rPr lang="id-ID" dirty="0" smtClean="0"/>
              <a:t>Ketersediaan vaksin</a:t>
            </a:r>
          </a:p>
          <a:p>
            <a:r>
              <a:rPr lang="id-ID" dirty="0" smtClean="0"/>
              <a:t>Pergantian flock</a:t>
            </a:r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3 Cara Vaksinasi Ayam Potong Broiler: Air Minum, Tetes, Suntik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28205"/>
            <a:ext cx="3672408" cy="238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ara Tepat Aplikasi Vaksinasi Unggas - PT Medion Ardhika Bhakt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96" y="228600"/>
            <a:ext cx="3350915" cy="322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emkab Kediri Lakukan Vaksinasi 1000 Sapi Perah Milik Warga, Ini Tujuannya  - Suryamalang.co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36" y="4293096"/>
            <a:ext cx="259080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ekan Penyakit Ngorok, 4.000 Sapi Divaksin di Pesse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350916" cy="298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7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Deteksi penyakit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Ternak </a:t>
            </a:r>
            <a:r>
              <a:rPr lang="id-ID" dirty="0" smtClean="0"/>
              <a:t>sehat 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Konsumsi ransum normal</a:t>
            </a:r>
          </a:p>
          <a:p>
            <a:pPr>
              <a:buNone/>
            </a:pPr>
            <a:r>
              <a:rPr lang="id-ID" dirty="0" smtClean="0"/>
              <a:t>Feses normal</a:t>
            </a:r>
          </a:p>
          <a:p>
            <a:pPr>
              <a:buNone/>
            </a:pPr>
            <a:r>
              <a:rPr lang="id-ID" dirty="0" smtClean="0"/>
              <a:t>Aktif</a:t>
            </a:r>
          </a:p>
          <a:p>
            <a:pPr>
              <a:buNone/>
            </a:pPr>
            <a:r>
              <a:rPr lang="id-ID" dirty="0" smtClean="0"/>
              <a:t>Suara normal</a:t>
            </a:r>
          </a:p>
          <a:p>
            <a:pPr>
              <a:buNone/>
            </a:pPr>
            <a:r>
              <a:rPr lang="id-ID" dirty="0" smtClean="0"/>
              <a:t>Produksi </a:t>
            </a:r>
          </a:p>
          <a:p>
            <a:pPr>
              <a:buNone/>
            </a:pPr>
            <a:r>
              <a:rPr lang="id-ID" dirty="0" smtClean="0"/>
              <a:t>Suhu tubuh </a:t>
            </a:r>
          </a:p>
          <a:p>
            <a:pPr>
              <a:buNone/>
            </a:pPr>
            <a:r>
              <a:rPr lang="id-ID" dirty="0" smtClean="0"/>
              <a:t>Denyut jantung </a:t>
            </a:r>
            <a:r>
              <a:rPr lang="id-ID" dirty="0" smtClean="0"/>
              <a:t> </a:t>
            </a:r>
          </a:p>
          <a:p>
            <a:pPr>
              <a:buNone/>
            </a:pPr>
            <a:r>
              <a:rPr lang="id-ID" dirty="0" smtClean="0"/>
              <a:t>Bernafas </a:t>
            </a:r>
            <a:r>
              <a:rPr lang="id-ID" dirty="0" smtClean="0"/>
              <a:t>normal </a:t>
            </a:r>
            <a:endParaRPr lang="id-ID" dirty="0"/>
          </a:p>
        </p:txBody>
      </p:sp>
      <p:pic>
        <p:nvPicPr>
          <p:cNvPr id="4" name="Picture 3" descr="Kenapa Bisnis Alat Kesehatan Makin Menggiurkan? - Ekonomi Bisnis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322340" cy="3045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PENYEBAB --- </a:t>
            </a:r>
            <a:r>
              <a:rPr lang="id-ID" dirty="0" smtClean="0"/>
              <a:t>Penyakit </a:t>
            </a:r>
            <a:r>
              <a:rPr lang="id-ID" dirty="0" smtClean="0"/>
              <a:t>Ternak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Cekaman</a:t>
            </a:r>
          </a:p>
          <a:p>
            <a:r>
              <a:rPr lang="id-ID" dirty="0" smtClean="0"/>
              <a:t>Defisiensi</a:t>
            </a:r>
          </a:p>
          <a:p>
            <a:r>
              <a:rPr lang="id-ID" dirty="0" smtClean="0"/>
              <a:t>Parasit</a:t>
            </a:r>
          </a:p>
          <a:p>
            <a:r>
              <a:rPr lang="id-ID" dirty="0" smtClean="0"/>
              <a:t>Protozoa</a:t>
            </a:r>
          </a:p>
          <a:p>
            <a:r>
              <a:rPr lang="id-ID" dirty="0" smtClean="0"/>
              <a:t>Virus </a:t>
            </a:r>
          </a:p>
          <a:p>
            <a:r>
              <a:rPr lang="id-ID" dirty="0" smtClean="0"/>
              <a:t>Bakteri</a:t>
            </a:r>
          </a:p>
          <a:p>
            <a:r>
              <a:rPr lang="id-ID" dirty="0" smtClean="0"/>
              <a:t>Jamur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Kenali Mendalam Virus ND Terkini dan Pengendaliannya - PT Medion Ardhika  Bhakt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48" y="1571118"/>
            <a:ext cx="3657843" cy="343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3 Jenis Bakteri Berbahaya yang Ada di Kamar Mandi Rumah, Perlu Diwaspadai |  merdeka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59" y="4473429"/>
            <a:ext cx="4351412" cy="18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imeria - Wikipedia bahasa Indonesia, ensiklopedia beba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34" y="2623049"/>
            <a:ext cx="20002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Penyebab cekaman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Cuaca</a:t>
            </a:r>
          </a:p>
          <a:p>
            <a:r>
              <a:rPr lang="id-ID" dirty="0" smtClean="0"/>
              <a:t>Suara  </a:t>
            </a:r>
            <a:endParaRPr lang="id-ID" dirty="0" smtClean="0"/>
          </a:p>
          <a:p>
            <a:r>
              <a:rPr lang="id-ID" dirty="0" smtClean="0"/>
              <a:t>Kejutan </a:t>
            </a:r>
          </a:p>
          <a:p>
            <a:r>
              <a:rPr lang="id-ID" dirty="0" smtClean="0"/>
              <a:t>Mekanis</a:t>
            </a:r>
          </a:p>
          <a:p>
            <a:r>
              <a:rPr lang="id-ID" dirty="0" smtClean="0"/>
              <a:t>Makanan</a:t>
            </a:r>
          </a:p>
          <a:p>
            <a:r>
              <a:rPr lang="id-ID" dirty="0" smtClean="0"/>
              <a:t>Kepadatan kandang</a:t>
            </a:r>
            <a:endParaRPr lang="id-ID" dirty="0"/>
          </a:p>
        </p:txBody>
      </p:sp>
      <p:pic>
        <p:nvPicPr>
          <p:cNvPr id="4" name="Picture 3" descr="Gentamin 100ml Injeksi Untuk Crd Ayam Unggas Dan Colli Ayam Unggas | Shopee  Indones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649730" cy="3672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Iman, ilmu, amal  ......................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2980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Thank you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6954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KESWAN: Pengertian Biosekuriti di Peternakan Unggas | JurnalPeternakan.com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984776" cy="4968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44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Perencanaan program kesehatan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Program pencegahan penyakit</a:t>
            </a:r>
          </a:p>
          <a:p>
            <a:r>
              <a:rPr lang="id-ID" dirty="0" smtClean="0"/>
              <a:t>Program deteksi penyakit</a:t>
            </a:r>
          </a:p>
          <a:p>
            <a:r>
              <a:rPr lang="id-ID" dirty="0" smtClean="0"/>
              <a:t>Program penanganan penyakit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Ternak </a:t>
            </a:r>
            <a:r>
              <a:rPr lang="id-ID" dirty="0"/>
              <a:t>S</a:t>
            </a:r>
            <a:r>
              <a:rPr lang="id-ID" dirty="0" smtClean="0"/>
              <a:t>ehat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Bebas dari penyakit menular atau tidak menular</a:t>
            </a:r>
          </a:p>
          <a:p>
            <a:r>
              <a:rPr lang="id-ID" dirty="0" smtClean="0"/>
              <a:t>Bebas dari zoonosis</a:t>
            </a:r>
          </a:p>
          <a:p>
            <a:r>
              <a:rPr lang="id-ID" dirty="0" smtClean="0"/>
              <a:t>Tidak mengandung bahan-bahan yang merugikan konsumen</a:t>
            </a:r>
          </a:p>
          <a:p>
            <a:r>
              <a:rPr lang="id-ID" dirty="0" smtClean="0"/>
              <a:t>Berproduksi optimum</a:t>
            </a:r>
            <a:endParaRPr lang="id-ID" dirty="0"/>
          </a:p>
        </p:txBody>
      </p:sp>
      <p:pic>
        <p:nvPicPr>
          <p:cNvPr id="4" name="Picture 3" descr="Manfaat Hewan Ternak Bagi Kehidupan Manusia | Teknikbudidaya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291350" cy="252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Prinsip dasar program kesehatan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Usaha mencegah timbulnya organisme penyebab penyakit</a:t>
            </a:r>
          </a:p>
          <a:p>
            <a:r>
              <a:rPr lang="id-ID" dirty="0" smtClean="0"/>
              <a:t>Menjaga resistensi </a:t>
            </a:r>
            <a:r>
              <a:rPr lang="id-ID" dirty="0" smtClean="0"/>
              <a:t>ternak </a:t>
            </a:r>
            <a:r>
              <a:rPr lang="id-ID" dirty="0" smtClean="0"/>
              <a:t>terhadap </a:t>
            </a:r>
            <a:r>
              <a:rPr lang="id-ID" dirty="0" smtClean="0"/>
              <a:t>penyakit</a:t>
            </a:r>
          </a:p>
          <a:p>
            <a:r>
              <a:rPr lang="id-ID" dirty="0" smtClean="0"/>
              <a:t>Mengurangi penyebaran penyakit</a:t>
            </a:r>
          </a:p>
          <a:p>
            <a:r>
              <a:rPr lang="id-ID" dirty="0" smtClean="0"/>
              <a:t>Melakukan pengobatan</a:t>
            </a:r>
          </a:p>
          <a:p>
            <a:r>
              <a:rPr lang="id-ID" dirty="0" smtClean="0"/>
              <a:t>Melakukan pencatatan </a:t>
            </a:r>
            <a:endParaRPr lang="id-ID" dirty="0"/>
          </a:p>
        </p:txBody>
      </p:sp>
      <p:pic>
        <p:nvPicPr>
          <p:cNvPr id="6" name="Picture 5" descr="Tinggal di Peternakan Buat Hidup Jadi Lebih Seha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672408" cy="2522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Indikator keberhasilan program kesehatan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Morbiditas</a:t>
            </a:r>
          </a:p>
          <a:p>
            <a:r>
              <a:rPr lang="id-ID" dirty="0" smtClean="0"/>
              <a:t>Mortalitas</a:t>
            </a:r>
          </a:p>
          <a:p>
            <a:r>
              <a:rPr lang="id-ID" dirty="0" smtClean="0"/>
              <a:t>Angka kecelakaan</a:t>
            </a:r>
          </a:p>
          <a:p>
            <a:r>
              <a:rPr lang="id-ID" dirty="0" smtClean="0"/>
              <a:t>Pencapaian daily gain, konversi ransum, HD production,dll</a:t>
            </a:r>
          </a:p>
          <a:p>
            <a:r>
              <a:rPr lang="id-ID" dirty="0" smtClean="0"/>
              <a:t>Kejadian penyakit berulang</a:t>
            </a:r>
          </a:p>
          <a:p>
            <a:r>
              <a:rPr lang="id-ID" dirty="0" smtClean="0"/>
              <a:t>Kerusakan karkas</a:t>
            </a:r>
          </a:p>
          <a:p>
            <a:r>
              <a:rPr lang="id-ID" dirty="0" smtClean="0"/>
              <a:t>Food borne disease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Program pencegahan penyakit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Biosekuriti : sistem yang terdiri dari rangkaian program yang mencakup kebijakan dan paktik yang dirancang untuk mencegah masuk dan menyebarnya mikroorganisme patogen</a:t>
            </a:r>
          </a:p>
          <a:p>
            <a:r>
              <a:rPr lang="id-ID" dirty="0" smtClean="0"/>
              <a:t>Vaksinasi : memberikan kekebalan (antibodi) pada ternak sehingga dapat melawan mikroorganisme penyebab penyakit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Trisula biosekuriti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Isolasi</a:t>
            </a:r>
          </a:p>
          <a:p>
            <a:r>
              <a:rPr lang="id-ID" dirty="0" smtClean="0"/>
              <a:t>Pengendalian lalu lintas</a:t>
            </a:r>
          </a:p>
          <a:p>
            <a:r>
              <a:rPr lang="id-ID" dirty="0" smtClean="0"/>
              <a:t>Sanitasi</a:t>
            </a:r>
            <a:endParaRPr lang="id-ID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isolasi</a:t>
            </a:r>
            <a:endParaRPr lang="id-ID" dirty="0"/>
          </a:p>
        </p:txBody>
      </p:sp>
      <p:pic>
        <p:nvPicPr>
          <p:cNvPr id="4" name="Content Placeholder 3" descr="Penerapan Konsep Dasar Biosekuriti | Poultry Indonesia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550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274</TotalTime>
  <Words>208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Tw Cen MT</vt:lpstr>
      <vt:lpstr>Wingdings</vt:lpstr>
      <vt:lpstr>Wingdings 2</vt:lpstr>
      <vt:lpstr>Median</vt:lpstr>
      <vt:lpstr>  pengantar pengelolaan KESEHATAN ternak </vt:lpstr>
      <vt:lpstr>PowerPoint Presentation</vt:lpstr>
      <vt:lpstr>Perencanaan program kesehatan</vt:lpstr>
      <vt:lpstr>Ternak Sehat</vt:lpstr>
      <vt:lpstr>Prinsip dasar program kesehatan</vt:lpstr>
      <vt:lpstr>Indikator keberhasilan program kesehatan</vt:lpstr>
      <vt:lpstr>Program pencegahan penyakit</vt:lpstr>
      <vt:lpstr>Trisula biosekuriti</vt:lpstr>
      <vt:lpstr>Contoh isolasi</vt:lpstr>
      <vt:lpstr>Pengendalian lalu lintas</vt:lpstr>
      <vt:lpstr>sanitasi</vt:lpstr>
      <vt:lpstr>PowerPoint Presentation</vt:lpstr>
      <vt:lpstr>Program vaksinasi</vt:lpstr>
      <vt:lpstr>PowerPoint Presentation</vt:lpstr>
      <vt:lpstr>Deteksi penyakit</vt:lpstr>
      <vt:lpstr>PENYEBAB --- Penyakit Ternak</vt:lpstr>
      <vt:lpstr>Penyebab cekaman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KESEHATAN UNGGAS</dc:title>
  <dc:creator>Uswer</dc:creator>
  <cp:lastModifiedBy>User</cp:lastModifiedBy>
  <cp:revision>23</cp:revision>
  <dcterms:created xsi:type="dcterms:W3CDTF">2014-12-08T20:02:58Z</dcterms:created>
  <dcterms:modified xsi:type="dcterms:W3CDTF">2021-10-20T00:05:45Z</dcterms:modified>
</cp:coreProperties>
</file>