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1ED6BE-FC4A-4EF3-974B-CB722AC1650B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CB926-FF52-4FF4-A774-9378B521CB6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INTEGRASI NASIONAL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PENTINGNYA MENGETAHUI INTEGRASI NASIONAL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PENTINGNYA INTEGRASI </a:t>
            </a:r>
            <a:br>
              <a:rPr lang="en-US" dirty="0" smtClean="0"/>
            </a:br>
            <a:r>
              <a:rPr lang="en-US" dirty="0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Indonesia.Integrasi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Indonesia,misalnya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berbudaya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agama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perbedaan-perbedaan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memliki</a:t>
            </a:r>
            <a:r>
              <a:rPr lang="en-US" dirty="0" smtClean="0"/>
              <a:t> rasa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berkepanjangan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Indonesia.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Bagaimana proses Integrasi Nasional di Indonesia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Modal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rasa </a:t>
            </a:r>
            <a:r>
              <a:rPr lang="en-US" sz="2000" dirty="0" err="1" smtClean="0"/>
              <a:t>senasib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sepenanggungan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dimiliki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kala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Memasuki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abad</a:t>
            </a:r>
            <a:r>
              <a:rPr lang="en-US" sz="2000" dirty="0" smtClean="0"/>
              <a:t> 20, </a:t>
            </a: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kebangsaan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membara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pergerakan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kebangkitan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pemuda</a:t>
            </a:r>
            <a:r>
              <a:rPr lang="en-US" sz="2000" dirty="0" smtClean="0"/>
              <a:t> </a:t>
            </a:r>
            <a:r>
              <a:rPr lang="en-US" sz="2000" dirty="0" err="1" smtClean="0"/>
              <a:t>tampil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menyongsong</a:t>
            </a:r>
            <a:r>
              <a:rPr lang="en-US" sz="2000" dirty="0" smtClean="0"/>
              <a:t> </a:t>
            </a:r>
            <a:r>
              <a:rPr lang="en-US" sz="2000" dirty="0" err="1" smtClean="0"/>
              <a:t>tema</a:t>
            </a:r>
            <a:r>
              <a:rPr lang="en-US" sz="2000" dirty="0" smtClean="0"/>
              <a:t> </a:t>
            </a:r>
            <a:r>
              <a:rPr lang="en-US" sz="2000" dirty="0" err="1" smtClean="0"/>
              <a:t>persatuan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Indonesia yang </a:t>
            </a:r>
            <a:r>
              <a:rPr lang="en-US" sz="2000" dirty="0" err="1" smtClean="0"/>
              <a:t>merdeka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Pasca</a:t>
            </a:r>
            <a:r>
              <a:rPr lang="en-US" sz="2000" dirty="0" smtClean="0"/>
              <a:t> </a:t>
            </a:r>
            <a:r>
              <a:rPr lang="en-US" sz="2000" dirty="0" err="1" smtClean="0"/>
              <a:t>proklamasi</a:t>
            </a:r>
            <a:r>
              <a:rPr lang="en-US" sz="2000" dirty="0" smtClean="0"/>
              <a:t> </a:t>
            </a:r>
            <a:r>
              <a:rPr lang="en-US" sz="2000" dirty="0" err="1" smtClean="0"/>
              <a:t>kemerdekaan</a:t>
            </a:r>
            <a:r>
              <a:rPr lang="en-US" sz="2000" dirty="0" smtClean="0"/>
              <a:t>, </a:t>
            </a:r>
            <a:r>
              <a:rPr lang="en-US" sz="2000" dirty="0" err="1" smtClean="0"/>
              <a:t>perjalanan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bernegara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ditempuh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peristiwa</a:t>
            </a:r>
            <a:r>
              <a:rPr lang="en-US" sz="2000" dirty="0" smtClean="0"/>
              <a:t>.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cobaan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mengguncang</a:t>
            </a:r>
            <a:r>
              <a:rPr lang="en-US" sz="2000" dirty="0" smtClean="0"/>
              <a:t> </a:t>
            </a:r>
            <a:r>
              <a:rPr lang="en-US" sz="2000" dirty="0" err="1" smtClean="0"/>
              <a:t>keutuhan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dialami</a:t>
            </a:r>
            <a:r>
              <a:rPr lang="en-US" sz="2000" dirty="0" smtClean="0"/>
              <a:t>, </a:t>
            </a:r>
            <a:r>
              <a:rPr lang="en-US" sz="2000" dirty="0" err="1" smtClean="0"/>
              <a:t>ancaman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bahaya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membangung</a:t>
            </a:r>
            <a:r>
              <a:rPr lang="en-US" sz="2000" dirty="0" smtClean="0"/>
              <a:t> </a:t>
            </a:r>
            <a:r>
              <a:rPr lang="en-US" sz="2000" dirty="0" err="1" smtClean="0"/>
              <a:t>keutuhan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dihadapi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Ancaman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Integrasi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Indonesia?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nonmiliter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diuaraikan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non-</a:t>
            </a:r>
            <a:r>
              <a:rPr lang="en-US" dirty="0" err="1" smtClean="0"/>
              <a:t>milter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BERIKUT ANCAMAN INTEGRASI NASIONAL: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ANCAMAN MILITER</a:t>
            </a:r>
          </a:p>
          <a:p>
            <a:r>
              <a:rPr lang="en-US" dirty="0" smtClean="0"/>
              <a:t>ANCAMAN NON MILITER</a:t>
            </a:r>
          </a:p>
          <a:p>
            <a:r>
              <a:rPr lang="en-US" dirty="0" smtClean="0"/>
              <a:t>ANCAMAN BERDIMENSI EKONOMI</a:t>
            </a:r>
          </a:p>
          <a:p>
            <a:r>
              <a:rPr lang="en-US" dirty="0" smtClean="0"/>
              <a:t>ANCAMAN SOSIAL BUDAYA</a:t>
            </a:r>
          </a:p>
          <a:p>
            <a:r>
              <a:rPr lang="en-US" dirty="0" smtClean="0"/>
              <a:t>ANCAMAN TEKNOLOGI INFORMASI</a:t>
            </a:r>
          </a:p>
          <a:p>
            <a:r>
              <a:rPr lang="en-US" dirty="0" smtClean="0"/>
              <a:t>ANCAMAN BEDIMENSI KESELAMATN UMUM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UUD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30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sampai</a:t>
            </a:r>
            <a:r>
              <a:rPr lang="en-US" dirty="0" smtClean="0"/>
              <a:t> (5) UUD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1)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2) Usaha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Tentara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Negara Indonesia </a:t>
            </a:r>
            <a:r>
              <a:rPr lang="en-US" dirty="0" err="1" smtClean="0"/>
              <a:t>Republik</a:t>
            </a:r>
            <a:r>
              <a:rPr lang="en-US" dirty="0" smtClean="0"/>
              <a:t> Indonesia,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3) </a:t>
            </a:r>
            <a:r>
              <a:rPr lang="en-US" dirty="0" err="1" smtClean="0"/>
              <a:t>Tentara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,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, </a:t>
            </a:r>
            <a:r>
              <a:rPr lang="en-US" dirty="0" err="1" smtClean="0"/>
              <a:t>melindungi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Contoh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Integrasi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Nasional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Kehidupan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Berbangsa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Bernegara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dilatarbelakangi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2. </a:t>
            </a:r>
            <a:r>
              <a:rPr lang="en-US" dirty="0" err="1" smtClean="0"/>
              <a:t>Dendam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kekalahan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smtClean="0"/>
              <a:t>lain (TAWURAN)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kepentingannya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446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INTEGRASI NASIONAL</vt:lpstr>
      <vt:lpstr>PENTINGNYA INTEGRASI  NASIONAL</vt:lpstr>
      <vt:lpstr>Adanya upaya mengintegrasikan Indonesia</vt:lpstr>
      <vt:lpstr>Bagaimana proses Integrasi Nasional di Indonesia</vt:lpstr>
      <vt:lpstr>Ancaman terhadap Integrasi Nasional</vt:lpstr>
      <vt:lpstr>BERIKUT ANCAMAN INTEGRASI NASIONAL:</vt:lpstr>
      <vt:lpstr>Cara Mengatasi Ancaman Integrasi Nasional</vt:lpstr>
      <vt:lpstr>Contoh Masalah Integrasi Nasional Dalam Kehidupan Berbangsa dan Bernegara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</cp:revision>
  <dcterms:created xsi:type="dcterms:W3CDTF">2021-03-21T00:57:04Z</dcterms:created>
  <dcterms:modified xsi:type="dcterms:W3CDTF">2021-03-21T01:43:48Z</dcterms:modified>
</cp:coreProperties>
</file>