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  <p:sldId id="261" r:id="rId3"/>
    <p:sldId id="262" r:id="rId4"/>
    <p:sldId id="263" r:id="rId5"/>
    <p:sldId id="258" r:id="rId6"/>
    <p:sldId id="259" r:id="rId7"/>
    <p:sldId id="260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73B401A-ECE5-4FF8-8A5E-56E73D7E0ED5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160F829-22BA-43AA-8DA3-FC6721312FBB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B401A-ECE5-4FF8-8A5E-56E73D7E0ED5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F829-22BA-43AA-8DA3-FC6721312F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B401A-ECE5-4FF8-8A5E-56E73D7E0ED5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F829-22BA-43AA-8DA3-FC6721312F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B401A-ECE5-4FF8-8A5E-56E73D7E0ED5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F829-22BA-43AA-8DA3-FC6721312F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B401A-ECE5-4FF8-8A5E-56E73D7E0ED5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F829-22BA-43AA-8DA3-FC6721312F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B401A-ECE5-4FF8-8A5E-56E73D7E0ED5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F829-22BA-43AA-8DA3-FC6721312FB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B401A-ECE5-4FF8-8A5E-56E73D7E0ED5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F829-22BA-43AA-8DA3-FC6721312F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B401A-ECE5-4FF8-8A5E-56E73D7E0ED5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F829-22BA-43AA-8DA3-FC6721312F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B401A-ECE5-4FF8-8A5E-56E73D7E0ED5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F829-22BA-43AA-8DA3-FC6721312F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B401A-ECE5-4FF8-8A5E-56E73D7E0ED5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F829-22BA-43AA-8DA3-FC6721312FBB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B401A-ECE5-4FF8-8A5E-56E73D7E0ED5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F829-22BA-43AA-8DA3-FC6721312F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73B401A-ECE5-4FF8-8A5E-56E73D7E0ED5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160F829-22BA-43AA-8DA3-FC6721312F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/>
          <p:cNvSpPr txBox="1">
            <a:spLocks/>
          </p:cNvSpPr>
          <p:nvPr/>
        </p:nvSpPr>
        <p:spPr>
          <a:xfrm>
            <a:off x="4644008" y="336603"/>
            <a:ext cx="3528392" cy="13681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Algerian" pitchFamily="82" charset="0"/>
              </a:rPr>
              <a:t>TANDA PISAH, TANYA, </a:t>
            </a:r>
          </a:p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Algerian" pitchFamily="82" charset="0"/>
              </a:rPr>
              <a:t>SERU, DAN ELIPSIS </a:t>
            </a:r>
            <a:endParaRPr lang="en-US" sz="3200" b="1" dirty="0">
              <a:solidFill>
                <a:schemeClr val="bg1"/>
              </a:solidFill>
              <a:latin typeface="Algerian" pitchFamily="82" charset="0"/>
            </a:endParaRPr>
          </a:p>
        </p:txBody>
      </p:sp>
      <p:sp>
        <p:nvSpPr>
          <p:cNvPr id="5" name="Text Placeholder 13"/>
          <p:cNvSpPr txBox="1">
            <a:spLocks/>
          </p:cNvSpPr>
          <p:nvPr/>
        </p:nvSpPr>
        <p:spPr>
          <a:xfrm>
            <a:off x="4644008" y="2823778"/>
            <a:ext cx="3528392" cy="504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err="1" smtClean="0">
                <a:solidFill>
                  <a:schemeClr val="tx1"/>
                </a:solidFill>
              </a:rPr>
              <a:t>Oleh</a:t>
            </a:r>
            <a:r>
              <a:rPr lang="en-US" sz="2800" b="1" dirty="0" smtClean="0">
                <a:solidFill>
                  <a:schemeClr val="tx1"/>
                </a:solidFill>
              </a:rPr>
              <a:t>: 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sz="2800" b="1" dirty="0" err="1" smtClean="0">
                <a:solidFill>
                  <a:schemeClr val="tx1"/>
                </a:solidFill>
              </a:rPr>
              <a:t>Destiani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M.Pd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</a:p>
          <a:p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6" name="Picture 5" descr="LogoUni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68760"/>
            <a:ext cx="2876125" cy="2794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44008" y="4797152"/>
            <a:ext cx="35283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smtClean="0"/>
              <a:t>BPMKU</a:t>
            </a:r>
            <a:endParaRPr lang="en-US" sz="2500" b="1" dirty="0" smtClean="0"/>
          </a:p>
          <a:p>
            <a:endParaRPr lang="en-US" sz="25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499992" y="5257868"/>
            <a:ext cx="381642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smtClean="0">
                <a:latin typeface="Algerian" pitchFamily="82" charset="0"/>
              </a:rPr>
              <a:t>UNIVERSITAS LAMPUNG</a:t>
            </a:r>
            <a:endParaRPr lang="en-US" sz="2500" b="1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703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TANDA PISAH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>
                <a:latin typeface="Bookman Old Style" pitchFamily="18" charset="0"/>
              </a:rPr>
              <a:t>Tanda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pisah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dipakai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untuk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membatasi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penyisipan</a:t>
            </a:r>
            <a:r>
              <a:rPr lang="en-US" dirty="0">
                <a:latin typeface="Bookman Old Style" pitchFamily="18" charset="0"/>
              </a:rPr>
              <a:t> kata </a:t>
            </a:r>
            <a:r>
              <a:rPr lang="en-US" dirty="0" err="1">
                <a:latin typeface="Bookman Old Style" pitchFamily="18" charset="0"/>
              </a:rPr>
              <a:t>atau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kalimat</a:t>
            </a:r>
            <a:r>
              <a:rPr lang="en-US" dirty="0">
                <a:latin typeface="Bookman Old Style" pitchFamily="18" charset="0"/>
              </a:rPr>
              <a:t> yang </a:t>
            </a:r>
            <a:r>
              <a:rPr lang="en-US" dirty="0" err="1">
                <a:latin typeface="Bookman Old Style" pitchFamily="18" charset="0"/>
              </a:rPr>
              <a:t>memberi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penjelasan</a:t>
            </a:r>
            <a:r>
              <a:rPr lang="en-US" dirty="0">
                <a:latin typeface="Bookman Old Style" pitchFamily="18" charset="0"/>
              </a:rPr>
              <a:t> di </a:t>
            </a:r>
            <a:r>
              <a:rPr lang="en-US" dirty="0" err="1">
                <a:latin typeface="Bookman Old Style" pitchFamily="18" charset="0"/>
              </a:rPr>
              <a:t>luar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bangun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utama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kalimat</a:t>
            </a:r>
            <a:r>
              <a:rPr lang="en-US" dirty="0">
                <a:latin typeface="Bookman Old Style" pitchFamily="18" charset="0"/>
              </a:rPr>
              <a:t>. </a:t>
            </a:r>
            <a:r>
              <a:rPr lang="en-US" dirty="0" smtClean="0">
                <a:latin typeface="Bookman Old Style" pitchFamily="18" charset="0"/>
              </a:rPr>
              <a:t/>
            </a:r>
            <a:br>
              <a:rPr lang="en-US" dirty="0" smtClean="0">
                <a:latin typeface="Bookman Old Style" pitchFamily="18" charset="0"/>
              </a:rPr>
            </a:br>
            <a:r>
              <a:rPr lang="en-US" dirty="0" err="1">
                <a:latin typeface="Bookman Old Style" pitchFamily="18" charset="0"/>
              </a:rPr>
              <a:t>Misalnya</a:t>
            </a:r>
            <a:r>
              <a:rPr lang="en-US" dirty="0">
                <a:latin typeface="Bookman Old Style" pitchFamily="18" charset="0"/>
              </a:rPr>
              <a:t>: </a:t>
            </a:r>
            <a:r>
              <a:rPr lang="en-US" dirty="0" smtClean="0">
                <a:latin typeface="Bookman Old Style" pitchFamily="18" charset="0"/>
              </a:rPr>
              <a:t/>
            </a:r>
            <a:br>
              <a:rPr lang="en-US" dirty="0" smtClean="0">
                <a:latin typeface="Bookman Old Style" pitchFamily="18" charset="0"/>
              </a:rPr>
            </a:br>
            <a:r>
              <a:rPr lang="en-US" dirty="0" err="1">
                <a:latin typeface="Bookman Old Style" pitchFamily="18" charset="0"/>
              </a:rPr>
              <a:t>Kemerdekaan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itu</a:t>
            </a:r>
            <a:r>
              <a:rPr lang="en-US" dirty="0">
                <a:latin typeface="Bookman Old Style" pitchFamily="18" charset="0"/>
              </a:rPr>
              <a:t>—</a:t>
            </a:r>
            <a:r>
              <a:rPr lang="en-US" dirty="0" err="1">
                <a:latin typeface="Bookman Old Style" pitchFamily="18" charset="0"/>
              </a:rPr>
              <a:t>hak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segala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bangsa</a:t>
            </a:r>
            <a:r>
              <a:rPr lang="en-US" dirty="0">
                <a:latin typeface="Bookman Old Style" pitchFamily="18" charset="0"/>
              </a:rPr>
              <a:t>—</a:t>
            </a:r>
            <a:r>
              <a:rPr lang="en-US" dirty="0" err="1">
                <a:latin typeface="Bookman Old Style" pitchFamily="18" charset="0"/>
              </a:rPr>
              <a:t>harus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dipertahankan</a:t>
            </a:r>
            <a:r>
              <a:rPr lang="en-US" dirty="0">
                <a:latin typeface="Bookman Old Style" pitchFamily="18" charset="0"/>
              </a:rPr>
              <a:t>. </a:t>
            </a:r>
            <a:r>
              <a:rPr lang="en-US" dirty="0" smtClean="0">
                <a:latin typeface="Bookman Old Style" pitchFamily="18" charset="0"/>
              </a:rPr>
              <a:t/>
            </a:r>
            <a:br>
              <a:rPr lang="en-US" dirty="0" smtClean="0">
                <a:latin typeface="Bookman Old Style" pitchFamily="18" charset="0"/>
              </a:rPr>
            </a:br>
            <a:r>
              <a:rPr lang="en-US" dirty="0" err="1">
                <a:latin typeface="Bookman Old Style" pitchFamily="18" charset="0"/>
              </a:rPr>
              <a:t>Keberhasilan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itu</a:t>
            </a:r>
            <a:r>
              <a:rPr lang="en-US" dirty="0">
                <a:latin typeface="Bookman Old Style" pitchFamily="18" charset="0"/>
              </a:rPr>
              <a:t>—</a:t>
            </a:r>
            <a:r>
              <a:rPr lang="en-US" dirty="0" err="1">
                <a:latin typeface="Bookman Old Style" pitchFamily="18" charset="0"/>
              </a:rPr>
              <a:t>saya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yakin</a:t>
            </a:r>
            <a:r>
              <a:rPr lang="en-US" dirty="0">
                <a:latin typeface="Bookman Old Style" pitchFamily="18" charset="0"/>
              </a:rPr>
              <a:t>—</a:t>
            </a:r>
            <a:r>
              <a:rPr lang="en-US" dirty="0" err="1">
                <a:latin typeface="Bookman Old Style" pitchFamily="18" charset="0"/>
              </a:rPr>
              <a:t>dapat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dicapai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kalau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kita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mau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berusaha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keras</a:t>
            </a:r>
            <a:r>
              <a:rPr lang="en-US" dirty="0">
                <a:latin typeface="Bookman Old Style" pitchFamily="18" charset="0"/>
              </a:rPr>
              <a:t>. </a:t>
            </a:r>
            <a:endParaRPr lang="en-US" dirty="0" smtClean="0">
              <a:latin typeface="Bookman Old Style" pitchFamily="18" charset="0"/>
            </a:endParaRPr>
          </a:p>
          <a:p>
            <a:pPr marL="514350" indent="-514350">
              <a:buAutoNum type="arabicPeriod"/>
            </a:pPr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799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Bookman Old Style" pitchFamily="18" charset="0"/>
              </a:rPr>
              <a:t>2. </a:t>
            </a:r>
            <a:r>
              <a:rPr lang="en-US" dirty="0" err="1">
                <a:latin typeface="Bookman Old Style" pitchFamily="18" charset="0"/>
              </a:rPr>
              <a:t>Tanda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pisah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dipakai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untuk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menegaskan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adanya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keterangan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aposisi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atau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keterangan</a:t>
            </a:r>
            <a:r>
              <a:rPr lang="en-US" dirty="0">
                <a:latin typeface="Bookman Old Style" pitchFamily="18" charset="0"/>
              </a:rPr>
              <a:t> yang lain </a:t>
            </a:r>
            <a:r>
              <a:rPr lang="en-US" dirty="0" err="1">
                <a:latin typeface="Bookman Old Style" pitchFamily="18" charset="0"/>
              </a:rPr>
              <a:t>sehingga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kalimat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menjadi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lebih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jelas</a:t>
            </a:r>
            <a:r>
              <a:rPr lang="en-US" dirty="0">
                <a:latin typeface="Bookman Old Style" pitchFamily="18" charset="0"/>
              </a:rPr>
              <a:t>. </a:t>
            </a:r>
            <a:r>
              <a:rPr lang="en-US" dirty="0" smtClean="0">
                <a:latin typeface="Bookman Old Style" pitchFamily="18" charset="0"/>
              </a:rPr>
              <a:t/>
            </a:r>
            <a:br>
              <a:rPr lang="en-US" dirty="0" smtClean="0">
                <a:latin typeface="Bookman Old Style" pitchFamily="18" charset="0"/>
              </a:rPr>
            </a:br>
            <a:r>
              <a:rPr lang="en-US" dirty="0" err="1">
                <a:latin typeface="Bookman Old Style" pitchFamily="18" charset="0"/>
              </a:rPr>
              <a:t>Misalnya</a:t>
            </a:r>
            <a:r>
              <a:rPr lang="en-US" dirty="0">
                <a:latin typeface="Bookman Old Style" pitchFamily="18" charset="0"/>
              </a:rPr>
              <a:t>:</a:t>
            </a:r>
            <a:r>
              <a:rPr lang="en-US" dirty="0" smtClean="0">
                <a:latin typeface="Bookman Old Style" pitchFamily="18" charset="0"/>
              </a:rPr>
              <a:t/>
            </a:r>
            <a:br>
              <a:rPr lang="en-US" dirty="0" smtClean="0">
                <a:latin typeface="Bookman Old Style" pitchFamily="18" charset="0"/>
              </a:rPr>
            </a:br>
            <a:r>
              <a:rPr lang="en-US" dirty="0" err="1">
                <a:latin typeface="Bookman Old Style" pitchFamily="18" charset="0"/>
              </a:rPr>
              <a:t>Rangkaian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temuan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ini</a:t>
            </a:r>
            <a:r>
              <a:rPr lang="en-US" dirty="0">
                <a:latin typeface="Bookman Old Style" pitchFamily="18" charset="0"/>
              </a:rPr>
              <a:t>—</a:t>
            </a:r>
            <a:r>
              <a:rPr lang="en-US" dirty="0" err="1">
                <a:latin typeface="Bookman Old Style" pitchFamily="18" charset="0"/>
              </a:rPr>
              <a:t>evolusi</a:t>
            </a:r>
            <a:r>
              <a:rPr lang="en-US" dirty="0">
                <a:latin typeface="Bookman Old Style" pitchFamily="18" charset="0"/>
              </a:rPr>
              <a:t>, </a:t>
            </a:r>
            <a:r>
              <a:rPr lang="en-US" dirty="0" err="1">
                <a:latin typeface="Bookman Old Style" pitchFamily="18" charset="0"/>
              </a:rPr>
              <a:t>teori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kenisbian</a:t>
            </a:r>
            <a:r>
              <a:rPr lang="en-US" dirty="0">
                <a:latin typeface="Bookman Old Style" pitchFamily="18" charset="0"/>
              </a:rPr>
              <a:t>, </a:t>
            </a:r>
            <a:r>
              <a:rPr lang="en-US" dirty="0" err="1">
                <a:latin typeface="Bookman Old Style" pitchFamily="18" charset="0"/>
              </a:rPr>
              <a:t>dan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kini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juga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pembelahan</a:t>
            </a:r>
            <a:r>
              <a:rPr lang="en-US" dirty="0">
                <a:latin typeface="Bookman Old Style" pitchFamily="18" charset="0"/>
              </a:rPr>
              <a:t> atom—</a:t>
            </a:r>
            <a:r>
              <a:rPr lang="en-US" dirty="0" err="1">
                <a:latin typeface="Bookman Old Style" pitchFamily="18" charset="0"/>
              </a:rPr>
              <a:t>telah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mengubah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konsepsi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kita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tentang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alam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semesta</a:t>
            </a:r>
            <a:r>
              <a:rPr lang="en-US" dirty="0">
                <a:latin typeface="Bookman Old Style" pitchFamily="18" charset="0"/>
              </a:rPr>
              <a:t>.</a:t>
            </a:r>
            <a:r>
              <a:rPr lang="en-US" dirty="0" smtClean="0">
                <a:latin typeface="Bookman Old Style" pitchFamily="18" charset="0"/>
              </a:rPr>
              <a:t/>
            </a:r>
            <a:br>
              <a:rPr lang="en-US" dirty="0" smtClean="0">
                <a:latin typeface="Bookman Old Style" pitchFamily="18" charset="0"/>
              </a:rPr>
            </a:br>
            <a:r>
              <a:rPr lang="en-US" dirty="0" err="1">
                <a:latin typeface="Bookman Old Style" pitchFamily="18" charset="0"/>
              </a:rPr>
              <a:t>Gerakan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Pengutamaan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Bahasa</a:t>
            </a:r>
            <a:r>
              <a:rPr lang="en-US" dirty="0">
                <a:latin typeface="Bookman Old Style" pitchFamily="18" charset="0"/>
              </a:rPr>
              <a:t> Indonesia—</a:t>
            </a:r>
            <a:r>
              <a:rPr lang="en-US" dirty="0" err="1">
                <a:latin typeface="Bookman Old Style" pitchFamily="18" charset="0"/>
              </a:rPr>
              <a:t>amanat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Sumpah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Pemuda</a:t>
            </a:r>
            <a:r>
              <a:rPr lang="en-US" dirty="0">
                <a:latin typeface="Bookman Old Style" pitchFamily="18" charset="0"/>
              </a:rPr>
              <a:t>—</a:t>
            </a:r>
            <a:r>
              <a:rPr lang="en-US" dirty="0" err="1">
                <a:latin typeface="Bookman Old Style" pitchFamily="18" charset="0"/>
              </a:rPr>
              <a:t>harus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terus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ditingkatkan</a:t>
            </a:r>
            <a:r>
              <a:rPr lang="en-US" dirty="0">
                <a:latin typeface="Bookman Old Style" pitchFamily="18" charset="0"/>
              </a:rPr>
              <a:t>.</a:t>
            </a:r>
            <a:r>
              <a:rPr lang="en-US" dirty="0" smtClean="0">
                <a:latin typeface="Bookman Old Style" pitchFamily="18" charset="0"/>
              </a:rPr>
              <a:t/>
            </a:r>
            <a:br>
              <a:rPr lang="en-US" dirty="0" smtClean="0">
                <a:latin typeface="Bookman Old Style" pitchFamily="18" charset="0"/>
              </a:rPr>
            </a:br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044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08720"/>
            <a:ext cx="7704856" cy="49239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latin typeface="Bookman Old Style" pitchFamily="18" charset="0"/>
              </a:rPr>
              <a:t>3. </a:t>
            </a:r>
            <a:r>
              <a:rPr lang="en-US" sz="2000" dirty="0" err="1">
                <a:latin typeface="Bookman Old Style" pitchFamily="18" charset="0"/>
              </a:rPr>
              <a:t>Tanda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pisah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dipakai</a:t>
            </a:r>
            <a:r>
              <a:rPr lang="en-US" sz="2000" dirty="0">
                <a:latin typeface="Bookman Old Style" pitchFamily="18" charset="0"/>
              </a:rPr>
              <a:t> di </a:t>
            </a:r>
            <a:r>
              <a:rPr lang="en-US" sz="2000" dirty="0" err="1">
                <a:latin typeface="Bookman Old Style" pitchFamily="18" charset="0"/>
              </a:rPr>
              <a:t>antara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dua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bilangan</a:t>
            </a:r>
            <a:r>
              <a:rPr lang="en-US" sz="2000" dirty="0">
                <a:latin typeface="Bookman Old Style" pitchFamily="18" charset="0"/>
              </a:rPr>
              <a:t>, </a:t>
            </a:r>
            <a:r>
              <a:rPr lang="en-US" sz="2000" dirty="0" err="1">
                <a:latin typeface="Bookman Old Style" pitchFamily="18" charset="0"/>
              </a:rPr>
              <a:t>tanggal</a:t>
            </a:r>
            <a:r>
              <a:rPr lang="en-US" sz="2000" dirty="0">
                <a:latin typeface="Bookman Old Style" pitchFamily="18" charset="0"/>
              </a:rPr>
              <a:t>, </a:t>
            </a:r>
            <a:r>
              <a:rPr lang="en-US" sz="2000" dirty="0" err="1">
                <a:latin typeface="Bookman Old Style" pitchFamily="18" charset="0"/>
              </a:rPr>
              <a:t>atau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tempat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dengan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arti</a:t>
            </a:r>
            <a:r>
              <a:rPr lang="en-US" sz="2000" dirty="0">
                <a:latin typeface="Bookman Old Style" pitchFamily="18" charset="0"/>
              </a:rPr>
              <a:t> '</a:t>
            </a:r>
            <a:r>
              <a:rPr lang="en-US" sz="2000" dirty="0" err="1">
                <a:latin typeface="Bookman Old Style" pitchFamily="18" charset="0"/>
              </a:rPr>
              <a:t>sampai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dengan</a:t>
            </a:r>
            <a:r>
              <a:rPr lang="en-US" sz="2000" dirty="0">
                <a:latin typeface="Bookman Old Style" pitchFamily="18" charset="0"/>
              </a:rPr>
              <a:t>' </a:t>
            </a:r>
            <a:r>
              <a:rPr lang="en-US" sz="2000" dirty="0" err="1">
                <a:latin typeface="Bookman Old Style" pitchFamily="18" charset="0"/>
              </a:rPr>
              <a:t>atau</a:t>
            </a:r>
            <a:r>
              <a:rPr lang="en-US" sz="2000" dirty="0">
                <a:latin typeface="Bookman Old Style" pitchFamily="18" charset="0"/>
              </a:rPr>
              <a:t> '</a:t>
            </a:r>
            <a:r>
              <a:rPr lang="en-US" sz="2000" dirty="0" err="1">
                <a:latin typeface="Bookman Old Style" pitchFamily="18" charset="0"/>
              </a:rPr>
              <a:t>sampai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ke</a:t>
            </a:r>
            <a:r>
              <a:rPr lang="en-US" sz="2000" dirty="0">
                <a:latin typeface="Bookman Old Style" pitchFamily="18" charset="0"/>
              </a:rPr>
              <a:t>'. </a:t>
            </a:r>
            <a:r>
              <a:rPr lang="en-US" sz="2000" dirty="0" smtClean="0">
                <a:latin typeface="Bookman Old Style" pitchFamily="18" charset="0"/>
              </a:rPr>
              <a:t/>
            </a:r>
            <a:br>
              <a:rPr lang="en-US" sz="2000" dirty="0" smtClean="0">
                <a:latin typeface="Bookman Old Style" pitchFamily="18" charset="0"/>
              </a:rPr>
            </a:br>
            <a:r>
              <a:rPr lang="en-US" sz="2000" dirty="0" err="1">
                <a:latin typeface="Bookman Old Style" pitchFamily="18" charset="0"/>
              </a:rPr>
              <a:t>Misalnya</a:t>
            </a:r>
            <a:r>
              <a:rPr lang="en-US" sz="2000" dirty="0">
                <a:latin typeface="Bookman Old Style" pitchFamily="18" charset="0"/>
              </a:rPr>
              <a:t>:</a:t>
            </a:r>
            <a:r>
              <a:rPr lang="en-US" sz="2000" dirty="0" smtClean="0">
                <a:latin typeface="Bookman Old Style" pitchFamily="18" charset="0"/>
              </a:rPr>
              <a:t/>
            </a:r>
            <a:br>
              <a:rPr lang="en-US" sz="2000" dirty="0" smtClean="0">
                <a:latin typeface="Bookman Old Style" pitchFamily="18" charset="0"/>
              </a:rPr>
            </a:br>
            <a:r>
              <a:rPr lang="en-US" sz="2000" dirty="0" err="1">
                <a:latin typeface="Bookman Old Style" pitchFamily="18" charset="0"/>
              </a:rPr>
              <a:t>Tahun</a:t>
            </a:r>
            <a:r>
              <a:rPr lang="en-US" sz="2000" dirty="0">
                <a:latin typeface="Bookman Old Style" pitchFamily="18" charset="0"/>
              </a:rPr>
              <a:t> 1928—2008</a:t>
            </a:r>
            <a:r>
              <a:rPr lang="en-US" sz="2000" dirty="0" smtClean="0">
                <a:latin typeface="Bookman Old Style" pitchFamily="18" charset="0"/>
              </a:rPr>
              <a:t/>
            </a:r>
            <a:br>
              <a:rPr lang="en-US" sz="2000" dirty="0" smtClean="0">
                <a:latin typeface="Bookman Old Style" pitchFamily="18" charset="0"/>
              </a:rPr>
            </a:br>
            <a:r>
              <a:rPr lang="en-US" sz="2000" dirty="0" err="1">
                <a:latin typeface="Bookman Old Style" pitchFamily="18" charset="0"/>
              </a:rPr>
              <a:t>Tanggal</a:t>
            </a:r>
            <a:r>
              <a:rPr lang="en-US" sz="2000" dirty="0">
                <a:latin typeface="Bookman Old Style" pitchFamily="18" charset="0"/>
              </a:rPr>
              <a:t> 5—10 April 2008</a:t>
            </a:r>
            <a:r>
              <a:rPr lang="en-US" sz="2000" dirty="0" smtClean="0">
                <a:latin typeface="Bookman Old Style" pitchFamily="18" charset="0"/>
              </a:rPr>
              <a:t/>
            </a:r>
            <a:br>
              <a:rPr lang="en-US" sz="2000" dirty="0" smtClean="0">
                <a:latin typeface="Bookman Old Style" pitchFamily="18" charset="0"/>
              </a:rPr>
            </a:br>
            <a:r>
              <a:rPr lang="en-US" sz="2000" dirty="0">
                <a:latin typeface="Bookman Old Style" pitchFamily="18" charset="0"/>
              </a:rPr>
              <a:t>Jakarta—Bandung</a:t>
            </a:r>
            <a:r>
              <a:rPr lang="en-US" sz="2000" dirty="0" smtClean="0">
                <a:latin typeface="Bookman Old Style" pitchFamily="18" charset="0"/>
              </a:rPr>
              <a:t/>
            </a:r>
            <a:br>
              <a:rPr lang="en-US" sz="2000" dirty="0" smtClean="0">
                <a:latin typeface="Bookman Old Style" pitchFamily="18" charset="0"/>
              </a:rPr>
            </a:br>
            <a:r>
              <a:rPr lang="en-US" sz="2000" dirty="0">
                <a:latin typeface="Bookman Old Style" pitchFamily="18" charset="0"/>
              </a:rPr>
              <a:t/>
            </a:r>
            <a:br>
              <a:rPr lang="en-US" sz="2000" dirty="0">
                <a:latin typeface="Bookman Old Style" pitchFamily="18" charset="0"/>
              </a:rPr>
            </a:br>
            <a:r>
              <a:rPr lang="en-US" sz="2000" dirty="0" err="1">
                <a:latin typeface="Bookman Old Style" pitchFamily="18" charset="0"/>
              </a:rPr>
              <a:t>Catatan</a:t>
            </a:r>
            <a:r>
              <a:rPr lang="en-US" sz="2000" dirty="0">
                <a:latin typeface="Bookman Old Style" pitchFamily="18" charset="0"/>
              </a:rPr>
              <a:t>:</a:t>
            </a:r>
            <a:r>
              <a:rPr lang="en-US" sz="2000" dirty="0" smtClean="0">
                <a:latin typeface="Bookman Old Style" pitchFamily="18" charset="0"/>
              </a:rPr>
              <a:t/>
            </a:r>
            <a:br>
              <a:rPr lang="en-US" sz="2000" dirty="0" smtClean="0">
                <a:latin typeface="Bookman Old Style" pitchFamily="18" charset="0"/>
              </a:rPr>
            </a:br>
            <a:r>
              <a:rPr lang="en-US" sz="2000" dirty="0">
                <a:latin typeface="Bookman Old Style" pitchFamily="18" charset="0"/>
              </a:rPr>
              <a:t>(1) </a:t>
            </a:r>
            <a:r>
              <a:rPr lang="en-US" sz="2000" dirty="0" err="1">
                <a:latin typeface="Bookman Old Style" pitchFamily="18" charset="0"/>
              </a:rPr>
              <a:t>Tanda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pisah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tunggal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dapat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digunakan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untuk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memisahkan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keterangan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tambahan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pada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akhir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kalimat</a:t>
            </a:r>
            <a:r>
              <a:rPr lang="en-US" sz="2000" dirty="0">
                <a:latin typeface="Bookman Old Style" pitchFamily="18" charset="0"/>
              </a:rPr>
              <a:t>. </a:t>
            </a:r>
            <a:r>
              <a:rPr lang="en-US" sz="2000" dirty="0" smtClean="0">
                <a:latin typeface="Bookman Old Style" pitchFamily="18" charset="0"/>
              </a:rPr>
              <a:t/>
            </a:r>
            <a:br>
              <a:rPr lang="en-US" sz="2000" dirty="0" smtClean="0">
                <a:latin typeface="Bookman Old Style" pitchFamily="18" charset="0"/>
              </a:rPr>
            </a:br>
            <a:r>
              <a:rPr lang="en-US" sz="2000" dirty="0" err="1">
                <a:latin typeface="Bookman Old Style" pitchFamily="18" charset="0"/>
              </a:rPr>
              <a:t>Misalnya</a:t>
            </a:r>
            <a:r>
              <a:rPr lang="en-US" sz="2000" dirty="0">
                <a:latin typeface="Bookman Old Style" pitchFamily="18" charset="0"/>
              </a:rPr>
              <a:t>:</a:t>
            </a:r>
            <a:r>
              <a:rPr lang="en-US" sz="2000" dirty="0" smtClean="0">
                <a:latin typeface="Bookman Old Style" pitchFamily="18" charset="0"/>
              </a:rPr>
              <a:t/>
            </a:r>
            <a:br>
              <a:rPr lang="en-US" sz="2000" dirty="0" smtClean="0">
                <a:latin typeface="Bookman Old Style" pitchFamily="18" charset="0"/>
              </a:rPr>
            </a:br>
            <a:r>
              <a:rPr lang="en-US" sz="2000" dirty="0">
                <a:latin typeface="Bookman Old Style" pitchFamily="18" charset="0"/>
              </a:rPr>
              <a:t>Kita </a:t>
            </a:r>
            <a:r>
              <a:rPr lang="en-US" sz="2000" dirty="0" err="1">
                <a:latin typeface="Bookman Old Style" pitchFamily="18" charset="0"/>
              </a:rPr>
              <a:t>memerlukan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alat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tulis</a:t>
            </a:r>
            <a:r>
              <a:rPr lang="en-US" sz="2000" dirty="0">
                <a:latin typeface="Bookman Old Style" pitchFamily="18" charset="0"/>
              </a:rPr>
              <a:t>—</a:t>
            </a:r>
            <a:r>
              <a:rPr lang="en-US" sz="2000" dirty="0" err="1">
                <a:latin typeface="Bookman Old Style" pitchFamily="18" charset="0"/>
              </a:rPr>
              <a:t>pena</a:t>
            </a:r>
            <a:r>
              <a:rPr lang="en-US" sz="2000" dirty="0">
                <a:latin typeface="Bookman Old Style" pitchFamily="18" charset="0"/>
              </a:rPr>
              <a:t>, </a:t>
            </a:r>
            <a:r>
              <a:rPr lang="en-US" sz="2000" dirty="0" err="1">
                <a:latin typeface="Bookman Old Style" pitchFamily="18" charset="0"/>
              </a:rPr>
              <a:t>pensil</a:t>
            </a:r>
            <a:r>
              <a:rPr lang="en-US" sz="2000" dirty="0">
                <a:latin typeface="Bookman Old Style" pitchFamily="18" charset="0"/>
              </a:rPr>
              <a:t>, </a:t>
            </a:r>
            <a:r>
              <a:rPr lang="en-US" sz="2000" dirty="0" err="1">
                <a:latin typeface="Bookman Old Style" pitchFamily="18" charset="0"/>
              </a:rPr>
              <a:t>dan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kertas</a:t>
            </a:r>
            <a:r>
              <a:rPr lang="en-US" sz="2000" dirty="0">
                <a:latin typeface="Bookman Old Style" pitchFamily="18" charset="0"/>
              </a:rPr>
              <a:t>. </a:t>
            </a:r>
            <a:r>
              <a:rPr lang="en-US" sz="2000" dirty="0" smtClean="0">
                <a:latin typeface="Bookman Old Style" pitchFamily="18" charset="0"/>
              </a:rPr>
              <a:t/>
            </a:r>
            <a:br>
              <a:rPr lang="en-US" sz="2000" dirty="0" smtClean="0">
                <a:latin typeface="Bookman Old Style" pitchFamily="18" charset="0"/>
              </a:rPr>
            </a:br>
            <a:r>
              <a:rPr lang="en-US" sz="2000" dirty="0">
                <a:latin typeface="Bookman Old Style" pitchFamily="18" charset="0"/>
              </a:rPr>
              <a:t/>
            </a:r>
            <a:br>
              <a:rPr lang="en-US" sz="2000" dirty="0">
                <a:latin typeface="Bookman Old Style" pitchFamily="18" charset="0"/>
              </a:rPr>
            </a:br>
            <a:r>
              <a:rPr lang="en-US" sz="2000" dirty="0">
                <a:latin typeface="Bookman Old Style" pitchFamily="18" charset="0"/>
              </a:rPr>
              <a:t>(2) </a:t>
            </a:r>
            <a:r>
              <a:rPr lang="en-US" sz="2000" dirty="0" err="1">
                <a:latin typeface="Bookman Old Style" pitchFamily="18" charset="0"/>
              </a:rPr>
              <a:t>Dalam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pengetikan</a:t>
            </a:r>
            <a:r>
              <a:rPr lang="en-US" sz="2000" dirty="0">
                <a:latin typeface="Bookman Old Style" pitchFamily="18" charset="0"/>
              </a:rPr>
              <a:t>, </a:t>
            </a:r>
            <a:r>
              <a:rPr lang="en-US" sz="2000" dirty="0" err="1">
                <a:latin typeface="Bookman Old Style" pitchFamily="18" charset="0"/>
              </a:rPr>
              <a:t>tanda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pisah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dinyatakan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dengan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dua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buah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tanda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hubung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tanpa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spasi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sebelum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dan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sesudahnya</a:t>
            </a:r>
            <a:r>
              <a:rPr lang="en-US" sz="2000" dirty="0">
                <a:latin typeface="Bookman Old Style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6093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024744" cy="720080"/>
          </a:xfrm>
        </p:spPr>
        <p:txBody>
          <a:bodyPr/>
          <a:lstStyle/>
          <a:p>
            <a:r>
              <a:rPr lang="en-US" b="1" dirty="0" smtClean="0"/>
              <a:t>TANDA TANYA (?)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00808"/>
            <a:ext cx="6777317" cy="41318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Bookman Old Style" pitchFamily="18" charset="0"/>
              </a:rPr>
              <a:t>A. </a:t>
            </a:r>
            <a:r>
              <a:rPr lang="en-US" sz="2000" dirty="0" err="1" smtClean="0">
                <a:latin typeface="Bookman Old Style" pitchFamily="18" charset="0"/>
              </a:rPr>
              <a:t>Tanda</a:t>
            </a:r>
            <a:r>
              <a:rPr lang="en-US" sz="2000" dirty="0" smtClean="0">
                <a:latin typeface="Bookman Old Style" pitchFamily="18" charset="0"/>
              </a:rPr>
              <a:t> Tanya (?)</a:t>
            </a:r>
          </a:p>
          <a:p>
            <a:pPr marL="0" indent="0">
              <a:buNone/>
            </a:pPr>
            <a:r>
              <a:rPr lang="en-US" sz="2000" dirty="0" smtClean="0">
                <a:latin typeface="Bookman Old Style" pitchFamily="18" charset="0"/>
              </a:rPr>
              <a:t>1. </a:t>
            </a:r>
            <a:r>
              <a:rPr lang="en-US" sz="2000" dirty="0" err="1" smtClean="0">
                <a:latin typeface="Bookman Old Style" pitchFamily="18" charset="0"/>
              </a:rPr>
              <a:t>Tanda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tanya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dipakai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pada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akhir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kalimat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tanya</a:t>
            </a:r>
            <a:r>
              <a:rPr lang="en-US" sz="2000" dirty="0" smtClean="0">
                <a:latin typeface="Bookman Old Style" pitchFamily="18" charset="0"/>
              </a:rPr>
              <a:t>. </a:t>
            </a:r>
          </a:p>
          <a:p>
            <a:pPr marL="0" indent="0">
              <a:buNone/>
            </a:pPr>
            <a:r>
              <a:rPr lang="en-US" sz="2000" dirty="0" err="1" smtClean="0">
                <a:latin typeface="Bookman Old Style" pitchFamily="18" charset="0"/>
              </a:rPr>
              <a:t>Misalnya</a:t>
            </a:r>
            <a:r>
              <a:rPr lang="en-US" sz="2000" dirty="0" smtClean="0">
                <a:latin typeface="Bookman Old Style" pitchFamily="18" charset="0"/>
              </a:rPr>
              <a:t>: </a:t>
            </a:r>
          </a:p>
          <a:p>
            <a:pPr marL="0" indent="0">
              <a:buNone/>
            </a:pPr>
            <a:r>
              <a:rPr lang="en-US" sz="2000" dirty="0" err="1" smtClean="0">
                <a:latin typeface="Bookman Old Style" pitchFamily="18" charset="0"/>
              </a:rPr>
              <a:t>Kapan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dia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berangkat</a:t>
            </a:r>
            <a:r>
              <a:rPr lang="en-US" sz="2000" dirty="0" smtClean="0">
                <a:latin typeface="Bookman Old Style" pitchFamily="18" charset="0"/>
              </a:rPr>
              <a:t>? </a:t>
            </a:r>
          </a:p>
          <a:p>
            <a:pPr marL="0" indent="0">
              <a:buNone/>
            </a:pPr>
            <a:r>
              <a:rPr lang="en-US" sz="2000" dirty="0" err="1" smtClean="0">
                <a:latin typeface="Bookman Old Style" pitchFamily="18" charset="0"/>
              </a:rPr>
              <a:t>Saudara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tahu</a:t>
            </a:r>
            <a:r>
              <a:rPr lang="en-US" sz="2000" dirty="0" smtClean="0">
                <a:latin typeface="Bookman Old Style" pitchFamily="18" charset="0"/>
              </a:rPr>
              <a:t>, </a:t>
            </a:r>
            <a:r>
              <a:rPr lang="en-US" sz="2000" dirty="0" err="1" smtClean="0">
                <a:latin typeface="Bookman Old Style" pitchFamily="18" charset="0"/>
              </a:rPr>
              <a:t>bukan</a:t>
            </a:r>
            <a:r>
              <a:rPr lang="en-US" sz="2000" dirty="0" smtClean="0">
                <a:latin typeface="Bookman Old Style" pitchFamily="18" charset="0"/>
              </a:rPr>
              <a:t>? </a:t>
            </a:r>
          </a:p>
          <a:p>
            <a:pPr marL="0" indent="0">
              <a:buNone/>
            </a:pPr>
            <a:endParaRPr lang="en-US" sz="2000" dirty="0" smtClean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Bookman Old Style" pitchFamily="18" charset="0"/>
              </a:rPr>
              <a:t>2. </a:t>
            </a:r>
            <a:r>
              <a:rPr lang="en-US" sz="2000" dirty="0" err="1" smtClean="0">
                <a:latin typeface="Bookman Old Style" pitchFamily="18" charset="0"/>
              </a:rPr>
              <a:t>Tanda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tanya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dipakai</a:t>
            </a:r>
            <a:r>
              <a:rPr lang="en-US" sz="2000" dirty="0" smtClean="0">
                <a:latin typeface="Bookman Old Style" pitchFamily="18" charset="0"/>
              </a:rPr>
              <a:t> di </a:t>
            </a:r>
            <a:r>
              <a:rPr lang="en-US" sz="2000" dirty="0" err="1" smtClean="0">
                <a:latin typeface="Bookman Old Style" pitchFamily="18" charset="0"/>
              </a:rPr>
              <a:t>dalam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tanda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kurung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untuk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menyatakan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bagian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kalimat</a:t>
            </a:r>
            <a:r>
              <a:rPr lang="en-US" sz="2000" dirty="0" smtClean="0">
                <a:latin typeface="Bookman Old Style" pitchFamily="18" charset="0"/>
              </a:rPr>
              <a:t> yang  </a:t>
            </a:r>
            <a:r>
              <a:rPr lang="en-US" sz="2000" dirty="0" err="1" smtClean="0">
                <a:latin typeface="Bookman Old Style" pitchFamily="18" charset="0"/>
              </a:rPr>
              <a:t>disangsikan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atau</a:t>
            </a:r>
            <a:r>
              <a:rPr lang="en-US" sz="2000" dirty="0" smtClean="0">
                <a:latin typeface="Bookman Old Style" pitchFamily="18" charset="0"/>
              </a:rPr>
              <a:t> yang </a:t>
            </a:r>
            <a:r>
              <a:rPr lang="en-US" sz="2000" dirty="0" err="1" smtClean="0">
                <a:latin typeface="Bookman Old Style" pitchFamily="18" charset="0"/>
              </a:rPr>
              <a:t>kurang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dapat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dibuktikan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kebenarannya</a:t>
            </a:r>
            <a:r>
              <a:rPr lang="en-US" sz="2000" dirty="0" smtClean="0">
                <a:latin typeface="Bookman Old Style" pitchFamily="18" charset="0"/>
              </a:rPr>
              <a:t>. </a:t>
            </a:r>
          </a:p>
          <a:p>
            <a:pPr marL="0" indent="0">
              <a:buNone/>
            </a:pPr>
            <a:r>
              <a:rPr lang="en-US" sz="2000" dirty="0" err="1" smtClean="0">
                <a:latin typeface="Bookman Old Style" pitchFamily="18" charset="0"/>
              </a:rPr>
              <a:t>Misalnya</a:t>
            </a:r>
            <a:r>
              <a:rPr lang="en-US" sz="2000" dirty="0" smtClean="0">
                <a:latin typeface="Bookman Old Style" pitchFamily="18" charset="0"/>
              </a:rPr>
              <a:t>: </a:t>
            </a:r>
          </a:p>
          <a:p>
            <a:pPr marL="0" indent="0">
              <a:buNone/>
            </a:pPr>
            <a:r>
              <a:rPr lang="en-US" sz="2000" dirty="0" err="1" smtClean="0">
                <a:latin typeface="Bookman Old Style" pitchFamily="18" charset="0"/>
              </a:rPr>
              <a:t>Dia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dilahirkan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pada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tahun</a:t>
            </a:r>
            <a:r>
              <a:rPr lang="en-US" sz="2000" dirty="0" smtClean="0">
                <a:latin typeface="Bookman Old Style" pitchFamily="18" charset="0"/>
              </a:rPr>
              <a:t> 1963 (?). </a:t>
            </a:r>
          </a:p>
          <a:p>
            <a:pPr marL="0" indent="0">
              <a:buNone/>
            </a:pPr>
            <a:r>
              <a:rPr lang="en-US" sz="2000" dirty="0" err="1" smtClean="0">
                <a:latin typeface="Bookman Old Style" pitchFamily="18" charset="0"/>
              </a:rPr>
              <a:t>Uangnya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 err="1" smtClean="0">
                <a:latin typeface="Bookman Old Style" pitchFamily="18" charset="0"/>
              </a:rPr>
              <a:t>sebanyak</a:t>
            </a:r>
            <a:r>
              <a:rPr lang="en-US" sz="2000" dirty="0" smtClean="0">
                <a:latin typeface="Bookman Old Style" pitchFamily="18" charset="0"/>
              </a:rPr>
              <a:t> 10 </a:t>
            </a:r>
            <a:r>
              <a:rPr lang="en-US" sz="2000" dirty="0" err="1" smtClean="0">
                <a:latin typeface="Bookman Old Style" pitchFamily="18" charset="0"/>
              </a:rPr>
              <a:t>juta</a:t>
            </a:r>
            <a:r>
              <a:rPr lang="en-US" sz="2000" dirty="0" smtClean="0">
                <a:latin typeface="Bookman Old Style" pitchFamily="18" charset="0"/>
              </a:rPr>
              <a:t> rupiah (?) </a:t>
            </a:r>
            <a:r>
              <a:rPr lang="en-US" sz="2000" dirty="0" err="1" smtClean="0">
                <a:latin typeface="Bookman Old Style" pitchFamily="18" charset="0"/>
              </a:rPr>
              <a:t>hilang</a:t>
            </a:r>
            <a:r>
              <a:rPr lang="en-US" sz="2000" dirty="0" smtClean="0">
                <a:latin typeface="Bookman Old Style" pitchFamily="18" charset="0"/>
              </a:rPr>
              <a:t>. </a:t>
            </a:r>
            <a:endParaRPr lang="en-US" sz="20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664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</p:spPr>
        <p:txBody>
          <a:bodyPr/>
          <a:lstStyle/>
          <a:p>
            <a:r>
              <a:rPr lang="en-US" b="1" dirty="0" err="1" smtClean="0"/>
              <a:t>Tanda</a:t>
            </a:r>
            <a:r>
              <a:rPr lang="en-US" b="1" dirty="0" smtClean="0"/>
              <a:t> </a:t>
            </a:r>
            <a:r>
              <a:rPr lang="en-US" b="1" dirty="0" err="1" smtClean="0"/>
              <a:t>Seru</a:t>
            </a:r>
            <a:r>
              <a:rPr lang="en-US" b="1" dirty="0" smtClean="0"/>
              <a:t> (!)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88840"/>
            <a:ext cx="6777317" cy="384378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/>
            </a:r>
            <a:br>
              <a:rPr lang="en-US" dirty="0" smtClean="0">
                <a:latin typeface="Bookman Old Style" pitchFamily="18" charset="0"/>
              </a:rPr>
            </a:br>
            <a:r>
              <a:rPr lang="en-US" dirty="0" err="1">
                <a:latin typeface="Bookman Old Style" pitchFamily="18" charset="0"/>
              </a:rPr>
              <a:t>Tanda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seru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dipakai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untuk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mengakhiri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ungkapan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atau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pernyataan</a:t>
            </a:r>
            <a:r>
              <a:rPr lang="en-US" dirty="0">
                <a:latin typeface="Bookman Old Style" pitchFamily="18" charset="0"/>
              </a:rPr>
              <a:t> yang </a:t>
            </a:r>
            <a:r>
              <a:rPr lang="en-US" dirty="0" err="1">
                <a:latin typeface="Bookman Old Style" pitchFamily="18" charset="0"/>
              </a:rPr>
              <a:t>berupa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seruan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atau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perintah</a:t>
            </a:r>
            <a:r>
              <a:rPr lang="en-US" dirty="0">
                <a:latin typeface="Bookman Old Style" pitchFamily="18" charset="0"/>
              </a:rPr>
              <a:t> yang </a:t>
            </a:r>
            <a:r>
              <a:rPr lang="en-US" dirty="0" err="1">
                <a:latin typeface="Bookman Old Style" pitchFamily="18" charset="0"/>
              </a:rPr>
              <a:t>menggambarkan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kesungguhan</a:t>
            </a:r>
            <a:r>
              <a:rPr lang="en-US" dirty="0">
                <a:latin typeface="Bookman Old Style" pitchFamily="18" charset="0"/>
              </a:rPr>
              <a:t>, </a:t>
            </a:r>
            <a:r>
              <a:rPr lang="en-US" dirty="0" err="1">
                <a:latin typeface="Bookman Old Style" pitchFamily="18" charset="0"/>
              </a:rPr>
              <a:t>ketidakpercayaan</a:t>
            </a:r>
            <a:r>
              <a:rPr lang="en-US" dirty="0">
                <a:latin typeface="Bookman Old Style" pitchFamily="18" charset="0"/>
              </a:rPr>
              <a:t>, </a:t>
            </a:r>
            <a:r>
              <a:rPr lang="en-US" dirty="0" err="1">
                <a:latin typeface="Bookman Old Style" pitchFamily="18" charset="0"/>
              </a:rPr>
              <a:t>ataupun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emosi</a:t>
            </a:r>
            <a:r>
              <a:rPr lang="en-US" dirty="0">
                <a:latin typeface="Bookman Old Style" pitchFamily="18" charset="0"/>
              </a:rPr>
              <a:t> yang </a:t>
            </a:r>
            <a:r>
              <a:rPr lang="en-US" dirty="0" err="1">
                <a:latin typeface="Bookman Old Style" pitchFamily="18" charset="0"/>
              </a:rPr>
              <a:t>kuat</a:t>
            </a:r>
            <a:r>
              <a:rPr lang="en-US" dirty="0">
                <a:latin typeface="Bookman Old Style" pitchFamily="18" charset="0"/>
              </a:rPr>
              <a:t>. </a:t>
            </a:r>
            <a:r>
              <a:rPr lang="en-US" dirty="0" smtClean="0">
                <a:latin typeface="Bookman Old Style" pitchFamily="18" charset="0"/>
              </a:rPr>
              <a:t/>
            </a:r>
            <a:br>
              <a:rPr lang="en-US" dirty="0" smtClean="0">
                <a:latin typeface="Bookman Old Style" pitchFamily="18" charset="0"/>
              </a:rPr>
            </a:br>
            <a:r>
              <a:rPr lang="en-US" dirty="0" err="1">
                <a:latin typeface="Bookman Old Style" pitchFamily="18" charset="0"/>
              </a:rPr>
              <a:t>Misalnya</a:t>
            </a:r>
            <a:r>
              <a:rPr lang="en-US" dirty="0">
                <a:latin typeface="Bookman Old Style" pitchFamily="18" charset="0"/>
              </a:rPr>
              <a:t>: </a:t>
            </a:r>
            <a:r>
              <a:rPr lang="en-US" dirty="0" smtClean="0">
                <a:latin typeface="Bookman Old Style" pitchFamily="18" charset="0"/>
              </a:rPr>
              <a:t/>
            </a:r>
            <a:br>
              <a:rPr lang="en-US" dirty="0" smtClean="0">
                <a:latin typeface="Bookman Old Style" pitchFamily="18" charset="0"/>
              </a:rPr>
            </a:br>
            <a:r>
              <a:rPr lang="en-US" dirty="0" err="1">
                <a:latin typeface="Bookman Old Style" pitchFamily="18" charset="0"/>
              </a:rPr>
              <a:t>Alangkah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indahnya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taman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laut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ini</a:t>
            </a:r>
            <a:r>
              <a:rPr lang="en-US" dirty="0">
                <a:latin typeface="Bookman Old Style" pitchFamily="18" charset="0"/>
              </a:rPr>
              <a:t>! </a:t>
            </a:r>
            <a:r>
              <a:rPr lang="en-US" dirty="0" smtClean="0">
                <a:latin typeface="Bookman Old Style" pitchFamily="18" charset="0"/>
              </a:rPr>
              <a:t/>
            </a:r>
            <a:br>
              <a:rPr lang="en-US" dirty="0" smtClean="0">
                <a:latin typeface="Bookman Old Style" pitchFamily="18" charset="0"/>
              </a:rPr>
            </a:br>
            <a:r>
              <a:rPr lang="en-US" dirty="0" err="1">
                <a:latin typeface="Bookman Old Style" pitchFamily="18" charset="0"/>
              </a:rPr>
              <a:t>Bersihkan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kamar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itu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sekarang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juga</a:t>
            </a:r>
            <a:r>
              <a:rPr lang="en-US" dirty="0">
                <a:latin typeface="Bookman Old Style" pitchFamily="18" charset="0"/>
              </a:rPr>
              <a:t>! </a:t>
            </a:r>
            <a:r>
              <a:rPr lang="en-US" dirty="0" smtClean="0">
                <a:latin typeface="Bookman Old Style" pitchFamily="18" charset="0"/>
              </a:rPr>
              <a:t/>
            </a:r>
            <a:br>
              <a:rPr lang="en-US" dirty="0" smtClean="0">
                <a:latin typeface="Bookman Old Style" pitchFamily="18" charset="0"/>
              </a:rPr>
            </a:br>
            <a:r>
              <a:rPr lang="en-US" dirty="0" err="1">
                <a:latin typeface="Bookman Old Style" pitchFamily="18" charset="0"/>
              </a:rPr>
              <a:t>Sampai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hati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benar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dia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meninggalkan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err="1">
                <a:latin typeface="Bookman Old Style" pitchFamily="18" charset="0"/>
              </a:rPr>
              <a:t>istrinya</a:t>
            </a:r>
            <a:r>
              <a:rPr lang="en-US" dirty="0">
                <a:latin typeface="Bookman Old Style" pitchFamily="18" charset="0"/>
              </a:rPr>
              <a:t>! </a:t>
            </a:r>
            <a:r>
              <a:rPr lang="en-US" dirty="0" smtClean="0">
                <a:latin typeface="Bookman Old Style" pitchFamily="18" charset="0"/>
              </a:rPr>
              <a:t/>
            </a:r>
            <a:br>
              <a:rPr lang="en-US" dirty="0" smtClean="0">
                <a:latin typeface="Bookman Old Style" pitchFamily="18" charset="0"/>
              </a:rPr>
            </a:br>
            <a:r>
              <a:rPr lang="en-US" dirty="0" err="1">
                <a:latin typeface="Bookman Old Style" pitchFamily="18" charset="0"/>
              </a:rPr>
              <a:t>Merdeka</a:t>
            </a:r>
            <a:r>
              <a:rPr lang="en-US" dirty="0">
                <a:latin typeface="Bookman Old Style" pitchFamily="18" charset="0"/>
              </a:rPr>
              <a:t>! </a:t>
            </a:r>
          </a:p>
        </p:txBody>
      </p:sp>
    </p:spTree>
    <p:extLst>
      <p:ext uri="{BB962C8B-B14F-4D97-AF65-F5344CB8AC3E}">
        <p14:creationId xmlns:p14="http://schemas.microsoft.com/office/powerpoint/2010/main" val="2336510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3888550" cy="529128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Tanda</a:t>
            </a:r>
            <a:r>
              <a:rPr lang="en-US" b="1" dirty="0" smtClean="0"/>
              <a:t> </a:t>
            </a:r>
            <a:r>
              <a:rPr lang="en-US" b="1" dirty="0" err="1" smtClean="0"/>
              <a:t>Elipsis</a:t>
            </a:r>
            <a:r>
              <a:rPr lang="en-US" b="1" dirty="0" smtClean="0"/>
              <a:t> (...)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136904" cy="55446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Bookman Old Style" pitchFamily="18" charset="0"/>
              </a:rPr>
              <a:t>1</a:t>
            </a:r>
            <a:r>
              <a:rPr lang="en-US" sz="2000" dirty="0">
                <a:latin typeface="Bookman Old Style" pitchFamily="18" charset="0"/>
              </a:rPr>
              <a:t>. </a:t>
            </a:r>
            <a:r>
              <a:rPr lang="en-US" sz="2000" dirty="0" err="1">
                <a:latin typeface="Bookman Old Style" pitchFamily="18" charset="0"/>
              </a:rPr>
              <a:t>Tanda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elipsis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dipakai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dalam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kalimat</a:t>
            </a:r>
            <a:r>
              <a:rPr lang="en-US" sz="2000" dirty="0">
                <a:latin typeface="Bookman Old Style" pitchFamily="18" charset="0"/>
              </a:rPr>
              <a:t> yang </a:t>
            </a:r>
            <a:r>
              <a:rPr lang="en-US" sz="2000" dirty="0" err="1">
                <a:latin typeface="Bookman Old Style" pitchFamily="18" charset="0"/>
              </a:rPr>
              <a:t>terputus-putus</a:t>
            </a:r>
            <a:r>
              <a:rPr lang="en-US" sz="2000" dirty="0">
                <a:latin typeface="Bookman Old Style" pitchFamily="18" charset="0"/>
              </a:rPr>
              <a:t>. </a:t>
            </a:r>
            <a:r>
              <a:rPr lang="en-US" sz="2000" dirty="0" smtClean="0">
                <a:latin typeface="Bookman Old Style" pitchFamily="18" charset="0"/>
              </a:rPr>
              <a:t/>
            </a:r>
            <a:br>
              <a:rPr lang="en-US" sz="2000" dirty="0" smtClean="0">
                <a:latin typeface="Bookman Old Style" pitchFamily="18" charset="0"/>
              </a:rPr>
            </a:br>
            <a:r>
              <a:rPr lang="en-US" sz="2000" dirty="0" err="1">
                <a:latin typeface="Bookman Old Style" pitchFamily="18" charset="0"/>
              </a:rPr>
              <a:t>Misalnya</a:t>
            </a:r>
            <a:r>
              <a:rPr lang="en-US" sz="2000" dirty="0">
                <a:latin typeface="Bookman Old Style" pitchFamily="18" charset="0"/>
              </a:rPr>
              <a:t>: </a:t>
            </a:r>
            <a:r>
              <a:rPr lang="en-US" sz="2000" dirty="0" smtClean="0">
                <a:latin typeface="Bookman Old Style" pitchFamily="18" charset="0"/>
              </a:rPr>
              <a:t/>
            </a:r>
            <a:br>
              <a:rPr lang="en-US" sz="2000" dirty="0" smtClean="0">
                <a:latin typeface="Bookman Old Style" pitchFamily="18" charset="0"/>
              </a:rPr>
            </a:br>
            <a:r>
              <a:rPr lang="en-US" sz="2000" dirty="0" err="1">
                <a:latin typeface="Bookman Old Style" pitchFamily="18" charset="0"/>
              </a:rPr>
              <a:t>Kalau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begitu</a:t>
            </a:r>
            <a:r>
              <a:rPr lang="en-US" sz="2000" dirty="0">
                <a:latin typeface="Bookman Old Style" pitchFamily="18" charset="0"/>
              </a:rPr>
              <a:t> ..., </a:t>
            </a:r>
            <a:r>
              <a:rPr lang="en-US" sz="2000" dirty="0" err="1">
                <a:latin typeface="Bookman Old Style" pitchFamily="18" charset="0"/>
              </a:rPr>
              <a:t>marilah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kita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laksanakan</a:t>
            </a:r>
            <a:r>
              <a:rPr lang="en-US" sz="2000" dirty="0">
                <a:latin typeface="Bookman Old Style" pitchFamily="18" charset="0"/>
              </a:rPr>
              <a:t>. </a:t>
            </a:r>
            <a:r>
              <a:rPr lang="en-US" sz="2000" dirty="0" smtClean="0">
                <a:latin typeface="Bookman Old Style" pitchFamily="18" charset="0"/>
              </a:rPr>
              <a:t/>
            </a:r>
            <a:br>
              <a:rPr lang="en-US" sz="2000" dirty="0" smtClean="0">
                <a:latin typeface="Bookman Old Style" pitchFamily="18" charset="0"/>
              </a:rPr>
            </a:br>
            <a:r>
              <a:rPr lang="en-US" sz="2000" dirty="0" err="1">
                <a:latin typeface="Bookman Old Style" pitchFamily="18" charset="0"/>
              </a:rPr>
              <a:t>Jika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Saudara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setuju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dengan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harga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itu</a:t>
            </a:r>
            <a:r>
              <a:rPr lang="en-US" sz="2000" dirty="0">
                <a:latin typeface="Bookman Old Style" pitchFamily="18" charset="0"/>
              </a:rPr>
              <a:t> ..., </a:t>
            </a:r>
            <a:r>
              <a:rPr lang="en-US" sz="2000" dirty="0" err="1">
                <a:latin typeface="Bookman Old Style" pitchFamily="18" charset="0"/>
              </a:rPr>
              <a:t>pembayarannya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akan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segera</a:t>
            </a:r>
            <a:r>
              <a:rPr lang="en-US" sz="2000" dirty="0">
                <a:latin typeface="Bookman Old Style" pitchFamily="18" charset="0"/>
              </a:rPr>
              <a:t> kami </a:t>
            </a:r>
            <a:r>
              <a:rPr lang="en-US" sz="2000" dirty="0" err="1">
                <a:latin typeface="Bookman Old Style" pitchFamily="18" charset="0"/>
              </a:rPr>
              <a:t>lakukan</a:t>
            </a:r>
            <a:r>
              <a:rPr lang="en-US" sz="2000" dirty="0">
                <a:latin typeface="Bookman Old Style" pitchFamily="18" charset="0"/>
              </a:rPr>
              <a:t>.</a:t>
            </a:r>
            <a:r>
              <a:rPr lang="en-US" sz="2000" dirty="0" smtClean="0">
                <a:latin typeface="Bookman Old Style" pitchFamily="18" charset="0"/>
              </a:rPr>
              <a:t/>
            </a:r>
            <a:br>
              <a:rPr lang="en-US" sz="2000" dirty="0" smtClean="0">
                <a:latin typeface="Bookman Old Style" pitchFamily="18" charset="0"/>
              </a:rPr>
            </a:br>
            <a:r>
              <a:rPr lang="en-US" sz="2000" dirty="0">
                <a:latin typeface="Bookman Old Style" pitchFamily="18" charset="0"/>
              </a:rPr>
              <a:t/>
            </a:r>
            <a:br>
              <a:rPr lang="en-US" sz="2000" dirty="0">
                <a:latin typeface="Bookman Old Style" pitchFamily="18" charset="0"/>
              </a:rPr>
            </a:br>
            <a:r>
              <a:rPr lang="en-US" sz="2000" dirty="0">
                <a:latin typeface="Bookman Old Style" pitchFamily="18" charset="0"/>
              </a:rPr>
              <a:t>2. </a:t>
            </a:r>
            <a:r>
              <a:rPr lang="en-US" sz="2000" dirty="0" err="1">
                <a:latin typeface="Bookman Old Style" pitchFamily="18" charset="0"/>
              </a:rPr>
              <a:t>Tanda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elipsis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dipakai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untuk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menunjukkan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bahwa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dalam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suatu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kalimat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atau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naskah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ada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bagian</a:t>
            </a:r>
            <a:r>
              <a:rPr lang="en-US" sz="2000" dirty="0">
                <a:latin typeface="Bookman Old Style" pitchFamily="18" charset="0"/>
              </a:rPr>
              <a:t> yang </a:t>
            </a:r>
            <a:r>
              <a:rPr lang="en-US" sz="2000" dirty="0" err="1">
                <a:latin typeface="Bookman Old Style" pitchFamily="18" charset="0"/>
              </a:rPr>
              <a:t>dihilangkan</a:t>
            </a:r>
            <a:r>
              <a:rPr lang="en-US" sz="2000" dirty="0">
                <a:latin typeface="Bookman Old Style" pitchFamily="18" charset="0"/>
              </a:rPr>
              <a:t>. </a:t>
            </a:r>
            <a:r>
              <a:rPr lang="en-US" sz="2000" dirty="0" smtClean="0">
                <a:latin typeface="Bookman Old Style" pitchFamily="18" charset="0"/>
              </a:rPr>
              <a:t/>
            </a:r>
            <a:br>
              <a:rPr lang="en-US" sz="2000" dirty="0" smtClean="0">
                <a:latin typeface="Bookman Old Style" pitchFamily="18" charset="0"/>
              </a:rPr>
            </a:br>
            <a:r>
              <a:rPr lang="en-US" sz="2000" dirty="0" err="1">
                <a:latin typeface="Bookman Old Style" pitchFamily="18" charset="0"/>
              </a:rPr>
              <a:t>Misalnya</a:t>
            </a:r>
            <a:r>
              <a:rPr lang="en-US" sz="2000" dirty="0">
                <a:latin typeface="Bookman Old Style" pitchFamily="18" charset="0"/>
              </a:rPr>
              <a:t>: </a:t>
            </a:r>
            <a:r>
              <a:rPr lang="en-US" sz="2000" dirty="0" smtClean="0">
                <a:latin typeface="Bookman Old Style" pitchFamily="18" charset="0"/>
              </a:rPr>
              <a:t/>
            </a:r>
            <a:br>
              <a:rPr lang="en-US" sz="2000" dirty="0" smtClean="0">
                <a:latin typeface="Bookman Old Style" pitchFamily="18" charset="0"/>
              </a:rPr>
            </a:br>
            <a:r>
              <a:rPr lang="en-US" sz="2000" dirty="0" err="1">
                <a:latin typeface="Bookman Old Style" pitchFamily="18" charset="0"/>
              </a:rPr>
              <a:t>Sebab-sebab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kemerosotan</a:t>
            </a:r>
            <a:r>
              <a:rPr lang="en-US" sz="2000" dirty="0">
                <a:latin typeface="Bookman Old Style" pitchFamily="18" charset="0"/>
              </a:rPr>
              <a:t> ... </a:t>
            </a:r>
            <a:r>
              <a:rPr lang="en-US" sz="2000" dirty="0" err="1">
                <a:latin typeface="Bookman Old Style" pitchFamily="18" charset="0"/>
              </a:rPr>
              <a:t>akan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diteliti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lebih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lanjut</a:t>
            </a:r>
            <a:r>
              <a:rPr lang="en-US" sz="2000" dirty="0">
                <a:latin typeface="Bookman Old Style" pitchFamily="18" charset="0"/>
              </a:rPr>
              <a:t>. </a:t>
            </a:r>
            <a:r>
              <a:rPr lang="en-US" sz="2000" dirty="0" smtClean="0">
                <a:latin typeface="Bookman Old Style" pitchFamily="18" charset="0"/>
              </a:rPr>
              <a:t/>
            </a:r>
            <a:br>
              <a:rPr lang="en-US" sz="2000" dirty="0" smtClean="0">
                <a:latin typeface="Bookman Old Style" pitchFamily="18" charset="0"/>
              </a:rPr>
            </a:br>
            <a:r>
              <a:rPr lang="en-US" sz="2000" dirty="0" err="1">
                <a:latin typeface="Bookman Old Style" pitchFamily="18" charset="0"/>
              </a:rPr>
              <a:t>Pengetahuan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dan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pengalaman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kita</a:t>
            </a:r>
            <a:r>
              <a:rPr lang="en-US" sz="2000" dirty="0">
                <a:latin typeface="Bookman Old Style" pitchFamily="18" charset="0"/>
              </a:rPr>
              <a:t> ... </a:t>
            </a:r>
            <a:r>
              <a:rPr lang="en-US" sz="2000" dirty="0" err="1">
                <a:latin typeface="Bookman Old Style" pitchFamily="18" charset="0"/>
              </a:rPr>
              <a:t>masih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sangat</a:t>
            </a:r>
            <a:r>
              <a:rPr lang="en-US" sz="2000" dirty="0">
                <a:latin typeface="Bookman Old Style" pitchFamily="18" charset="0"/>
              </a:rPr>
              <a:t> </a:t>
            </a:r>
            <a:r>
              <a:rPr lang="en-US" sz="2000" dirty="0" err="1">
                <a:latin typeface="Bookman Old Style" pitchFamily="18" charset="0"/>
              </a:rPr>
              <a:t>terbatas</a:t>
            </a:r>
            <a:r>
              <a:rPr lang="en-US" sz="2000" dirty="0">
                <a:latin typeface="Bookman Old Style" pitchFamily="18" charset="0"/>
              </a:rPr>
              <a:t>. </a:t>
            </a:r>
            <a:r>
              <a:rPr lang="en-US" sz="2000" dirty="0" smtClean="0">
                <a:latin typeface="Bookman Old Style" pitchFamily="18" charset="0"/>
              </a:rPr>
              <a:t/>
            </a:r>
            <a:br>
              <a:rPr lang="en-US" sz="2000" dirty="0" smtClean="0">
                <a:latin typeface="Bookman Old Style" pitchFamily="18" charset="0"/>
              </a:rPr>
            </a:br>
            <a:r>
              <a:rPr lang="en-US" sz="2000" dirty="0">
                <a:latin typeface="Bookman Old Style" pitchFamily="18" charset="0"/>
              </a:rPr>
              <a:t/>
            </a:r>
            <a:br>
              <a:rPr lang="en-US" sz="2000" dirty="0">
                <a:latin typeface="Bookman Old Style" pitchFamily="18" charset="0"/>
              </a:rPr>
            </a:br>
            <a:endParaRPr lang="en-US" sz="20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965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052736"/>
            <a:ext cx="6777317" cy="4779893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n-US" b="1" dirty="0" err="1">
                <a:latin typeface="Candara" pitchFamily="34" charset="0"/>
              </a:rPr>
              <a:t>Catatan</a:t>
            </a:r>
            <a:r>
              <a:rPr lang="en-US" b="1" dirty="0">
                <a:latin typeface="Candara" pitchFamily="34" charset="0"/>
              </a:rPr>
              <a:t>: </a:t>
            </a:r>
            <a:r>
              <a:rPr lang="en-US" dirty="0">
                <a:latin typeface="Candara" pitchFamily="34" charset="0"/>
              </a:rPr>
              <a:t/>
            </a:r>
            <a:br>
              <a:rPr lang="en-US" dirty="0">
                <a:latin typeface="Candara" pitchFamily="34" charset="0"/>
              </a:rPr>
            </a:br>
            <a:r>
              <a:rPr lang="en-US" dirty="0">
                <a:latin typeface="Candara" pitchFamily="34" charset="0"/>
              </a:rPr>
              <a:t>(1) </a:t>
            </a:r>
            <a:r>
              <a:rPr lang="en-US" dirty="0" err="1">
                <a:latin typeface="Candara" pitchFamily="34" charset="0"/>
              </a:rPr>
              <a:t>Tanda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elipsis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itu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didahului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diikuti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dengan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spasi</a:t>
            </a:r>
            <a:r>
              <a:rPr lang="en-US" dirty="0">
                <a:latin typeface="Candara" pitchFamily="34" charset="0"/>
              </a:rPr>
              <a:t>. </a:t>
            </a:r>
            <a:br>
              <a:rPr lang="en-US" dirty="0">
                <a:latin typeface="Candara" pitchFamily="34" charset="0"/>
              </a:rPr>
            </a:br>
            <a:r>
              <a:rPr lang="en-US" dirty="0">
                <a:latin typeface="Candara" pitchFamily="34" charset="0"/>
              </a:rPr>
              <a:t>(2)  </a:t>
            </a:r>
            <a:r>
              <a:rPr lang="en-US" dirty="0" err="1">
                <a:latin typeface="Candara" pitchFamily="34" charset="0"/>
              </a:rPr>
              <a:t>Jika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bagian</a:t>
            </a:r>
            <a:r>
              <a:rPr lang="en-US" dirty="0">
                <a:latin typeface="Candara" pitchFamily="34" charset="0"/>
              </a:rPr>
              <a:t> yang </a:t>
            </a:r>
            <a:r>
              <a:rPr lang="en-US" dirty="0" err="1">
                <a:latin typeface="Candara" pitchFamily="34" charset="0"/>
              </a:rPr>
              <a:t>dihilangkan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mengakhirisebuah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kalimat</a:t>
            </a:r>
            <a:r>
              <a:rPr lang="en-US" dirty="0">
                <a:latin typeface="Candara" pitchFamily="34" charset="0"/>
              </a:rPr>
              <a:t>, </a:t>
            </a:r>
            <a:r>
              <a:rPr lang="en-US" dirty="0" err="1">
                <a:latin typeface="Candara" pitchFamily="34" charset="0"/>
              </a:rPr>
              <a:t>perlu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dipakai</a:t>
            </a:r>
            <a:r>
              <a:rPr lang="en-US" dirty="0">
                <a:latin typeface="Candara" pitchFamily="34" charset="0"/>
              </a:rPr>
              <a:t> 4 </a:t>
            </a:r>
            <a:r>
              <a:rPr lang="en-US" dirty="0" err="1">
                <a:latin typeface="Candara" pitchFamily="34" charset="0"/>
              </a:rPr>
              <a:t>tanda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titik</a:t>
            </a:r>
            <a:r>
              <a:rPr lang="en-US" dirty="0">
                <a:latin typeface="Candara" pitchFamily="34" charset="0"/>
              </a:rPr>
              <a:t>: 3 </a:t>
            </a:r>
            <a:r>
              <a:rPr lang="en-US" dirty="0" err="1">
                <a:latin typeface="Candara" pitchFamily="34" charset="0"/>
              </a:rPr>
              <a:t>tanda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titik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untuk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menandai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penghilangan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teks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dan</a:t>
            </a:r>
            <a:r>
              <a:rPr lang="en-US" dirty="0">
                <a:latin typeface="Candara" pitchFamily="34" charset="0"/>
              </a:rPr>
              <a:t> 1 </a:t>
            </a:r>
            <a:r>
              <a:rPr lang="en-US" dirty="0" err="1">
                <a:latin typeface="Candara" pitchFamily="34" charset="0"/>
              </a:rPr>
              <a:t>tanda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titik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untuk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menandai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akhir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kalimat</a:t>
            </a:r>
            <a:r>
              <a:rPr lang="en-US" dirty="0">
                <a:latin typeface="Candara" pitchFamily="34" charset="0"/>
              </a:rPr>
              <a:t>. </a:t>
            </a:r>
            <a:br>
              <a:rPr lang="en-US" dirty="0">
                <a:latin typeface="Candara" pitchFamily="34" charset="0"/>
              </a:rPr>
            </a:br>
            <a:r>
              <a:rPr lang="en-US" dirty="0">
                <a:latin typeface="Candara" pitchFamily="34" charset="0"/>
              </a:rPr>
              <a:t>(3)  </a:t>
            </a:r>
            <a:r>
              <a:rPr lang="en-US" dirty="0" err="1">
                <a:latin typeface="Candara" pitchFamily="34" charset="0"/>
              </a:rPr>
              <a:t>Tanda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elipsis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pada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akhir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kalimat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tidak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diikuti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dengan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spasi</a:t>
            </a:r>
            <a:r>
              <a:rPr lang="en-US" dirty="0">
                <a:latin typeface="Candara" pitchFamily="34" charset="0"/>
              </a:rPr>
              <a:t>. </a:t>
            </a:r>
            <a:br>
              <a:rPr lang="en-US" dirty="0">
                <a:latin typeface="Candara" pitchFamily="34" charset="0"/>
              </a:rPr>
            </a:br>
            <a:r>
              <a:rPr lang="en-US" dirty="0" err="1">
                <a:latin typeface="Candara" pitchFamily="34" charset="0"/>
              </a:rPr>
              <a:t>Misalnya</a:t>
            </a:r>
            <a:r>
              <a:rPr lang="en-US" dirty="0">
                <a:latin typeface="Candara" pitchFamily="34" charset="0"/>
              </a:rPr>
              <a:t>: </a:t>
            </a:r>
            <a:br>
              <a:rPr lang="en-US" dirty="0">
                <a:latin typeface="Candara" pitchFamily="34" charset="0"/>
              </a:rPr>
            </a:br>
            <a:r>
              <a:rPr lang="en-US" dirty="0" err="1">
                <a:latin typeface="Candara" pitchFamily="34" charset="0"/>
              </a:rPr>
              <a:t>Dalam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tulisan</a:t>
            </a:r>
            <a:r>
              <a:rPr lang="en-US" dirty="0">
                <a:latin typeface="Candara" pitchFamily="34" charset="0"/>
              </a:rPr>
              <a:t>, </a:t>
            </a:r>
            <a:r>
              <a:rPr lang="en-US" dirty="0" err="1">
                <a:latin typeface="Candara" pitchFamily="34" charset="0"/>
              </a:rPr>
              <a:t>tanda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baca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harus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digunakan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dengan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cermat</a:t>
            </a:r>
            <a:r>
              <a:rPr lang="en-US" dirty="0">
                <a:latin typeface="Candara" pitchFamily="34" charset="0"/>
              </a:rPr>
              <a:t> ....</a:t>
            </a:r>
          </a:p>
          <a:p>
            <a:pPr marL="68580" indent="0">
              <a:buNone/>
            </a:pPr>
            <a:endParaRPr lang="en-US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5244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13</TotalTime>
  <Words>166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Austin</vt:lpstr>
      <vt:lpstr>PowerPoint Presentation</vt:lpstr>
      <vt:lpstr>TANDA PISAH</vt:lpstr>
      <vt:lpstr>PowerPoint Presentation</vt:lpstr>
      <vt:lpstr>PowerPoint Presentation</vt:lpstr>
      <vt:lpstr>TANDA TANYA (?)</vt:lpstr>
      <vt:lpstr>Tanda Seru (!)</vt:lpstr>
      <vt:lpstr>Tanda Elipsis (...)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dcterms:created xsi:type="dcterms:W3CDTF">2021-05-28T23:57:49Z</dcterms:created>
  <dcterms:modified xsi:type="dcterms:W3CDTF">2021-05-29T00:10:51Z</dcterms:modified>
</cp:coreProperties>
</file>