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6" r:id="rId2"/>
    <p:sldId id="304" r:id="rId3"/>
    <p:sldId id="325" r:id="rId4"/>
    <p:sldId id="326" r:id="rId5"/>
    <p:sldId id="32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300B7-2AC7-492F-96D9-F455D5706911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FC8C4-C0D4-45EF-8B07-0305D8514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77AE2-1707-483F-92A0-F835141752A9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20359-C88E-4847-A9D9-9B31A23F2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258762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85800"/>
            <a:ext cx="76200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Kerugian</a:t>
            </a:r>
            <a:r>
              <a:rPr lang="en-US" sz="2800" dirty="0" smtClean="0"/>
              <a:t> </a:t>
            </a:r>
            <a:r>
              <a:rPr lang="en-US" sz="2800" dirty="0" err="1" smtClean="0"/>
              <a:t>Berwirausaha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GB" sz="2800" dirty="0"/>
          </a:p>
          <a:p>
            <a:pPr>
              <a:buNone/>
            </a:pPr>
            <a:r>
              <a:rPr lang="en-GB" sz="2800" dirty="0" smtClean="0"/>
              <a:t>	</a:t>
            </a:r>
            <a:r>
              <a:rPr lang="en-GB" sz="2800" dirty="0" err="1" smtClean="0"/>
              <a:t>Selain</a:t>
            </a:r>
            <a:r>
              <a:rPr lang="en-GB" sz="2800" dirty="0" smtClean="0"/>
              <a:t> </a:t>
            </a:r>
            <a:r>
              <a:rPr lang="en-GB" sz="2800" dirty="0" err="1" smtClean="0"/>
              <a:t>beberapa</a:t>
            </a:r>
            <a:r>
              <a:rPr lang="en-GB" sz="2800" dirty="0" smtClean="0"/>
              <a:t> </a:t>
            </a:r>
            <a:r>
              <a:rPr lang="en-GB" sz="2800" dirty="0" err="1" smtClean="0"/>
              <a:t>keuntungan</a:t>
            </a:r>
            <a:r>
              <a:rPr lang="en-GB" sz="2800" dirty="0" smtClean="0"/>
              <a:t>, </a:t>
            </a:r>
            <a:r>
              <a:rPr lang="en-GB" sz="2800" dirty="0" err="1" smtClean="0"/>
              <a:t>berwirausaha</a:t>
            </a:r>
            <a:r>
              <a:rPr lang="en-GB" sz="2800" dirty="0" smtClean="0"/>
              <a:t> </a:t>
            </a:r>
            <a:r>
              <a:rPr lang="en-GB" sz="2800" dirty="0" err="1" smtClean="0"/>
              <a:t>juga</a:t>
            </a:r>
            <a:r>
              <a:rPr lang="en-GB" sz="2800" dirty="0" smtClean="0"/>
              <a:t> </a:t>
            </a:r>
            <a:r>
              <a:rPr lang="en-GB" sz="2800" dirty="0" err="1" smtClean="0"/>
              <a:t>memiliki</a:t>
            </a:r>
            <a:r>
              <a:rPr lang="en-GB" sz="2800" dirty="0" smtClean="0"/>
              <a:t> </a:t>
            </a:r>
            <a:r>
              <a:rPr lang="en-GB" sz="2800" dirty="0" err="1" smtClean="0"/>
              <a:t>beberapa</a:t>
            </a:r>
            <a:r>
              <a:rPr lang="en-GB" sz="2800" dirty="0" smtClean="0"/>
              <a:t> </a:t>
            </a:r>
            <a:r>
              <a:rPr lang="en-GB" sz="2800" dirty="0" err="1" smtClean="0"/>
              <a:t>kerugian</a:t>
            </a:r>
            <a:r>
              <a:rPr lang="en-GB" sz="2800" dirty="0" smtClean="0"/>
              <a:t> :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1.	</a:t>
            </a:r>
            <a:r>
              <a:rPr lang="en-US" sz="2800" dirty="0" err="1" smtClean="0"/>
              <a:t>Pengorbanan</a:t>
            </a:r>
            <a:r>
              <a:rPr lang="en-US" sz="2800" dirty="0" smtClean="0"/>
              <a:t> personal</a:t>
            </a:r>
          </a:p>
          <a:p>
            <a:pPr>
              <a:buNone/>
            </a:pPr>
            <a:r>
              <a:rPr lang="en-GB" sz="2800" dirty="0" smtClean="0"/>
              <a:t>		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awalnya</a:t>
            </a:r>
            <a:r>
              <a:rPr lang="en-US" sz="2800" dirty="0" smtClean="0"/>
              <a:t> </a:t>
            </a:r>
            <a:r>
              <a:rPr lang="en-US" sz="2800" dirty="0" err="1" smtClean="0"/>
              <a:t>wirausaha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	</a:t>
            </a:r>
            <a:r>
              <a:rPr lang="en-US" sz="2800" dirty="0" err="1" smtClean="0"/>
              <a:t>memerlukan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lama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sibuk</a:t>
            </a:r>
            <a:r>
              <a:rPr lang="en-US" sz="2800" dirty="0" smtClean="0"/>
              <a:t>, 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sedikit</a:t>
            </a:r>
            <a:r>
              <a:rPr lang="en-US" sz="2800" dirty="0" smtClean="0"/>
              <a:t> </a:t>
            </a:r>
            <a:r>
              <a:rPr lang="en-US" sz="2800" dirty="0" err="1" smtClean="0"/>
              <a:t>sekali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	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rekreasi</a:t>
            </a:r>
            <a:r>
              <a:rPr lang="en-US" sz="2800" dirty="0"/>
              <a:t>.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9"/>
            <a:ext cx="7696199" cy="258762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769620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dirty="0" smtClean="0"/>
              <a:t>2.	</a:t>
            </a:r>
            <a:r>
              <a:rPr lang="en-US" sz="2800" dirty="0" err="1" smtClean="0"/>
              <a:t>Beban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800" dirty="0" err="1" smtClean="0"/>
              <a:t>Wirausaha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mengelola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800" dirty="0" err="1" smtClean="0"/>
              <a:t>bisnis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pemasaran</a:t>
            </a:r>
            <a:r>
              <a:rPr lang="en-US" sz="2800" dirty="0" smtClean="0"/>
              <a:t>,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, </a:t>
            </a:r>
            <a:r>
              <a:rPr lang="en-US" sz="2800" dirty="0" err="1" smtClean="0"/>
              <a:t>personil</a:t>
            </a:r>
            <a:r>
              <a:rPr lang="en-US" sz="2800" dirty="0" smtClean="0"/>
              <a:t> 	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pengadaan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pelatihan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GB" sz="2800" dirty="0"/>
          </a:p>
          <a:p>
            <a:pPr>
              <a:buNone/>
            </a:pPr>
            <a:r>
              <a:rPr lang="en-GB" sz="2800" dirty="0" smtClean="0"/>
              <a:t>	</a:t>
            </a:r>
            <a:r>
              <a:rPr lang="en-US" sz="2800" dirty="0"/>
              <a:t>3.	</a:t>
            </a:r>
            <a:r>
              <a:rPr lang="en-US" sz="2800" dirty="0" err="1" smtClean="0"/>
              <a:t>Kecilnya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/>
              <a:t>gagal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	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wirausaha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 	yang </a:t>
            </a:r>
            <a:r>
              <a:rPr lang="en-US" sz="2800" dirty="0" err="1" smtClean="0"/>
              <a:t>kecil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milik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	yang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relatif</a:t>
            </a:r>
            <a:r>
              <a:rPr lang="en-US" sz="2800" dirty="0" smtClean="0"/>
              <a:t> </a:t>
            </a:r>
            <a:r>
              <a:rPr lang="en-US" sz="2800" dirty="0" err="1" smtClean="0"/>
              <a:t>kecil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	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/>
              <a:t>gagal</a:t>
            </a: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258762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924800" cy="5364163"/>
          </a:xfrm>
        </p:spPr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en-GB" sz="2400" dirty="0" smtClean="0"/>
              <a:t>Ide </a:t>
            </a:r>
            <a:r>
              <a:rPr lang="en-GB" sz="2400" dirty="0" err="1" smtClean="0"/>
              <a:t>Kewirausahaan</a:t>
            </a:r>
            <a:endParaRPr lang="en-GB" sz="2400" dirty="0" smtClean="0"/>
          </a:p>
          <a:p>
            <a:pPr marL="400050" lvl="1" indent="0">
              <a:buNone/>
            </a:pPr>
            <a:endParaRPr lang="en-GB" sz="2400" dirty="0"/>
          </a:p>
          <a:p>
            <a:pPr marL="400050" lvl="1" indent="0">
              <a:buNone/>
            </a:pPr>
            <a:r>
              <a:rPr lang="en-GB" sz="2400" dirty="0" err="1" smtClean="0"/>
              <a:t>Menurut</a:t>
            </a:r>
            <a:r>
              <a:rPr lang="en-GB" sz="2400" dirty="0" smtClean="0"/>
              <a:t> </a:t>
            </a:r>
            <a:r>
              <a:rPr lang="en-GB" sz="2400" dirty="0" err="1" smtClean="0"/>
              <a:t>Zimmerer</a:t>
            </a:r>
            <a:r>
              <a:rPr lang="en-GB" sz="2400" dirty="0" smtClean="0"/>
              <a:t> ( 1996 : 82 ), ide-ide yang </a:t>
            </a:r>
            <a:r>
              <a:rPr lang="en-GB" sz="2400" dirty="0" err="1" smtClean="0"/>
              <a:t>berasal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wirausaha</a:t>
            </a:r>
            <a:r>
              <a:rPr lang="en-GB" sz="2400" dirty="0" smtClean="0"/>
              <a:t>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menciptakan</a:t>
            </a:r>
            <a:r>
              <a:rPr lang="en-GB" sz="2400" dirty="0" smtClean="0"/>
              <a:t> </a:t>
            </a:r>
            <a:r>
              <a:rPr lang="en-GB" sz="2400" dirty="0" err="1" smtClean="0"/>
              <a:t>peluang</a:t>
            </a:r>
            <a:r>
              <a:rPr lang="en-GB" sz="2400" dirty="0"/>
              <a:t> </a:t>
            </a:r>
            <a:r>
              <a:rPr lang="en-GB" sz="2400" dirty="0" err="1" smtClean="0"/>
              <a:t>sekaligus</a:t>
            </a:r>
            <a:r>
              <a:rPr lang="en-GB" sz="2400" dirty="0" smtClean="0"/>
              <a:t> </a:t>
            </a:r>
            <a:r>
              <a:rPr lang="en-GB" sz="2400" dirty="0" err="1" smtClean="0"/>
              <a:t>menjadi</a:t>
            </a:r>
            <a:r>
              <a:rPr lang="en-GB" sz="2400" dirty="0" smtClean="0"/>
              <a:t> </a:t>
            </a:r>
            <a:r>
              <a:rPr lang="en-GB" sz="2400" dirty="0" err="1" smtClean="0"/>
              <a:t>peluang</a:t>
            </a:r>
            <a:r>
              <a:rPr lang="en-GB" sz="2400" dirty="0" smtClean="0"/>
              <a:t> </a:t>
            </a:r>
            <a:r>
              <a:rPr lang="en-GB" sz="2400" dirty="0" err="1" smtClean="0"/>
              <a:t>usaha</a:t>
            </a:r>
            <a:r>
              <a:rPr lang="en-GB" sz="2400" dirty="0" smtClean="0"/>
              <a:t>.</a:t>
            </a:r>
          </a:p>
          <a:p>
            <a:pPr marL="400050" lvl="1" indent="0">
              <a:buNone/>
            </a:pPr>
            <a:endParaRPr lang="en-GB" sz="2400" dirty="0"/>
          </a:p>
          <a:p>
            <a:pPr marL="400050" lvl="1" indent="0">
              <a:buNone/>
            </a:pPr>
            <a:r>
              <a:rPr lang="en-GB" sz="2400" dirty="0" err="1" smtClean="0"/>
              <a:t>Kreativitas</a:t>
            </a:r>
            <a:r>
              <a:rPr lang="en-GB" sz="2400" dirty="0" smtClean="0"/>
              <a:t> </a:t>
            </a:r>
            <a:r>
              <a:rPr lang="en-GB" sz="2400" dirty="0" err="1" smtClean="0"/>
              <a:t>sering</a:t>
            </a:r>
            <a:r>
              <a:rPr lang="en-GB" sz="2400" dirty="0" smtClean="0"/>
              <a:t> kali </a:t>
            </a:r>
            <a:r>
              <a:rPr lang="en-GB" sz="2400" dirty="0" err="1" smtClean="0"/>
              <a:t>muncul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bentuk</a:t>
            </a:r>
            <a:r>
              <a:rPr lang="en-GB" sz="2400" dirty="0" smtClean="0"/>
              <a:t> ide-ide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menghasilkan</a:t>
            </a:r>
            <a:r>
              <a:rPr lang="en-GB" sz="2400" dirty="0" smtClean="0"/>
              <a:t> </a:t>
            </a:r>
            <a:r>
              <a:rPr lang="en-GB" sz="2400" dirty="0" err="1" smtClean="0"/>
              <a:t>barang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jasa-jasa</a:t>
            </a:r>
            <a:r>
              <a:rPr lang="en-GB" sz="2400" dirty="0" smtClean="0"/>
              <a:t> </a:t>
            </a:r>
            <a:r>
              <a:rPr lang="en-GB" sz="2400" dirty="0" err="1" smtClean="0"/>
              <a:t>baru</a:t>
            </a:r>
            <a:r>
              <a:rPr lang="en-GB" sz="2400" dirty="0" smtClean="0"/>
              <a:t>.</a:t>
            </a:r>
          </a:p>
          <a:p>
            <a:pPr marL="400050" lvl="1" indent="0">
              <a:buNone/>
            </a:pPr>
            <a:r>
              <a:rPr lang="en-GB" sz="2400" dirty="0" err="1" smtClean="0"/>
              <a:t>Beberapa</a:t>
            </a:r>
            <a:r>
              <a:rPr lang="en-GB" sz="2400" dirty="0" smtClean="0"/>
              <a:t> </a:t>
            </a:r>
            <a:r>
              <a:rPr lang="en-GB" sz="2400" dirty="0" err="1" smtClean="0"/>
              <a:t>cara</a:t>
            </a:r>
            <a:r>
              <a:rPr lang="en-GB" sz="2400" dirty="0" smtClean="0"/>
              <a:t> </a:t>
            </a:r>
            <a:r>
              <a:rPr lang="en-GB" sz="2400" dirty="0" err="1" smtClean="0"/>
              <a:t>membuat</a:t>
            </a:r>
            <a:r>
              <a:rPr lang="en-GB" sz="2400" dirty="0" smtClean="0"/>
              <a:t> ide </a:t>
            </a:r>
            <a:r>
              <a:rPr lang="en-GB" sz="2400" dirty="0" err="1" smtClean="0"/>
              <a:t>menjadi</a:t>
            </a:r>
            <a:r>
              <a:rPr lang="en-GB" sz="2400" dirty="0" smtClean="0"/>
              <a:t> </a:t>
            </a:r>
            <a:r>
              <a:rPr lang="en-GB" sz="2400" dirty="0" err="1" smtClean="0"/>
              <a:t>peluang</a:t>
            </a:r>
            <a:r>
              <a:rPr lang="en-GB" sz="2400" dirty="0" smtClean="0"/>
              <a:t> :</a:t>
            </a:r>
          </a:p>
          <a:p>
            <a:pPr marL="857250" lvl="1" indent="-457200">
              <a:buAutoNum type="arabicPeriod"/>
            </a:pPr>
            <a:r>
              <a:rPr lang="en-GB" sz="2400" dirty="0" smtClean="0"/>
              <a:t>Ide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digerakkan</a:t>
            </a:r>
            <a:r>
              <a:rPr lang="en-GB" sz="2400" dirty="0" smtClean="0"/>
              <a:t> </a:t>
            </a:r>
            <a:r>
              <a:rPr lang="en-GB" sz="2400" dirty="0" err="1" smtClean="0"/>
              <a:t>secara</a:t>
            </a:r>
            <a:r>
              <a:rPr lang="en-GB" sz="2400" dirty="0" smtClean="0"/>
              <a:t> internal </a:t>
            </a:r>
            <a:r>
              <a:rPr lang="en-GB" sz="2400" dirty="0" err="1" smtClean="0"/>
              <a:t>melalui</a:t>
            </a:r>
            <a:r>
              <a:rPr lang="en-GB" sz="2400" dirty="0" smtClean="0"/>
              <a:t> </a:t>
            </a:r>
            <a:r>
              <a:rPr lang="en-GB" sz="2400" dirty="0" err="1" smtClean="0"/>
              <a:t>perubahan</a:t>
            </a:r>
            <a:r>
              <a:rPr lang="en-GB" sz="2400" dirty="0" smtClean="0"/>
              <a:t> </a:t>
            </a:r>
            <a:r>
              <a:rPr lang="en-GB" sz="2400" dirty="0" err="1" smtClean="0"/>
              <a:t>cara</a:t>
            </a:r>
            <a:endParaRPr lang="en-GB" sz="2400" dirty="0" smtClean="0"/>
          </a:p>
          <a:p>
            <a:pPr marL="400050" lvl="1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yang </a:t>
            </a:r>
            <a:r>
              <a:rPr lang="en-GB" sz="2400" dirty="0" err="1" smtClean="0"/>
              <a:t>lebih</a:t>
            </a:r>
            <a:r>
              <a:rPr lang="en-GB" sz="2400" dirty="0" smtClean="0"/>
              <a:t> </a:t>
            </a:r>
            <a:r>
              <a:rPr lang="en-GB" sz="2400" dirty="0" err="1" smtClean="0"/>
              <a:t>baik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melayani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memuaskan</a:t>
            </a:r>
            <a:r>
              <a:rPr lang="en-GB" sz="2400" dirty="0" smtClean="0"/>
              <a:t> </a:t>
            </a:r>
            <a:r>
              <a:rPr lang="en-GB" sz="2400" dirty="0" err="1" smtClean="0"/>
              <a:t>pelanggan</a:t>
            </a:r>
            <a:r>
              <a:rPr lang="en-GB" sz="2400" dirty="0" smtClean="0"/>
              <a:t>.</a:t>
            </a:r>
            <a:endParaRPr lang="en-US" sz="2400" dirty="0"/>
          </a:p>
          <a:p>
            <a:pPr marL="857250" lvl="1" indent="-457200">
              <a:buAutoNum type="arabicPeriod" startAt="2"/>
            </a:pPr>
            <a:r>
              <a:rPr lang="en-GB" sz="2400" dirty="0" smtClean="0"/>
              <a:t>Ide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dihasilkan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bentuk</a:t>
            </a:r>
            <a:r>
              <a:rPr lang="en-GB" sz="2400" dirty="0" smtClean="0"/>
              <a:t> </a:t>
            </a:r>
            <a:r>
              <a:rPr lang="en-GB" sz="2400" dirty="0" err="1" smtClean="0"/>
              <a:t>produk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jasa</a:t>
            </a:r>
            <a:r>
              <a:rPr lang="en-GB" sz="2400" dirty="0" smtClean="0"/>
              <a:t> </a:t>
            </a:r>
            <a:r>
              <a:rPr lang="en-GB" sz="2400" dirty="0" err="1" smtClean="0"/>
              <a:t>baru</a:t>
            </a:r>
            <a:r>
              <a:rPr lang="en-GB" sz="2400" dirty="0" smtClean="0"/>
              <a:t>.</a:t>
            </a:r>
          </a:p>
          <a:p>
            <a:pPr marL="857250" lvl="1" indent="-457200">
              <a:buAutoNum type="arabicPeriod" startAt="2"/>
            </a:pPr>
            <a:r>
              <a:rPr lang="en-GB" sz="2400" dirty="0" smtClean="0"/>
              <a:t>Ide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dihasilkan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bentuk</a:t>
            </a:r>
            <a:r>
              <a:rPr lang="en-GB" sz="2400" dirty="0" smtClean="0"/>
              <a:t> </a:t>
            </a:r>
            <a:r>
              <a:rPr lang="en-GB" sz="2400" dirty="0" err="1" smtClean="0"/>
              <a:t>modifikasi</a:t>
            </a:r>
            <a:r>
              <a:rPr lang="en-GB" sz="2400" dirty="0" smtClean="0"/>
              <a:t> </a:t>
            </a:r>
            <a:r>
              <a:rPr lang="en-GB" sz="2400" dirty="0" err="1" smtClean="0"/>
              <a:t>bagaimana</a:t>
            </a:r>
            <a:r>
              <a:rPr lang="en-GB" sz="2400" dirty="0" smtClean="0"/>
              <a:t> </a:t>
            </a:r>
            <a:r>
              <a:rPr lang="en-GB" sz="2400" dirty="0" err="1" smtClean="0"/>
              <a:t>pekerjaan</a:t>
            </a:r>
            <a:r>
              <a:rPr lang="en-GB" sz="2400" dirty="0" smtClean="0"/>
              <a:t> </a:t>
            </a:r>
            <a:r>
              <a:rPr lang="en-GB" sz="2400" dirty="0" err="1" smtClean="0"/>
              <a:t>dilakukan</a:t>
            </a:r>
            <a:r>
              <a:rPr lang="en-GB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413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258762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001000" cy="53641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800" dirty="0" err="1" smtClean="0"/>
              <a:t>Sumber-sumber</a:t>
            </a:r>
            <a:r>
              <a:rPr lang="en-GB" sz="2800" dirty="0" smtClean="0"/>
              <a:t> </a:t>
            </a:r>
            <a:r>
              <a:rPr lang="en-GB" sz="2800" dirty="0" err="1" smtClean="0"/>
              <a:t>Potensi</a:t>
            </a:r>
            <a:r>
              <a:rPr lang="en-GB" sz="2800" dirty="0" smtClean="0"/>
              <a:t> </a:t>
            </a:r>
            <a:r>
              <a:rPr lang="en-GB" sz="2800" dirty="0" err="1" smtClean="0"/>
              <a:t>Peluang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eriod"/>
            </a:pPr>
            <a:r>
              <a:rPr lang="en-GB" sz="2800" dirty="0" err="1" smtClean="0"/>
              <a:t>Menciptakan</a:t>
            </a:r>
            <a:r>
              <a:rPr lang="en-GB" sz="2800" dirty="0" smtClean="0"/>
              <a:t> </a:t>
            </a:r>
            <a:r>
              <a:rPr lang="en-GB" sz="2800" dirty="0" err="1" smtClean="0"/>
              <a:t>produk</a:t>
            </a:r>
            <a:r>
              <a:rPr lang="en-GB" sz="2800" dirty="0" smtClean="0"/>
              <a:t> </a:t>
            </a:r>
            <a:r>
              <a:rPr lang="en-GB" sz="2800" dirty="0" err="1" smtClean="0"/>
              <a:t>baru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berbeda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         </a:t>
            </a:r>
            <a:r>
              <a:rPr lang="en-GB" sz="2800" dirty="0" err="1" smtClean="0"/>
              <a:t>Produk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jasa</a:t>
            </a:r>
            <a:r>
              <a:rPr lang="en-GB" sz="2800" dirty="0" smtClean="0"/>
              <a:t> </a:t>
            </a:r>
            <a:r>
              <a:rPr lang="en-GB" sz="2800" dirty="0" err="1" smtClean="0"/>
              <a:t>tersebut</a:t>
            </a:r>
            <a:r>
              <a:rPr lang="en-GB" sz="2800" dirty="0" smtClean="0"/>
              <a:t> </a:t>
            </a:r>
            <a:r>
              <a:rPr lang="en-GB" sz="2800" dirty="0" err="1" smtClean="0"/>
              <a:t>harus</a:t>
            </a:r>
            <a:r>
              <a:rPr lang="en-GB" sz="2800" dirty="0" smtClean="0"/>
              <a:t> </a:t>
            </a:r>
            <a:r>
              <a:rPr lang="en-GB" sz="2800" dirty="0" err="1" smtClean="0"/>
              <a:t>berbeda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</a:t>
            </a:r>
            <a:r>
              <a:rPr lang="en-GB" sz="2800" dirty="0" err="1" smtClean="0"/>
              <a:t>produk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jasa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       yang </a:t>
            </a:r>
            <a:r>
              <a:rPr lang="en-GB" sz="2800" dirty="0" err="1" smtClean="0"/>
              <a:t>ada</a:t>
            </a:r>
            <a:r>
              <a:rPr lang="en-GB" sz="2800" dirty="0" smtClean="0"/>
              <a:t> di </a:t>
            </a:r>
            <a:r>
              <a:rPr lang="en-GB" sz="2800" dirty="0" err="1" smtClean="0"/>
              <a:t>pasar</a:t>
            </a:r>
            <a:r>
              <a:rPr lang="en-GB" sz="2800" dirty="0" smtClean="0"/>
              <a:t>,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menciptakan</a:t>
            </a:r>
            <a:r>
              <a:rPr lang="en-GB" sz="2800" dirty="0" smtClean="0"/>
              <a:t> </a:t>
            </a:r>
            <a:r>
              <a:rPr lang="en-GB" sz="2800" dirty="0" err="1" smtClean="0"/>
              <a:t>nilai</a:t>
            </a:r>
            <a:r>
              <a:rPr lang="en-GB" sz="2800" dirty="0" smtClean="0"/>
              <a:t> </a:t>
            </a:r>
            <a:r>
              <a:rPr lang="en-GB" sz="2800" dirty="0" err="1" smtClean="0"/>
              <a:t>bagi</a:t>
            </a:r>
            <a:r>
              <a:rPr lang="en-GB" sz="2800" dirty="0" smtClean="0"/>
              <a:t> </a:t>
            </a:r>
            <a:r>
              <a:rPr lang="en-GB" sz="2800" dirty="0" err="1" smtClean="0"/>
              <a:t>pembeli</a:t>
            </a:r>
            <a:r>
              <a:rPr lang="en-GB" sz="2800" dirty="0" smtClean="0"/>
              <a:t> </a:t>
            </a:r>
            <a:r>
              <a:rPr lang="en-GB" sz="2800" dirty="0" err="1" smtClean="0"/>
              <a:t>atau</a:t>
            </a:r>
            <a:r>
              <a:rPr lang="en-GB" sz="2800" dirty="0" smtClean="0"/>
              <a:t>  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</a:t>
            </a:r>
            <a:r>
              <a:rPr lang="en-GB" sz="2800" dirty="0" err="1" smtClean="0"/>
              <a:t>penggunanya</a:t>
            </a:r>
            <a:r>
              <a:rPr lang="en-GB" sz="2800" dirty="0" smtClean="0"/>
              <a:t>.</a:t>
            </a:r>
          </a:p>
          <a:p>
            <a:pPr marL="514350" indent="-514350">
              <a:buAutoNum type="arabicPeriod" startAt="2"/>
            </a:pPr>
            <a:r>
              <a:rPr lang="en-GB" sz="2800" dirty="0" err="1" smtClean="0"/>
              <a:t>Mengamati</a:t>
            </a:r>
            <a:r>
              <a:rPr lang="en-GB" sz="2800" dirty="0" smtClean="0"/>
              <a:t> </a:t>
            </a:r>
            <a:r>
              <a:rPr lang="en-GB" sz="2800" dirty="0" err="1" smtClean="0"/>
              <a:t>pintu</a:t>
            </a:r>
            <a:r>
              <a:rPr lang="en-GB" sz="2800" dirty="0" smtClean="0"/>
              <a:t> </a:t>
            </a:r>
            <a:r>
              <a:rPr lang="en-GB" sz="2800" dirty="0" err="1" smtClean="0"/>
              <a:t>peluang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</a:t>
            </a:r>
            <a:r>
              <a:rPr lang="en-GB" sz="2800" dirty="0" err="1" smtClean="0"/>
              <a:t>Wirausaha</a:t>
            </a:r>
            <a:r>
              <a:rPr lang="en-GB" sz="2800" dirty="0" smtClean="0"/>
              <a:t> </a:t>
            </a:r>
            <a:r>
              <a:rPr lang="en-GB" sz="2800" dirty="0" err="1" smtClean="0"/>
              <a:t>harus</a:t>
            </a:r>
            <a:r>
              <a:rPr lang="en-GB" sz="2800" dirty="0" smtClean="0"/>
              <a:t> </a:t>
            </a:r>
            <a:r>
              <a:rPr lang="en-GB" sz="2800" dirty="0" err="1" smtClean="0"/>
              <a:t>mengamati</a:t>
            </a:r>
            <a:r>
              <a:rPr lang="en-GB" sz="2800" dirty="0" smtClean="0"/>
              <a:t> </a:t>
            </a:r>
            <a:r>
              <a:rPr lang="en-GB" sz="2800" dirty="0" err="1" smtClean="0"/>
              <a:t>potensi-potensi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dimiliki</a:t>
            </a:r>
            <a:r>
              <a:rPr lang="en-GB" sz="2800" dirty="0" smtClean="0"/>
              <a:t> </a:t>
            </a:r>
            <a:r>
              <a:rPr lang="en-GB" sz="2800" dirty="0" err="1" smtClean="0"/>
              <a:t>pesaing</a:t>
            </a:r>
            <a:r>
              <a:rPr lang="en-GB" sz="2800" dirty="0" smtClean="0"/>
              <a:t>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</a:t>
            </a:r>
            <a:r>
              <a:rPr lang="en-GB" sz="2800" dirty="0" err="1" smtClean="0"/>
              <a:t>Menurut</a:t>
            </a:r>
            <a:r>
              <a:rPr lang="en-GB" sz="2800" dirty="0" smtClean="0"/>
              <a:t> </a:t>
            </a:r>
            <a:r>
              <a:rPr lang="en-GB" sz="2800" dirty="0" err="1" smtClean="0"/>
              <a:t>Zimmerer</a:t>
            </a:r>
            <a:r>
              <a:rPr lang="en-GB" sz="2800" dirty="0" smtClean="0"/>
              <a:t> (1996 : 87), </a:t>
            </a:r>
            <a:r>
              <a:rPr lang="en-GB" sz="2800" dirty="0" err="1" smtClean="0"/>
              <a:t>ada</a:t>
            </a:r>
            <a:r>
              <a:rPr lang="en-GB" sz="2800" dirty="0" smtClean="0"/>
              <a:t> </a:t>
            </a:r>
            <a:r>
              <a:rPr lang="en-GB" sz="2800" dirty="0" err="1" smtClean="0"/>
              <a:t>beberapa</a:t>
            </a:r>
            <a:r>
              <a:rPr lang="en-GB" sz="2800" dirty="0" smtClean="0"/>
              <a:t> </a:t>
            </a:r>
            <a:r>
              <a:rPr lang="en-GB" sz="2800" dirty="0" err="1" smtClean="0"/>
              <a:t>keadaan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dapat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</a:t>
            </a:r>
            <a:r>
              <a:rPr lang="en-GB" sz="2800" dirty="0" err="1" smtClean="0"/>
              <a:t>menciptakan</a:t>
            </a:r>
            <a:r>
              <a:rPr lang="en-GB" sz="2800" dirty="0" smtClean="0"/>
              <a:t> </a:t>
            </a:r>
            <a:r>
              <a:rPr lang="en-GB" sz="2800" dirty="0" err="1" smtClean="0"/>
              <a:t>peluang</a:t>
            </a:r>
            <a:r>
              <a:rPr lang="en-GB" sz="2800" dirty="0" smtClean="0"/>
              <a:t> :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</a:t>
            </a:r>
            <a:r>
              <a:rPr lang="en-GB" sz="2900" dirty="0" smtClean="0"/>
              <a:t>(1) </a:t>
            </a:r>
            <a:r>
              <a:rPr lang="en-GB" sz="2900" dirty="0" err="1" smtClean="0"/>
              <a:t>Produk</a:t>
            </a:r>
            <a:r>
              <a:rPr lang="en-GB" sz="2900" dirty="0" smtClean="0"/>
              <a:t> </a:t>
            </a:r>
            <a:r>
              <a:rPr lang="en-GB" sz="2900" dirty="0" err="1" smtClean="0"/>
              <a:t>baru</a:t>
            </a:r>
            <a:r>
              <a:rPr lang="en-GB" sz="2900" dirty="0" smtClean="0"/>
              <a:t> </a:t>
            </a:r>
            <a:r>
              <a:rPr lang="en-GB" sz="2900" dirty="0" err="1" smtClean="0"/>
              <a:t>harus</a:t>
            </a:r>
            <a:r>
              <a:rPr lang="en-GB" sz="2900" dirty="0" smtClean="0"/>
              <a:t> </a:t>
            </a:r>
            <a:r>
              <a:rPr lang="en-GB" sz="2900" dirty="0" err="1" smtClean="0"/>
              <a:t>segera</a:t>
            </a:r>
            <a:r>
              <a:rPr lang="en-GB" sz="2900" dirty="0" smtClean="0"/>
              <a:t> </a:t>
            </a:r>
            <a:r>
              <a:rPr lang="en-GB" sz="2900" dirty="0" err="1" smtClean="0"/>
              <a:t>dipasarkan</a:t>
            </a:r>
            <a:endParaRPr lang="en-GB" sz="2900" dirty="0" smtClean="0"/>
          </a:p>
          <a:p>
            <a:pPr marL="0" indent="0">
              <a:buNone/>
            </a:pPr>
            <a:r>
              <a:rPr lang="en-GB" sz="2800" dirty="0" smtClean="0"/>
              <a:t>        (2) </a:t>
            </a:r>
            <a:r>
              <a:rPr lang="en-GB" sz="2800" dirty="0" err="1" smtClean="0"/>
              <a:t>Kerugian</a:t>
            </a:r>
            <a:r>
              <a:rPr lang="en-GB" sz="2800" dirty="0" smtClean="0"/>
              <a:t> </a:t>
            </a:r>
            <a:r>
              <a:rPr lang="en-GB" sz="2800" dirty="0" err="1" smtClean="0"/>
              <a:t>teknik</a:t>
            </a:r>
            <a:r>
              <a:rPr lang="en-GB" sz="2800" dirty="0" smtClean="0"/>
              <a:t> </a:t>
            </a:r>
            <a:r>
              <a:rPr lang="en-GB" sz="2800" dirty="0" err="1" smtClean="0"/>
              <a:t>harus</a:t>
            </a:r>
            <a:r>
              <a:rPr lang="en-GB" sz="2800" dirty="0" smtClean="0"/>
              <a:t> </a:t>
            </a:r>
            <a:r>
              <a:rPr lang="en-GB" sz="2800" dirty="0" err="1" smtClean="0"/>
              <a:t>rendah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      (3) </a:t>
            </a:r>
            <a:r>
              <a:rPr lang="en-GB" sz="2800" dirty="0" err="1" smtClean="0"/>
              <a:t>Pesaing</a:t>
            </a:r>
            <a:r>
              <a:rPr lang="en-GB" sz="2800" dirty="0" smtClean="0"/>
              <a:t> </a:t>
            </a:r>
            <a:r>
              <a:rPr lang="en-GB" sz="2800" dirty="0" err="1" smtClean="0"/>
              <a:t>tidak</a:t>
            </a:r>
            <a:r>
              <a:rPr lang="en-GB" sz="2800" dirty="0" smtClean="0"/>
              <a:t> </a:t>
            </a:r>
            <a:r>
              <a:rPr lang="en-GB" sz="2800" dirty="0" err="1" smtClean="0"/>
              <a:t>begitu</a:t>
            </a:r>
            <a:r>
              <a:rPr lang="en-GB" sz="2800" dirty="0" smtClean="0"/>
              <a:t> </a:t>
            </a:r>
            <a:r>
              <a:rPr lang="en-GB" sz="2800" dirty="0" err="1" smtClean="0"/>
              <a:t>agresif</a:t>
            </a:r>
            <a:r>
              <a:rPr lang="en-GB" sz="2800" dirty="0" smtClean="0"/>
              <a:t> </a:t>
            </a:r>
            <a:r>
              <a:rPr lang="en-GB" sz="2800" dirty="0" err="1" smtClean="0"/>
              <a:t>mengembangkan</a:t>
            </a:r>
            <a:r>
              <a:rPr lang="en-GB" sz="2800" dirty="0" smtClean="0"/>
              <a:t> </a:t>
            </a:r>
            <a:r>
              <a:rPr lang="en-GB" sz="2800" dirty="0" err="1" smtClean="0"/>
              <a:t>strategi</a:t>
            </a:r>
            <a:r>
              <a:rPr lang="en-GB" sz="2800" dirty="0" smtClean="0"/>
              <a:t> </a:t>
            </a:r>
            <a:r>
              <a:rPr lang="en-GB" sz="2800" dirty="0" err="1" smtClean="0"/>
              <a:t>produknya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      (4) </a:t>
            </a:r>
            <a:r>
              <a:rPr lang="en-GB" sz="2800" dirty="0" err="1" smtClean="0"/>
              <a:t>Pesaing</a:t>
            </a:r>
            <a:r>
              <a:rPr lang="en-GB" sz="2800" dirty="0" smtClean="0"/>
              <a:t> </a:t>
            </a:r>
            <a:r>
              <a:rPr lang="en-GB" sz="2800" dirty="0" err="1" smtClean="0"/>
              <a:t>tidak</a:t>
            </a:r>
            <a:r>
              <a:rPr lang="en-GB" sz="2800" dirty="0" smtClean="0"/>
              <a:t> </a:t>
            </a:r>
            <a:r>
              <a:rPr lang="en-GB" sz="2800" dirty="0" err="1" smtClean="0"/>
              <a:t>memiliki</a:t>
            </a:r>
            <a:r>
              <a:rPr lang="en-GB" sz="2800" dirty="0" smtClean="0"/>
              <a:t> </a:t>
            </a:r>
            <a:r>
              <a:rPr lang="en-GB" sz="2800" dirty="0" err="1" smtClean="0"/>
              <a:t>teknologi</a:t>
            </a:r>
            <a:r>
              <a:rPr lang="en-GB" sz="2800" dirty="0" smtClean="0"/>
              <a:t> </a:t>
            </a:r>
            <a:r>
              <a:rPr lang="en-GB" sz="2800" dirty="0" err="1" smtClean="0"/>
              <a:t>canggih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      (5) Perusahaan </a:t>
            </a:r>
            <a:r>
              <a:rPr lang="en-GB" sz="2800" dirty="0" err="1" smtClean="0"/>
              <a:t>memiliki</a:t>
            </a:r>
            <a:r>
              <a:rPr lang="en-GB" sz="2800" dirty="0" smtClean="0"/>
              <a:t> kemampuan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sumber-sumber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     </a:t>
            </a:r>
            <a:r>
              <a:rPr lang="en-GB" sz="2800" dirty="0" err="1" smtClean="0"/>
              <a:t>menghasilkan</a:t>
            </a:r>
            <a:r>
              <a:rPr lang="en-GB" sz="2800" dirty="0" smtClean="0"/>
              <a:t> </a:t>
            </a:r>
            <a:r>
              <a:rPr lang="en-GB" sz="2800" dirty="0" err="1" smtClean="0"/>
              <a:t>produk</a:t>
            </a:r>
            <a:r>
              <a:rPr lang="en-GB" sz="2800" dirty="0" smtClean="0"/>
              <a:t> </a:t>
            </a:r>
            <a:r>
              <a:rPr lang="en-GB" sz="2800" dirty="0" err="1" smtClean="0"/>
              <a:t>baru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54878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258762"/>
          </a:xfrm>
        </p:spPr>
        <p:txBody>
          <a:bodyPr>
            <a:noAutofit/>
          </a:bodyPr>
          <a:lstStyle/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9248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3. </a:t>
            </a:r>
            <a:r>
              <a:rPr lang="en-GB" sz="2000" dirty="0" err="1" smtClean="0"/>
              <a:t>Analisis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</a:p>
          <a:p>
            <a:pPr marL="0" indent="0">
              <a:buNone/>
            </a:pPr>
            <a:r>
              <a:rPr lang="en-GB" sz="2000" dirty="0" smtClean="0"/>
              <a:t>     </a:t>
            </a:r>
            <a:r>
              <a:rPr lang="en-GB" sz="2000" dirty="0" err="1" smtClean="0"/>
              <a:t>Analisis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sangat</a:t>
            </a:r>
            <a:r>
              <a:rPr lang="en-GB" sz="2000" dirty="0" smtClean="0"/>
              <a:t> </a:t>
            </a:r>
            <a:r>
              <a:rPr lang="en-GB" sz="2000" dirty="0" err="1" smtClean="0"/>
              <a:t>penting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menjamin</a:t>
            </a:r>
            <a:r>
              <a:rPr lang="en-GB" sz="2000" dirty="0" smtClean="0"/>
              <a:t> </a:t>
            </a:r>
            <a:r>
              <a:rPr lang="en-GB" sz="2000" dirty="0" err="1" smtClean="0"/>
              <a:t>jumlah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 </a:t>
            </a:r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</a:t>
            </a:r>
            <a:r>
              <a:rPr lang="en-GB" sz="2000" dirty="0" err="1" smtClean="0"/>
              <a:t>kualitas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dihasilkan</a:t>
            </a:r>
            <a:r>
              <a:rPr lang="en-GB" sz="2000" dirty="0" smtClean="0"/>
              <a:t> </a:t>
            </a:r>
            <a:r>
              <a:rPr lang="en-GB" sz="2000" dirty="0" err="1" smtClean="0"/>
              <a:t>memadai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4. </a:t>
            </a:r>
            <a:r>
              <a:rPr lang="en-GB" sz="2000" dirty="0" err="1" smtClean="0"/>
              <a:t>Memperhitungkan</a:t>
            </a:r>
            <a:r>
              <a:rPr lang="en-GB" sz="2000" dirty="0" smtClean="0"/>
              <a:t> </a:t>
            </a:r>
            <a:r>
              <a:rPr lang="en-GB" sz="2000" dirty="0" err="1" smtClean="0"/>
              <a:t>Resiko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(1) </a:t>
            </a:r>
            <a:r>
              <a:rPr lang="en-GB" sz="2000" dirty="0" err="1" smtClean="0"/>
              <a:t>Resiko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     Kemampuan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kesediaan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     </a:t>
            </a:r>
            <a:r>
              <a:rPr lang="en-GB" sz="2000" dirty="0" err="1" smtClean="0"/>
              <a:t>mempertahankan</a:t>
            </a:r>
            <a:r>
              <a:rPr lang="en-GB" sz="2000" dirty="0" smtClean="0"/>
              <a:t> </a:t>
            </a:r>
            <a:r>
              <a:rPr lang="en-GB" sz="2000" dirty="0" err="1" smtClean="0"/>
              <a:t>posisinya</a:t>
            </a:r>
            <a:r>
              <a:rPr lang="en-GB" sz="2000" dirty="0" smtClean="0"/>
              <a:t> di </a:t>
            </a:r>
            <a:r>
              <a:rPr lang="en-GB" sz="2000" dirty="0" err="1" smtClean="0"/>
              <a:t>pasar</a:t>
            </a:r>
            <a:r>
              <a:rPr lang="en-GB" sz="2000" dirty="0" smtClean="0"/>
              <a:t>;</a:t>
            </a:r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(2) </a:t>
            </a:r>
            <a:r>
              <a:rPr lang="en-GB" sz="2000" dirty="0" err="1" smtClean="0"/>
              <a:t>Resiko</a:t>
            </a:r>
            <a:r>
              <a:rPr lang="en-GB" sz="2000" dirty="0" smtClean="0"/>
              <a:t> </a:t>
            </a:r>
            <a:r>
              <a:rPr lang="en-GB" sz="2000" dirty="0" err="1" smtClean="0"/>
              <a:t>teknik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       </a:t>
            </a:r>
            <a:r>
              <a:rPr lang="en-GB" sz="2000" dirty="0" err="1" smtClean="0"/>
              <a:t>Kegagalan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proses </a:t>
            </a:r>
            <a:r>
              <a:rPr lang="en-GB" sz="2000" dirty="0" err="1" smtClean="0"/>
              <a:t>pengembangan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;</a:t>
            </a:r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(3) </a:t>
            </a:r>
            <a:r>
              <a:rPr lang="en-GB" sz="2000" dirty="0" err="1" smtClean="0"/>
              <a:t>Resiko</a:t>
            </a:r>
            <a:r>
              <a:rPr lang="en-GB" sz="2000" dirty="0" smtClean="0"/>
              <a:t> </a:t>
            </a:r>
            <a:r>
              <a:rPr lang="en-GB" sz="2000" dirty="0" err="1" smtClean="0"/>
              <a:t>finansial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       </a:t>
            </a:r>
            <a:r>
              <a:rPr lang="en-GB" sz="2000" dirty="0" err="1" smtClean="0"/>
              <a:t>Kegagalan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timbul</a:t>
            </a:r>
            <a:r>
              <a:rPr lang="en-GB" sz="2000" dirty="0" smtClean="0"/>
              <a:t> </a:t>
            </a:r>
            <a:r>
              <a:rPr lang="en-GB" sz="2000" dirty="0" err="1" smtClean="0"/>
              <a:t>akibat</a:t>
            </a:r>
            <a:r>
              <a:rPr lang="en-GB" sz="2000" dirty="0" smtClean="0"/>
              <a:t> </a:t>
            </a:r>
            <a:r>
              <a:rPr lang="en-GB" sz="2000" dirty="0" err="1" smtClean="0"/>
              <a:t>ketidakcukupan</a:t>
            </a:r>
            <a:r>
              <a:rPr lang="en-GB" sz="2000" dirty="0" smtClean="0"/>
              <a:t> dana.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2699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236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PEMASARAN </dc:title>
  <dc:creator>Bambang S</dc:creator>
  <cp:lastModifiedBy>lenovo</cp:lastModifiedBy>
  <cp:revision>82</cp:revision>
  <dcterms:created xsi:type="dcterms:W3CDTF">2012-03-08T07:17:05Z</dcterms:created>
  <dcterms:modified xsi:type="dcterms:W3CDTF">2022-04-11T21:42:15Z</dcterms:modified>
</cp:coreProperties>
</file>