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16"/>
  </p:notesMasterIdLst>
  <p:sldIdLst>
    <p:sldId id="256" r:id="rId2"/>
    <p:sldId id="257" r:id="rId3"/>
    <p:sldId id="305" r:id="rId4"/>
    <p:sldId id="308" r:id="rId5"/>
    <p:sldId id="309" r:id="rId6"/>
    <p:sldId id="310" r:id="rId7"/>
    <p:sldId id="311" r:id="rId8"/>
    <p:sldId id="314" r:id="rId9"/>
    <p:sldId id="307" r:id="rId10"/>
    <p:sldId id="306" r:id="rId11"/>
    <p:sldId id="313" r:id="rId12"/>
    <p:sldId id="315" r:id="rId13"/>
    <p:sldId id="316" r:id="rId14"/>
    <p:sldId id="317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54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228E39E-F6E3-4A38-AD01-4123C0C8C08C}">
  <a:tblStyle styleId="{F228E39E-F6E3-4A38-AD01-4123C0C8C0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-786" y="-78"/>
      </p:cViewPr>
      <p:guideLst>
        <p:guide orient="horz" pos="5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99f615fc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99f615fc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796495" y="-1807790"/>
            <a:ext cx="10481321" cy="9800984"/>
            <a:chOff x="-796495" y="-1807790"/>
            <a:chExt cx="10481321" cy="9800984"/>
          </a:xfrm>
        </p:grpSpPr>
        <p:sp>
          <p:nvSpPr>
            <p:cNvPr id="10" name="Google Shape;10;p2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15;p2"/>
          <p:cNvGrpSpPr/>
          <p:nvPr/>
        </p:nvGrpSpPr>
        <p:grpSpPr>
          <a:xfrm>
            <a:off x="1914450" y="1446281"/>
            <a:ext cx="5429400" cy="2615641"/>
            <a:chOff x="1857300" y="1352550"/>
            <a:chExt cx="5429400" cy="27432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857300" y="1352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857300" y="1657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1857300" y="1962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1857300" y="2266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1857300" y="2571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1857300" y="2876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1857300" y="3181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1857300" y="3486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1857300" y="3790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>
              <a:off x="1857300" y="4095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6" name="Google Shape;26;p2"/>
          <p:cNvSpPr/>
          <p:nvPr/>
        </p:nvSpPr>
        <p:spPr>
          <a:xfrm>
            <a:off x="1371600" y="916025"/>
            <a:ext cx="6534000" cy="352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2"/>
          <p:cNvGrpSpPr/>
          <p:nvPr/>
        </p:nvGrpSpPr>
        <p:grpSpPr>
          <a:xfrm>
            <a:off x="1923900" y="1458125"/>
            <a:ext cx="5429400" cy="2438400"/>
            <a:chOff x="1857300" y="1657350"/>
            <a:chExt cx="5429400" cy="2438400"/>
          </a:xfrm>
        </p:grpSpPr>
        <p:cxnSp>
          <p:nvCxnSpPr>
            <p:cNvPr id="28" name="Google Shape;28;p2"/>
            <p:cNvCxnSpPr/>
            <p:nvPr/>
          </p:nvCxnSpPr>
          <p:spPr>
            <a:xfrm>
              <a:off x="1857300" y="1657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>
              <a:off x="1857300" y="1962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>
              <a:off x="1857300" y="2266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>
              <a:off x="1857300" y="2571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>
              <a:off x="1857300" y="2876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>
              <a:off x="1857300" y="3181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>
              <a:off x="1857300" y="3486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>
              <a:off x="1857300" y="3790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>
              <a:off x="1857300" y="4095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311700" y="1847850"/>
            <a:ext cx="8520600" cy="104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subTitle" idx="1"/>
          </p:nvPr>
        </p:nvSpPr>
        <p:spPr>
          <a:xfrm>
            <a:off x="311700" y="29293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aloo 2"/>
                <a:ea typeface="Baloo 2"/>
                <a:cs typeface="Baloo 2"/>
                <a:sym typeface="Baloo 2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9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"/>
          <p:cNvSpPr/>
          <p:nvPr/>
        </p:nvSpPr>
        <p:spPr>
          <a:xfrm rot="10800000" flipH="1">
            <a:off x="80068" y="-186893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0"/>
          <p:cNvSpPr/>
          <p:nvPr/>
        </p:nvSpPr>
        <p:spPr>
          <a:xfrm rot="10800000" flipH="1">
            <a:off x="41705" y="3267192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2"/>
          <p:cNvSpPr/>
          <p:nvPr/>
        </p:nvSpPr>
        <p:spPr>
          <a:xfrm rot="10800000" flipH="1">
            <a:off x="-796495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2"/>
          <p:cNvSpPr/>
          <p:nvPr/>
        </p:nvSpPr>
        <p:spPr>
          <a:xfrm rot="10800000" flipH="1">
            <a:off x="2689914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2"/>
          <p:cNvSpPr/>
          <p:nvPr/>
        </p:nvSpPr>
        <p:spPr>
          <a:xfrm rot="10800000" flipH="1">
            <a:off x="2689918" y="4000975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2"/>
          <p:cNvSpPr/>
          <p:nvPr/>
        </p:nvSpPr>
        <p:spPr>
          <a:xfrm rot="10800000" flipH="1">
            <a:off x="5128387" y="1822059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"/>
          <p:cNvSpPr/>
          <p:nvPr/>
        </p:nvSpPr>
        <p:spPr>
          <a:xfrm rot="10800000">
            <a:off x="8026909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3"/>
          <p:cNvSpPr/>
          <p:nvPr/>
        </p:nvSpPr>
        <p:spPr>
          <a:xfrm rot="10800000">
            <a:off x="2580238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3"/>
          <p:cNvSpPr/>
          <p:nvPr/>
        </p:nvSpPr>
        <p:spPr>
          <a:xfrm rot="10800000">
            <a:off x="4768883" y="4000975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2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4"/>
          <p:cNvSpPr/>
          <p:nvPr/>
        </p:nvSpPr>
        <p:spPr>
          <a:xfrm rot="10800000">
            <a:off x="8026909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4"/>
          <p:cNvSpPr/>
          <p:nvPr/>
        </p:nvSpPr>
        <p:spPr>
          <a:xfrm rot="10800000">
            <a:off x="2580238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4"/>
          <p:cNvSpPr/>
          <p:nvPr/>
        </p:nvSpPr>
        <p:spPr>
          <a:xfrm rot="10800000">
            <a:off x="-1006045" y="1669659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3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5"/>
          <p:cNvSpPr/>
          <p:nvPr/>
        </p:nvSpPr>
        <p:spPr>
          <a:xfrm rot="10800000" flipH="1">
            <a:off x="-727042" y="2778284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5"/>
          <p:cNvSpPr/>
          <p:nvPr/>
        </p:nvSpPr>
        <p:spPr>
          <a:xfrm rot="10800000" flipH="1">
            <a:off x="1921170" y="-351950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5"/>
          <p:cNvSpPr/>
          <p:nvPr/>
        </p:nvSpPr>
        <p:spPr>
          <a:xfrm rot="1398376">
            <a:off x="4242552" y="2849135"/>
            <a:ext cx="3618141" cy="4553442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/>
          <p:nvPr/>
        </p:nvSpPr>
        <p:spPr>
          <a:xfrm flipH="1">
            <a:off x="8026909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 flipH="1">
            <a:off x="2580238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 flipH="1">
            <a:off x="4768883" y="71768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/>
          <p:nvPr/>
        </p:nvSpPr>
        <p:spPr>
          <a:xfrm flipH="1">
            <a:off x="8026909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4"/>
          <p:cNvSpPr/>
          <p:nvPr/>
        </p:nvSpPr>
        <p:spPr>
          <a:xfrm flipH="1">
            <a:off x="2580238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4"/>
          <p:cNvSpPr/>
          <p:nvPr/>
        </p:nvSpPr>
        <p:spPr>
          <a:xfrm rot="761566" flipH="1">
            <a:off x="-1996562" y="-1803588"/>
            <a:ext cx="4556332" cy="5208988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552450" y="0"/>
            <a:ext cx="8058000" cy="4705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13225" y="1177085"/>
            <a:ext cx="7708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 sz="1200"/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200"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>
            <a:off x="-12661" y="-42117"/>
            <a:ext cx="9304236" cy="5277968"/>
          </a:xfrm>
          <a:custGeom>
            <a:avLst/>
            <a:gdLst/>
            <a:ahLst/>
            <a:cxnLst/>
            <a:rect l="l" t="t" r="r" b="b"/>
            <a:pathLst>
              <a:path w="198766" h="112753" extrusionOk="0">
                <a:moveTo>
                  <a:pt x="1" y="0"/>
                </a:moveTo>
                <a:lnTo>
                  <a:pt x="1" y="112753"/>
                </a:lnTo>
                <a:lnTo>
                  <a:pt x="198766" y="112753"/>
                </a:lnTo>
                <a:lnTo>
                  <a:pt x="198766" y="0"/>
                </a:lnTo>
                <a:close/>
              </a:path>
            </a:pathLst>
          </a:custGeom>
          <a:solidFill>
            <a:srgbClr val="B3C4B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6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78" name="Google Shape;78;p6"/>
          <p:cNvSpPr/>
          <p:nvPr/>
        </p:nvSpPr>
        <p:spPr>
          <a:xfrm>
            <a:off x="-796495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6"/>
          <p:cNvSpPr/>
          <p:nvPr/>
        </p:nvSpPr>
        <p:spPr>
          <a:xfrm>
            <a:off x="2689914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3" name="Google Shape;83;p7"/>
          <p:cNvSpPr/>
          <p:nvPr/>
        </p:nvSpPr>
        <p:spPr>
          <a:xfrm>
            <a:off x="2689914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7"/>
          <p:cNvSpPr/>
          <p:nvPr/>
        </p:nvSpPr>
        <p:spPr>
          <a:xfrm>
            <a:off x="-577157" y="4300868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7"/>
          <p:cNvSpPr/>
          <p:nvPr/>
        </p:nvSpPr>
        <p:spPr>
          <a:xfrm>
            <a:off x="5128387" y="-1807790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8"/>
          <p:cNvGrpSpPr/>
          <p:nvPr/>
        </p:nvGrpSpPr>
        <p:grpSpPr>
          <a:xfrm>
            <a:off x="-796495" y="-1807790"/>
            <a:ext cx="10481321" cy="9800984"/>
            <a:chOff x="-796495" y="-1807790"/>
            <a:chExt cx="10481321" cy="9800984"/>
          </a:xfrm>
        </p:grpSpPr>
        <p:sp>
          <p:nvSpPr>
            <p:cNvPr id="88" name="Google Shape;88;p8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"/>
          <p:cNvSpPr/>
          <p:nvPr/>
        </p:nvSpPr>
        <p:spPr>
          <a:xfrm rot="10800000" flipH="1">
            <a:off x="4477668" y="-472643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9"/>
          <p:cNvSpPr/>
          <p:nvPr/>
        </p:nvSpPr>
        <p:spPr>
          <a:xfrm rot="10800000" flipH="1">
            <a:off x="41705" y="3267192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 rot="10800000">
            <a:off x="6680889" y="871868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body" idx="1"/>
          </p:nvPr>
        </p:nvSpPr>
        <p:spPr>
          <a:xfrm>
            <a:off x="4416725" y="2272796"/>
            <a:ext cx="3336900" cy="23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partan"/>
              <a:buChar char="■"/>
              <a:defRPr sz="1400"/>
            </a:lvl1pPr>
            <a:lvl2pPr marL="914400" lvl="1" indent="-317500" rtl="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subTitle" idx="2"/>
          </p:nvPr>
        </p:nvSpPr>
        <p:spPr>
          <a:xfrm>
            <a:off x="4477675" y="1524000"/>
            <a:ext cx="3737400" cy="59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Handlee"/>
              <a:buNone/>
              <a:defRPr sz="2000" b="1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1"/>
          <p:cNvGrpSpPr/>
          <p:nvPr/>
        </p:nvGrpSpPr>
        <p:grpSpPr>
          <a:xfrm flipH="1">
            <a:off x="-558370" y="-1779215"/>
            <a:ext cx="10481321" cy="9800984"/>
            <a:chOff x="-796495" y="-1807790"/>
            <a:chExt cx="10481321" cy="9800984"/>
          </a:xfrm>
        </p:grpSpPr>
        <p:sp>
          <p:nvSpPr>
            <p:cNvPr id="105" name="Google Shape;105;p11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B3C4B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EB7E7C"/>
              </a:buClr>
              <a:buSzPts val="2800"/>
              <a:buFont typeface="Handlee"/>
              <a:buNone/>
              <a:defRPr sz="2800">
                <a:solidFill>
                  <a:srgbClr val="EB7E7C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Baloo 2"/>
              <a:buChar char="●"/>
              <a:defRPr sz="180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●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●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66" r:id="rId10"/>
    <p:sldLayoutId id="2147483668" r:id="rId11"/>
    <p:sldLayoutId id="2147483669" r:id="rId12"/>
    <p:sldLayoutId id="2147483670" r:id="rId13"/>
    <p:sldLayoutId id="214748367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>
            <a:spLocks noGrp="1"/>
          </p:cNvSpPr>
          <p:nvPr>
            <p:ph type="ctrTitle"/>
          </p:nvPr>
        </p:nvSpPr>
        <p:spPr>
          <a:xfrm>
            <a:off x="374762" y="0"/>
            <a:ext cx="8520600" cy="104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K</a:t>
            </a:r>
            <a:r>
              <a:rPr lang="en" dirty="0" smtClean="0"/>
              <a:t>elompok 12 </a:t>
            </a:r>
            <a:endParaRPr/>
          </a:p>
        </p:txBody>
      </p:sp>
      <p:sp>
        <p:nvSpPr>
          <p:cNvPr id="223" name="Google Shape;223;p28"/>
          <p:cNvSpPr txBox="1">
            <a:spLocks noGrp="1"/>
          </p:cNvSpPr>
          <p:nvPr>
            <p:ph type="subTitle" idx="1"/>
          </p:nvPr>
        </p:nvSpPr>
        <p:spPr>
          <a:xfrm>
            <a:off x="1355834" y="930166"/>
            <a:ext cx="6432332" cy="34999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>
              <a:buAutoNum type="arabicPeriod"/>
            </a:pPr>
            <a:r>
              <a:rPr lang="en-ID" sz="2400" dirty="0" err="1" smtClean="0"/>
              <a:t>Nisa</a:t>
            </a:r>
            <a:r>
              <a:rPr lang="en-ID" sz="2400" dirty="0" smtClean="0"/>
              <a:t> </a:t>
            </a:r>
            <a:r>
              <a:rPr lang="en-ID" sz="2400" dirty="0" err="1" smtClean="0"/>
              <a:t>Sabilah</a:t>
            </a:r>
            <a:r>
              <a:rPr lang="en-US" sz="2400" dirty="0" smtClean="0"/>
              <a:t> </a:t>
            </a:r>
            <a:r>
              <a:rPr lang="en-ID" sz="2400" dirty="0" smtClean="0"/>
              <a:t>1813053014</a:t>
            </a:r>
            <a:endParaRPr lang="en-US" sz="2400" dirty="0" smtClean="0"/>
          </a:p>
          <a:p>
            <a:pPr lvl="0" algn="l">
              <a:buAutoNum type="arabicPeriod"/>
            </a:pPr>
            <a:r>
              <a:rPr lang="en-ID" sz="2400" dirty="0" err="1" smtClean="0"/>
              <a:t>Anisa</a:t>
            </a:r>
            <a:r>
              <a:rPr lang="en-ID" sz="2400" dirty="0" smtClean="0"/>
              <a:t> Fauziah1813053062</a:t>
            </a:r>
            <a:endParaRPr lang="en-US" sz="2400" dirty="0" smtClean="0"/>
          </a:p>
          <a:p>
            <a:pPr lvl="0" algn="l">
              <a:buAutoNum type="arabicPeriod"/>
            </a:pPr>
            <a:r>
              <a:rPr lang="en-ID" sz="2400" dirty="0" err="1" smtClean="0"/>
              <a:t>Friska</a:t>
            </a:r>
            <a:r>
              <a:rPr lang="en-ID" sz="2400" dirty="0" smtClean="0"/>
              <a:t> Devi </a:t>
            </a:r>
            <a:r>
              <a:rPr lang="en-ID" sz="2400" dirty="0" err="1" smtClean="0"/>
              <a:t>Puspita</a:t>
            </a:r>
            <a:r>
              <a:rPr lang="en-US" sz="2400" dirty="0" smtClean="0"/>
              <a:t> </a:t>
            </a:r>
            <a:r>
              <a:rPr lang="en-ID" sz="2400" dirty="0" smtClean="0"/>
              <a:t>1813053098</a:t>
            </a:r>
            <a:endParaRPr lang="en-US" sz="2400" dirty="0" smtClean="0"/>
          </a:p>
          <a:p>
            <a:pPr lvl="0" algn="l">
              <a:buAutoNum type="arabicPeriod"/>
            </a:pPr>
            <a:r>
              <a:rPr lang="en-ID" sz="2400" dirty="0" err="1" smtClean="0"/>
              <a:t>Lutfi</a:t>
            </a:r>
            <a:r>
              <a:rPr lang="en-ID" sz="2400" dirty="0" smtClean="0"/>
              <a:t> </a:t>
            </a:r>
            <a:r>
              <a:rPr lang="en-ID" sz="2400" dirty="0" err="1" smtClean="0"/>
              <a:t>Iqrimah</a:t>
            </a:r>
            <a:r>
              <a:rPr lang="en-US" sz="2400" dirty="0" smtClean="0"/>
              <a:t> </a:t>
            </a:r>
            <a:r>
              <a:rPr lang="en-ID" sz="2400" dirty="0" smtClean="0"/>
              <a:t>1813053034</a:t>
            </a:r>
            <a:endParaRPr lang="en-US" sz="2400" dirty="0" smtClean="0"/>
          </a:p>
          <a:p>
            <a:pPr lvl="0" algn="l">
              <a:buAutoNum type="arabicPeriod"/>
            </a:pPr>
            <a:r>
              <a:rPr lang="en-ID" sz="2400" dirty="0" err="1" smtClean="0"/>
              <a:t>Revi</a:t>
            </a:r>
            <a:r>
              <a:rPr lang="en-ID" sz="2400" dirty="0" smtClean="0"/>
              <a:t> Kusheri1813053076</a:t>
            </a:r>
            <a:endParaRPr lang="en-US" sz="2400" dirty="0" smtClean="0"/>
          </a:p>
          <a:p>
            <a:pPr lvl="0" algn="l">
              <a:buAutoNum type="arabicPeriod"/>
            </a:pPr>
            <a:r>
              <a:rPr lang="en-ID" sz="2400" dirty="0" err="1" smtClean="0"/>
              <a:t>Questy</a:t>
            </a:r>
            <a:r>
              <a:rPr lang="en-ID" sz="2400" dirty="0" smtClean="0"/>
              <a:t> </a:t>
            </a:r>
            <a:r>
              <a:rPr lang="en-ID" sz="2400" dirty="0" err="1" smtClean="0"/>
              <a:t>Alqurnia</a:t>
            </a:r>
            <a:r>
              <a:rPr lang="en-US" sz="2400" dirty="0" smtClean="0"/>
              <a:t> </a:t>
            </a:r>
            <a:r>
              <a:rPr lang="en-ID" sz="2400" dirty="0" smtClean="0"/>
              <a:t>1853053005</a:t>
            </a:r>
            <a:endParaRPr lang="en-US" sz="2400" dirty="0" smtClean="0"/>
          </a:p>
          <a:p>
            <a:pPr lvl="0" algn="l">
              <a:buAutoNum type="arabicPeriod"/>
            </a:pPr>
            <a:r>
              <a:rPr lang="en-ID" sz="2400" dirty="0" err="1" smtClean="0"/>
              <a:t>Ridho</a:t>
            </a:r>
            <a:r>
              <a:rPr lang="en-ID" sz="2400" dirty="0" smtClean="0"/>
              <a:t> Taufiqurrochman1853053007</a:t>
            </a:r>
            <a:endParaRPr lang="en-US" sz="24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4" name="Google Shape;224;p28"/>
          <p:cNvGrpSpPr/>
          <p:nvPr/>
        </p:nvGrpSpPr>
        <p:grpSpPr>
          <a:xfrm>
            <a:off x="6464585" y="-43921"/>
            <a:ext cx="3774524" cy="1979829"/>
            <a:chOff x="6797960" y="203729"/>
            <a:chExt cx="3774524" cy="1979829"/>
          </a:xfrm>
        </p:grpSpPr>
        <p:sp>
          <p:nvSpPr>
            <p:cNvPr id="225" name="Google Shape;225;p28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231;p28"/>
          <p:cNvGrpSpPr/>
          <p:nvPr/>
        </p:nvGrpSpPr>
        <p:grpSpPr>
          <a:xfrm>
            <a:off x="-1304902" y="1221490"/>
            <a:ext cx="3393304" cy="1796989"/>
            <a:chOff x="-1085827" y="927365"/>
            <a:chExt cx="3393304" cy="1796989"/>
          </a:xfrm>
        </p:grpSpPr>
        <p:sp>
          <p:nvSpPr>
            <p:cNvPr id="232" name="Google Shape;232;p28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28"/>
          <p:cNvGrpSpPr/>
          <p:nvPr/>
        </p:nvGrpSpPr>
        <p:grpSpPr>
          <a:xfrm>
            <a:off x="4257372" y="3758929"/>
            <a:ext cx="3081549" cy="1994761"/>
            <a:chOff x="3476322" y="3871854"/>
            <a:chExt cx="3081549" cy="1994761"/>
          </a:xfrm>
        </p:grpSpPr>
        <p:sp>
          <p:nvSpPr>
            <p:cNvPr id="247" name="Google Shape;247;p28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8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8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8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8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8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8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8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8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8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28"/>
          <p:cNvGrpSpPr/>
          <p:nvPr/>
        </p:nvGrpSpPr>
        <p:grpSpPr>
          <a:xfrm>
            <a:off x="1010165" y="3920650"/>
            <a:ext cx="1748567" cy="1517857"/>
            <a:chOff x="972034" y="4038077"/>
            <a:chExt cx="1579697" cy="1371393"/>
          </a:xfrm>
        </p:grpSpPr>
        <p:sp>
          <p:nvSpPr>
            <p:cNvPr id="267" name="Google Shape;267;p28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8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9" name="Google Shape;269;p28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270" name="Google Shape;270;p28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8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8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8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0977" y="380114"/>
            <a:ext cx="7708200" cy="463200"/>
          </a:xfrm>
        </p:spPr>
        <p:txBody>
          <a:bodyPr/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Pengeloaan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Dapat</a:t>
            </a:r>
            <a:r>
              <a:rPr lang="en-US" sz="2000" dirty="0" smtClean="0">
                <a:solidFill>
                  <a:schemeClr val="tx1"/>
                </a:solidFill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</a:rPr>
              <a:t>Perbaharui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1" y="1182415"/>
            <a:ext cx="6873765" cy="3168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AutoNum type="arabicPeriod"/>
            </a:pPr>
            <a:r>
              <a:rPr lang="en-US" sz="1800" dirty="0" smtClean="0">
                <a:solidFill>
                  <a:schemeClr val="tx1"/>
                </a:solidFill>
              </a:rPr>
              <a:t>Cara </a:t>
            </a:r>
            <a:r>
              <a:rPr lang="en-US" sz="1800" dirty="0" err="1" smtClean="0">
                <a:solidFill>
                  <a:schemeClr val="tx1"/>
                </a:solidFill>
              </a:rPr>
              <a:t>pengolahan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secara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serentak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disertai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proses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pembaharuannya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Hasil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penggunaannya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sebagian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menjamin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pembaharuan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sumber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alam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Teknologi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yang </a:t>
            </a:r>
            <a:r>
              <a:rPr lang="en-US" sz="1800" dirty="0" err="1" smtClean="0">
                <a:solidFill>
                  <a:schemeClr val="tx1"/>
                </a:solidFill>
              </a:rPr>
              <a:t>dipakai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tidak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sampai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merusak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kemampuan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sumber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alam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diperbaharui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Dampak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negatif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pengolahannya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ikut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dikelola</a:t>
            </a:r>
            <a:r>
              <a:rPr lang="en-US" sz="1800" dirty="0" smtClean="0">
                <a:solidFill>
                  <a:schemeClr val="tx1"/>
                </a:solidFill>
              </a:rPr>
              <a:t> agar </a:t>
            </a:r>
            <a:r>
              <a:rPr lang="en-US" sz="1800" dirty="0" err="1" smtClean="0">
                <a:solidFill>
                  <a:schemeClr val="tx1"/>
                </a:solidFill>
              </a:rPr>
              <a:t>tercipta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ramah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lingkungan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1800"/>
          </a:xfrm>
        </p:spPr>
        <p:txBody>
          <a:bodyPr/>
          <a:lstStyle/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Adapun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cara-cara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ditempuh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untuk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mengurangi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konsumsi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sumber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daya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alam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oleh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manusia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adalah</a:t>
            </a:r>
            <a:r>
              <a:rPr lang="en-US" sz="2000" b="1" dirty="0" smtClean="0">
                <a:solidFill>
                  <a:schemeClr val="tx1"/>
                </a:solidFill>
              </a:rPr>
              <a:t> :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5310" y="1340069"/>
            <a:ext cx="808771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1.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kesadaran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perlunya</a:t>
            </a:r>
            <a:r>
              <a:rPr lang="en-US" sz="2000" dirty="0" smtClean="0"/>
              <a:t> </a:t>
            </a:r>
            <a:r>
              <a:rPr lang="en-US" sz="2000" dirty="0" err="1" smtClean="0"/>
              <a:t>memantapkan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konsumsi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penduduk</a:t>
            </a:r>
            <a:endParaRPr lang="en-US" sz="2000" dirty="0" smtClean="0"/>
          </a:p>
          <a:p>
            <a:endParaRPr lang="en-US" sz="2000" dirty="0" smtClean="0"/>
          </a:p>
          <a:p>
            <a:pPr lvl="0"/>
            <a:r>
              <a:rPr lang="en-US" sz="2000" dirty="0" smtClean="0"/>
              <a:t>2.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dirty="0" err="1" smtClean="0"/>
              <a:t>metode-metode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yang </a:t>
            </a:r>
            <a:r>
              <a:rPr lang="en-US" sz="2000" dirty="0" err="1" smtClean="0"/>
              <a:t>hemat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endParaRPr lang="en-US" sz="2000" dirty="0" smtClean="0"/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3.Mendukung </a:t>
            </a:r>
            <a:r>
              <a:rPr lang="en-US" sz="2000" dirty="0" err="1" smtClean="0"/>
              <a:t>gerakan-gerakan</a:t>
            </a:r>
            <a:r>
              <a:rPr lang="en-US" sz="2000" dirty="0" smtClean="0"/>
              <a:t> “</a:t>
            </a:r>
            <a:r>
              <a:rPr lang="en-US" sz="2000" i="1" dirty="0" smtClean="0"/>
              <a:t>green consumer</a:t>
            </a:r>
            <a:r>
              <a:rPr lang="en-US" sz="2000" dirty="0" smtClean="0"/>
              <a:t>”. </a:t>
            </a:r>
            <a:endParaRPr lang="en-US" sz="2000" dirty="0" smtClean="0"/>
          </a:p>
          <a:p>
            <a:pPr lvl="0"/>
            <a:endParaRPr lang="en-US" sz="2000" dirty="0" smtClean="0"/>
          </a:p>
          <a:p>
            <a:r>
              <a:rPr lang="en-US" sz="2000" dirty="0" smtClean="0"/>
              <a:t>4.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kembali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mendaur</a:t>
            </a:r>
            <a:r>
              <a:rPr lang="en-US" sz="2000" dirty="0" smtClean="0"/>
              <a:t> </a:t>
            </a:r>
            <a:r>
              <a:rPr lang="en-US" sz="2000" dirty="0" err="1" smtClean="0"/>
              <a:t>ulang</a:t>
            </a:r>
            <a:r>
              <a:rPr lang="en-US" sz="2000" dirty="0" smtClean="0"/>
              <a:t> </a:t>
            </a:r>
            <a:r>
              <a:rPr lang="en-US" sz="2000" dirty="0" err="1" smtClean="0"/>
              <a:t>bahan-bahan</a:t>
            </a:r>
            <a:r>
              <a:rPr lang="en-US" sz="2000" dirty="0" smtClean="0"/>
              <a:t> </a:t>
            </a:r>
          </a:p>
          <a:p>
            <a:pPr lvl="0"/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8520600" cy="1749973"/>
          </a:xfrm>
        </p:spPr>
        <p:txBody>
          <a:bodyPr/>
          <a:lstStyle/>
          <a:p>
            <a:pPr algn="l"/>
            <a:r>
              <a:rPr lang="en-US" sz="2000" dirty="0" err="1" smtClean="0">
                <a:solidFill>
                  <a:schemeClr val="tx1"/>
                </a:solidFill>
              </a:rPr>
              <a:t>Adapun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sasaran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dicapai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Pelita</a:t>
            </a:r>
            <a:r>
              <a:rPr lang="en-US" sz="2000" dirty="0" smtClean="0">
                <a:solidFill>
                  <a:schemeClr val="tx1"/>
                </a:solidFill>
              </a:rPr>
              <a:t> III,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melaksanakan</a:t>
            </a:r>
            <a:r>
              <a:rPr lang="en-US" sz="2000" dirty="0" smtClean="0">
                <a:solidFill>
                  <a:schemeClr val="tx1"/>
                </a:solidFill>
              </a:rPr>
              <a:t> program </a:t>
            </a:r>
            <a:r>
              <a:rPr lang="en-US" sz="2000" dirty="0" err="1" smtClean="0">
                <a:solidFill>
                  <a:schemeClr val="tx1"/>
                </a:solidFill>
              </a:rPr>
              <a:t>penyelamatan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hutan</a:t>
            </a:r>
            <a:r>
              <a:rPr lang="en-US" sz="2000" dirty="0" smtClean="0">
                <a:solidFill>
                  <a:schemeClr val="tx1"/>
                </a:solidFill>
              </a:rPr>
              <a:t>, air,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tanah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pembinaan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lingkungan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hidup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pengembangan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meteorologi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geofisika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penjelasan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yaitu</a:t>
            </a:r>
            <a:r>
              <a:rPr lang="en-US" sz="2000" dirty="0" smtClean="0">
                <a:solidFill>
                  <a:schemeClr val="tx1"/>
                </a:solidFill>
              </a:rPr>
              <a:t> :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310" y="1813034"/>
            <a:ext cx="85764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1800" dirty="0" err="1" smtClean="0"/>
              <a:t>Melaksanakan</a:t>
            </a:r>
            <a:r>
              <a:rPr lang="en-US" sz="1800" dirty="0" smtClean="0"/>
              <a:t> program </a:t>
            </a:r>
            <a:r>
              <a:rPr lang="en-US" sz="1800" dirty="0" err="1" smtClean="0"/>
              <a:t>penyelamatan</a:t>
            </a:r>
            <a:r>
              <a:rPr lang="en-US" sz="1800" dirty="0" smtClean="0"/>
              <a:t> </a:t>
            </a:r>
            <a:r>
              <a:rPr lang="en-US" sz="1800" dirty="0" err="1" smtClean="0"/>
              <a:t>hutan</a:t>
            </a:r>
            <a:r>
              <a:rPr lang="en-US" sz="1800" dirty="0" smtClean="0"/>
              <a:t>, air, </a:t>
            </a:r>
            <a:r>
              <a:rPr lang="en-US" sz="1800" dirty="0" err="1" smtClean="0"/>
              <a:t>tanah</a:t>
            </a:r>
            <a:r>
              <a:rPr lang="en-US" sz="1800" dirty="0" smtClean="0"/>
              <a:t>,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cara</a:t>
            </a:r>
            <a:r>
              <a:rPr lang="en-US" sz="18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1800" dirty="0" err="1" smtClean="0"/>
              <a:t>Pengawasan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pengarahan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ketat</a:t>
            </a:r>
            <a:r>
              <a:rPr lang="en-US" sz="1800" dirty="0" smtClean="0"/>
              <a:t> </a:t>
            </a:r>
            <a:r>
              <a:rPr lang="en-US" sz="1800" dirty="0" err="1" smtClean="0"/>
              <a:t>atas</a:t>
            </a:r>
            <a:r>
              <a:rPr lang="en-US" sz="1800" dirty="0" smtClean="0"/>
              <a:t> </a:t>
            </a:r>
            <a:r>
              <a:rPr lang="en-US" sz="1800" dirty="0" err="1" smtClean="0"/>
              <a:t>pemegang</a:t>
            </a:r>
            <a:r>
              <a:rPr lang="en-US" sz="1800" dirty="0" smtClean="0"/>
              <a:t> </a:t>
            </a:r>
            <a:r>
              <a:rPr lang="en-US" sz="1800" dirty="0" err="1" smtClean="0"/>
              <a:t>hak</a:t>
            </a:r>
            <a:r>
              <a:rPr lang="en-US" sz="1800" dirty="0" smtClean="0"/>
              <a:t> </a:t>
            </a:r>
            <a:r>
              <a:rPr lang="en-US" sz="1800" dirty="0" err="1" smtClean="0"/>
              <a:t>pengusahaan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hutan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mengusahakan</a:t>
            </a:r>
            <a:r>
              <a:rPr lang="en-US" sz="1800" dirty="0" smtClean="0"/>
              <a:t> </a:t>
            </a:r>
            <a:r>
              <a:rPr lang="en-US" sz="1800" dirty="0" err="1" smtClean="0"/>
              <a:t>ke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pelestarian</a:t>
            </a:r>
            <a:r>
              <a:rPr lang="en-US" sz="1800" dirty="0" smtClean="0"/>
              <a:t> </a:t>
            </a:r>
            <a:r>
              <a:rPr lang="en-US" sz="1800" dirty="0" err="1" smtClean="0"/>
              <a:t>hutan</a:t>
            </a:r>
            <a:r>
              <a:rPr lang="en-US" sz="1800" dirty="0" smtClean="0"/>
              <a:t>. 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err="1" smtClean="0"/>
              <a:t>Reboisasi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penghijauan</a:t>
            </a:r>
            <a:r>
              <a:rPr lang="en-US" sz="18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1800" dirty="0" err="1" smtClean="0"/>
              <a:t>Mengusahakan</a:t>
            </a:r>
            <a:r>
              <a:rPr lang="en-US" sz="1800" dirty="0" smtClean="0"/>
              <a:t> </a:t>
            </a:r>
            <a:r>
              <a:rPr lang="en-US" sz="1800" dirty="0" err="1" smtClean="0"/>
              <a:t>pengembangan</a:t>
            </a:r>
            <a:r>
              <a:rPr lang="en-US" sz="1800" dirty="0" smtClean="0"/>
              <a:t> </a:t>
            </a:r>
            <a:r>
              <a:rPr lang="en-US" sz="1800" dirty="0" err="1" smtClean="0"/>
              <a:t>daerah</a:t>
            </a:r>
            <a:r>
              <a:rPr lang="en-US" sz="1800" dirty="0" smtClean="0"/>
              <a:t> </a:t>
            </a:r>
            <a:r>
              <a:rPr lang="en-US" sz="1800" dirty="0" err="1" smtClean="0"/>
              <a:t>Aliran</a:t>
            </a:r>
            <a:r>
              <a:rPr lang="en-US" sz="1800" dirty="0" smtClean="0"/>
              <a:t> Sungai (DAS) 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err="1" smtClean="0"/>
              <a:t>Mengurai</a:t>
            </a:r>
            <a:r>
              <a:rPr lang="en-US" sz="1800" dirty="0" smtClean="0"/>
              <a:t> </a:t>
            </a:r>
            <a:r>
              <a:rPr lang="en-US" sz="1800" dirty="0" err="1" smtClean="0"/>
              <a:t>kotoran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laut</a:t>
            </a:r>
            <a:r>
              <a:rPr lang="en-US" sz="1800" dirty="0" smtClean="0"/>
              <a:t> </a:t>
            </a:r>
          </a:p>
          <a:p>
            <a:pPr marL="342900" indent="-342900"/>
            <a:r>
              <a:rPr lang="en-US" sz="1800" dirty="0" smtClean="0"/>
              <a:t> 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05806" cy="340102"/>
          </a:xfrm>
        </p:spPr>
        <p:txBody>
          <a:bodyPr/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Lanjutan</a:t>
            </a:r>
            <a:r>
              <a:rPr lang="en-US" sz="2400" dirty="0" smtClean="0">
                <a:solidFill>
                  <a:schemeClr val="tx1"/>
                </a:solidFill>
              </a:rPr>
              <a:t>..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014" y="961697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b. Program </a:t>
            </a:r>
            <a:r>
              <a:rPr lang="en-US" sz="2000" dirty="0" err="1" smtClean="0"/>
              <a:t>pembinaan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meliputi</a:t>
            </a:r>
            <a:r>
              <a:rPr lang="en-US" sz="20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2000" dirty="0" err="1" smtClean="0"/>
              <a:t>Mengusahakan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</a:t>
            </a:r>
            <a:r>
              <a:rPr lang="en-US" sz="2000" dirty="0" err="1" smtClean="0"/>
              <a:t>Aliran</a:t>
            </a:r>
            <a:r>
              <a:rPr lang="en-US" sz="2000" dirty="0" smtClean="0"/>
              <a:t> Sungai (DAS) 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Mencegah</a:t>
            </a:r>
            <a:r>
              <a:rPr lang="en-US" sz="2000" dirty="0" smtClean="0"/>
              <a:t> </a:t>
            </a:r>
            <a:r>
              <a:rPr lang="en-US" sz="2000" dirty="0" err="1" smtClean="0"/>
              <a:t>pencemaran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pembangunan</a:t>
            </a:r>
            <a:r>
              <a:rPr lang="en-US" sz="2000" dirty="0" smtClean="0"/>
              <a:t> </a:t>
            </a:r>
            <a:r>
              <a:rPr lang="en-US" sz="2000" dirty="0" err="1" smtClean="0"/>
              <a:t>sektoral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“</a:t>
            </a:r>
            <a:r>
              <a:rPr lang="en-US" sz="2000" dirty="0" err="1" smtClean="0"/>
              <a:t>Analisis</a:t>
            </a:r>
            <a:r>
              <a:rPr lang="en-US" sz="2000" dirty="0" smtClean="0"/>
              <a:t> </a:t>
            </a:r>
            <a:r>
              <a:rPr lang="en-US" sz="2000" dirty="0" err="1" smtClean="0"/>
              <a:t>Dampak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Perbaikan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pemukiman</a:t>
            </a:r>
            <a:r>
              <a:rPr lang="en-US" sz="2000" dirty="0" smtClean="0"/>
              <a:t>, agar </a:t>
            </a:r>
            <a:r>
              <a:rPr lang="en-US" sz="2000" dirty="0" err="1" smtClean="0"/>
              <a:t>pemukiman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kesadaran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</a:p>
          <a:p>
            <a:pPr marL="342900" indent="-342900">
              <a:buAutoNum type="arabicPeriod"/>
            </a:pPr>
            <a:endParaRPr lang="en-US" sz="2000" dirty="0" smtClean="0"/>
          </a:p>
          <a:p>
            <a:pPr marL="342900" indent="-342900"/>
            <a:endParaRPr lang="en-US" sz="2000" dirty="0" smtClean="0"/>
          </a:p>
          <a:p>
            <a:pPr marL="342900" lvl="0" indent="-342900"/>
            <a:r>
              <a:rPr lang="en-US" sz="2000" dirty="0" smtClean="0"/>
              <a:t>c. </a:t>
            </a:r>
            <a:r>
              <a:rPr lang="en-US" sz="2000" dirty="0" smtClean="0"/>
              <a:t>Program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Meteorologi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Geofisika</a:t>
            </a:r>
            <a:r>
              <a:rPr lang="en-US" sz="2000" dirty="0" smtClean="0"/>
              <a:t> </a:t>
            </a:r>
          </a:p>
          <a:p>
            <a:pPr marL="342900" indent="-342900"/>
            <a:r>
              <a:rPr lang="en-US" sz="2000" dirty="0" smtClean="0"/>
              <a:t>Program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memubat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</a:t>
            </a:r>
            <a:r>
              <a:rPr lang="en-US" sz="2000" dirty="0" err="1" smtClean="0"/>
              <a:t>membangun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</a:t>
            </a:r>
            <a:r>
              <a:rPr lang="en-US" sz="2000" dirty="0" err="1" smtClean="0"/>
              <a:t>meteorologi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peramalan</a:t>
            </a:r>
            <a:r>
              <a:rPr lang="en-US" sz="2000" dirty="0" smtClean="0"/>
              <a:t> </a:t>
            </a:r>
            <a:r>
              <a:rPr lang="en-US" sz="2000" dirty="0" err="1" smtClean="0"/>
              <a:t>cuaca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energi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geofisika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100" y="1308537"/>
            <a:ext cx="7708200" cy="1907628"/>
          </a:xfrm>
        </p:spPr>
        <p:txBody>
          <a:bodyPr/>
          <a:lstStyle/>
          <a:p>
            <a:pPr algn="ctr"/>
            <a:r>
              <a:rPr lang="en-US" sz="5400" dirty="0" err="1" smtClean="0"/>
              <a:t>Terimakasih</a:t>
            </a:r>
            <a:r>
              <a:rPr lang="en-US" sz="5400" dirty="0" smtClean="0"/>
              <a:t> </a:t>
            </a:r>
            <a:endParaRPr lang="en-US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9"/>
          <p:cNvSpPr txBox="1">
            <a:spLocks noGrp="1"/>
          </p:cNvSpPr>
          <p:nvPr>
            <p:ph type="title"/>
          </p:nvPr>
        </p:nvSpPr>
        <p:spPr>
          <a:xfrm>
            <a:off x="596847" y="0"/>
            <a:ext cx="7708200" cy="277645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>
                <a:solidFill>
                  <a:schemeClr val="accent1"/>
                </a:solidFill>
              </a:rPr>
              <a:t>PENGELOLAAN DAN PENDAYAGUNAAN SUMBER DAYA DAN LINGKUNGAN HIDUP </a:t>
            </a:r>
            <a:endParaRPr sz="3200"/>
          </a:p>
        </p:txBody>
      </p:sp>
      <p:grpSp>
        <p:nvGrpSpPr>
          <p:cNvPr id="280" name="Google Shape;280;p29"/>
          <p:cNvGrpSpPr/>
          <p:nvPr/>
        </p:nvGrpSpPr>
        <p:grpSpPr>
          <a:xfrm rot="6355166">
            <a:off x="7159529" y="3607859"/>
            <a:ext cx="3081715" cy="1994868"/>
            <a:chOff x="3476322" y="3871854"/>
            <a:chExt cx="3081549" cy="1994761"/>
          </a:xfrm>
        </p:grpSpPr>
        <p:sp>
          <p:nvSpPr>
            <p:cNvPr id="281" name="Google Shape;281;p29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9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9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9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9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9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9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9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9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9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9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9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9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9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9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9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9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9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9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0" name="Google Shape;300;p29"/>
          <p:cNvGrpSpPr/>
          <p:nvPr/>
        </p:nvGrpSpPr>
        <p:grpSpPr>
          <a:xfrm rot="2700000">
            <a:off x="-162919" y="4273557"/>
            <a:ext cx="1748575" cy="1517807"/>
            <a:chOff x="972034" y="4038077"/>
            <a:chExt cx="1579697" cy="1371393"/>
          </a:xfrm>
        </p:grpSpPr>
        <p:sp>
          <p:nvSpPr>
            <p:cNvPr id="301" name="Google Shape;301;p29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9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3" name="Google Shape;303;p29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04" name="Google Shape;304;p29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9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9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9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08" name="Google Shape;308;p29"/>
          <p:cNvGrpSpPr/>
          <p:nvPr/>
        </p:nvGrpSpPr>
        <p:grpSpPr>
          <a:xfrm rot="4785860">
            <a:off x="7235207" y="806311"/>
            <a:ext cx="3774581" cy="1979859"/>
            <a:chOff x="6797960" y="203729"/>
            <a:chExt cx="3774524" cy="1979829"/>
          </a:xfrm>
        </p:grpSpPr>
        <p:sp>
          <p:nvSpPr>
            <p:cNvPr id="309" name="Google Shape;309;p29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9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9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9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07971" cy="463200"/>
          </a:xfrm>
        </p:spPr>
        <p:txBody>
          <a:bodyPr/>
          <a:lstStyle/>
          <a:p>
            <a:r>
              <a:rPr lang="en-US" dirty="0" smtClean="0"/>
              <a:t>SUMBER DAYA ALAM DAN LINGKUNGAN HIDUP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5669" y="835572"/>
            <a:ext cx="8308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1</a:t>
            </a:r>
            <a:r>
              <a:rPr lang="en-US" dirty="0" smtClean="0"/>
              <a:t>. </a:t>
            </a:r>
            <a:r>
              <a:rPr lang="en-US" sz="1800" b="1" dirty="0" smtClean="0"/>
              <a:t>SUMBER DAYA ALAM DAN PERMASALAHANNYA </a:t>
            </a:r>
            <a:endParaRPr lang="en-US" sz="1800" b="1" dirty="0"/>
          </a:p>
        </p:txBody>
      </p:sp>
      <p:sp>
        <p:nvSpPr>
          <p:cNvPr id="5" name="Rectangle 4"/>
          <p:cNvSpPr/>
          <p:nvPr/>
        </p:nvSpPr>
        <p:spPr>
          <a:xfrm>
            <a:off x="1182414" y="1387366"/>
            <a:ext cx="7725103" cy="3756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sesuatu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berupa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nyata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ataupun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nyata</a:t>
            </a:r>
            <a:r>
              <a:rPr lang="en-US" sz="2000" dirty="0" smtClean="0">
                <a:solidFill>
                  <a:schemeClr val="tx1"/>
                </a:solidFill>
              </a:rPr>
              <a:t>, yang </a:t>
            </a:r>
            <a:r>
              <a:rPr lang="en-US" sz="2000" dirty="0" err="1" smtClean="0">
                <a:solidFill>
                  <a:schemeClr val="tx1"/>
                </a:solidFill>
              </a:rPr>
              <a:t>dibutuhkan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manusia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kelangsungan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hidupnya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sesuatu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berupa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nyata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ataupun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nyata</a:t>
            </a:r>
            <a:r>
              <a:rPr lang="en-US" sz="2000" dirty="0" smtClean="0">
                <a:solidFill>
                  <a:schemeClr val="tx1"/>
                </a:solidFill>
              </a:rPr>
              <a:t>, yang </a:t>
            </a:r>
            <a:r>
              <a:rPr lang="en-US" sz="2000" dirty="0" err="1" smtClean="0">
                <a:solidFill>
                  <a:schemeClr val="tx1"/>
                </a:solidFill>
              </a:rPr>
              <a:t>dibutuhkan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manusia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kelangsungan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hidupnya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bedakan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dua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yaitu</a:t>
            </a:r>
            <a:r>
              <a:rPr lang="en-US" sz="2000" dirty="0" smtClean="0">
                <a:solidFill>
                  <a:schemeClr val="tx1"/>
                </a:solidFill>
              </a:rPr>
              <a:t> : </a:t>
            </a:r>
          </a:p>
          <a:p>
            <a:pPr marL="342900" indent="-342900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perbaharui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tidak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perbaharui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err="1" smtClean="0"/>
              <a:t>Sumber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tanah</a:t>
            </a:r>
            <a:r>
              <a:rPr lang="en-US" sz="2400" b="1" dirty="0" smtClean="0"/>
              <a:t> </a:t>
            </a:r>
          </a:p>
          <a:p>
            <a:r>
              <a:rPr lang="en-US" sz="2400" b="1" dirty="0" err="1" smtClean="0"/>
              <a:t>Sumber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</a:t>
            </a:r>
            <a:r>
              <a:rPr lang="en-US" sz="2400" b="1" dirty="0" smtClean="0"/>
              <a:t> air </a:t>
            </a:r>
          </a:p>
          <a:p>
            <a:r>
              <a:rPr lang="en-US" sz="2400" b="1" dirty="0" err="1" smtClean="0"/>
              <a:t>Sumber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hutan</a:t>
            </a:r>
            <a:r>
              <a:rPr lang="en-US" sz="2400" b="1" dirty="0" smtClean="0"/>
              <a:t> </a:t>
            </a:r>
          </a:p>
          <a:p>
            <a:r>
              <a:rPr lang="en-US" sz="2400" b="1" dirty="0" err="1" smtClean="0"/>
              <a:t>Sumber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tambang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SDA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;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341" y="0"/>
            <a:ext cx="8520600" cy="841800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</a:rPr>
              <a:t>Permasalah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Lingkungan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Hidup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1434" y="1040524"/>
            <a:ext cx="8056180" cy="3846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sz="1800" dirty="0" smtClean="0">
                <a:solidFill>
                  <a:schemeClr val="tx1"/>
                </a:solidFill>
              </a:rPr>
              <a:t>A. </a:t>
            </a:r>
            <a:r>
              <a:rPr lang="en-US" sz="1800" dirty="0" err="1" smtClean="0">
                <a:solidFill>
                  <a:schemeClr val="tx1"/>
                </a:solidFill>
              </a:rPr>
              <a:t>Masalah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penduduk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/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en-US" sz="1800" dirty="0" err="1" smtClean="0">
                <a:solidFill>
                  <a:schemeClr val="tx1"/>
                </a:solidFill>
              </a:rPr>
              <a:t>Pertumbuhan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penduduk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cepat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disebabkan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karena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meningkatnya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kehidupan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sosial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ekonomi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masyarakat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semakin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berkembangnya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sarana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kesehatan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sehingga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mengurangi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angka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kematian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Semakin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banyak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penghuni</a:t>
            </a:r>
            <a:r>
              <a:rPr lang="en-US" sz="1800" dirty="0" smtClean="0">
                <a:solidFill>
                  <a:schemeClr val="tx1"/>
                </a:solidFill>
              </a:rPr>
              <a:t> planet </a:t>
            </a:r>
            <a:r>
              <a:rPr lang="en-US" sz="1800" dirty="0" err="1" smtClean="0">
                <a:solidFill>
                  <a:schemeClr val="tx1"/>
                </a:solidFill>
              </a:rPr>
              <a:t>bumi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semakin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banyak</a:t>
            </a:r>
            <a:r>
              <a:rPr lang="en-US" sz="1800" dirty="0" smtClean="0">
                <a:solidFill>
                  <a:schemeClr val="tx1"/>
                </a:solidFill>
              </a:rPr>
              <a:t> pula </a:t>
            </a:r>
            <a:r>
              <a:rPr lang="en-US" sz="1800" dirty="0" err="1" smtClean="0">
                <a:solidFill>
                  <a:schemeClr val="tx1"/>
                </a:solidFill>
              </a:rPr>
              <a:t>bahan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makanan</a:t>
            </a:r>
            <a:r>
              <a:rPr lang="en-US" sz="1800" dirty="0" smtClean="0">
                <a:solidFill>
                  <a:schemeClr val="tx1"/>
                </a:solidFill>
              </a:rPr>
              <a:t>, air, </a:t>
            </a:r>
            <a:r>
              <a:rPr lang="en-US" sz="1800" dirty="0" err="1" smtClean="0">
                <a:solidFill>
                  <a:schemeClr val="tx1"/>
                </a:solidFill>
              </a:rPr>
              <a:t>energi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papan</a:t>
            </a:r>
            <a:r>
              <a:rPr lang="en-US" sz="1800" dirty="0" smtClean="0">
                <a:solidFill>
                  <a:schemeClr val="tx1"/>
                </a:solidFill>
              </a:rPr>
              <a:t>, yang </a:t>
            </a:r>
            <a:r>
              <a:rPr lang="en-US" sz="1800" dirty="0" err="1" smtClean="0">
                <a:solidFill>
                  <a:schemeClr val="tx1"/>
                </a:solidFill>
              </a:rPr>
              <a:t>dibutuhkan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oleh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Akibatnya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semakin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merosotnya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erosi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tanah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polusi</a:t>
            </a:r>
            <a:r>
              <a:rPr lang="en-US" sz="1800" dirty="0" smtClean="0">
                <a:solidFill>
                  <a:schemeClr val="tx1"/>
                </a:solidFill>
              </a:rPr>
              <a:t> air, </a:t>
            </a:r>
            <a:r>
              <a:rPr lang="en-US" sz="1800" dirty="0" err="1" smtClean="0">
                <a:solidFill>
                  <a:schemeClr val="tx1"/>
                </a:solidFill>
              </a:rPr>
              <a:t>udara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tanah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lebih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baik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semua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ini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mendorong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banyak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orang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pindah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kota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Bertambahnya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penduduk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perkotaan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sebagai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akibat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urbanisasi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mengkibatkan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memburuknya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lingkungan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hidup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daerah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perkotaan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sebagai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akibat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kepadatan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penduduk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3225" y="0"/>
            <a:ext cx="7708200" cy="4593485"/>
          </a:xfrm>
        </p:spPr>
        <p:txBody>
          <a:bodyPr/>
          <a:lstStyle/>
          <a:p>
            <a:pPr>
              <a:buNone/>
            </a:pPr>
            <a:r>
              <a:rPr lang="en-US" sz="1800" b="1" dirty="0" smtClean="0"/>
              <a:t>B. </a:t>
            </a:r>
            <a:r>
              <a:rPr lang="en-US" sz="2000" b="1" dirty="0" err="1" smtClean="0"/>
              <a:t>Masalah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Pencemaran</a:t>
            </a:r>
            <a:r>
              <a:rPr lang="en-US" sz="2000" b="1" dirty="0" smtClean="0"/>
              <a:t> </a:t>
            </a:r>
          </a:p>
          <a:p>
            <a:pPr>
              <a:buNone/>
            </a:pPr>
            <a:endParaRPr lang="en-US" sz="1800" b="1" dirty="0" smtClean="0"/>
          </a:p>
          <a:p>
            <a:pPr>
              <a:buAutoNum type="alphaLcPeriod"/>
            </a:pPr>
            <a:r>
              <a:rPr lang="en-US" sz="1800" b="1" dirty="0" err="1" smtClean="0"/>
              <a:t>Pencemaran</a:t>
            </a:r>
            <a:r>
              <a:rPr lang="en-US" sz="1800" b="1" dirty="0" smtClean="0"/>
              <a:t> Air  </a:t>
            </a:r>
            <a:r>
              <a:rPr lang="en-US" sz="1800" dirty="0" smtClean="0"/>
              <a:t>: </a:t>
            </a:r>
            <a:r>
              <a:rPr lang="en-US" sz="1800" dirty="0" err="1" smtClean="0"/>
              <a:t>Pemakaian</a:t>
            </a:r>
            <a:r>
              <a:rPr lang="en-US" sz="1800" dirty="0" smtClean="0"/>
              <a:t> air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berlebihan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banyak</a:t>
            </a:r>
            <a:r>
              <a:rPr lang="en-US" sz="1800" dirty="0" smtClean="0"/>
              <a:t> </a:t>
            </a:r>
            <a:r>
              <a:rPr lang="en-US" sz="1800" dirty="0" err="1" smtClean="0"/>
              <a:t>orang</a:t>
            </a:r>
            <a:r>
              <a:rPr lang="en-US" sz="1800" dirty="0" smtClean="0"/>
              <a:t> </a:t>
            </a:r>
            <a:r>
              <a:rPr lang="en-US" sz="1800" dirty="0" err="1" smtClean="0"/>
              <a:t>sekaligus</a:t>
            </a:r>
            <a:r>
              <a:rPr lang="en-US" sz="1800" dirty="0" smtClean="0"/>
              <a:t> </a:t>
            </a:r>
            <a:r>
              <a:rPr lang="en-US" sz="1800" dirty="0" err="1" smtClean="0"/>
              <a:t>mengancam</a:t>
            </a:r>
            <a:r>
              <a:rPr lang="en-US" sz="1800" dirty="0" smtClean="0"/>
              <a:t> </a:t>
            </a:r>
            <a:r>
              <a:rPr lang="en-US" sz="1800" dirty="0" err="1" smtClean="0"/>
              <a:t>keberlanjutan</a:t>
            </a:r>
            <a:r>
              <a:rPr lang="en-US" sz="1800" dirty="0" smtClean="0"/>
              <a:t> </a:t>
            </a:r>
            <a:r>
              <a:rPr lang="en-US" sz="1800" dirty="0" err="1" smtClean="0"/>
              <a:t>pembangunan</a:t>
            </a:r>
            <a:r>
              <a:rPr lang="en-US" sz="1800" dirty="0" smtClean="0"/>
              <a:t> </a:t>
            </a:r>
            <a:r>
              <a:rPr lang="en-US" sz="1800" dirty="0" smtClean="0"/>
              <a:t>yang </a:t>
            </a:r>
            <a:r>
              <a:rPr lang="en-US" sz="1800" dirty="0" err="1" smtClean="0"/>
              <a:t>sudah</a:t>
            </a:r>
            <a:r>
              <a:rPr lang="en-US" sz="1800" dirty="0" smtClean="0"/>
              <a:t> </a:t>
            </a:r>
            <a:r>
              <a:rPr lang="en-US" sz="1800" dirty="0" err="1" smtClean="0"/>
              <a:t>dicapai</a:t>
            </a:r>
            <a:r>
              <a:rPr lang="en-US" sz="1800" dirty="0" smtClean="0"/>
              <a:t>. </a:t>
            </a:r>
            <a:r>
              <a:rPr lang="en-US" sz="1800" dirty="0" err="1" smtClean="0"/>
              <a:t>Kelangkaan</a:t>
            </a:r>
            <a:r>
              <a:rPr lang="en-US" sz="1800" dirty="0" smtClean="0"/>
              <a:t> </a:t>
            </a:r>
            <a:r>
              <a:rPr lang="en-US" sz="1800" dirty="0" smtClean="0"/>
              <a:t>air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</a:t>
            </a:r>
            <a:r>
              <a:rPr lang="en-US" sz="1800" dirty="0" smtClean="0"/>
              <a:t>, </a:t>
            </a:r>
            <a:r>
              <a:rPr lang="en-US" sz="1800" dirty="0" err="1" smtClean="0"/>
              <a:t>namun</a:t>
            </a:r>
            <a:r>
              <a:rPr lang="en-US" sz="1800" dirty="0" smtClean="0"/>
              <a:t> </a:t>
            </a:r>
            <a:r>
              <a:rPr lang="en-US" sz="1800" dirty="0" err="1" smtClean="0"/>
              <a:t>konsumsi</a:t>
            </a:r>
            <a:r>
              <a:rPr lang="en-US" sz="1800" dirty="0" smtClean="0"/>
              <a:t> air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manusia</a:t>
            </a:r>
            <a:r>
              <a:rPr lang="en-US" sz="1800" dirty="0" smtClean="0"/>
              <a:t> yang </a:t>
            </a:r>
            <a:r>
              <a:rPr lang="en-US" sz="1800" dirty="0" err="1" smtClean="0"/>
              <a:t>cenderung</a:t>
            </a:r>
            <a:r>
              <a:rPr lang="en-US" sz="1800" dirty="0" smtClean="0"/>
              <a:t> </a:t>
            </a:r>
            <a:r>
              <a:rPr lang="en-US" sz="1800" dirty="0" err="1" smtClean="0"/>
              <a:t>meningkat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ancaman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perlu</a:t>
            </a:r>
            <a:r>
              <a:rPr lang="en-US" sz="1800" dirty="0" smtClean="0"/>
              <a:t> </a:t>
            </a:r>
            <a:r>
              <a:rPr lang="en-US" sz="1800" dirty="0" err="1" smtClean="0"/>
              <a:t>segera</a:t>
            </a:r>
            <a:r>
              <a:rPr lang="en-US" sz="1800" dirty="0" smtClean="0"/>
              <a:t> </a:t>
            </a:r>
            <a:r>
              <a:rPr lang="en-US" sz="1800" dirty="0" err="1" smtClean="0"/>
              <a:t>ditangani</a:t>
            </a:r>
            <a:r>
              <a:rPr lang="en-US" sz="1800" dirty="0" smtClean="0"/>
              <a:t>..</a:t>
            </a:r>
            <a:r>
              <a:rPr lang="en-US" sz="1800" dirty="0" smtClean="0"/>
              <a:t> </a:t>
            </a:r>
            <a:r>
              <a:rPr lang="en-US" sz="1800" dirty="0" err="1" smtClean="0"/>
              <a:t>Permasalahan</a:t>
            </a:r>
            <a:r>
              <a:rPr lang="en-US" sz="1800" dirty="0" smtClean="0"/>
              <a:t> </a:t>
            </a:r>
            <a:r>
              <a:rPr lang="en-US" sz="1800" dirty="0" smtClean="0"/>
              <a:t>air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terbatas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kelangkaan</a:t>
            </a:r>
            <a:r>
              <a:rPr lang="en-US" sz="1800" dirty="0" smtClean="0"/>
              <a:t> </a:t>
            </a:r>
            <a:r>
              <a:rPr lang="en-US" sz="1800" dirty="0" err="1" smtClean="0"/>
              <a:t>saja</a:t>
            </a:r>
            <a:r>
              <a:rPr lang="en-US" sz="1800" dirty="0" smtClean="0"/>
              <a:t>, </a:t>
            </a:r>
            <a:r>
              <a:rPr lang="en-US" sz="1800" dirty="0" err="1" smtClean="0"/>
              <a:t>melainkan</a:t>
            </a:r>
            <a:r>
              <a:rPr lang="en-US" sz="1800" dirty="0" smtClean="0"/>
              <a:t> </a:t>
            </a:r>
            <a:r>
              <a:rPr lang="en-US" sz="1800" dirty="0" err="1" smtClean="0"/>
              <a:t>juga</a:t>
            </a:r>
            <a:r>
              <a:rPr lang="en-US" sz="1800" dirty="0" smtClean="0"/>
              <a:t> </a:t>
            </a:r>
            <a:r>
              <a:rPr lang="en-US" sz="1800" dirty="0" err="1" smtClean="0"/>
              <a:t>limbah</a:t>
            </a:r>
            <a:r>
              <a:rPr lang="en-US" sz="1800" dirty="0" smtClean="0"/>
              <a:t> </a:t>
            </a:r>
            <a:r>
              <a:rPr lang="en-US" sz="1800" dirty="0" err="1" smtClean="0"/>
              <a:t>buangan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dihasilkan</a:t>
            </a:r>
            <a:r>
              <a:rPr lang="en-US" sz="1800" dirty="0" smtClean="0"/>
              <a:t>. </a:t>
            </a:r>
            <a:r>
              <a:rPr lang="en-US" sz="1800" dirty="0" err="1" smtClean="0"/>
              <a:t>Pembuangan</a:t>
            </a:r>
            <a:r>
              <a:rPr lang="en-US" sz="1800" dirty="0" smtClean="0"/>
              <a:t> </a:t>
            </a:r>
            <a:r>
              <a:rPr lang="en-US" sz="1800" dirty="0" err="1" smtClean="0"/>
              <a:t>limbah</a:t>
            </a:r>
            <a:r>
              <a:rPr lang="en-US" sz="1800" dirty="0" smtClean="0"/>
              <a:t> air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pabrik-pabrik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langsung</a:t>
            </a:r>
            <a:r>
              <a:rPr lang="en-US" sz="1800" dirty="0" smtClean="0"/>
              <a:t> </a:t>
            </a:r>
            <a:r>
              <a:rPr lang="en-US" sz="1800" dirty="0" err="1" smtClean="0"/>
              <a:t>ke</a:t>
            </a:r>
            <a:r>
              <a:rPr lang="en-US" sz="1800" dirty="0" smtClean="0"/>
              <a:t> </a:t>
            </a:r>
            <a:r>
              <a:rPr lang="en-US" sz="1800" dirty="0" err="1" smtClean="0"/>
              <a:t>sungai</a:t>
            </a:r>
            <a:r>
              <a:rPr lang="en-US" sz="1800" dirty="0" smtClean="0"/>
              <a:t> </a:t>
            </a:r>
            <a:r>
              <a:rPr lang="en-US" sz="1800" dirty="0" err="1" smtClean="0"/>
              <a:t>tanpa</a:t>
            </a:r>
            <a:r>
              <a:rPr lang="en-US" sz="1800" dirty="0" smtClean="0"/>
              <a:t> </a:t>
            </a:r>
            <a:r>
              <a:rPr lang="en-US" sz="1800" dirty="0" err="1" smtClean="0"/>
              <a:t>melalui</a:t>
            </a:r>
            <a:r>
              <a:rPr lang="en-US" sz="1800" dirty="0" smtClean="0"/>
              <a:t> </a:t>
            </a:r>
            <a:r>
              <a:rPr lang="en-US" sz="1800" dirty="0" err="1" smtClean="0"/>
              <a:t>pemrosesan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sempurna</a:t>
            </a:r>
            <a:r>
              <a:rPr lang="en-US" sz="1800" dirty="0" smtClean="0"/>
              <a:t>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 smtClean="0"/>
              <a:t>menyebabkan</a:t>
            </a:r>
            <a:r>
              <a:rPr lang="en-US" sz="1800" dirty="0" smtClean="0"/>
              <a:t> </a:t>
            </a:r>
            <a:r>
              <a:rPr lang="en-US" sz="1800" dirty="0" err="1" smtClean="0"/>
              <a:t>tanaman-tanaman</a:t>
            </a:r>
            <a:r>
              <a:rPr lang="en-US" sz="1800" dirty="0" smtClean="0"/>
              <a:t> </a:t>
            </a:r>
            <a:r>
              <a:rPr lang="en-US" sz="1800" dirty="0" err="1" smtClean="0"/>
              <a:t>produksi</a:t>
            </a:r>
            <a:r>
              <a:rPr lang="en-US" sz="1800" dirty="0" smtClean="0"/>
              <a:t> </a:t>
            </a:r>
            <a:r>
              <a:rPr lang="en-US" sz="1800" dirty="0" err="1" smtClean="0"/>
              <a:t>milik</a:t>
            </a:r>
            <a:r>
              <a:rPr lang="en-US" sz="1800" dirty="0" smtClean="0"/>
              <a:t> </a:t>
            </a:r>
            <a:r>
              <a:rPr lang="en-US" sz="1800" dirty="0" err="1" smtClean="0"/>
              <a:t>petani</a:t>
            </a:r>
            <a:r>
              <a:rPr lang="en-US" sz="1800" dirty="0" smtClean="0"/>
              <a:t>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layu</a:t>
            </a:r>
            <a:r>
              <a:rPr lang="en-US" sz="1800" dirty="0" smtClean="0"/>
              <a:t>, </a:t>
            </a:r>
            <a:r>
              <a:rPr lang="en-US" sz="1800" dirty="0" err="1" smtClean="0"/>
              <a:t>bahkan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mematikan</a:t>
            </a:r>
            <a:r>
              <a:rPr lang="en-US" sz="1800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3225" y="415636"/>
            <a:ext cx="7708200" cy="4177849"/>
          </a:xfrm>
        </p:spPr>
        <p:txBody>
          <a:bodyPr/>
          <a:lstStyle/>
          <a:p>
            <a:pPr>
              <a:buNone/>
            </a:pPr>
            <a:r>
              <a:rPr lang="en-US" sz="1600" b="1" dirty="0" smtClean="0"/>
              <a:t>B. </a:t>
            </a:r>
            <a:r>
              <a:rPr lang="en-US" sz="1600" b="1" dirty="0" err="1" smtClean="0"/>
              <a:t>Pencemaran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Udara</a:t>
            </a:r>
            <a:r>
              <a:rPr lang="en-US" sz="1600" b="1" dirty="0" smtClean="0"/>
              <a:t>  </a:t>
            </a:r>
            <a:r>
              <a:rPr lang="en-US" dirty="0" smtClean="0"/>
              <a:t>: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manusia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tanggung-tanggung</a:t>
            </a:r>
            <a:r>
              <a:rPr lang="en-US" sz="1600" dirty="0" smtClean="0"/>
              <a:t> </a:t>
            </a:r>
            <a:r>
              <a:rPr lang="en-US" sz="1600" dirty="0" err="1" smtClean="0"/>
              <a:t>mengubah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ekologi</a:t>
            </a:r>
            <a:r>
              <a:rPr lang="en-US" sz="1600" dirty="0" smtClean="0"/>
              <a:t>, </a:t>
            </a:r>
            <a:r>
              <a:rPr lang="en-US" sz="1600" dirty="0" err="1" smtClean="0"/>
              <a:t>salah</a:t>
            </a:r>
            <a:r>
              <a:rPr lang="en-US" sz="1600" dirty="0" smtClean="0"/>
              <a:t> </a:t>
            </a:r>
            <a:r>
              <a:rPr lang="en-US" sz="1600" dirty="0" err="1" smtClean="0"/>
              <a:t>satunya</a:t>
            </a:r>
            <a:r>
              <a:rPr lang="en-US" sz="1600" dirty="0" smtClean="0"/>
              <a:t> </a:t>
            </a:r>
            <a:r>
              <a:rPr lang="en-US" sz="1600" dirty="0" err="1" smtClean="0"/>
              <a:t>melalui</a:t>
            </a:r>
            <a:r>
              <a:rPr lang="en-US" sz="1600" dirty="0" smtClean="0"/>
              <a:t> </a:t>
            </a:r>
            <a:r>
              <a:rPr lang="en-US" sz="1600" dirty="0" err="1" smtClean="0"/>
              <a:t>pencemaran</a:t>
            </a:r>
            <a:r>
              <a:rPr lang="en-US" sz="1600" dirty="0" smtClean="0"/>
              <a:t> global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perusakan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pengubahan</a:t>
            </a:r>
            <a:r>
              <a:rPr lang="en-US" sz="1600" dirty="0" smtClean="0"/>
              <a:t> </a:t>
            </a:r>
            <a:r>
              <a:rPr lang="en-US" sz="1600" dirty="0" err="1" smtClean="0"/>
              <a:t>ekosistem-ekosistem</a:t>
            </a:r>
            <a:r>
              <a:rPr lang="en-US" sz="1600" dirty="0" smtClean="0"/>
              <a:t>. Gas-gas “</a:t>
            </a:r>
            <a:r>
              <a:rPr lang="en-US" sz="1600" dirty="0" err="1" smtClean="0"/>
              <a:t>rumah</a:t>
            </a:r>
            <a:r>
              <a:rPr lang="en-US" sz="1600" dirty="0" smtClean="0"/>
              <a:t> </a:t>
            </a:r>
            <a:r>
              <a:rPr lang="en-US" sz="1600" dirty="0" err="1" smtClean="0"/>
              <a:t>kaca</a:t>
            </a:r>
            <a:r>
              <a:rPr lang="en-US" sz="1600" dirty="0" smtClean="0"/>
              <a:t>” </a:t>
            </a:r>
            <a:r>
              <a:rPr lang="en-US" sz="1600" dirty="0" err="1" smtClean="0"/>
              <a:t>terutama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dihasilkan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pembakaran</a:t>
            </a:r>
            <a:r>
              <a:rPr lang="en-US" sz="1600" dirty="0" smtClean="0"/>
              <a:t> </a:t>
            </a:r>
            <a:r>
              <a:rPr lang="en-US" sz="1600" dirty="0" err="1" smtClean="0"/>
              <a:t>bahan-bahan</a:t>
            </a:r>
            <a:r>
              <a:rPr lang="en-US" sz="1600" dirty="0" smtClean="0"/>
              <a:t> </a:t>
            </a:r>
            <a:r>
              <a:rPr lang="en-US" sz="1600" dirty="0" err="1" smtClean="0"/>
              <a:t>fosil</a:t>
            </a:r>
            <a:r>
              <a:rPr lang="en-US" sz="1600" dirty="0" smtClean="0"/>
              <a:t>, </a:t>
            </a:r>
            <a:r>
              <a:rPr lang="en-US" sz="1600" dirty="0" err="1" smtClean="0"/>
              <a:t>pembakaran</a:t>
            </a:r>
            <a:r>
              <a:rPr lang="en-US" sz="1600" dirty="0" smtClean="0"/>
              <a:t> </a:t>
            </a:r>
            <a:r>
              <a:rPr lang="en-US" sz="1600" dirty="0" err="1" smtClean="0"/>
              <a:t>hutan</a:t>
            </a:r>
            <a:r>
              <a:rPr lang="en-US" sz="1600" dirty="0" smtClean="0"/>
              <a:t>, </a:t>
            </a:r>
            <a:r>
              <a:rPr lang="en-US" sz="1600" dirty="0" err="1" smtClean="0"/>
              <a:t>pertanian</a:t>
            </a:r>
            <a:r>
              <a:rPr lang="en-US" sz="1600" dirty="0" smtClean="0"/>
              <a:t> </a:t>
            </a:r>
            <a:r>
              <a:rPr lang="en-US" sz="1600" dirty="0" err="1" smtClean="0"/>
              <a:t>serta</a:t>
            </a:r>
            <a:r>
              <a:rPr lang="en-US" sz="1600" dirty="0" smtClean="0"/>
              <a:t> </a:t>
            </a:r>
            <a:r>
              <a:rPr lang="en-US" sz="1600" dirty="0" err="1" smtClean="0"/>
              <a:t>peternakan</a:t>
            </a:r>
            <a:r>
              <a:rPr lang="en-US" sz="1600" dirty="0" smtClean="0"/>
              <a:t> </a:t>
            </a:r>
            <a:r>
              <a:rPr lang="en-US" sz="1600" dirty="0" err="1" smtClean="0"/>
              <a:t>terkumpul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atmosfer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menyebabkan</a:t>
            </a:r>
            <a:r>
              <a:rPr lang="en-US" sz="1600" dirty="0" smtClean="0"/>
              <a:t> </a:t>
            </a:r>
            <a:r>
              <a:rPr lang="en-US" sz="1600" dirty="0" err="1" smtClean="0"/>
              <a:t>terperangkapnya</a:t>
            </a:r>
            <a:r>
              <a:rPr lang="en-US" sz="1600" dirty="0" smtClean="0"/>
              <a:t> </a:t>
            </a:r>
            <a:r>
              <a:rPr lang="en-US" sz="1600" dirty="0" err="1" smtClean="0"/>
              <a:t>panas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bumi</a:t>
            </a:r>
            <a:r>
              <a:rPr lang="en-US" sz="1600" dirty="0" smtClean="0"/>
              <a:t>. </a:t>
            </a:r>
            <a:r>
              <a:rPr lang="en-US" sz="1600" dirty="0" err="1" smtClean="0"/>
              <a:t>Kemajuan</a:t>
            </a:r>
            <a:r>
              <a:rPr lang="en-US" sz="1600" dirty="0" smtClean="0"/>
              <a:t> </a:t>
            </a:r>
            <a:r>
              <a:rPr lang="en-US" sz="1600" dirty="0" err="1" smtClean="0"/>
              <a:t>teknologi</a:t>
            </a:r>
            <a:r>
              <a:rPr lang="en-US" sz="1600" dirty="0" smtClean="0"/>
              <a:t> </a:t>
            </a:r>
            <a:r>
              <a:rPr lang="en-US" sz="1600" dirty="0" err="1" smtClean="0"/>
              <a:t>transportasi</a:t>
            </a:r>
            <a:r>
              <a:rPr lang="en-US" sz="1600" dirty="0" smtClean="0"/>
              <a:t> </a:t>
            </a:r>
            <a:r>
              <a:rPr lang="en-US" sz="1600" dirty="0" err="1" smtClean="0"/>
              <a:t>juga</a:t>
            </a:r>
            <a:r>
              <a:rPr lang="en-US" sz="1600" dirty="0" smtClean="0"/>
              <a:t> </a:t>
            </a:r>
            <a:r>
              <a:rPr lang="en-US" sz="1600" dirty="0" err="1" smtClean="0"/>
              <a:t>berdampak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lingkugan</a:t>
            </a:r>
            <a:r>
              <a:rPr lang="en-US" sz="1600" dirty="0" smtClean="0"/>
              <a:t> </a:t>
            </a:r>
            <a:r>
              <a:rPr lang="en-US" sz="1600" dirty="0" err="1" smtClean="0"/>
              <a:t>hidup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dimana</a:t>
            </a:r>
            <a:r>
              <a:rPr lang="en-US" sz="1600" dirty="0" smtClean="0"/>
              <a:t> </a:t>
            </a:r>
            <a:r>
              <a:rPr lang="en-US" sz="1600" dirty="0" err="1" smtClean="0"/>
              <a:t>menghasilkan</a:t>
            </a:r>
            <a:r>
              <a:rPr lang="en-US" sz="1600" dirty="0" smtClean="0"/>
              <a:t> </a:t>
            </a:r>
            <a:r>
              <a:rPr lang="en-US" sz="1600" dirty="0" err="1" smtClean="0"/>
              <a:t>karbon</a:t>
            </a:r>
            <a:r>
              <a:rPr lang="en-US" sz="1600" dirty="0" smtClean="0"/>
              <a:t> </a:t>
            </a:r>
            <a:r>
              <a:rPr lang="en-US" sz="1600" dirty="0" err="1" smtClean="0"/>
              <a:t>monoksida</a:t>
            </a:r>
            <a:r>
              <a:rPr lang="en-US" sz="1600" dirty="0" smtClean="0"/>
              <a:t>, </a:t>
            </a:r>
            <a:r>
              <a:rPr lang="en-US" sz="1600" dirty="0" err="1" smtClean="0"/>
              <a:t>hidrokarbon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nitrogen </a:t>
            </a:r>
            <a:r>
              <a:rPr lang="en-US" sz="1600" dirty="0" err="1" smtClean="0"/>
              <a:t>oksida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menyababkan</a:t>
            </a:r>
            <a:r>
              <a:rPr lang="en-US" sz="1600" dirty="0" smtClean="0"/>
              <a:t> </a:t>
            </a:r>
            <a:r>
              <a:rPr lang="en-US" sz="1600" dirty="0" err="1" smtClean="0"/>
              <a:t>keadaan</a:t>
            </a:r>
            <a:r>
              <a:rPr lang="en-US" sz="1600" dirty="0" smtClean="0"/>
              <a:t> </a:t>
            </a:r>
            <a:r>
              <a:rPr lang="en-US" sz="1600" dirty="0" err="1" smtClean="0"/>
              <a:t>udara</a:t>
            </a:r>
            <a:r>
              <a:rPr lang="en-US" sz="1600" dirty="0" smtClean="0"/>
              <a:t> </a:t>
            </a:r>
            <a:r>
              <a:rPr lang="en-US" sz="1600" dirty="0" err="1" smtClean="0"/>
              <a:t>semakin</a:t>
            </a:r>
            <a:r>
              <a:rPr lang="en-US" sz="1600" dirty="0" smtClean="0"/>
              <a:t> </a:t>
            </a:r>
            <a:r>
              <a:rPr lang="en-US" sz="1600" dirty="0" err="1" smtClean="0"/>
              <a:t>memburuk</a:t>
            </a:r>
            <a:r>
              <a:rPr lang="en-US" sz="1600" dirty="0" smtClean="0"/>
              <a:t>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800" b="1" dirty="0" smtClean="0"/>
              <a:t>c</a:t>
            </a:r>
            <a:r>
              <a:rPr lang="en-US" sz="1600" dirty="0" smtClean="0"/>
              <a:t>. </a:t>
            </a:r>
            <a:r>
              <a:rPr lang="en-US" sz="1600" b="1" dirty="0" err="1" smtClean="0"/>
              <a:t>Pencemaran</a:t>
            </a:r>
            <a:r>
              <a:rPr lang="en-US" sz="1600" b="1" dirty="0" smtClean="0"/>
              <a:t> Tanah </a:t>
            </a:r>
            <a:r>
              <a:rPr lang="en-US" sz="1600" dirty="0" smtClean="0"/>
              <a:t>: </a:t>
            </a:r>
            <a:r>
              <a:rPr lang="en-US" sz="1600" dirty="0" err="1" smtClean="0"/>
              <a:t>Kepraktisan</a:t>
            </a:r>
            <a:r>
              <a:rPr lang="en-US" sz="1600" dirty="0" smtClean="0"/>
              <a:t>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menjadi</a:t>
            </a:r>
            <a:r>
              <a:rPr lang="en-US" sz="1600" dirty="0" smtClean="0"/>
              <a:t> mode </a:t>
            </a:r>
            <a:r>
              <a:rPr lang="en-US" sz="1600" dirty="0" err="1" smtClean="0"/>
              <a:t>bagi</a:t>
            </a:r>
            <a:r>
              <a:rPr lang="en-US" sz="1600" dirty="0" smtClean="0"/>
              <a:t> </a:t>
            </a:r>
            <a:r>
              <a:rPr lang="en-US" sz="1600" dirty="0" err="1" smtClean="0"/>
              <a:t>kehidupan</a:t>
            </a:r>
            <a:r>
              <a:rPr lang="en-US" sz="1600" dirty="0" smtClean="0"/>
              <a:t> </a:t>
            </a:r>
            <a:r>
              <a:rPr lang="en-US" sz="1600" dirty="0" err="1" smtClean="0"/>
              <a:t>manusia</a:t>
            </a:r>
            <a:r>
              <a:rPr lang="en-US" sz="1600" dirty="0" smtClean="0"/>
              <a:t> modern, </a:t>
            </a:r>
            <a:r>
              <a:rPr lang="en-US" sz="1600" dirty="0" err="1" smtClean="0"/>
              <a:t>sehingga</a:t>
            </a:r>
            <a:r>
              <a:rPr lang="en-US" sz="1600" dirty="0" smtClean="0"/>
              <a:t> </a:t>
            </a:r>
            <a:r>
              <a:rPr lang="en-US" sz="1600" dirty="0" err="1" smtClean="0"/>
              <a:t>orang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senang</a:t>
            </a:r>
            <a:r>
              <a:rPr lang="en-US" sz="1600" dirty="0" smtClean="0"/>
              <a:t> </a:t>
            </a:r>
            <a:r>
              <a:rPr lang="en-US" sz="1600" dirty="0" err="1" smtClean="0"/>
              <a:t>membeli</a:t>
            </a:r>
            <a:r>
              <a:rPr lang="en-US" sz="1600" dirty="0" smtClean="0"/>
              <a:t> </a:t>
            </a:r>
            <a:r>
              <a:rPr lang="en-US" sz="1600" dirty="0" err="1" smtClean="0"/>
              <a:t>makanan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bungkus</a:t>
            </a:r>
            <a:r>
              <a:rPr lang="en-US" sz="1600" dirty="0" smtClean="0"/>
              <a:t> </a:t>
            </a:r>
            <a:r>
              <a:rPr lang="en-US" sz="1600" dirty="0" err="1" smtClean="0"/>
              <a:t>plastik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bungkus</a:t>
            </a:r>
            <a:r>
              <a:rPr lang="en-US" sz="1600" dirty="0" smtClean="0"/>
              <a:t> </a:t>
            </a:r>
            <a:r>
              <a:rPr lang="en-US" sz="1600" dirty="0" err="1" smtClean="0"/>
              <a:t>daun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kertas</a:t>
            </a:r>
            <a:r>
              <a:rPr lang="en-US" sz="1600" dirty="0" smtClean="0"/>
              <a:t>. </a:t>
            </a:r>
            <a:r>
              <a:rPr lang="en-US" sz="1600" dirty="0" smtClean="0"/>
              <a:t>Hal </a:t>
            </a:r>
            <a:r>
              <a:rPr lang="en-US" sz="1600" dirty="0" err="1" smtClean="0"/>
              <a:t>tersebutlah</a:t>
            </a:r>
            <a:r>
              <a:rPr lang="en-US" sz="1600" dirty="0" smtClean="0"/>
              <a:t> yang </a:t>
            </a:r>
            <a:r>
              <a:rPr lang="en-US" sz="1600" dirty="0" err="1" smtClean="0"/>
              <a:t>banyak</a:t>
            </a:r>
            <a:r>
              <a:rPr lang="en-US" sz="1600" dirty="0" smtClean="0"/>
              <a:t> </a:t>
            </a:r>
            <a:r>
              <a:rPr lang="en-US" sz="1600" dirty="0" err="1" smtClean="0"/>
              <a:t>menyebabkan</a:t>
            </a:r>
            <a:r>
              <a:rPr lang="en-US" sz="1600" dirty="0" smtClean="0"/>
              <a:t> </a:t>
            </a:r>
            <a:r>
              <a:rPr lang="en-US" sz="1600" dirty="0" err="1" smtClean="0"/>
              <a:t>pencemaran</a:t>
            </a:r>
            <a:r>
              <a:rPr lang="en-US" sz="1600" dirty="0" smtClean="0"/>
              <a:t> </a:t>
            </a:r>
            <a:r>
              <a:rPr lang="en-US" sz="1600" dirty="0" err="1" smtClean="0"/>
              <a:t>tanah</a:t>
            </a:r>
            <a:r>
              <a:rPr lang="en-US" sz="1600" dirty="0" smtClean="0"/>
              <a:t> </a:t>
            </a:r>
            <a:r>
              <a:rPr lang="en-US" sz="1600" dirty="0" err="1" smtClean="0"/>
              <a:t>terjadi</a:t>
            </a:r>
            <a:r>
              <a:rPr lang="en-US" sz="1600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13472" y="345812"/>
            <a:ext cx="7708200" cy="392693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C. </a:t>
            </a:r>
            <a:r>
              <a:rPr lang="en-US" sz="2400" b="1" dirty="0" err="1" smtClean="0"/>
              <a:t>Energi</a:t>
            </a:r>
            <a:r>
              <a:rPr lang="en-US" sz="2400" b="1" dirty="0" smtClean="0"/>
              <a:t> </a:t>
            </a:r>
          </a:p>
          <a:p>
            <a:pPr>
              <a:buNone/>
            </a:pPr>
            <a:r>
              <a:rPr lang="en-US" sz="1800" dirty="0" err="1" smtClean="0"/>
              <a:t>Pergeseran</a:t>
            </a:r>
            <a:r>
              <a:rPr lang="en-US" sz="1800" dirty="0" smtClean="0"/>
              <a:t> </a:t>
            </a:r>
            <a:r>
              <a:rPr lang="en-US" sz="1800" dirty="0" err="1" smtClean="0"/>
              <a:t>pemakaian</a:t>
            </a:r>
            <a:r>
              <a:rPr lang="en-US" sz="1800" dirty="0" smtClean="0"/>
              <a:t> </a:t>
            </a:r>
            <a:r>
              <a:rPr lang="en-US" sz="1800" dirty="0" err="1" smtClean="0"/>
              <a:t>sumber</a:t>
            </a:r>
            <a:r>
              <a:rPr lang="en-US" sz="1800" dirty="0" smtClean="0"/>
              <a:t> </a:t>
            </a:r>
            <a:r>
              <a:rPr lang="en-US" sz="1800" dirty="0" err="1" smtClean="0"/>
              <a:t>energi</a:t>
            </a:r>
            <a:r>
              <a:rPr lang="en-US" sz="1800" dirty="0" smtClean="0"/>
              <a:t>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 smtClean="0"/>
              <a:t>terjadi</a:t>
            </a:r>
            <a:r>
              <a:rPr lang="en-US" sz="1800" dirty="0" smtClean="0"/>
              <a:t> </a:t>
            </a:r>
            <a:r>
              <a:rPr lang="en-US" sz="1800" dirty="0" err="1" smtClean="0"/>
              <a:t>berkali</a:t>
            </a:r>
            <a:r>
              <a:rPr lang="en-US" sz="1800" dirty="0" smtClean="0"/>
              <a:t>-kali. </a:t>
            </a:r>
            <a:r>
              <a:rPr lang="en-US" sz="1800" dirty="0" err="1" smtClean="0"/>
              <a:t>Masyarakat</a:t>
            </a:r>
            <a:r>
              <a:rPr lang="en-US" sz="1800" dirty="0" smtClean="0"/>
              <a:t> </a:t>
            </a:r>
            <a:r>
              <a:rPr lang="en-US" sz="1800" dirty="0" err="1" smtClean="0"/>
              <a:t>sederhana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dahulu</a:t>
            </a:r>
            <a:r>
              <a:rPr lang="en-US" sz="1800" dirty="0" smtClean="0"/>
              <a:t> </a:t>
            </a:r>
            <a:r>
              <a:rPr lang="en-US" sz="1800" dirty="0" err="1" smtClean="0"/>
              <a:t>sampai</a:t>
            </a:r>
            <a:r>
              <a:rPr lang="en-US" sz="1800" dirty="0" smtClean="0"/>
              <a:t> </a:t>
            </a:r>
            <a:r>
              <a:rPr lang="en-US" sz="1800" dirty="0" err="1" smtClean="0"/>
              <a:t>sekarang</a:t>
            </a:r>
            <a:r>
              <a:rPr lang="en-US" sz="1800" dirty="0" smtClean="0"/>
              <a:t> </a:t>
            </a:r>
            <a:r>
              <a:rPr lang="en-US" sz="1800" dirty="0" err="1" smtClean="0"/>
              <a:t>menggunakan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tenaga</a:t>
            </a:r>
            <a:r>
              <a:rPr lang="en-US" sz="1800" dirty="0" smtClean="0"/>
              <a:t> </a:t>
            </a:r>
            <a:r>
              <a:rPr lang="en-US" sz="1800" dirty="0" err="1" smtClean="0"/>
              <a:t>manusia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hewan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bahan</a:t>
            </a:r>
            <a:r>
              <a:rPr lang="en-US" sz="1800" dirty="0" smtClean="0"/>
              <a:t> </a:t>
            </a:r>
            <a:r>
              <a:rPr lang="en-US" sz="1800" dirty="0" err="1" smtClean="0"/>
              <a:t>bakar</a:t>
            </a:r>
            <a:r>
              <a:rPr lang="en-US" sz="1800" dirty="0" smtClean="0"/>
              <a:t> </a:t>
            </a:r>
            <a:r>
              <a:rPr lang="en-US" sz="1800" dirty="0" err="1" smtClean="0"/>
              <a:t>kayu</a:t>
            </a:r>
            <a:r>
              <a:rPr lang="en-US" sz="1800" dirty="0" smtClean="0"/>
              <a:t>, </a:t>
            </a:r>
            <a:r>
              <a:rPr lang="en-US" sz="1800" dirty="0" err="1" smtClean="0"/>
              <a:t>arang</a:t>
            </a:r>
            <a:r>
              <a:rPr lang="en-US" sz="1800" dirty="0" smtClean="0"/>
              <a:t>,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kotoran</a:t>
            </a:r>
            <a:r>
              <a:rPr lang="en-US" sz="1800" dirty="0" smtClean="0"/>
              <a:t> </a:t>
            </a:r>
            <a:r>
              <a:rPr lang="en-US" sz="1800" dirty="0" err="1" smtClean="0"/>
              <a:t>hewan</a:t>
            </a:r>
            <a:r>
              <a:rPr lang="en-US" sz="1800" dirty="0" err="1" smtClean="0"/>
              <a:t>Pemakaian</a:t>
            </a:r>
            <a:r>
              <a:rPr lang="en-US" sz="1800" dirty="0" smtClean="0"/>
              <a:t> </a:t>
            </a:r>
            <a:r>
              <a:rPr lang="en-US" sz="1800" dirty="0" err="1" smtClean="0"/>
              <a:t>energi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berdampak</a:t>
            </a:r>
            <a:r>
              <a:rPr lang="en-US" sz="1800" dirty="0" smtClean="0"/>
              <a:t> </a:t>
            </a:r>
            <a:r>
              <a:rPr lang="en-US" sz="1800" dirty="0" err="1" smtClean="0"/>
              <a:t>negatif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lingkungan</a:t>
            </a:r>
            <a:r>
              <a:rPr lang="en-US" sz="1800" dirty="0" smtClean="0"/>
              <a:t>, </a:t>
            </a:r>
            <a:r>
              <a:rPr lang="en-US" sz="1800" dirty="0" err="1" smtClean="0"/>
              <a:t>misalnya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bentuk</a:t>
            </a:r>
            <a:r>
              <a:rPr lang="en-US" sz="1800" dirty="0" smtClean="0"/>
              <a:t> </a:t>
            </a:r>
            <a:r>
              <a:rPr lang="en-US" sz="1800" dirty="0" err="1" smtClean="0"/>
              <a:t>aliran</a:t>
            </a:r>
            <a:r>
              <a:rPr lang="en-US" sz="1800" dirty="0" smtClean="0"/>
              <a:t> </a:t>
            </a:r>
            <a:r>
              <a:rPr lang="en-US" sz="1800" dirty="0" err="1" smtClean="0"/>
              <a:t>asam</a:t>
            </a:r>
            <a:r>
              <a:rPr lang="en-US" sz="1800" dirty="0" smtClean="0"/>
              <a:t>, </a:t>
            </a:r>
            <a:r>
              <a:rPr lang="en-US" sz="1800" dirty="0" err="1" smtClean="0"/>
              <a:t>emisi</a:t>
            </a:r>
            <a:r>
              <a:rPr lang="en-US" sz="1800" dirty="0" smtClean="0"/>
              <a:t> </a:t>
            </a:r>
            <a:r>
              <a:rPr lang="en-US" sz="1800" dirty="0" err="1" smtClean="0"/>
              <a:t>etana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limbah</a:t>
            </a:r>
            <a:r>
              <a:rPr lang="en-US" sz="1800" dirty="0" smtClean="0"/>
              <a:t> </a:t>
            </a:r>
            <a:r>
              <a:rPr lang="en-US" sz="1800" dirty="0" err="1" smtClean="0"/>
              <a:t>tambang</a:t>
            </a:r>
            <a:r>
              <a:rPr lang="en-US" sz="1800" dirty="0" smtClean="0"/>
              <a:t>, </a:t>
            </a:r>
            <a:r>
              <a:rPr lang="en-US" sz="1800" dirty="0" err="1" smtClean="0"/>
              <a:t>tumpahan</a:t>
            </a:r>
            <a:r>
              <a:rPr lang="en-US" sz="1800" dirty="0" smtClean="0"/>
              <a:t> </a:t>
            </a:r>
            <a:r>
              <a:rPr lang="en-US" sz="1800" dirty="0" err="1" smtClean="0"/>
              <a:t>minyak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instalasi</a:t>
            </a:r>
            <a:r>
              <a:rPr lang="en-US" sz="1800" dirty="0" smtClean="0"/>
              <a:t> </a:t>
            </a:r>
            <a:r>
              <a:rPr lang="en-US" sz="1800" dirty="0" err="1" smtClean="0"/>
              <a:t>pantai</a:t>
            </a:r>
            <a:r>
              <a:rPr lang="en-US" sz="1800" dirty="0" smtClean="0"/>
              <a:t>/</a:t>
            </a:r>
            <a:r>
              <a:rPr lang="en-US" sz="1800" dirty="0" err="1" smtClean="0"/>
              <a:t>lepas</a:t>
            </a:r>
            <a:r>
              <a:rPr lang="en-US" sz="1800" dirty="0" smtClean="0"/>
              <a:t> </a:t>
            </a:r>
            <a:r>
              <a:rPr lang="en-US" sz="1800" dirty="0" err="1" smtClean="0"/>
              <a:t>pantai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kapal</a:t>
            </a:r>
            <a:r>
              <a:rPr lang="en-US" sz="1800" dirty="0" smtClean="0"/>
              <a:t>, </a:t>
            </a:r>
            <a:r>
              <a:rPr lang="en-US" sz="1800" dirty="0" err="1" smtClean="0"/>
              <a:t>pencemaran</a:t>
            </a:r>
            <a:r>
              <a:rPr lang="en-US" sz="1800" dirty="0" smtClean="0"/>
              <a:t> </a:t>
            </a:r>
            <a:r>
              <a:rPr lang="en-US" sz="1800" dirty="0" err="1" smtClean="0"/>
              <a:t>udara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sulfur </a:t>
            </a:r>
            <a:r>
              <a:rPr lang="en-US" sz="1800" dirty="0" err="1" smtClean="0"/>
              <a:t>dioksida</a:t>
            </a:r>
            <a:r>
              <a:rPr lang="en-US" sz="1800" dirty="0" smtClean="0"/>
              <a:t>, nitrogen </a:t>
            </a:r>
            <a:r>
              <a:rPr lang="en-US" sz="1800" dirty="0" err="1" smtClean="0"/>
              <a:t>oksida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karbon</a:t>
            </a:r>
            <a:r>
              <a:rPr lang="en-US" sz="1800" dirty="0" smtClean="0"/>
              <a:t> </a:t>
            </a:r>
            <a:r>
              <a:rPr lang="en-US" sz="1800" dirty="0" err="1" smtClean="0"/>
              <a:t>dioksida</a:t>
            </a:r>
            <a:r>
              <a:rPr lang="en-US" sz="1800" dirty="0" smtClean="0"/>
              <a:t> </a:t>
            </a:r>
            <a:r>
              <a:rPr lang="en-US" sz="1800" dirty="0" err="1" smtClean="0"/>
              <a:t>ketika</a:t>
            </a:r>
            <a:r>
              <a:rPr lang="en-US" sz="1800" dirty="0" smtClean="0"/>
              <a:t> </a:t>
            </a:r>
            <a:r>
              <a:rPr lang="en-US" sz="1800" dirty="0" err="1" smtClean="0"/>
              <a:t>batubara</a:t>
            </a:r>
            <a:r>
              <a:rPr lang="en-US" sz="1800" dirty="0" smtClean="0"/>
              <a:t>, </a:t>
            </a:r>
            <a:r>
              <a:rPr lang="en-US" sz="1800" dirty="0" err="1" smtClean="0"/>
              <a:t>minyak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gas </a:t>
            </a:r>
            <a:r>
              <a:rPr lang="en-US" sz="1800" dirty="0" err="1" smtClean="0"/>
              <a:t>dibakar</a:t>
            </a:r>
            <a:r>
              <a:rPr lang="en-US" sz="1800" dirty="0" smtClean="0"/>
              <a:t>.</a:t>
            </a:r>
            <a:r>
              <a:rPr lang="en-US" sz="1800" dirty="0" smtClean="0"/>
              <a:t> </a:t>
            </a:r>
            <a:r>
              <a:rPr lang="en-US" sz="1800" dirty="0" err="1" smtClean="0"/>
              <a:t>Kendaraan</a:t>
            </a:r>
            <a:r>
              <a:rPr lang="en-US" sz="1800" dirty="0" smtClean="0"/>
              <a:t> </a:t>
            </a:r>
            <a:r>
              <a:rPr lang="en-US" sz="1800" dirty="0" err="1" smtClean="0"/>
              <a:t>bermotor</a:t>
            </a:r>
            <a:r>
              <a:rPr lang="en-US" sz="1800" dirty="0" smtClean="0"/>
              <a:t> </a:t>
            </a:r>
            <a:r>
              <a:rPr lang="en-US" sz="1800" dirty="0" err="1" smtClean="0"/>
              <a:t>mengkonsumsi</a:t>
            </a:r>
            <a:r>
              <a:rPr lang="en-US" sz="1800" dirty="0" smtClean="0"/>
              <a:t> </a:t>
            </a:r>
            <a:r>
              <a:rPr lang="en-US" sz="1800" dirty="0" err="1" smtClean="0"/>
              <a:t>sepertiga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kebutuhan</a:t>
            </a:r>
            <a:r>
              <a:rPr lang="en-US" sz="1800" dirty="0" smtClean="0"/>
              <a:t> </a:t>
            </a:r>
            <a:r>
              <a:rPr lang="en-US" sz="1800" dirty="0" err="1" smtClean="0"/>
              <a:t>minyak</a:t>
            </a:r>
            <a:r>
              <a:rPr lang="en-US" sz="1800" dirty="0" smtClean="0"/>
              <a:t> </a:t>
            </a:r>
            <a:r>
              <a:rPr lang="en-US" sz="1800" dirty="0" err="1" smtClean="0"/>
              <a:t>dunia</a:t>
            </a:r>
            <a:r>
              <a:rPr lang="en-US" sz="1800" dirty="0" smtClean="0"/>
              <a:t>, </a:t>
            </a:r>
            <a:r>
              <a:rPr lang="en-US" sz="1800" dirty="0" err="1" smtClean="0"/>
              <a:t>energi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selain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efisien</a:t>
            </a:r>
            <a:r>
              <a:rPr lang="en-US" sz="1800" dirty="0" smtClean="0"/>
              <a:t> </a:t>
            </a:r>
            <a:r>
              <a:rPr lang="en-US" sz="1800" dirty="0" err="1" smtClean="0"/>
              <a:t>juga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sumber</a:t>
            </a:r>
            <a:r>
              <a:rPr lang="en-US" sz="1800" dirty="0" smtClean="0"/>
              <a:t> </a:t>
            </a:r>
            <a:r>
              <a:rPr lang="en-US" sz="1800" dirty="0" err="1" smtClean="0"/>
              <a:t>pencemaran</a:t>
            </a:r>
            <a:r>
              <a:rPr lang="en-US" sz="1800" dirty="0" smtClean="0"/>
              <a:t> </a:t>
            </a:r>
            <a:r>
              <a:rPr lang="en-US" sz="1800" dirty="0" err="1" smtClean="0"/>
              <a:t>utama</a:t>
            </a:r>
            <a:r>
              <a:rPr lang="en-US" sz="1800" dirty="0" smtClean="0"/>
              <a:t>. </a:t>
            </a:r>
            <a:r>
              <a:rPr lang="en-US" sz="1800" dirty="0" err="1" smtClean="0"/>
              <a:t>Permasalahan</a:t>
            </a:r>
            <a:r>
              <a:rPr lang="en-US" sz="1800" dirty="0" smtClean="0"/>
              <a:t> </a:t>
            </a:r>
            <a:r>
              <a:rPr lang="en-US" sz="1800" dirty="0" err="1" smtClean="0"/>
              <a:t>produksi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konsumsi</a:t>
            </a:r>
            <a:r>
              <a:rPr lang="en-US" sz="1800" dirty="0" smtClean="0"/>
              <a:t> </a:t>
            </a:r>
            <a:r>
              <a:rPr lang="en-US" sz="1800" dirty="0" err="1" smtClean="0"/>
              <a:t>energi</a:t>
            </a:r>
            <a:r>
              <a:rPr lang="en-US" sz="1800" dirty="0" smtClean="0"/>
              <a:t> </a:t>
            </a:r>
            <a:r>
              <a:rPr lang="en-US" sz="1800" dirty="0" err="1" smtClean="0"/>
              <a:t>sama-sama</a:t>
            </a:r>
            <a:r>
              <a:rPr lang="en-US" sz="1800" dirty="0" smtClean="0"/>
              <a:t> </a:t>
            </a:r>
            <a:r>
              <a:rPr lang="en-US" sz="1800" dirty="0" err="1" smtClean="0"/>
              <a:t>berdampak</a:t>
            </a:r>
            <a:r>
              <a:rPr lang="en-US" sz="1800" dirty="0" smtClean="0"/>
              <a:t> </a:t>
            </a:r>
            <a:r>
              <a:rPr lang="en-US" sz="1800" dirty="0" err="1" smtClean="0"/>
              <a:t>negatif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lingkungan</a:t>
            </a:r>
            <a:r>
              <a:rPr lang="en-US" sz="1800" dirty="0" smtClean="0"/>
              <a:t>.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189154"/>
            <a:ext cx="6369269" cy="954957"/>
          </a:xfrm>
        </p:spPr>
        <p:txBody>
          <a:bodyPr/>
          <a:lstStyle/>
          <a:p>
            <a:r>
              <a:rPr lang="en-US" sz="2000" b="1" dirty="0" err="1" smtClean="0">
                <a:solidFill>
                  <a:schemeClr val="tx1"/>
                </a:solidFill>
              </a:rPr>
              <a:t>Pengelolaan</a:t>
            </a:r>
            <a:r>
              <a:rPr lang="en-US" sz="2000" b="1" dirty="0" smtClean="0">
                <a:solidFill>
                  <a:schemeClr val="tx1"/>
                </a:solidFill>
              </a:rPr>
              <a:t> SDA Yang </a:t>
            </a:r>
            <a:r>
              <a:rPr lang="en-US" sz="2000" b="1" dirty="0" err="1" smtClean="0">
                <a:solidFill>
                  <a:schemeClr val="tx1"/>
                </a:solidFill>
              </a:rPr>
              <a:t>Tidak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Dapat</a:t>
            </a:r>
            <a:r>
              <a:rPr lang="en-US" sz="2000" b="1" dirty="0" smtClean="0">
                <a:solidFill>
                  <a:schemeClr val="tx1"/>
                </a:solidFill>
              </a:rPr>
              <a:t> Di </a:t>
            </a:r>
            <a:r>
              <a:rPr lang="en-US" sz="2000" b="1" dirty="0" err="1" smtClean="0">
                <a:solidFill>
                  <a:schemeClr val="tx1"/>
                </a:solidFill>
              </a:rPr>
              <a:t>Pebaharui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7756635" cy="2601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Segi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keterbatasan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jumlah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kualitas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Lokasi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serta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pengaruhnya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terhadap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pertumbuhan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masyarakat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pembangunan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daerah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Penggunaan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hasil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sumber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alam</a:t>
            </a:r>
            <a:r>
              <a:rPr lang="en-US" sz="2000" dirty="0" smtClean="0">
                <a:solidFill>
                  <a:schemeClr val="tx1"/>
                </a:solidFill>
              </a:rPr>
              <a:t> agar </a:t>
            </a:r>
            <a:r>
              <a:rPr lang="en-US" sz="2000" dirty="0" err="1" smtClean="0">
                <a:solidFill>
                  <a:schemeClr val="tx1"/>
                </a:solidFill>
              </a:rPr>
              <a:t>tidak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boros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Dampak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negatif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pengelolaan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berupa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limbah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dipecahkan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bijaksana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35117" y="0"/>
            <a:ext cx="7047186" cy="867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Mengelola</a:t>
            </a:r>
            <a:r>
              <a:rPr lang="en-US" sz="3200" b="1" dirty="0" smtClean="0">
                <a:solidFill>
                  <a:schemeClr val="tx1"/>
                </a:solidFill>
              </a:rPr>
              <a:t> SDA </a:t>
            </a:r>
            <a:r>
              <a:rPr lang="en-US" sz="3200" b="1" dirty="0" err="1" smtClean="0">
                <a:solidFill>
                  <a:schemeClr val="tx1"/>
                </a:solidFill>
              </a:rPr>
              <a:t>Dengan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Bijaksana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endParaRPr lang="en-US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ity Lesson Plan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B7E7C"/>
      </a:accent1>
      <a:accent2>
        <a:srgbClr val="B3C4B9"/>
      </a:accent2>
      <a:accent3>
        <a:srgbClr val="E7AE5D"/>
      </a:accent3>
      <a:accent4>
        <a:srgbClr val="828D87"/>
      </a:accent4>
      <a:accent5>
        <a:srgbClr val="FFFFFF"/>
      </a:accent5>
      <a:accent6>
        <a:srgbClr val="FFD1B6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807</Words>
  <PresentationFormat>On-screen Show (16:9)</PresentationFormat>
  <Paragraphs>72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Trity Lesson Plan by Slidesgo</vt:lpstr>
      <vt:lpstr>Kelompok 12 </vt:lpstr>
      <vt:lpstr>PENGELOLAAN DAN PENDAYAGUNAAN SUMBER DAYA DAN LINGKUNGAN HIDUP </vt:lpstr>
      <vt:lpstr>SUMBER DAYA ALAM DAN LINGKUNGAN HIDUP </vt:lpstr>
      <vt:lpstr>Secara umum SDA meliputi tiga hal yaitu ;</vt:lpstr>
      <vt:lpstr>2. Permasalah Lingkungan Hidup </vt:lpstr>
      <vt:lpstr>Slide 6</vt:lpstr>
      <vt:lpstr>Slide 7</vt:lpstr>
      <vt:lpstr>Slide 8</vt:lpstr>
      <vt:lpstr>Pengelolaan SDA Yang Tidak Dapat Di Pebaharui </vt:lpstr>
      <vt:lpstr>Pengeloaan Sumber Daya Alam Yang Dapat Di Perbaharui </vt:lpstr>
      <vt:lpstr>Adapun cara-cara yang ditempuh untuk mengurangi konsumsi sumber daya alam oleh manusia adalah : </vt:lpstr>
      <vt:lpstr>Adapun sasaran yang akan dicapai dalam Pelita III, adalah melaksanakan program penyelamatan hutan, air, dan tanah, pembinaan sumberdaya alam dan lingkungan hidup, dan pengembangan meteorologi dan geofisika. Dengan penjelasan yaitu : </vt:lpstr>
      <vt:lpstr>Lanjutan..</vt:lpstr>
      <vt:lpstr>Terimakasih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12 </dc:title>
  <cp:lastModifiedBy>win7</cp:lastModifiedBy>
  <cp:revision>10</cp:revision>
  <dcterms:modified xsi:type="dcterms:W3CDTF">2021-06-14T13:04:07Z</dcterms:modified>
</cp:coreProperties>
</file>