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0"/>
  </p:handoutMasterIdLst>
  <p:sldIdLst>
    <p:sldId id="258" r:id="rId2"/>
    <p:sldId id="259" r:id="rId3"/>
    <p:sldId id="260" r:id="rId4"/>
    <p:sldId id="340" r:id="rId5"/>
    <p:sldId id="261" r:id="rId6"/>
    <p:sldId id="262" r:id="rId7"/>
    <p:sldId id="330" r:id="rId8"/>
    <p:sldId id="334" r:id="rId9"/>
    <p:sldId id="336" r:id="rId10"/>
    <p:sldId id="337" r:id="rId11"/>
    <p:sldId id="342" r:id="rId12"/>
    <p:sldId id="338" r:id="rId13"/>
    <p:sldId id="339" r:id="rId14"/>
    <p:sldId id="320" r:id="rId15"/>
    <p:sldId id="263" r:id="rId16"/>
    <p:sldId id="264" r:id="rId17"/>
    <p:sldId id="317" r:id="rId18"/>
    <p:sldId id="307" r:id="rId19"/>
    <p:sldId id="321" r:id="rId20"/>
    <p:sldId id="329" r:id="rId21"/>
    <p:sldId id="308" r:id="rId22"/>
    <p:sldId id="309" r:id="rId23"/>
    <p:sldId id="315" r:id="rId24"/>
    <p:sldId id="316" r:id="rId25"/>
    <p:sldId id="310" r:id="rId26"/>
    <p:sldId id="312" r:id="rId27"/>
    <p:sldId id="313" r:id="rId28"/>
    <p:sldId id="322" r:id="rId29"/>
    <p:sldId id="323" r:id="rId30"/>
    <p:sldId id="324" r:id="rId31"/>
    <p:sldId id="325" r:id="rId32"/>
    <p:sldId id="341" r:id="rId33"/>
    <p:sldId id="344" r:id="rId34"/>
    <p:sldId id="318" r:id="rId35"/>
    <p:sldId id="319" r:id="rId36"/>
    <p:sldId id="326" r:id="rId37"/>
    <p:sldId id="327" r:id="rId38"/>
    <p:sldId id="328" r:id="rId39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AE3FA2-94C3-4E6F-8A74-C7D4B7BEC55F}" type="doc">
      <dgm:prSet loTypeId="urn:microsoft.com/office/officeart/2005/8/layout/orgChart1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E482B52-5544-43BD-A33D-C0653D60766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effectLst/>
              <a:latin typeface="+mj-lt"/>
            </a:rPr>
            <a:t>Filsafat</a:t>
          </a:r>
          <a:r>
            <a:rPr lang="en-US" sz="2000" dirty="0" smtClean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n-US" sz="2000" dirty="0" err="1" smtClean="0">
              <a:solidFill>
                <a:schemeClr val="tx1"/>
              </a:solidFill>
              <a:effectLst/>
              <a:latin typeface="+mj-lt"/>
            </a:rPr>
            <a:t>Ilmu</a:t>
          </a:r>
          <a:endParaRPr lang="en-US" sz="2000" dirty="0">
            <a:solidFill>
              <a:schemeClr val="tx1"/>
            </a:solidFill>
            <a:effectLst/>
            <a:latin typeface="+mj-lt"/>
          </a:endParaRPr>
        </a:p>
      </dgm:t>
    </dgm:pt>
    <dgm:pt modelId="{74FCC266-9A9D-43DC-828A-ADE5B93CE0AE}" type="parTrans" cxnId="{BDDAE0C3-6649-4858-8AAD-9CA6EA162EF7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5A9ED908-44B4-4DCB-8BA4-B82AE95043B2}" type="sibTrans" cxnId="{BDDAE0C3-6649-4858-8AAD-9CA6EA162EF7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99960897-6F09-485B-9C2F-11877B8C214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smtClean="0">
              <a:solidFill>
                <a:schemeClr val="tx1"/>
              </a:solidFill>
              <a:effectLst/>
              <a:latin typeface="+mj-lt"/>
            </a:rPr>
            <a:t>Ontologi</a:t>
          </a:r>
          <a:endParaRPr lang="en-US" sz="2000" dirty="0">
            <a:solidFill>
              <a:schemeClr val="tx1"/>
            </a:solidFill>
            <a:effectLst/>
            <a:latin typeface="+mj-lt"/>
          </a:endParaRPr>
        </a:p>
      </dgm:t>
    </dgm:pt>
    <dgm:pt modelId="{36357691-F750-450A-9302-76A393145F3E}" type="parTrans" cxnId="{ED7C7D36-1CBB-4EA7-9A6B-0C14DAB51DCC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C963A187-DC45-447B-95CC-8006A4270F01}" type="sibTrans" cxnId="{ED7C7D36-1CBB-4EA7-9A6B-0C14DAB51DCC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E0C0188E-64E9-4838-80F6-69A81C69195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smtClean="0">
              <a:solidFill>
                <a:schemeClr val="tx1"/>
              </a:solidFill>
              <a:effectLst/>
              <a:latin typeface="+mj-lt"/>
            </a:rPr>
            <a:t>Epistemologi</a:t>
          </a:r>
          <a:endParaRPr lang="en-US" sz="2000" dirty="0">
            <a:solidFill>
              <a:schemeClr val="tx1"/>
            </a:solidFill>
            <a:effectLst/>
            <a:latin typeface="+mj-lt"/>
          </a:endParaRPr>
        </a:p>
      </dgm:t>
    </dgm:pt>
    <dgm:pt modelId="{2325C817-38EA-47A1-ACE8-C915B03E79B3}" type="parTrans" cxnId="{5B37F25B-07D2-422E-9B5B-7D4BC869861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0B7699DB-E886-4495-9A48-09C6A52CB103}" type="sibTrans" cxnId="{5B37F25B-07D2-422E-9B5B-7D4BC8698612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7FD0FCA3-60C8-4706-AC67-D36836008380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smtClean="0">
              <a:solidFill>
                <a:schemeClr val="tx1"/>
              </a:solidFill>
              <a:effectLst/>
              <a:latin typeface="+mj-lt"/>
            </a:rPr>
            <a:t>Axiologi</a:t>
          </a:r>
          <a:endParaRPr lang="en-US" sz="2000" dirty="0">
            <a:solidFill>
              <a:schemeClr val="tx1"/>
            </a:solidFill>
            <a:effectLst/>
            <a:latin typeface="+mj-lt"/>
          </a:endParaRPr>
        </a:p>
      </dgm:t>
    </dgm:pt>
    <dgm:pt modelId="{3C54C89F-7606-436A-B565-02303D39AA73}" type="parTrans" cxnId="{69644158-01AA-4DB8-AB23-87074E7573A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AFD8C96F-D9EA-4040-8599-A06A384D8C69}" type="sibTrans" cxnId="{69644158-01AA-4DB8-AB23-87074E7573A3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446F4CA0-AC04-41C0-BCB7-80CF531C60ED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Membahas tentang apa yang ingin kita ketahui, seberapa jauh kita ingin tau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46C7A2F6-ED6B-48F6-BD74-BAA77F9B03EA}" type="parTrans" cxnId="{12F14AB1-29A0-4556-90C6-177723B8BCB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D8124D19-8925-4BF6-86FF-29EC1ED2E80A}" type="sibTrans" cxnId="{12F14AB1-29A0-4556-90C6-177723B8BCBE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B9599660-E2A5-4622-80C9-6BC9EF7231C2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Mempelajari teori tentang ada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688A2F7E-F120-479C-B017-85B85517A8D6}" type="parTrans" cxnId="{423AC9E6-7768-467F-A955-25277ABBB5F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AACB19F6-11B8-4D10-9777-D796E0D75FED}" type="sibTrans" cxnId="{423AC9E6-7768-467F-A955-25277ABBB5F9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C5472230-450E-49E9-A7F6-8C18E28CF125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Membahas bagaimana cara kita mendapatkan pengetahuan tentang obyek tertentu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56717B53-AC8C-417A-A16C-6A03A5618F4D}" type="parTrans" cxnId="{A162BBE4-D13E-4652-8163-849008D7719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3EA4D1B8-F976-461B-B356-299BAA85E49F}" type="sibTrans" cxnId="{A162BBE4-D13E-4652-8163-849008D77193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9AF20DBE-7ABE-47BA-9C2B-7A146B4A2F5D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Mempelajari teori tentang pengetahuan/teori pengetahuan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E4EBE224-FAF7-4C24-8077-4F71360A859E}" type="parTrans" cxnId="{C7EBCDFA-F486-4861-A541-DD55631F2C35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58E2F34D-03CB-4CB9-949E-17C99A6113E8}" type="sibTrans" cxnId="{C7EBCDFA-F486-4861-A541-DD55631F2C35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3E7F8A00-10E7-443F-90B7-C2D8EEA56423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Membahas nilai kegunaan pengetahuan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CFBA3D66-5068-412C-B57A-AB7A6FB8371E}" type="parTrans" cxnId="{DB5A9981-70DE-4BBE-9E78-64016FD1960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EFD0E671-80BC-4FBF-89E9-1D8855B398A9}" type="sibTrans" cxnId="{DB5A9981-70DE-4BBE-9E78-64016FD1960F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C574F83B-1EAE-4906-978B-803463179F9F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mtClean="0">
              <a:solidFill>
                <a:schemeClr val="tx1"/>
              </a:solidFill>
              <a:effectLst/>
              <a:latin typeface="+mj-lt"/>
            </a:rPr>
            <a:t>Mempelajari teori tantang nilai</a:t>
          </a:r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394EACDC-C88E-444C-B29B-773F7D72D06A}" type="parTrans" cxnId="{FF8B013B-9934-41C2-B4BB-4BFE6A52373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tx1"/>
            </a:solidFill>
            <a:effectLst/>
            <a:latin typeface="+mj-lt"/>
          </a:endParaRPr>
        </a:p>
      </dgm:t>
    </dgm:pt>
    <dgm:pt modelId="{E0881ED3-B154-451F-BA39-C99E721A658C}" type="sibTrans" cxnId="{FF8B013B-9934-41C2-B4BB-4BFE6A523733}">
      <dgm:prSet/>
      <dgm:spPr/>
      <dgm:t>
        <a:bodyPr/>
        <a:lstStyle/>
        <a:p>
          <a:endParaRPr lang="en-US">
            <a:solidFill>
              <a:schemeClr val="tx1"/>
            </a:solidFill>
            <a:effectLst/>
            <a:latin typeface="+mj-lt"/>
          </a:endParaRPr>
        </a:p>
      </dgm:t>
    </dgm:pt>
    <dgm:pt modelId="{4F36E918-A3BC-4456-B789-80976E95B916}" type="pres">
      <dgm:prSet presAssocID="{89AE3FA2-94C3-4E6F-8A74-C7D4B7BEC5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DB9D2757-FBC2-4739-95F6-34F2D9E9ED1B}" type="pres">
      <dgm:prSet presAssocID="{CE482B52-5544-43BD-A33D-C0653D607661}" presName="hierRoot1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0B100C2B-A0C7-489D-84AD-26C7B96AA86E}" type="pres">
      <dgm:prSet presAssocID="{CE482B52-5544-43BD-A33D-C0653D607661}" presName="rootComposite1" presStyleCnt="0"/>
      <dgm:spPr/>
      <dgm:t>
        <a:bodyPr/>
        <a:lstStyle/>
        <a:p>
          <a:endParaRPr lang="id-ID"/>
        </a:p>
      </dgm:t>
    </dgm:pt>
    <dgm:pt modelId="{085C0A50-1681-46D9-8EA2-EAA14B6E8DBB}" type="pres">
      <dgm:prSet presAssocID="{CE482B52-5544-43BD-A33D-C0653D6076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C4F41F2-7474-4AD3-9478-21A88F10168A}" type="pres">
      <dgm:prSet presAssocID="{CE482B52-5544-43BD-A33D-C0653D607661}" presName="rootConnector1" presStyleLbl="node1" presStyleIdx="0" presStyleCnt="0"/>
      <dgm:spPr/>
      <dgm:t>
        <a:bodyPr/>
        <a:lstStyle/>
        <a:p>
          <a:endParaRPr lang="id-ID"/>
        </a:p>
      </dgm:t>
    </dgm:pt>
    <dgm:pt modelId="{EE34E6B5-4666-410D-8EDF-B135EEA34393}" type="pres">
      <dgm:prSet presAssocID="{CE482B52-5544-43BD-A33D-C0653D607661}" presName="hierChild2" presStyleCnt="0"/>
      <dgm:spPr/>
      <dgm:t>
        <a:bodyPr/>
        <a:lstStyle/>
        <a:p>
          <a:endParaRPr lang="id-ID"/>
        </a:p>
      </dgm:t>
    </dgm:pt>
    <dgm:pt modelId="{84961409-CA49-45DB-B064-0AC99BF9E9D8}" type="pres">
      <dgm:prSet presAssocID="{36357691-F750-450A-9302-76A393145F3E}" presName="Name37" presStyleLbl="parChTrans1D2" presStyleIdx="0" presStyleCnt="3"/>
      <dgm:spPr/>
      <dgm:t>
        <a:bodyPr/>
        <a:lstStyle/>
        <a:p>
          <a:endParaRPr lang="id-ID"/>
        </a:p>
      </dgm:t>
    </dgm:pt>
    <dgm:pt modelId="{56C246BC-E043-4E65-A042-8F69871F3BAE}" type="pres">
      <dgm:prSet presAssocID="{99960897-6F09-485B-9C2F-11877B8C2148}" presName="hierRoot2" presStyleCnt="0">
        <dgm:presLayoutVars>
          <dgm:hierBranch val="r"/>
        </dgm:presLayoutVars>
      </dgm:prSet>
      <dgm:spPr/>
      <dgm:t>
        <a:bodyPr/>
        <a:lstStyle/>
        <a:p>
          <a:endParaRPr lang="id-ID"/>
        </a:p>
      </dgm:t>
    </dgm:pt>
    <dgm:pt modelId="{8780DFB8-CD6B-4FE6-A2EE-17BF1370C9E7}" type="pres">
      <dgm:prSet presAssocID="{99960897-6F09-485B-9C2F-11877B8C2148}" presName="rootComposite" presStyleCnt="0"/>
      <dgm:spPr/>
      <dgm:t>
        <a:bodyPr/>
        <a:lstStyle/>
        <a:p>
          <a:endParaRPr lang="id-ID"/>
        </a:p>
      </dgm:t>
    </dgm:pt>
    <dgm:pt modelId="{1C1F5019-86E0-45B3-8E3A-EC240CD4DC30}" type="pres">
      <dgm:prSet presAssocID="{99960897-6F09-485B-9C2F-11877B8C214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F5F86BD-0CFB-42FA-8E5C-5A13F5BDB0E0}" type="pres">
      <dgm:prSet presAssocID="{99960897-6F09-485B-9C2F-11877B8C2148}" presName="rootConnector" presStyleLbl="node2" presStyleIdx="0" presStyleCnt="3"/>
      <dgm:spPr/>
      <dgm:t>
        <a:bodyPr/>
        <a:lstStyle/>
        <a:p>
          <a:endParaRPr lang="id-ID"/>
        </a:p>
      </dgm:t>
    </dgm:pt>
    <dgm:pt modelId="{B20CF0B9-C920-4B4A-B17B-20AC1A2660D2}" type="pres">
      <dgm:prSet presAssocID="{99960897-6F09-485B-9C2F-11877B8C2148}" presName="hierChild4" presStyleCnt="0"/>
      <dgm:spPr/>
      <dgm:t>
        <a:bodyPr/>
        <a:lstStyle/>
        <a:p>
          <a:endParaRPr lang="id-ID"/>
        </a:p>
      </dgm:t>
    </dgm:pt>
    <dgm:pt modelId="{E2390A0D-9E66-497F-A9EF-BC4B08926050}" type="pres">
      <dgm:prSet presAssocID="{46C7A2F6-ED6B-48F6-BD74-BAA77F9B03EA}" presName="Name50" presStyleLbl="parChTrans1D3" presStyleIdx="0" presStyleCnt="6"/>
      <dgm:spPr/>
      <dgm:t>
        <a:bodyPr/>
        <a:lstStyle/>
        <a:p>
          <a:endParaRPr lang="id-ID"/>
        </a:p>
      </dgm:t>
    </dgm:pt>
    <dgm:pt modelId="{6C814955-EA49-4082-9CDA-EA9BE992FD2D}" type="pres">
      <dgm:prSet presAssocID="{446F4CA0-AC04-41C0-BCB7-80CF531C60ED}" presName="hierRoot2" presStyleCnt="0">
        <dgm:presLayoutVars>
          <dgm:hierBranch val="r"/>
        </dgm:presLayoutVars>
      </dgm:prSet>
      <dgm:spPr/>
      <dgm:t>
        <a:bodyPr/>
        <a:lstStyle/>
        <a:p>
          <a:endParaRPr lang="id-ID"/>
        </a:p>
      </dgm:t>
    </dgm:pt>
    <dgm:pt modelId="{348132E1-35D8-4714-84D3-8C06844F3A91}" type="pres">
      <dgm:prSet presAssocID="{446F4CA0-AC04-41C0-BCB7-80CF531C60ED}" presName="rootComposite" presStyleCnt="0"/>
      <dgm:spPr/>
      <dgm:t>
        <a:bodyPr/>
        <a:lstStyle/>
        <a:p>
          <a:endParaRPr lang="id-ID"/>
        </a:p>
      </dgm:t>
    </dgm:pt>
    <dgm:pt modelId="{7A017C3C-4661-499E-9A4B-43997852D028}" type="pres">
      <dgm:prSet presAssocID="{446F4CA0-AC04-41C0-BCB7-80CF531C60ED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AAC9B3-8CA7-4985-BBA1-7B34910F8E28}" type="pres">
      <dgm:prSet presAssocID="{446F4CA0-AC04-41C0-BCB7-80CF531C60ED}" presName="rootConnector" presStyleLbl="node3" presStyleIdx="0" presStyleCnt="6"/>
      <dgm:spPr/>
      <dgm:t>
        <a:bodyPr/>
        <a:lstStyle/>
        <a:p>
          <a:endParaRPr lang="id-ID"/>
        </a:p>
      </dgm:t>
    </dgm:pt>
    <dgm:pt modelId="{417D0C2C-95A5-4F26-A8D8-2147D560AF20}" type="pres">
      <dgm:prSet presAssocID="{446F4CA0-AC04-41C0-BCB7-80CF531C60ED}" presName="hierChild4" presStyleCnt="0"/>
      <dgm:spPr/>
      <dgm:t>
        <a:bodyPr/>
        <a:lstStyle/>
        <a:p>
          <a:endParaRPr lang="id-ID"/>
        </a:p>
      </dgm:t>
    </dgm:pt>
    <dgm:pt modelId="{C8506A11-CAAA-46BC-8D9F-0C9A7BB6C890}" type="pres">
      <dgm:prSet presAssocID="{446F4CA0-AC04-41C0-BCB7-80CF531C60ED}" presName="hierChild5" presStyleCnt="0"/>
      <dgm:spPr/>
      <dgm:t>
        <a:bodyPr/>
        <a:lstStyle/>
        <a:p>
          <a:endParaRPr lang="id-ID"/>
        </a:p>
      </dgm:t>
    </dgm:pt>
    <dgm:pt modelId="{D80FBAAC-54D5-4AC3-AB20-56DC7CBA5CA6}" type="pres">
      <dgm:prSet presAssocID="{688A2F7E-F120-479C-B017-85B85517A8D6}" presName="Name50" presStyleLbl="parChTrans1D3" presStyleIdx="1" presStyleCnt="6"/>
      <dgm:spPr/>
      <dgm:t>
        <a:bodyPr/>
        <a:lstStyle/>
        <a:p>
          <a:endParaRPr lang="id-ID"/>
        </a:p>
      </dgm:t>
    </dgm:pt>
    <dgm:pt modelId="{B37FD067-43A1-4C1E-A4EA-AB33935837DF}" type="pres">
      <dgm:prSet presAssocID="{B9599660-E2A5-4622-80C9-6BC9EF7231C2}" presName="hierRoot2" presStyleCnt="0">
        <dgm:presLayoutVars>
          <dgm:hierBranch/>
        </dgm:presLayoutVars>
      </dgm:prSet>
      <dgm:spPr/>
      <dgm:t>
        <a:bodyPr/>
        <a:lstStyle/>
        <a:p>
          <a:endParaRPr lang="id-ID"/>
        </a:p>
      </dgm:t>
    </dgm:pt>
    <dgm:pt modelId="{8A8996CA-3F65-485B-B1ED-FEC7F2B50ADC}" type="pres">
      <dgm:prSet presAssocID="{B9599660-E2A5-4622-80C9-6BC9EF7231C2}" presName="rootComposite" presStyleCnt="0"/>
      <dgm:spPr/>
      <dgm:t>
        <a:bodyPr/>
        <a:lstStyle/>
        <a:p>
          <a:endParaRPr lang="id-ID"/>
        </a:p>
      </dgm:t>
    </dgm:pt>
    <dgm:pt modelId="{A5169573-6A8F-44F2-B122-1B3BF15DC76E}" type="pres">
      <dgm:prSet presAssocID="{B9599660-E2A5-4622-80C9-6BC9EF7231C2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5F1CE4-136E-4747-B7A8-CA08D6B0CE52}" type="pres">
      <dgm:prSet presAssocID="{B9599660-E2A5-4622-80C9-6BC9EF7231C2}" presName="rootConnector" presStyleLbl="node3" presStyleIdx="1" presStyleCnt="6"/>
      <dgm:spPr/>
      <dgm:t>
        <a:bodyPr/>
        <a:lstStyle/>
        <a:p>
          <a:endParaRPr lang="id-ID"/>
        </a:p>
      </dgm:t>
    </dgm:pt>
    <dgm:pt modelId="{7D565C46-7780-4952-BDEE-4D577B1A0664}" type="pres">
      <dgm:prSet presAssocID="{B9599660-E2A5-4622-80C9-6BC9EF7231C2}" presName="hierChild4" presStyleCnt="0"/>
      <dgm:spPr/>
      <dgm:t>
        <a:bodyPr/>
        <a:lstStyle/>
        <a:p>
          <a:endParaRPr lang="id-ID"/>
        </a:p>
      </dgm:t>
    </dgm:pt>
    <dgm:pt modelId="{BE627081-686E-4458-B5AD-8E7334828041}" type="pres">
      <dgm:prSet presAssocID="{B9599660-E2A5-4622-80C9-6BC9EF7231C2}" presName="hierChild5" presStyleCnt="0"/>
      <dgm:spPr/>
      <dgm:t>
        <a:bodyPr/>
        <a:lstStyle/>
        <a:p>
          <a:endParaRPr lang="id-ID"/>
        </a:p>
      </dgm:t>
    </dgm:pt>
    <dgm:pt modelId="{F271D6CD-6630-4FCA-889A-20254D1ADB63}" type="pres">
      <dgm:prSet presAssocID="{99960897-6F09-485B-9C2F-11877B8C2148}" presName="hierChild5" presStyleCnt="0"/>
      <dgm:spPr/>
      <dgm:t>
        <a:bodyPr/>
        <a:lstStyle/>
        <a:p>
          <a:endParaRPr lang="id-ID"/>
        </a:p>
      </dgm:t>
    </dgm:pt>
    <dgm:pt modelId="{D284B02D-03F1-4DC1-9E05-2806FC24C92E}" type="pres">
      <dgm:prSet presAssocID="{2325C817-38EA-47A1-ACE8-C915B03E79B3}" presName="Name37" presStyleLbl="parChTrans1D2" presStyleIdx="1" presStyleCnt="3"/>
      <dgm:spPr/>
      <dgm:t>
        <a:bodyPr/>
        <a:lstStyle/>
        <a:p>
          <a:endParaRPr lang="id-ID"/>
        </a:p>
      </dgm:t>
    </dgm:pt>
    <dgm:pt modelId="{AAB82469-E46D-4DE0-87BA-69D7949E8802}" type="pres">
      <dgm:prSet presAssocID="{E0C0188E-64E9-4838-80F6-69A81C69195C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8D3A1E1A-942E-4896-95A3-F1EFCDE100C1}" type="pres">
      <dgm:prSet presAssocID="{E0C0188E-64E9-4838-80F6-69A81C69195C}" presName="rootComposite" presStyleCnt="0"/>
      <dgm:spPr/>
      <dgm:t>
        <a:bodyPr/>
        <a:lstStyle/>
        <a:p>
          <a:endParaRPr lang="id-ID"/>
        </a:p>
      </dgm:t>
    </dgm:pt>
    <dgm:pt modelId="{05D0F13B-A32A-4048-8E19-DC1C60560410}" type="pres">
      <dgm:prSet presAssocID="{E0C0188E-64E9-4838-80F6-69A81C69195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42ACE78-8497-4D83-8EAB-507FAF7E86C2}" type="pres">
      <dgm:prSet presAssocID="{E0C0188E-64E9-4838-80F6-69A81C69195C}" presName="rootConnector" presStyleLbl="node2" presStyleIdx="1" presStyleCnt="3"/>
      <dgm:spPr/>
      <dgm:t>
        <a:bodyPr/>
        <a:lstStyle/>
        <a:p>
          <a:endParaRPr lang="id-ID"/>
        </a:p>
      </dgm:t>
    </dgm:pt>
    <dgm:pt modelId="{CC1E924A-F64D-4E0E-912C-12F9EB9692B1}" type="pres">
      <dgm:prSet presAssocID="{E0C0188E-64E9-4838-80F6-69A81C69195C}" presName="hierChild4" presStyleCnt="0"/>
      <dgm:spPr/>
      <dgm:t>
        <a:bodyPr/>
        <a:lstStyle/>
        <a:p>
          <a:endParaRPr lang="id-ID"/>
        </a:p>
      </dgm:t>
    </dgm:pt>
    <dgm:pt modelId="{09A748A6-7F98-4426-8629-20163D941AF7}" type="pres">
      <dgm:prSet presAssocID="{56717B53-AC8C-417A-A16C-6A03A5618F4D}" presName="Name37" presStyleLbl="parChTrans1D3" presStyleIdx="2" presStyleCnt="6"/>
      <dgm:spPr/>
      <dgm:t>
        <a:bodyPr/>
        <a:lstStyle/>
        <a:p>
          <a:endParaRPr lang="id-ID"/>
        </a:p>
      </dgm:t>
    </dgm:pt>
    <dgm:pt modelId="{F5441F21-8EB0-4A1E-A9B4-3DACEF514690}" type="pres">
      <dgm:prSet presAssocID="{C5472230-450E-49E9-A7F6-8C18E28CF125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EF87ACA7-8F95-4D32-A853-622FC99AA27B}" type="pres">
      <dgm:prSet presAssocID="{C5472230-450E-49E9-A7F6-8C18E28CF125}" presName="rootComposite" presStyleCnt="0"/>
      <dgm:spPr/>
      <dgm:t>
        <a:bodyPr/>
        <a:lstStyle/>
        <a:p>
          <a:endParaRPr lang="id-ID"/>
        </a:p>
      </dgm:t>
    </dgm:pt>
    <dgm:pt modelId="{29399BE9-6AC1-4511-B9E2-05F503051D56}" type="pres">
      <dgm:prSet presAssocID="{C5472230-450E-49E9-A7F6-8C18E28CF125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E9D8FA-B8F6-4D0E-8F6D-2DC73989C0FC}" type="pres">
      <dgm:prSet presAssocID="{C5472230-450E-49E9-A7F6-8C18E28CF125}" presName="rootConnector" presStyleLbl="node3" presStyleIdx="2" presStyleCnt="6"/>
      <dgm:spPr/>
      <dgm:t>
        <a:bodyPr/>
        <a:lstStyle/>
        <a:p>
          <a:endParaRPr lang="id-ID"/>
        </a:p>
      </dgm:t>
    </dgm:pt>
    <dgm:pt modelId="{6F0C2C8E-0216-48EA-8358-48AD8235C846}" type="pres">
      <dgm:prSet presAssocID="{C5472230-450E-49E9-A7F6-8C18E28CF125}" presName="hierChild4" presStyleCnt="0"/>
      <dgm:spPr/>
      <dgm:t>
        <a:bodyPr/>
        <a:lstStyle/>
        <a:p>
          <a:endParaRPr lang="id-ID"/>
        </a:p>
      </dgm:t>
    </dgm:pt>
    <dgm:pt modelId="{46B209A8-975C-4F5C-85A2-C2ADA8E05B33}" type="pres">
      <dgm:prSet presAssocID="{C5472230-450E-49E9-A7F6-8C18E28CF125}" presName="hierChild5" presStyleCnt="0"/>
      <dgm:spPr/>
      <dgm:t>
        <a:bodyPr/>
        <a:lstStyle/>
        <a:p>
          <a:endParaRPr lang="id-ID"/>
        </a:p>
      </dgm:t>
    </dgm:pt>
    <dgm:pt modelId="{675AB5B9-B6ED-447D-BEFA-2B2C67AB7585}" type="pres">
      <dgm:prSet presAssocID="{E4EBE224-FAF7-4C24-8077-4F71360A859E}" presName="Name37" presStyleLbl="parChTrans1D3" presStyleIdx="3" presStyleCnt="6"/>
      <dgm:spPr/>
      <dgm:t>
        <a:bodyPr/>
        <a:lstStyle/>
        <a:p>
          <a:endParaRPr lang="id-ID"/>
        </a:p>
      </dgm:t>
    </dgm:pt>
    <dgm:pt modelId="{C3403D95-BACB-4169-A84F-3865391D69FE}" type="pres">
      <dgm:prSet presAssocID="{9AF20DBE-7ABE-47BA-9C2B-7A146B4A2F5D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7B8A2BDA-BDFB-4F17-A666-B32435C6E0F0}" type="pres">
      <dgm:prSet presAssocID="{9AF20DBE-7ABE-47BA-9C2B-7A146B4A2F5D}" presName="rootComposite" presStyleCnt="0"/>
      <dgm:spPr/>
      <dgm:t>
        <a:bodyPr/>
        <a:lstStyle/>
        <a:p>
          <a:endParaRPr lang="id-ID"/>
        </a:p>
      </dgm:t>
    </dgm:pt>
    <dgm:pt modelId="{FA51E1F6-F491-4865-8FE1-66D4322A03FA}" type="pres">
      <dgm:prSet presAssocID="{9AF20DBE-7ABE-47BA-9C2B-7A146B4A2F5D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3F02B2-A416-42F1-83E7-B9098B4B82D7}" type="pres">
      <dgm:prSet presAssocID="{9AF20DBE-7ABE-47BA-9C2B-7A146B4A2F5D}" presName="rootConnector" presStyleLbl="node3" presStyleIdx="3" presStyleCnt="6"/>
      <dgm:spPr/>
      <dgm:t>
        <a:bodyPr/>
        <a:lstStyle/>
        <a:p>
          <a:endParaRPr lang="id-ID"/>
        </a:p>
      </dgm:t>
    </dgm:pt>
    <dgm:pt modelId="{69155C85-EA19-4285-9166-6DBD02B86049}" type="pres">
      <dgm:prSet presAssocID="{9AF20DBE-7ABE-47BA-9C2B-7A146B4A2F5D}" presName="hierChild4" presStyleCnt="0"/>
      <dgm:spPr/>
      <dgm:t>
        <a:bodyPr/>
        <a:lstStyle/>
        <a:p>
          <a:endParaRPr lang="id-ID"/>
        </a:p>
      </dgm:t>
    </dgm:pt>
    <dgm:pt modelId="{163C0B44-E806-4CBB-B0C7-5CB8B478D172}" type="pres">
      <dgm:prSet presAssocID="{9AF20DBE-7ABE-47BA-9C2B-7A146B4A2F5D}" presName="hierChild5" presStyleCnt="0"/>
      <dgm:spPr/>
      <dgm:t>
        <a:bodyPr/>
        <a:lstStyle/>
        <a:p>
          <a:endParaRPr lang="id-ID"/>
        </a:p>
      </dgm:t>
    </dgm:pt>
    <dgm:pt modelId="{9B3B33F5-A305-41F2-AD38-1D51D73B8340}" type="pres">
      <dgm:prSet presAssocID="{E0C0188E-64E9-4838-80F6-69A81C69195C}" presName="hierChild5" presStyleCnt="0"/>
      <dgm:spPr/>
      <dgm:t>
        <a:bodyPr/>
        <a:lstStyle/>
        <a:p>
          <a:endParaRPr lang="id-ID"/>
        </a:p>
      </dgm:t>
    </dgm:pt>
    <dgm:pt modelId="{63E5AA4E-5688-4DAB-AC96-A32608936C26}" type="pres">
      <dgm:prSet presAssocID="{3C54C89F-7606-436A-B565-02303D39AA73}" presName="Name37" presStyleLbl="parChTrans1D2" presStyleIdx="2" presStyleCnt="3"/>
      <dgm:spPr/>
      <dgm:t>
        <a:bodyPr/>
        <a:lstStyle/>
        <a:p>
          <a:endParaRPr lang="id-ID"/>
        </a:p>
      </dgm:t>
    </dgm:pt>
    <dgm:pt modelId="{F53843C5-0B7B-433E-A66C-FCBAEE06FB7C}" type="pres">
      <dgm:prSet presAssocID="{7FD0FCA3-60C8-4706-AC67-D36836008380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F3AAC711-F584-4C0C-819C-E5020B8E5689}" type="pres">
      <dgm:prSet presAssocID="{7FD0FCA3-60C8-4706-AC67-D36836008380}" presName="rootComposite" presStyleCnt="0"/>
      <dgm:spPr/>
      <dgm:t>
        <a:bodyPr/>
        <a:lstStyle/>
        <a:p>
          <a:endParaRPr lang="id-ID"/>
        </a:p>
      </dgm:t>
    </dgm:pt>
    <dgm:pt modelId="{847AFD49-EE11-497E-A62E-0AA3199D141A}" type="pres">
      <dgm:prSet presAssocID="{7FD0FCA3-60C8-4706-AC67-D3683600838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4F553BA5-7D7A-44E9-A154-556634EFAB26}" type="pres">
      <dgm:prSet presAssocID="{7FD0FCA3-60C8-4706-AC67-D36836008380}" presName="rootConnector" presStyleLbl="node2" presStyleIdx="2" presStyleCnt="3"/>
      <dgm:spPr/>
      <dgm:t>
        <a:bodyPr/>
        <a:lstStyle/>
        <a:p>
          <a:endParaRPr lang="id-ID"/>
        </a:p>
      </dgm:t>
    </dgm:pt>
    <dgm:pt modelId="{5BCFA4E7-B9C5-4339-AF0B-8B6638BA40F8}" type="pres">
      <dgm:prSet presAssocID="{7FD0FCA3-60C8-4706-AC67-D36836008380}" presName="hierChild4" presStyleCnt="0"/>
      <dgm:spPr/>
      <dgm:t>
        <a:bodyPr/>
        <a:lstStyle/>
        <a:p>
          <a:endParaRPr lang="id-ID"/>
        </a:p>
      </dgm:t>
    </dgm:pt>
    <dgm:pt modelId="{DC010247-7959-40E5-8347-CC82CC0384B4}" type="pres">
      <dgm:prSet presAssocID="{CFBA3D66-5068-412C-B57A-AB7A6FB8371E}" presName="Name37" presStyleLbl="parChTrans1D3" presStyleIdx="4" presStyleCnt="6"/>
      <dgm:spPr/>
      <dgm:t>
        <a:bodyPr/>
        <a:lstStyle/>
        <a:p>
          <a:endParaRPr lang="id-ID"/>
        </a:p>
      </dgm:t>
    </dgm:pt>
    <dgm:pt modelId="{93E506A0-0E6D-4EE6-94E7-41403BD9CA3D}" type="pres">
      <dgm:prSet presAssocID="{3E7F8A00-10E7-443F-90B7-C2D8EEA56423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4F71A15F-68E2-4F90-98C3-552F567CD8AE}" type="pres">
      <dgm:prSet presAssocID="{3E7F8A00-10E7-443F-90B7-C2D8EEA56423}" presName="rootComposite" presStyleCnt="0"/>
      <dgm:spPr/>
      <dgm:t>
        <a:bodyPr/>
        <a:lstStyle/>
        <a:p>
          <a:endParaRPr lang="id-ID"/>
        </a:p>
      </dgm:t>
    </dgm:pt>
    <dgm:pt modelId="{5EA3B660-FBC3-442E-B802-B9465F19A4B4}" type="pres">
      <dgm:prSet presAssocID="{3E7F8A00-10E7-443F-90B7-C2D8EEA56423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B3F282-ABC1-48D4-A4D8-68C946B65833}" type="pres">
      <dgm:prSet presAssocID="{3E7F8A00-10E7-443F-90B7-C2D8EEA56423}" presName="rootConnector" presStyleLbl="node3" presStyleIdx="4" presStyleCnt="6"/>
      <dgm:spPr/>
      <dgm:t>
        <a:bodyPr/>
        <a:lstStyle/>
        <a:p>
          <a:endParaRPr lang="id-ID"/>
        </a:p>
      </dgm:t>
    </dgm:pt>
    <dgm:pt modelId="{94218B15-9153-4E58-8B4D-3F4857162919}" type="pres">
      <dgm:prSet presAssocID="{3E7F8A00-10E7-443F-90B7-C2D8EEA56423}" presName="hierChild4" presStyleCnt="0"/>
      <dgm:spPr/>
      <dgm:t>
        <a:bodyPr/>
        <a:lstStyle/>
        <a:p>
          <a:endParaRPr lang="id-ID"/>
        </a:p>
      </dgm:t>
    </dgm:pt>
    <dgm:pt modelId="{D6E0C1E6-7774-4726-B2A4-78BB136779FB}" type="pres">
      <dgm:prSet presAssocID="{3E7F8A00-10E7-443F-90B7-C2D8EEA56423}" presName="hierChild5" presStyleCnt="0"/>
      <dgm:spPr/>
      <dgm:t>
        <a:bodyPr/>
        <a:lstStyle/>
        <a:p>
          <a:endParaRPr lang="id-ID"/>
        </a:p>
      </dgm:t>
    </dgm:pt>
    <dgm:pt modelId="{AC5ECE23-A61C-46ED-A9A4-C9271EA65D4E}" type="pres">
      <dgm:prSet presAssocID="{394EACDC-C88E-444C-B29B-773F7D72D06A}" presName="Name37" presStyleLbl="parChTrans1D3" presStyleIdx="5" presStyleCnt="6"/>
      <dgm:spPr/>
      <dgm:t>
        <a:bodyPr/>
        <a:lstStyle/>
        <a:p>
          <a:endParaRPr lang="id-ID"/>
        </a:p>
      </dgm:t>
    </dgm:pt>
    <dgm:pt modelId="{F4045B20-0471-496D-A030-816D2F9AFCF4}" type="pres">
      <dgm:prSet presAssocID="{C574F83B-1EAE-4906-978B-803463179F9F}" presName="hierRoot2" presStyleCnt="0">
        <dgm:presLayoutVars>
          <dgm:hierBranch val="init"/>
        </dgm:presLayoutVars>
      </dgm:prSet>
      <dgm:spPr/>
      <dgm:t>
        <a:bodyPr/>
        <a:lstStyle/>
        <a:p>
          <a:endParaRPr lang="id-ID"/>
        </a:p>
      </dgm:t>
    </dgm:pt>
    <dgm:pt modelId="{1C8EA267-3EDD-4FCE-9A21-D6888D0B1F37}" type="pres">
      <dgm:prSet presAssocID="{C574F83B-1EAE-4906-978B-803463179F9F}" presName="rootComposite" presStyleCnt="0"/>
      <dgm:spPr/>
      <dgm:t>
        <a:bodyPr/>
        <a:lstStyle/>
        <a:p>
          <a:endParaRPr lang="id-ID"/>
        </a:p>
      </dgm:t>
    </dgm:pt>
    <dgm:pt modelId="{E85FF344-122F-4990-8891-755507E8C22E}" type="pres">
      <dgm:prSet presAssocID="{C574F83B-1EAE-4906-978B-803463179F9F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00AC7AD3-5C4C-4E9B-B072-1D525980C81D}" type="pres">
      <dgm:prSet presAssocID="{C574F83B-1EAE-4906-978B-803463179F9F}" presName="rootConnector" presStyleLbl="node3" presStyleIdx="5" presStyleCnt="6"/>
      <dgm:spPr/>
      <dgm:t>
        <a:bodyPr/>
        <a:lstStyle/>
        <a:p>
          <a:endParaRPr lang="id-ID"/>
        </a:p>
      </dgm:t>
    </dgm:pt>
    <dgm:pt modelId="{4F137658-9A4D-4884-A929-F4E8EB31DAB4}" type="pres">
      <dgm:prSet presAssocID="{C574F83B-1EAE-4906-978B-803463179F9F}" presName="hierChild4" presStyleCnt="0"/>
      <dgm:spPr/>
      <dgm:t>
        <a:bodyPr/>
        <a:lstStyle/>
        <a:p>
          <a:endParaRPr lang="id-ID"/>
        </a:p>
      </dgm:t>
    </dgm:pt>
    <dgm:pt modelId="{7F497C83-358B-4560-83F2-FCBB209CD891}" type="pres">
      <dgm:prSet presAssocID="{C574F83B-1EAE-4906-978B-803463179F9F}" presName="hierChild5" presStyleCnt="0"/>
      <dgm:spPr/>
      <dgm:t>
        <a:bodyPr/>
        <a:lstStyle/>
        <a:p>
          <a:endParaRPr lang="id-ID"/>
        </a:p>
      </dgm:t>
    </dgm:pt>
    <dgm:pt modelId="{73780A5F-EDBD-4848-9EAA-FC1BDCEF184E}" type="pres">
      <dgm:prSet presAssocID="{7FD0FCA3-60C8-4706-AC67-D36836008380}" presName="hierChild5" presStyleCnt="0"/>
      <dgm:spPr/>
      <dgm:t>
        <a:bodyPr/>
        <a:lstStyle/>
        <a:p>
          <a:endParaRPr lang="id-ID"/>
        </a:p>
      </dgm:t>
    </dgm:pt>
    <dgm:pt modelId="{FCA41EE2-D345-4532-BD42-B45099B54785}" type="pres">
      <dgm:prSet presAssocID="{CE482B52-5544-43BD-A33D-C0653D607661}" presName="hierChild3" presStyleCnt="0"/>
      <dgm:spPr/>
      <dgm:t>
        <a:bodyPr/>
        <a:lstStyle/>
        <a:p>
          <a:endParaRPr lang="id-ID"/>
        </a:p>
      </dgm:t>
    </dgm:pt>
  </dgm:ptLst>
  <dgm:cxnLst>
    <dgm:cxn modelId="{DB5A9981-70DE-4BBE-9E78-64016FD1960F}" srcId="{7FD0FCA3-60C8-4706-AC67-D36836008380}" destId="{3E7F8A00-10E7-443F-90B7-C2D8EEA56423}" srcOrd="0" destOrd="0" parTransId="{CFBA3D66-5068-412C-B57A-AB7A6FB8371E}" sibTransId="{EFD0E671-80BC-4FBF-89E9-1D8855B398A9}"/>
    <dgm:cxn modelId="{092ED655-29DA-4B9E-AC25-5D9D368A7B3A}" type="presOf" srcId="{7FD0FCA3-60C8-4706-AC67-D36836008380}" destId="{4F553BA5-7D7A-44E9-A154-556634EFAB26}" srcOrd="1" destOrd="0" presId="urn:microsoft.com/office/officeart/2005/8/layout/orgChart1"/>
    <dgm:cxn modelId="{EDDE13EC-8FAC-4388-BC46-7DC8AF530ED4}" type="presOf" srcId="{C5472230-450E-49E9-A7F6-8C18E28CF125}" destId="{06E9D8FA-B8F6-4D0E-8F6D-2DC73989C0FC}" srcOrd="1" destOrd="0" presId="urn:microsoft.com/office/officeart/2005/8/layout/orgChart1"/>
    <dgm:cxn modelId="{889A005A-9EC2-46C9-AE91-3B5D45EB3582}" type="presOf" srcId="{56717B53-AC8C-417A-A16C-6A03A5618F4D}" destId="{09A748A6-7F98-4426-8629-20163D941AF7}" srcOrd="0" destOrd="0" presId="urn:microsoft.com/office/officeart/2005/8/layout/orgChart1"/>
    <dgm:cxn modelId="{25F9E924-10EF-411E-8B1F-D48A446DF16A}" type="presOf" srcId="{CFBA3D66-5068-412C-B57A-AB7A6FB8371E}" destId="{DC010247-7959-40E5-8347-CC82CC0384B4}" srcOrd="0" destOrd="0" presId="urn:microsoft.com/office/officeart/2005/8/layout/orgChart1"/>
    <dgm:cxn modelId="{C7EBCDFA-F486-4861-A541-DD55631F2C35}" srcId="{E0C0188E-64E9-4838-80F6-69A81C69195C}" destId="{9AF20DBE-7ABE-47BA-9C2B-7A146B4A2F5D}" srcOrd="1" destOrd="0" parTransId="{E4EBE224-FAF7-4C24-8077-4F71360A859E}" sibTransId="{58E2F34D-03CB-4CB9-949E-17C99A6113E8}"/>
    <dgm:cxn modelId="{7A71D4C9-7355-4C65-8098-74436D4A187C}" type="presOf" srcId="{C5472230-450E-49E9-A7F6-8C18E28CF125}" destId="{29399BE9-6AC1-4511-B9E2-05F503051D56}" srcOrd="0" destOrd="0" presId="urn:microsoft.com/office/officeart/2005/8/layout/orgChart1"/>
    <dgm:cxn modelId="{78A4BA43-4DF4-47DF-8819-FDC8C74B478E}" type="presOf" srcId="{2325C817-38EA-47A1-ACE8-C915B03E79B3}" destId="{D284B02D-03F1-4DC1-9E05-2806FC24C92E}" srcOrd="0" destOrd="0" presId="urn:microsoft.com/office/officeart/2005/8/layout/orgChart1"/>
    <dgm:cxn modelId="{01B735C3-13FF-49A8-B3D7-40A61D482CCB}" type="presOf" srcId="{89AE3FA2-94C3-4E6F-8A74-C7D4B7BEC55F}" destId="{4F36E918-A3BC-4456-B789-80976E95B916}" srcOrd="0" destOrd="0" presId="urn:microsoft.com/office/officeart/2005/8/layout/orgChart1"/>
    <dgm:cxn modelId="{C08F1B97-3043-4CE0-B138-247F6AC4B871}" type="presOf" srcId="{3C54C89F-7606-436A-B565-02303D39AA73}" destId="{63E5AA4E-5688-4DAB-AC96-A32608936C26}" srcOrd="0" destOrd="0" presId="urn:microsoft.com/office/officeart/2005/8/layout/orgChart1"/>
    <dgm:cxn modelId="{8E107C68-7025-4570-B692-D09985E829E3}" type="presOf" srcId="{B9599660-E2A5-4622-80C9-6BC9EF7231C2}" destId="{B35F1CE4-136E-4747-B7A8-CA08D6B0CE52}" srcOrd="1" destOrd="0" presId="urn:microsoft.com/office/officeart/2005/8/layout/orgChart1"/>
    <dgm:cxn modelId="{ED7C7D36-1CBB-4EA7-9A6B-0C14DAB51DCC}" srcId="{CE482B52-5544-43BD-A33D-C0653D607661}" destId="{99960897-6F09-485B-9C2F-11877B8C2148}" srcOrd="0" destOrd="0" parTransId="{36357691-F750-450A-9302-76A393145F3E}" sibTransId="{C963A187-DC45-447B-95CC-8006A4270F01}"/>
    <dgm:cxn modelId="{EEFDF730-F90E-4110-8A65-B4D02934B2B0}" type="presOf" srcId="{394EACDC-C88E-444C-B29B-773F7D72D06A}" destId="{AC5ECE23-A61C-46ED-A9A4-C9271EA65D4E}" srcOrd="0" destOrd="0" presId="urn:microsoft.com/office/officeart/2005/8/layout/orgChart1"/>
    <dgm:cxn modelId="{DFCCC457-521B-4E2F-8D6A-8B5E7840AA63}" type="presOf" srcId="{C574F83B-1EAE-4906-978B-803463179F9F}" destId="{E85FF344-122F-4990-8891-755507E8C22E}" srcOrd="0" destOrd="0" presId="urn:microsoft.com/office/officeart/2005/8/layout/orgChart1"/>
    <dgm:cxn modelId="{FE6D14C1-931A-425B-8639-6CC62E236BA4}" type="presOf" srcId="{9AF20DBE-7ABE-47BA-9C2B-7A146B4A2F5D}" destId="{5D3F02B2-A416-42F1-83E7-B9098B4B82D7}" srcOrd="1" destOrd="0" presId="urn:microsoft.com/office/officeart/2005/8/layout/orgChart1"/>
    <dgm:cxn modelId="{12F14AB1-29A0-4556-90C6-177723B8BCBE}" srcId="{99960897-6F09-485B-9C2F-11877B8C2148}" destId="{446F4CA0-AC04-41C0-BCB7-80CF531C60ED}" srcOrd="0" destOrd="0" parTransId="{46C7A2F6-ED6B-48F6-BD74-BAA77F9B03EA}" sibTransId="{D8124D19-8925-4BF6-86FF-29EC1ED2E80A}"/>
    <dgm:cxn modelId="{39DC6519-C910-4F40-B0E6-14E92602F652}" type="presOf" srcId="{99960897-6F09-485B-9C2F-11877B8C2148}" destId="{EF5F86BD-0CFB-42FA-8E5C-5A13F5BDB0E0}" srcOrd="1" destOrd="0" presId="urn:microsoft.com/office/officeart/2005/8/layout/orgChart1"/>
    <dgm:cxn modelId="{997A7B7B-48D8-4BB6-9FC4-0D153903788B}" type="presOf" srcId="{9AF20DBE-7ABE-47BA-9C2B-7A146B4A2F5D}" destId="{FA51E1F6-F491-4865-8FE1-66D4322A03FA}" srcOrd="0" destOrd="0" presId="urn:microsoft.com/office/officeart/2005/8/layout/orgChart1"/>
    <dgm:cxn modelId="{1A7E40E4-89D4-4698-9E71-A7E67759B9D5}" type="presOf" srcId="{7FD0FCA3-60C8-4706-AC67-D36836008380}" destId="{847AFD49-EE11-497E-A62E-0AA3199D141A}" srcOrd="0" destOrd="0" presId="urn:microsoft.com/office/officeart/2005/8/layout/orgChart1"/>
    <dgm:cxn modelId="{69644158-01AA-4DB8-AB23-87074E7573A3}" srcId="{CE482B52-5544-43BD-A33D-C0653D607661}" destId="{7FD0FCA3-60C8-4706-AC67-D36836008380}" srcOrd="2" destOrd="0" parTransId="{3C54C89F-7606-436A-B565-02303D39AA73}" sibTransId="{AFD8C96F-D9EA-4040-8599-A06A384D8C69}"/>
    <dgm:cxn modelId="{3EFCBED2-A598-4032-A202-CB84D3D19AE7}" type="presOf" srcId="{99960897-6F09-485B-9C2F-11877B8C2148}" destId="{1C1F5019-86E0-45B3-8E3A-EC240CD4DC30}" srcOrd="0" destOrd="0" presId="urn:microsoft.com/office/officeart/2005/8/layout/orgChart1"/>
    <dgm:cxn modelId="{DE874E82-5E8A-4BCC-91C0-3D4845BA0E68}" type="presOf" srcId="{446F4CA0-AC04-41C0-BCB7-80CF531C60ED}" destId="{7A017C3C-4661-499E-9A4B-43997852D028}" srcOrd="0" destOrd="0" presId="urn:microsoft.com/office/officeart/2005/8/layout/orgChart1"/>
    <dgm:cxn modelId="{7EA5EF4B-A2C9-476E-B859-831647D919E6}" type="presOf" srcId="{E0C0188E-64E9-4838-80F6-69A81C69195C}" destId="{05D0F13B-A32A-4048-8E19-DC1C60560410}" srcOrd="0" destOrd="0" presId="urn:microsoft.com/office/officeart/2005/8/layout/orgChart1"/>
    <dgm:cxn modelId="{41C5001A-A731-442D-BF14-8521D719FB73}" type="presOf" srcId="{E0C0188E-64E9-4838-80F6-69A81C69195C}" destId="{842ACE78-8497-4D83-8EAB-507FAF7E86C2}" srcOrd="1" destOrd="0" presId="urn:microsoft.com/office/officeart/2005/8/layout/orgChart1"/>
    <dgm:cxn modelId="{B7E5CD47-B35B-4BA0-8F21-5577AC97928B}" type="presOf" srcId="{3E7F8A00-10E7-443F-90B7-C2D8EEA56423}" destId="{5EA3B660-FBC3-442E-B802-B9465F19A4B4}" srcOrd="0" destOrd="0" presId="urn:microsoft.com/office/officeart/2005/8/layout/orgChart1"/>
    <dgm:cxn modelId="{342D7A86-B130-4F30-894D-C4E7F7A8DAD8}" type="presOf" srcId="{B9599660-E2A5-4622-80C9-6BC9EF7231C2}" destId="{A5169573-6A8F-44F2-B122-1B3BF15DC76E}" srcOrd="0" destOrd="0" presId="urn:microsoft.com/office/officeart/2005/8/layout/orgChart1"/>
    <dgm:cxn modelId="{215F902B-6DB0-4B33-94DD-ADAE4015A329}" type="presOf" srcId="{C574F83B-1EAE-4906-978B-803463179F9F}" destId="{00AC7AD3-5C4C-4E9B-B072-1D525980C81D}" srcOrd="1" destOrd="0" presId="urn:microsoft.com/office/officeart/2005/8/layout/orgChart1"/>
    <dgm:cxn modelId="{967A7251-4E00-4EB3-B8FE-1D077B05D4BF}" type="presOf" srcId="{688A2F7E-F120-479C-B017-85B85517A8D6}" destId="{D80FBAAC-54D5-4AC3-AB20-56DC7CBA5CA6}" srcOrd="0" destOrd="0" presId="urn:microsoft.com/office/officeart/2005/8/layout/orgChart1"/>
    <dgm:cxn modelId="{5BAF5591-991F-48FC-B0A4-78A15BBB2EA4}" type="presOf" srcId="{CE482B52-5544-43BD-A33D-C0653D607661}" destId="{EC4F41F2-7474-4AD3-9478-21A88F10168A}" srcOrd="1" destOrd="0" presId="urn:microsoft.com/office/officeart/2005/8/layout/orgChart1"/>
    <dgm:cxn modelId="{4AF637BC-F15C-4C97-B3BF-3B9311E83D25}" type="presOf" srcId="{446F4CA0-AC04-41C0-BCB7-80CF531C60ED}" destId="{90AAC9B3-8CA7-4985-BBA1-7B34910F8E28}" srcOrd="1" destOrd="0" presId="urn:microsoft.com/office/officeart/2005/8/layout/orgChart1"/>
    <dgm:cxn modelId="{36E9135E-1259-45FD-BDA7-27A6B692FDDD}" type="presOf" srcId="{36357691-F750-450A-9302-76A393145F3E}" destId="{84961409-CA49-45DB-B064-0AC99BF9E9D8}" srcOrd="0" destOrd="0" presId="urn:microsoft.com/office/officeart/2005/8/layout/orgChart1"/>
    <dgm:cxn modelId="{BDDAE0C3-6649-4858-8AAD-9CA6EA162EF7}" srcId="{89AE3FA2-94C3-4E6F-8A74-C7D4B7BEC55F}" destId="{CE482B52-5544-43BD-A33D-C0653D607661}" srcOrd="0" destOrd="0" parTransId="{74FCC266-9A9D-43DC-828A-ADE5B93CE0AE}" sibTransId="{5A9ED908-44B4-4DCB-8BA4-B82AE95043B2}"/>
    <dgm:cxn modelId="{9A708B3D-DE7F-433C-B95B-980CE1213CEC}" type="presOf" srcId="{3E7F8A00-10E7-443F-90B7-C2D8EEA56423}" destId="{BEB3F282-ABC1-48D4-A4D8-68C946B65833}" srcOrd="1" destOrd="0" presId="urn:microsoft.com/office/officeart/2005/8/layout/orgChart1"/>
    <dgm:cxn modelId="{FF8B013B-9934-41C2-B4BB-4BFE6A523733}" srcId="{7FD0FCA3-60C8-4706-AC67-D36836008380}" destId="{C574F83B-1EAE-4906-978B-803463179F9F}" srcOrd="1" destOrd="0" parTransId="{394EACDC-C88E-444C-B29B-773F7D72D06A}" sibTransId="{E0881ED3-B154-451F-BA39-C99E721A658C}"/>
    <dgm:cxn modelId="{E55321B0-A2B4-4435-9367-06C33E16B37A}" type="presOf" srcId="{46C7A2F6-ED6B-48F6-BD74-BAA77F9B03EA}" destId="{E2390A0D-9E66-497F-A9EF-BC4B08926050}" srcOrd="0" destOrd="0" presId="urn:microsoft.com/office/officeart/2005/8/layout/orgChart1"/>
    <dgm:cxn modelId="{423AC9E6-7768-467F-A955-25277ABBB5F9}" srcId="{99960897-6F09-485B-9C2F-11877B8C2148}" destId="{B9599660-E2A5-4622-80C9-6BC9EF7231C2}" srcOrd="1" destOrd="0" parTransId="{688A2F7E-F120-479C-B017-85B85517A8D6}" sibTransId="{AACB19F6-11B8-4D10-9777-D796E0D75FED}"/>
    <dgm:cxn modelId="{D9B11335-A948-45B2-B501-9B6A6127BD64}" type="presOf" srcId="{E4EBE224-FAF7-4C24-8077-4F71360A859E}" destId="{675AB5B9-B6ED-447D-BEFA-2B2C67AB7585}" srcOrd="0" destOrd="0" presId="urn:microsoft.com/office/officeart/2005/8/layout/orgChart1"/>
    <dgm:cxn modelId="{A162BBE4-D13E-4652-8163-849008D77193}" srcId="{E0C0188E-64E9-4838-80F6-69A81C69195C}" destId="{C5472230-450E-49E9-A7F6-8C18E28CF125}" srcOrd="0" destOrd="0" parTransId="{56717B53-AC8C-417A-A16C-6A03A5618F4D}" sibTransId="{3EA4D1B8-F976-461B-B356-299BAA85E49F}"/>
    <dgm:cxn modelId="{F058F126-0706-4B8F-B22C-445A6D323CFA}" type="presOf" srcId="{CE482B52-5544-43BD-A33D-C0653D607661}" destId="{085C0A50-1681-46D9-8EA2-EAA14B6E8DBB}" srcOrd="0" destOrd="0" presId="urn:microsoft.com/office/officeart/2005/8/layout/orgChart1"/>
    <dgm:cxn modelId="{5B37F25B-07D2-422E-9B5B-7D4BC8698612}" srcId="{CE482B52-5544-43BD-A33D-C0653D607661}" destId="{E0C0188E-64E9-4838-80F6-69A81C69195C}" srcOrd="1" destOrd="0" parTransId="{2325C817-38EA-47A1-ACE8-C915B03E79B3}" sibTransId="{0B7699DB-E886-4495-9A48-09C6A52CB103}"/>
    <dgm:cxn modelId="{FFA81241-85E6-40A5-A150-B5BC5DB8AAEE}" type="presParOf" srcId="{4F36E918-A3BC-4456-B789-80976E95B916}" destId="{DB9D2757-FBC2-4739-95F6-34F2D9E9ED1B}" srcOrd="0" destOrd="0" presId="urn:microsoft.com/office/officeart/2005/8/layout/orgChart1"/>
    <dgm:cxn modelId="{9DB49006-1BDC-47C4-8CA3-CB2456BB0F2C}" type="presParOf" srcId="{DB9D2757-FBC2-4739-95F6-34F2D9E9ED1B}" destId="{0B100C2B-A0C7-489D-84AD-26C7B96AA86E}" srcOrd="0" destOrd="0" presId="urn:microsoft.com/office/officeart/2005/8/layout/orgChart1"/>
    <dgm:cxn modelId="{5566911E-179B-4DA6-8AC7-180C80CEC147}" type="presParOf" srcId="{0B100C2B-A0C7-489D-84AD-26C7B96AA86E}" destId="{085C0A50-1681-46D9-8EA2-EAA14B6E8DBB}" srcOrd="0" destOrd="0" presId="urn:microsoft.com/office/officeart/2005/8/layout/orgChart1"/>
    <dgm:cxn modelId="{5BC2E7B6-9736-48AA-94F5-17B653F9178C}" type="presParOf" srcId="{0B100C2B-A0C7-489D-84AD-26C7B96AA86E}" destId="{EC4F41F2-7474-4AD3-9478-21A88F10168A}" srcOrd="1" destOrd="0" presId="urn:microsoft.com/office/officeart/2005/8/layout/orgChart1"/>
    <dgm:cxn modelId="{D21CE99C-F128-4DB5-84C0-CF1B9F8678AE}" type="presParOf" srcId="{DB9D2757-FBC2-4739-95F6-34F2D9E9ED1B}" destId="{EE34E6B5-4666-410D-8EDF-B135EEA34393}" srcOrd="1" destOrd="0" presId="urn:microsoft.com/office/officeart/2005/8/layout/orgChart1"/>
    <dgm:cxn modelId="{99141E14-8FCC-43EB-8731-8D82411B62D2}" type="presParOf" srcId="{EE34E6B5-4666-410D-8EDF-B135EEA34393}" destId="{84961409-CA49-45DB-B064-0AC99BF9E9D8}" srcOrd="0" destOrd="0" presId="urn:microsoft.com/office/officeart/2005/8/layout/orgChart1"/>
    <dgm:cxn modelId="{3B8CAC21-8153-4BDF-BDC8-976047B437F4}" type="presParOf" srcId="{EE34E6B5-4666-410D-8EDF-B135EEA34393}" destId="{56C246BC-E043-4E65-A042-8F69871F3BAE}" srcOrd="1" destOrd="0" presId="urn:microsoft.com/office/officeart/2005/8/layout/orgChart1"/>
    <dgm:cxn modelId="{C4DCA58F-4633-4975-9F4C-7E2B71778FEF}" type="presParOf" srcId="{56C246BC-E043-4E65-A042-8F69871F3BAE}" destId="{8780DFB8-CD6B-4FE6-A2EE-17BF1370C9E7}" srcOrd="0" destOrd="0" presId="urn:microsoft.com/office/officeart/2005/8/layout/orgChart1"/>
    <dgm:cxn modelId="{05806D6F-3911-4649-8CF2-1A890E4FC615}" type="presParOf" srcId="{8780DFB8-CD6B-4FE6-A2EE-17BF1370C9E7}" destId="{1C1F5019-86E0-45B3-8E3A-EC240CD4DC30}" srcOrd="0" destOrd="0" presId="urn:microsoft.com/office/officeart/2005/8/layout/orgChart1"/>
    <dgm:cxn modelId="{4931982A-E7B2-432C-A9C7-882B3E2FB87F}" type="presParOf" srcId="{8780DFB8-CD6B-4FE6-A2EE-17BF1370C9E7}" destId="{EF5F86BD-0CFB-42FA-8E5C-5A13F5BDB0E0}" srcOrd="1" destOrd="0" presId="urn:microsoft.com/office/officeart/2005/8/layout/orgChart1"/>
    <dgm:cxn modelId="{09DF8182-32E6-4502-B19B-A45AFA96860A}" type="presParOf" srcId="{56C246BC-E043-4E65-A042-8F69871F3BAE}" destId="{B20CF0B9-C920-4B4A-B17B-20AC1A2660D2}" srcOrd="1" destOrd="0" presId="urn:microsoft.com/office/officeart/2005/8/layout/orgChart1"/>
    <dgm:cxn modelId="{D5BB75D5-9809-47A6-962C-5BB0946C37EE}" type="presParOf" srcId="{B20CF0B9-C920-4B4A-B17B-20AC1A2660D2}" destId="{E2390A0D-9E66-497F-A9EF-BC4B08926050}" srcOrd="0" destOrd="0" presId="urn:microsoft.com/office/officeart/2005/8/layout/orgChart1"/>
    <dgm:cxn modelId="{7E22C940-BC3C-47CE-A585-D34BA8F1BF10}" type="presParOf" srcId="{B20CF0B9-C920-4B4A-B17B-20AC1A2660D2}" destId="{6C814955-EA49-4082-9CDA-EA9BE992FD2D}" srcOrd="1" destOrd="0" presId="urn:microsoft.com/office/officeart/2005/8/layout/orgChart1"/>
    <dgm:cxn modelId="{4F30BD45-02E3-4EA2-8408-85E02FF63EF6}" type="presParOf" srcId="{6C814955-EA49-4082-9CDA-EA9BE992FD2D}" destId="{348132E1-35D8-4714-84D3-8C06844F3A91}" srcOrd="0" destOrd="0" presId="urn:microsoft.com/office/officeart/2005/8/layout/orgChart1"/>
    <dgm:cxn modelId="{E9AAAE95-036E-4B53-AE49-1E5531C13A4A}" type="presParOf" srcId="{348132E1-35D8-4714-84D3-8C06844F3A91}" destId="{7A017C3C-4661-499E-9A4B-43997852D028}" srcOrd="0" destOrd="0" presId="urn:microsoft.com/office/officeart/2005/8/layout/orgChart1"/>
    <dgm:cxn modelId="{E0A92905-78C0-44CC-9ADC-23C3B66CA284}" type="presParOf" srcId="{348132E1-35D8-4714-84D3-8C06844F3A91}" destId="{90AAC9B3-8CA7-4985-BBA1-7B34910F8E28}" srcOrd="1" destOrd="0" presId="urn:microsoft.com/office/officeart/2005/8/layout/orgChart1"/>
    <dgm:cxn modelId="{3AA49D3B-6C44-4AE5-9AC5-AA79014D295B}" type="presParOf" srcId="{6C814955-EA49-4082-9CDA-EA9BE992FD2D}" destId="{417D0C2C-95A5-4F26-A8D8-2147D560AF20}" srcOrd="1" destOrd="0" presId="urn:microsoft.com/office/officeart/2005/8/layout/orgChart1"/>
    <dgm:cxn modelId="{8C401E88-17D6-47AC-B3E4-011682F5423B}" type="presParOf" srcId="{6C814955-EA49-4082-9CDA-EA9BE992FD2D}" destId="{C8506A11-CAAA-46BC-8D9F-0C9A7BB6C890}" srcOrd="2" destOrd="0" presId="urn:microsoft.com/office/officeart/2005/8/layout/orgChart1"/>
    <dgm:cxn modelId="{94DF400C-B58E-493E-A820-951CA2CB9B5D}" type="presParOf" srcId="{B20CF0B9-C920-4B4A-B17B-20AC1A2660D2}" destId="{D80FBAAC-54D5-4AC3-AB20-56DC7CBA5CA6}" srcOrd="2" destOrd="0" presId="urn:microsoft.com/office/officeart/2005/8/layout/orgChart1"/>
    <dgm:cxn modelId="{9A9CCD58-AEB8-4B5D-BC7F-CE82B3F8AD6A}" type="presParOf" srcId="{B20CF0B9-C920-4B4A-B17B-20AC1A2660D2}" destId="{B37FD067-43A1-4C1E-A4EA-AB33935837DF}" srcOrd="3" destOrd="0" presId="urn:microsoft.com/office/officeart/2005/8/layout/orgChart1"/>
    <dgm:cxn modelId="{0D42A052-0FBC-4231-8857-A69E08694F07}" type="presParOf" srcId="{B37FD067-43A1-4C1E-A4EA-AB33935837DF}" destId="{8A8996CA-3F65-485B-B1ED-FEC7F2B50ADC}" srcOrd="0" destOrd="0" presId="urn:microsoft.com/office/officeart/2005/8/layout/orgChart1"/>
    <dgm:cxn modelId="{A80D4A45-D354-45E9-A848-A510AF90E7B9}" type="presParOf" srcId="{8A8996CA-3F65-485B-B1ED-FEC7F2B50ADC}" destId="{A5169573-6A8F-44F2-B122-1B3BF15DC76E}" srcOrd="0" destOrd="0" presId="urn:microsoft.com/office/officeart/2005/8/layout/orgChart1"/>
    <dgm:cxn modelId="{C15AAF49-B4A5-400F-B30B-D8DE79F919B1}" type="presParOf" srcId="{8A8996CA-3F65-485B-B1ED-FEC7F2B50ADC}" destId="{B35F1CE4-136E-4747-B7A8-CA08D6B0CE52}" srcOrd="1" destOrd="0" presId="urn:microsoft.com/office/officeart/2005/8/layout/orgChart1"/>
    <dgm:cxn modelId="{E09BF119-592C-4DAD-BBE7-0EFAF5FBE8E4}" type="presParOf" srcId="{B37FD067-43A1-4C1E-A4EA-AB33935837DF}" destId="{7D565C46-7780-4952-BDEE-4D577B1A0664}" srcOrd="1" destOrd="0" presId="urn:microsoft.com/office/officeart/2005/8/layout/orgChart1"/>
    <dgm:cxn modelId="{4153E528-7DCC-4B52-8BFF-19954E798E1E}" type="presParOf" srcId="{B37FD067-43A1-4C1E-A4EA-AB33935837DF}" destId="{BE627081-686E-4458-B5AD-8E7334828041}" srcOrd="2" destOrd="0" presId="urn:microsoft.com/office/officeart/2005/8/layout/orgChart1"/>
    <dgm:cxn modelId="{A39C7940-3B1E-49F3-B544-749AFCB51E18}" type="presParOf" srcId="{56C246BC-E043-4E65-A042-8F69871F3BAE}" destId="{F271D6CD-6630-4FCA-889A-20254D1ADB63}" srcOrd="2" destOrd="0" presId="urn:microsoft.com/office/officeart/2005/8/layout/orgChart1"/>
    <dgm:cxn modelId="{1FBD4EB5-8DD7-4539-A0C4-5D10905B5A34}" type="presParOf" srcId="{EE34E6B5-4666-410D-8EDF-B135EEA34393}" destId="{D284B02D-03F1-4DC1-9E05-2806FC24C92E}" srcOrd="2" destOrd="0" presId="urn:microsoft.com/office/officeart/2005/8/layout/orgChart1"/>
    <dgm:cxn modelId="{F369C5AD-BD4C-4A38-A3AC-5C49CF5C1B11}" type="presParOf" srcId="{EE34E6B5-4666-410D-8EDF-B135EEA34393}" destId="{AAB82469-E46D-4DE0-87BA-69D7949E8802}" srcOrd="3" destOrd="0" presId="urn:microsoft.com/office/officeart/2005/8/layout/orgChart1"/>
    <dgm:cxn modelId="{DF9ABDAC-0B1B-454E-9C81-4989688D7EBB}" type="presParOf" srcId="{AAB82469-E46D-4DE0-87BA-69D7949E8802}" destId="{8D3A1E1A-942E-4896-95A3-F1EFCDE100C1}" srcOrd="0" destOrd="0" presId="urn:microsoft.com/office/officeart/2005/8/layout/orgChart1"/>
    <dgm:cxn modelId="{D4EB1722-C3C1-42ED-9EF0-85E9BEC9294B}" type="presParOf" srcId="{8D3A1E1A-942E-4896-95A3-F1EFCDE100C1}" destId="{05D0F13B-A32A-4048-8E19-DC1C60560410}" srcOrd="0" destOrd="0" presId="urn:microsoft.com/office/officeart/2005/8/layout/orgChart1"/>
    <dgm:cxn modelId="{3C5B6DA9-F684-4320-AB83-AD4A3C95A992}" type="presParOf" srcId="{8D3A1E1A-942E-4896-95A3-F1EFCDE100C1}" destId="{842ACE78-8497-4D83-8EAB-507FAF7E86C2}" srcOrd="1" destOrd="0" presId="urn:microsoft.com/office/officeart/2005/8/layout/orgChart1"/>
    <dgm:cxn modelId="{21A700B1-8272-4D0A-BA31-52B2908C6064}" type="presParOf" srcId="{AAB82469-E46D-4DE0-87BA-69D7949E8802}" destId="{CC1E924A-F64D-4E0E-912C-12F9EB9692B1}" srcOrd="1" destOrd="0" presId="urn:microsoft.com/office/officeart/2005/8/layout/orgChart1"/>
    <dgm:cxn modelId="{681CA227-7C7B-48BB-AC37-1139CB19DA41}" type="presParOf" srcId="{CC1E924A-F64D-4E0E-912C-12F9EB9692B1}" destId="{09A748A6-7F98-4426-8629-20163D941AF7}" srcOrd="0" destOrd="0" presId="urn:microsoft.com/office/officeart/2005/8/layout/orgChart1"/>
    <dgm:cxn modelId="{24F50567-92BD-4E46-B8AF-E4E956323767}" type="presParOf" srcId="{CC1E924A-F64D-4E0E-912C-12F9EB9692B1}" destId="{F5441F21-8EB0-4A1E-A9B4-3DACEF514690}" srcOrd="1" destOrd="0" presId="urn:microsoft.com/office/officeart/2005/8/layout/orgChart1"/>
    <dgm:cxn modelId="{1DF19E01-DAB2-442B-BA54-F2C5C154F661}" type="presParOf" srcId="{F5441F21-8EB0-4A1E-A9B4-3DACEF514690}" destId="{EF87ACA7-8F95-4D32-A853-622FC99AA27B}" srcOrd="0" destOrd="0" presId="urn:microsoft.com/office/officeart/2005/8/layout/orgChart1"/>
    <dgm:cxn modelId="{2B4CC886-47A8-45ED-A17F-A7D09AD4DC24}" type="presParOf" srcId="{EF87ACA7-8F95-4D32-A853-622FC99AA27B}" destId="{29399BE9-6AC1-4511-B9E2-05F503051D56}" srcOrd="0" destOrd="0" presId="urn:microsoft.com/office/officeart/2005/8/layout/orgChart1"/>
    <dgm:cxn modelId="{24BA78BA-AFE3-47BC-8C98-73A9DB387476}" type="presParOf" srcId="{EF87ACA7-8F95-4D32-A853-622FC99AA27B}" destId="{06E9D8FA-B8F6-4D0E-8F6D-2DC73989C0FC}" srcOrd="1" destOrd="0" presId="urn:microsoft.com/office/officeart/2005/8/layout/orgChart1"/>
    <dgm:cxn modelId="{50950B81-B173-44D7-A03E-8719FCB51486}" type="presParOf" srcId="{F5441F21-8EB0-4A1E-A9B4-3DACEF514690}" destId="{6F0C2C8E-0216-48EA-8358-48AD8235C846}" srcOrd="1" destOrd="0" presId="urn:microsoft.com/office/officeart/2005/8/layout/orgChart1"/>
    <dgm:cxn modelId="{32A80C4A-66D2-47E2-9A86-306EB692A0A1}" type="presParOf" srcId="{F5441F21-8EB0-4A1E-A9B4-3DACEF514690}" destId="{46B209A8-975C-4F5C-85A2-C2ADA8E05B33}" srcOrd="2" destOrd="0" presId="urn:microsoft.com/office/officeart/2005/8/layout/orgChart1"/>
    <dgm:cxn modelId="{706DB7C0-F2AA-4886-BB78-6C52515829C5}" type="presParOf" srcId="{CC1E924A-F64D-4E0E-912C-12F9EB9692B1}" destId="{675AB5B9-B6ED-447D-BEFA-2B2C67AB7585}" srcOrd="2" destOrd="0" presId="urn:microsoft.com/office/officeart/2005/8/layout/orgChart1"/>
    <dgm:cxn modelId="{5689F4D3-4603-4994-90EF-906F16D5A352}" type="presParOf" srcId="{CC1E924A-F64D-4E0E-912C-12F9EB9692B1}" destId="{C3403D95-BACB-4169-A84F-3865391D69FE}" srcOrd="3" destOrd="0" presId="urn:microsoft.com/office/officeart/2005/8/layout/orgChart1"/>
    <dgm:cxn modelId="{FCB5096F-5C2E-4C4E-8C41-DA0A36E1C564}" type="presParOf" srcId="{C3403D95-BACB-4169-A84F-3865391D69FE}" destId="{7B8A2BDA-BDFB-4F17-A666-B32435C6E0F0}" srcOrd="0" destOrd="0" presId="urn:microsoft.com/office/officeart/2005/8/layout/orgChart1"/>
    <dgm:cxn modelId="{D603378E-123A-4322-9222-5663093FE01D}" type="presParOf" srcId="{7B8A2BDA-BDFB-4F17-A666-B32435C6E0F0}" destId="{FA51E1F6-F491-4865-8FE1-66D4322A03FA}" srcOrd="0" destOrd="0" presId="urn:microsoft.com/office/officeart/2005/8/layout/orgChart1"/>
    <dgm:cxn modelId="{7B61220C-F2B0-4613-84CA-4C229783996D}" type="presParOf" srcId="{7B8A2BDA-BDFB-4F17-A666-B32435C6E0F0}" destId="{5D3F02B2-A416-42F1-83E7-B9098B4B82D7}" srcOrd="1" destOrd="0" presId="urn:microsoft.com/office/officeart/2005/8/layout/orgChart1"/>
    <dgm:cxn modelId="{6E8FD4B3-5402-4233-B033-F69C8AFDF4FC}" type="presParOf" srcId="{C3403D95-BACB-4169-A84F-3865391D69FE}" destId="{69155C85-EA19-4285-9166-6DBD02B86049}" srcOrd="1" destOrd="0" presId="urn:microsoft.com/office/officeart/2005/8/layout/orgChart1"/>
    <dgm:cxn modelId="{E4E95C89-C271-4BFC-A3D8-D5EAFD296708}" type="presParOf" srcId="{C3403D95-BACB-4169-A84F-3865391D69FE}" destId="{163C0B44-E806-4CBB-B0C7-5CB8B478D172}" srcOrd="2" destOrd="0" presId="urn:microsoft.com/office/officeart/2005/8/layout/orgChart1"/>
    <dgm:cxn modelId="{ECA2FE76-3112-4740-9635-2D3E28827728}" type="presParOf" srcId="{AAB82469-E46D-4DE0-87BA-69D7949E8802}" destId="{9B3B33F5-A305-41F2-AD38-1D51D73B8340}" srcOrd="2" destOrd="0" presId="urn:microsoft.com/office/officeart/2005/8/layout/orgChart1"/>
    <dgm:cxn modelId="{B31230B0-799E-4D80-9521-4170283731E7}" type="presParOf" srcId="{EE34E6B5-4666-410D-8EDF-B135EEA34393}" destId="{63E5AA4E-5688-4DAB-AC96-A32608936C26}" srcOrd="4" destOrd="0" presId="urn:microsoft.com/office/officeart/2005/8/layout/orgChart1"/>
    <dgm:cxn modelId="{1BC3D190-3E81-436C-85C7-870D5C349BAF}" type="presParOf" srcId="{EE34E6B5-4666-410D-8EDF-B135EEA34393}" destId="{F53843C5-0B7B-433E-A66C-FCBAEE06FB7C}" srcOrd="5" destOrd="0" presId="urn:microsoft.com/office/officeart/2005/8/layout/orgChart1"/>
    <dgm:cxn modelId="{DDFD0FAC-B572-41E5-AB39-D17CD47AA338}" type="presParOf" srcId="{F53843C5-0B7B-433E-A66C-FCBAEE06FB7C}" destId="{F3AAC711-F584-4C0C-819C-E5020B8E5689}" srcOrd="0" destOrd="0" presId="urn:microsoft.com/office/officeart/2005/8/layout/orgChart1"/>
    <dgm:cxn modelId="{1318DE3D-022A-406B-B11E-E83F508A7358}" type="presParOf" srcId="{F3AAC711-F584-4C0C-819C-E5020B8E5689}" destId="{847AFD49-EE11-497E-A62E-0AA3199D141A}" srcOrd="0" destOrd="0" presId="urn:microsoft.com/office/officeart/2005/8/layout/orgChart1"/>
    <dgm:cxn modelId="{605F8A3D-3BD9-4856-B4A9-10EF10EE972F}" type="presParOf" srcId="{F3AAC711-F584-4C0C-819C-E5020B8E5689}" destId="{4F553BA5-7D7A-44E9-A154-556634EFAB26}" srcOrd="1" destOrd="0" presId="urn:microsoft.com/office/officeart/2005/8/layout/orgChart1"/>
    <dgm:cxn modelId="{513E9B81-E895-4845-BE34-143E389D0945}" type="presParOf" srcId="{F53843C5-0B7B-433E-A66C-FCBAEE06FB7C}" destId="{5BCFA4E7-B9C5-4339-AF0B-8B6638BA40F8}" srcOrd="1" destOrd="0" presId="urn:microsoft.com/office/officeart/2005/8/layout/orgChart1"/>
    <dgm:cxn modelId="{EDF2C9FA-FBA0-4B89-9C77-B621BCAA4744}" type="presParOf" srcId="{5BCFA4E7-B9C5-4339-AF0B-8B6638BA40F8}" destId="{DC010247-7959-40E5-8347-CC82CC0384B4}" srcOrd="0" destOrd="0" presId="urn:microsoft.com/office/officeart/2005/8/layout/orgChart1"/>
    <dgm:cxn modelId="{428E428E-C062-4EA0-95CE-286D4275F85F}" type="presParOf" srcId="{5BCFA4E7-B9C5-4339-AF0B-8B6638BA40F8}" destId="{93E506A0-0E6D-4EE6-94E7-41403BD9CA3D}" srcOrd="1" destOrd="0" presId="urn:microsoft.com/office/officeart/2005/8/layout/orgChart1"/>
    <dgm:cxn modelId="{10987EE5-4E79-4E8F-A2E4-A9E8DA589408}" type="presParOf" srcId="{93E506A0-0E6D-4EE6-94E7-41403BD9CA3D}" destId="{4F71A15F-68E2-4F90-98C3-552F567CD8AE}" srcOrd="0" destOrd="0" presId="urn:microsoft.com/office/officeart/2005/8/layout/orgChart1"/>
    <dgm:cxn modelId="{CAED65B3-A04E-427A-B631-E3ADAD27F1C2}" type="presParOf" srcId="{4F71A15F-68E2-4F90-98C3-552F567CD8AE}" destId="{5EA3B660-FBC3-442E-B802-B9465F19A4B4}" srcOrd="0" destOrd="0" presId="urn:microsoft.com/office/officeart/2005/8/layout/orgChart1"/>
    <dgm:cxn modelId="{42440957-8E0A-4D1F-BC06-0ADCBCB8F9D3}" type="presParOf" srcId="{4F71A15F-68E2-4F90-98C3-552F567CD8AE}" destId="{BEB3F282-ABC1-48D4-A4D8-68C946B65833}" srcOrd="1" destOrd="0" presId="urn:microsoft.com/office/officeart/2005/8/layout/orgChart1"/>
    <dgm:cxn modelId="{9F6DB058-9D2C-4E80-8AB4-713A24D0FDE2}" type="presParOf" srcId="{93E506A0-0E6D-4EE6-94E7-41403BD9CA3D}" destId="{94218B15-9153-4E58-8B4D-3F4857162919}" srcOrd="1" destOrd="0" presId="urn:microsoft.com/office/officeart/2005/8/layout/orgChart1"/>
    <dgm:cxn modelId="{C5BBB906-E670-424D-9ED6-6557FA7394C5}" type="presParOf" srcId="{93E506A0-0E6D-4EE6-94E7-41403BD9CA3D}" destId="{D6E0C1E6-7774-4726-B2A4-78BB136779FB}" srcOrd="2" destOrd="0" presId="urn:microsoft.com/office/officeart/2005/8/layout/orgChart1"/>
    <dgm:cxn modelId="{3CF9B80F-455C-4F76-87E9-AF76C6D83564}" type="presParOf" srcId="{5BCFA4E7-B9C5-4339-AF0B-8B6638BA40F8}" destId="{AC5ECE23-A61C-46ED-A9A4-C9271EA65D4E}" srcOrd="2" destOrd="0" presId="urn:microsoft.com/office/officeart/2005/8/layout/orgChart1"/>
    <dgm:cxn modelId="{984F25F9-92C4-48E5-97A0-7278A4F06029}" type="presParOf" srcId="{5BCFA4E7-B9C5-4339-AF0B-8B6638BA40F8}" destId="{F4045B20-0471-496D-A030-816D2F9AFCF4}" srcOrd="3" destOrd="0" presId="urn:microsoft.com/office/officeart/2005/8/layout/orgChart1"/>
    <dgm:cxn modelId="{19E93D80-454F-4BBA-9DEC-30F8AE9DC5DF}" type="presParOf" srcId="{F4045B20-0471-496D-A030-816D2F9AFCF4}" destId="{1C8EA267-3EDD-4FCE-9A21-D6888D0B1F37}" srcOrd="0" destOrd="0" presId="urn:microsoft.com/office/officeart/2005/8/layout/orgChart1"/>
    <dgm:cxn modelId="{5327E3FB-4163-4CCE-AEFD-D35AC36A939F}" type="presParOf" srcId="{1C8EA267-3EDD-4FCE-9A21-D6888D0B1F37}" destId="{E85FF344-122F-4990-8891-755507E8C22E}" srcOrd="0" destOrd="0" presId="urn:microsoft.com/office/officeart/2005/8/layout/orgChart1"/>
    <dgm:cxn modelId="{20FB4DD7-B7A8-40AC-BDBB-97835F33F405}" type="presParOf" srcId="{1C8EA267-3EDD-4FCE-9A21-D6888D0B1F37}" destId="{00AC7AD3-5C4C-4E9B-B072-1D525980C81D}" srcOrd="1" destOrd="0" presId="urn:microsoft.com/office/officeart/2005/8/layout/orgChart1"/>
    <dgm:cxn modelId="{EBEB21D0-45F7-45BB-B24C-6ED56E8EFFD6}" type="presParOf" srcId="{F4045B20-0471-496D-A030-816D2F9AFCF4}" destId="{4F137658-9A4D-4884-A929-F4E8EB31DAB4}" srcOrd="1" destOrd="0" presId="urn:microsoft.com/office/officeart/2005/8/layout/orgChart1"/>
    <dgm:cxn modelId="{5552472E-B6D6-4B29-A2F2-09091CCD9DAE}" type="presParOf" srcId="{F4045B20-0471-496D-A030-816D2F9AFCF4}" destId="{7F497C83-358B-4560-83F2-FCBB209CD891}" srcOrd="2" destOrd="0" presId="urn:microsoft.com/office/officeart/2005/8/layout/orgChart1"/>
    <dgm:cxn modelId="{4F7213A3-2F4A-4304-8513-B09C33A56D48}" type="presParOf" srcId="{F53843C5-0B7B-433E-A66C-FCBAEE06FB7C}" destId="{73780A5F-EDBD-4848-9EAA-FC1BDCEF184E}" srcOrd="2" destOrd="0" presId="urn:microsoft.com/office/officeart/2005/8/layout/orgChart1"/>
    <dgm:cxn modelId="{5FF6CD6F-3204-4920-8B01-14D5ADC96B84}" type="presParOf" srcId="{DB9D2757-FBC2-4739-95F6-34F2D9E9ED1B}" destId="{FCA41EE2-D345-4532-BD42-B45099B54785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28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7E0F0280-B4E3-41FD-B5AB-A5CB70C60BC3}" type="datetimeFigureOut">
              <a:rPr lang="id-ID" smtClean="0"/>
              <a:pPr/>
              <a:t>12/10/2010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6677"/>
            <a:ext cx="2971800" cy="49728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7"/>
            <a:ext cx="2971800" cy="49728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49F7EA9A-18DD-46A4-8211-A7AA28402BD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10/12/2010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8077200" cy="18288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FILSAFAT – PENGETAHUAN - ILMU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id-I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CABANG-CABANG FILSAFAT (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r>
              <a:rPr lang="id-I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endParaRPr lang="id-ID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14327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arabicPeriod" startAt="4"/>
            </a:pPr>
            <a:r>
              <a:rPr lang="id-ID" sz="3600" dirty="0" smtClean="0"/>
              <a:t>Gejala pengetahuan dilihat sebagai obyek material Filsafat Pengetahuan; sedangkan Filsafat Ilmu pengetahuan mempelajari gejala ilmu-ilmu pengetahuan</a:t>
            </a:r>
            <a:endParaRPr lang="id-ID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CABANG FILSAFAT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METAFISIK;  </a:t>
            </a:r>
            <a:r>
              <a:rPr lang="en-US" dirty="0" err="1" smtClean="0"/>
              <a:t>filsafat</a:t>
            </a:r>
            <a:r>
              <a:rPr lang="en-US" dirty="0" smtClean="0"/>
              <a:t> yang </a:t>
            </a:r>
            <a:r>
              <a:rPr lang="en-US" dirty="0" err="1" smtClean="0"/>
              <a:t>meninjau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 smtClean="0"/>
          </a:p>
          <a:p>
            <a:r>
              <a:rPr lang="en-US" dirty="0" smtClean="0"/>
              <a:t>EPISTEMOLOGI; </a:t>
            </a:r>
            <a:r>
              <a:rPr lang="en-US" dirty="0" err="1" smtClean="0"/>
              <a:t>filsafat</a:t>
            </a:r>
            <a:r>
              <a:rPr lang="en-US" dirty="0" smtClean="0"/>
              <a:t>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endParaRPr lang="en-US" dirty="0" smtClean="0"/>
          </a:p>
          <a:p>
            <a:r>
              <a:rPr lang="en-US" dirty="0" smtClean="0"/>
              <a:t>LOGIKA; </a:t>
            </a:r>
            <a:r>
              <a:rPr lang="en-US" dirty="0" err="1" smtClean="0"/>
              <a:t>filsafat</a:t>
            </a:r>
            <a:r>
              <a:rPr lang="en-US" dirty="0" smtClean="0"/>
              <a:t>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ETIKA;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r>
              <a:rPr lang="id-ID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OBYEK MATERIAL FILSAFAT</a:t>
            </a:r>
            <a:endParaRPr lang="id-ID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sz="3600" dirty="0" smtClean="0"/>
              <a:t>	Mengungkapkan pengembangan manusia sebagai materi (bahan) yang dikupas/dipelajari. Obyek material ini dipelajari juga oleh berbagai sudut (ilmu), misal: fisika, sejarah, agama dan sastra.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	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Obyek material filsafat ilmu</a:t>
            </a:r>
            <a:r>
              <a:rPr lang="id-ID" sz="3600" dirty="0" smtClean="0">
                <a:sym typeface="Wingdings" pitchFamily="2" charset="2"/>
              </a:rPr>
              <a:t>: </a:t>
            </a:r>
            <a:endParaRPr lang="en-US" sz="36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3600" dirty="0" smtClean="0">
                <a:sym typeface="Wingdings" pitchFamily="2" charset="2"/>
              </a:rPr>
              <a:t>	</a:t>
            </a:r>
            <a:r>
              <a:rPr lang="id-ID" sz="3600" dirty="0" smtClean="0">
                <a:sym typeface="Wingdings" pitchFamily="2" charset="2"/>
              </a:rPr>
              <a:t>manusia, dunia, dan akhirat</a:t>
            </a:r>
            <a:endParaRPr lang="en-US" sz="3600" dirty="0" smtClean="0">
              <a:sym typeface="Wingdings" pitchFamily="2" charset="2"/>
            </a:endParaRPr>
          </a:p>
          <a:p>
            <a:pPr>
              <a:buNone/>
            </a:pPr>
            <a:endParaRPr lang="id-ID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OBYEK FORMAL FILSAFAT</a:t>
            </a:r>
            <a:endParaRPr lang="en-US" sz="6000" dirty="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dirty="0" smtClean="0"/>
              <a:t>	</a:t>
            </a:r>
            <a:r>
              <a:rPr lang="id-ID" sz="3600" dirty="0" smtClean="0"/>
              <a:t>mempelajari “berbagai sudut (ilmu)” </a:t>
            </a:r>
            <a:r>
              <a:rPr lang="id-ID" sz="3600" dirty="0" smtClean="0">
                <a:sym typeface="Wingdings" pitchFamily="2" charset="2"/>
              </a:rPr>
              <a:t> obyek formal ialah 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cara pendekatan </a:t>
            </a:r>
            <a:r>
              <a:rPr lang="id-ID" sz="3600" dirty="0" smtClean="0">
                <a:sym typeface="Wingdings" pitchFamily="2" charset="2"/>
              </a:rPr>
              <a:t>pada suatu obyek material yang khas/unik, sehingga mengkhususkan bidang bersangkutan seperti fisika, sejarah, sastra (pengetahuan).</a:t>
            </a:r>
            <a:endParaRPr lang="en-US" sz="36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	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Obyek formal filsafat ilmu</a:t>
            </a:r>
            <a:r>
              <a:rPr lang="id-ID" sz="3600" dirty="0" smtClean="0">
                <a:sym typeface="Wingdings" pitchFamily="2" charset="2"/>
              </a:rPr>
              <a:t>: </a:t>
            </a:r>
            <a:endParaRPr lang="en-US" sz="36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3600" dirty="0" smtClean="0">
                <a:sym typeface="Wingdings" pitchFamily="2" charset="2"/>
              </a:rPr>
              <a:t>	</a:t>
            </a:r>
            <a:r>
              <a:rPr lang="id-ID" sz="3600" dirty="0" smtClean="0">
                <a:sym typeface="Wingdings" pitchFamily="2" charset="2"/>
              </a:rPr>
              <a:t>cara pendekatan tentang manusia (filsafat manusia), dunia, dan akhirat (filsafat ketuhanan) </a:t>
            </a:r>
            <a:endParaRPr lang="id-ID" sz="3600" dirty="0" smtClean="0"/>
          </a:p>
          <a:p>
            <a:pPr>
              <a:buNone/>
            </a:pPr>
            <a:endParaRPr lang="id-ID" sz="360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</p:spPr>
        <p:txBody>
          <a:bodyPr>
            <a:noAutofit/>
          </a:bodyPr>
          <a:lstStyle/>
          <a:p>
            <a:r>
              <a:rPr lang="id-ID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FILSAFAT PENGETAHUAN DAN FILSAFAT ILMU PENGETAHUAN</a:t>
            </a:r>
            <a:endParaRPr lang="id-ID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9319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2400288"/>
                <a:gridCol w="3086112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Obyek Material</a:t>
                      </a:r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Yang dikaji/dicari</a:t>
                      </a:r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Filsafat Pengetahuan</a:t>
                      </a:r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Gejala-gejala pengetahuan</a:t>
                      </a:r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indent="-225425">
                        <a:buFont typeface="Arial" pitchFamily="34" charset="0"/>
                        <a:buChar char="•"/>
                      </a:pPr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sebab musabab</a:t>
                      </a:r>
                    </a:p>
                    <a:p>
                      <a:pPr marL="225425" indent="-225425">
                        <a:buFont typeface="Arial" pitchFamily="34" charset="0"/>
                        <a:buChar char="•"/>
                      </a:pPr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Faham kebe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naran</a:t>
                      </a:r>
                    </a:p>
                    <a:p>
                      <a:pPr marL="225425" indent="-225425">
                        <a:buFont typeface="Arial" pitchFamily="34" charset="0"/>
                        <a:buChar char="•"/>
                      </a:pPr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kepastian,</a:t>
                      </a:r>
                      <a:r>
                        <a:rPr lang="id-ID" sz="24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obyek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id-ID" sz="24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tivitas, abstraksi, intuisi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Filsafat Ilmu Pengetahuan</a:t>
                      </a:r>
                      <a:endParaRPr lang="id-ID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Gejala-gejala pengetahuan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Metode atau cara kerja ilmu pengetahuan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5400" dirty="0" smtClean="0">
                <a:solidFill>
                  <a:schemeClr val="tx1"/>
                </a:solidFill>
              </a:rPr>
              <a:t>CIRI (BERPIKIR) FILSAFAT</a:t>
            </a:r>
            <a:endParaRPr lang="id-ID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5546"/>
            <a:ext cx="8229600" cy="356522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539750" indent="-539750">
              <a:buNone/>
            </a:pPr>
            <a:r>
              <a:rPr lang="id-ID" sz="3600" dirty="0" smtClean="0"/>
              <a:t>(1) Berpikir dengan menggunakan disiplin </a:t>
            </a:r>
            <a:r>
              <a:rPr lang="en-US" sz="3600" dirty="0" smtClean="0"/>
              <a:t>“</a:t>
            </a:r>
            <a:r>
              <a:rPr lang="id-ID" sz="3600" dirty="0" smtClean="0"/>
              <a:t>berpikir</a:t>
            </a:r>
            <a:r>
              <a:rPr lang="en-US" sz="3600" dirty="0" smtClean="0"/>
              <a:t>”</a:t>
            </a:r>
            <a:r>
              <a:rPr lang="id-ID" sz="3600" dirty="0" smtClean="0"/>
              <a:t> yang tinggi</a:t>
            </a:r>
          </a:p>
          <a:p>
            <a:pPr marL="355600" indent="-355600">
              <a:buNone/>
            </a:pPr>
            <a:r>
              <a:rPr lang="id-ID" sz="3600" dirty="0" smtClean="0"/>
              <a:t>(2) Berpikir secara sistematis</a:t>
            </a:r>
          </a:p>
          <a:p>
            <a:pPr marL="355600" indent="-355600">
              <a:buNone/>
            </a:pPr>
            <a:r>
              <a:rPr lang="id-ID" sz="3600" dirty="0" smtClean="0"/>
              <a:t>(3) Menyusun skema konsepsi</a:t>
            </a:r>
          </a:p>
          <a:p>
            <a:pPr marL="355600" indent="-355600">
              <a:buNone/>
            </a:pPr>
            <a:r>
              <a:rPr lang="id-ID" sz="3600" dirty="0" smtClean="0"/>
              <a:t>(4) Berpikir dangan menyeluruh</a:t>
            </a:r>
            <a:endParaRPr lang="id-ID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ALIRAN FILSAFAT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id-ID" dirty="0" smtClean="0"/>
              <a:t>Hedonisme, menurut kodratnya manusia mengusahakan kenikmatan. Kenikmatan merupakan sesuatu yang paling tinggi nilainya bagi manusia.</a:t>
            </a:r>
          </a:p>
          <a:p>
            <a:r>
              <a:rPr lang="id-ID" dirty="0" smtClean="0"/>
              <a:t>Utilisme, sesua</a:t>
            </a:r>
            <a:r>
              <a:rPr lang="en-US" dirty="0" smtClean="0"/>
              <a:t>t</a:t>
            </a:r>
            <a:r>
              <a:rPr lang="id-ID" dirty="0" smtClean="0"/>
              <a:t>u itu</a:t>
            </a:r>
            <a:r>
              <a:rPr lang="en-US" dirty="0" smtClean="0"/>
              <a:t> </a:t>
            </a:r>
            <a:r>
              <a:rPr lang="id-ID" dirty="0" smtClean="0"/>
              <a:t>dikatakan baik/benar bila bermanfaat atau berguna.</a:t>
            </a:r>
          </a:p>
          <a:p>
            <a:r>
              <a:rPr lang="id-ID" dirty="0" smtClean="0"/>
              <a:t>Deontologi, sesuatu itu baik karena orang bersedia melakukan apa yang menjadi kewajibannya, ia berkehendak baik. Ia bertindak sesuai dengan kewajibannya – saya bertindak, karena saya berkehendak untuk bertindak, karena bertindak itu menjadi kewajiban moral (baik)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APAKAH ILMU ITU? (1)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465138" indent="-465138">
              <a:buClr>
                <a:schemeClr val="accent1">
                  <a:lumMod val="50000"/>
                </a:schemeClr>
              </a:buClr>
            </a:pPr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kumpulan</a:t>
            </a:r>
            <a:r>
              <a:rPr lang="en-US" sz="4000" dirty="0" smtClean="0"/>
              <a:t> </a:t>
            </a:r>
            <a:r>
              <a:rPr lang="en-US" sz="4000" dirty="0" err="1" smtClean="0"/>
              <a:t>pengetahuan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mempunyai</a:t>
            </a:r>
            <a:r>
              <a:rPr lang="en-US" sz="4000" dirty="0" smtClean="0"/>
              <a:t> </a:t>
            </a:r>
            <a:r>
              <a:rPr lang="en-US" sz="4000" dirty="0" err="1" smtClean="0"/>
              <a:t>ciri-ciri</a:t>
            </a:r>
            <a:r>
              <a:rPr lang="en-US" sz="4000" dirty="0" smtClean="0"/>
              <a:t> </a:t>
            </a:r>
            <a:r>
              <a:rPr lang="en-US" sz="4000" dirty="0" err="1" smtClean="0"/>
              <a:t>tertentu</a:t>
            </a:r>
            <a:r>
              <a:rPr lang="en-US" sz="4000" dirty="0" smtClean="0"/>
              <a:t>, yang </a:t>
            </a:r>
            <a:r>
              <a:rPr lang="en-US" sz="4000" dirty="0" err="1" smtClean="0"/>
              <a:t>membedakan</a:t>
            </a:r>
            <a:r>
              <a:rPr lang="en-US" sz="4000" dirty="0" smtClean="0"/>
              <a:t> </a:t>
            </a:r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pengetahuan-ilmu</a:t>
            </a:r>
            <a:r>
              <a:rPr lang="en-US" sz="4000" dirty="0" smtClean="0"/>
              <a:t> </a:t>
            </a:r>
            <a:r>
              <a:rPr lang="en-US" sz="4000" dirty="0" err="1" smtClean="0"/>
              <a:t>pengetahuan</a:t>
            </a:r>
            <a:r>
              <a:rPr lang="en-US" sz="4000" dirty="0" smtClean="0"/>
              <a:t> </a:t>
            </a:r>
            <a:r>
              <a:rPr lang="en-US" sz="4000" dirty="0" err="1" smtClean="0"/>
              <a:t>lainnya</a:t>
            </a:r>
            <a:r>
              <a:rPr lang="en-US" sz="4000" dirty="0" smtClean="0"/>
              <a:t>.</a:t>
            </a:r>
          </a:p>
          <a:p>
            <a:pPr marL="465138" indent="-465138">
              <a:buClr>
                <a:schemeClr val="accent1">
                  <a:lumMod val="50000"/>
                </a:schemeClr>
              </a:buClr>
            </a:pPr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kumpulann</a:t>
            </a:r>
            <a:r>
              <a:rPr lang="en-US" sz="4000" dirty="0" smtClean="0"/>
              <a:t> </a:t>
            </a:r>
            <a:r>
              <a:rPr lang="en-US" sz="4000" dirty="0" err="1" smtClean="0"/>
              <a:t>pengetahuan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diandalkan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berguna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menjelaskan</a:t>
            </a:r>
            <a:r>
              <a:rPr lang="en-US" sz="4000" dirty="0" smtClean="0"/>
              <a:t>, </a:t>
            </a:r>
            <a:r>
              <a:rPr lang="en-US" sz="4000" dirty="0" err="1" smtClean="0"/>
              <a:t>meramalkan</a:t>
            </a:r>
            <a:r>
              <a:rPr lang="en-US" sz="4000" dirty="0" smtClean="0"/>
              <a:t>, </a:t>
            </a:r>
            <a:r>
              <a:rPr lang="en-US" sz="4000" dirty="0" err="1" smtClean="0"/>
              <a:t>mengontrol</a:t>
            </a:r>
            <a:r>
              <a:rPr lang="en-US" sz="4000" dirty="0" smtClean="0"/>
              <a:t> </a:t>
            </a:r>
            <a:r>
              <a:rPr lang="en-US" sz="4000" dirty="0" err="1" smtClean="0"/>
              <a:t>gejala-gejala</a:t>
            </a:r>
            <a:r>
              <a:rPr lang="en-US" sz="4000" dirty="0" smtClean="0"/>
              <a:t> (</a:t>
            </a:r>
            <a:r>
              <a:rPr lang="en-US" sz="4000" dirty="0" err="1" smtClean="0"/>
              <a:t>sesuatu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APAKAH ILMU ITU? (2)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824294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Ilmu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keilmuan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 marL="287338" indent="11113">
              <a:buNone/>
              <a:tabLst>
                <a:tab pos="3208338" algn="l"/>
                <a:tab pos="3657600" algn="l"/>
              </a:tabLst>
            </a:pPr>
            <a:r>
              <a:rPr lang="en-US" sz="3200" dirty="0" err="1" smtClean="0"/>
              <a:t>Ilmu</a:t>
            </a:r>
            <a:r>
              <a:rPr lang="en-US" sz="3200" dirty="0" smtClean="0"/>
              <a:t>  	=  </a:t>
            </a:r>
            <a:r>
              <a:rPr lang="en-US" sz="3200" i="1" dirty="0" smtClean="0"/>
              <a:t>science</a:t>
            </a:r>
          </a:p>
          <a:p>
            <a:pPr marL="287338" indent="11113">
              <a:buNone/>
              <a:tabLst>
                <a:tab pos="3208338" algn="l"/>
                <a:tab pos="3657600" algn="l"/>
              </a:tabLst>
            </a:pPr>
            <a:r>
              <a:rPr lang="en-US" sz="3200" dirty="0" err="1" smtClean="0"/>
              <a:t>pengetahuan</a:t>
            </a:r>
            <a:r>
              <a:rPr lang="en-US" sz="3200" dirty="0" smtClean="0"/>
              <a:t>  	=  </a:t>
            </a:r>
            <a:r>
              <a:rPr lang="en-US" sz="3200" i="1" dirty="0" smtClean="0"/>
              <a:t>knowledge</a:t>
            </a:r>
            <a:endParaRPr lang="en-US" sz="3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Autofit/>
          </a:bodyPr>
          <a:lstStyle/>
          <a:p>
            <a:pPr marL="465138" indent="-465138"/>
            <a:r>
              <a:rPr lang="id-ID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ILMU PENGETAHUAN</a:t>
            </a:r>
            <a:endParaRPr lang="id-ID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9794"/>
            <a:ext cx="8229600" cy="335090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	</a:t>
            </a:r>
            <a:r>
              <a:rPr lang="id-ID" sz="4000" dirty="0" smtClean="0"/>
              <a:t>Ilmu Pengetahuan adalah Pengetahuan yang diatur secara sistematis dan langkah-langkah pencapaiannya dipertanggung-jawabkan secara teoritis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PENGERTIAN FILSAFAT</a:t>
            </a:r>
            <a:endParaRPr lang="id-ID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id-ID" dirty="0" smtClean="0"/>
              <a:t>Filsafat dalam segi Bahasa: Philos = cinta atau suka, sophia = pengetahuan atau kebenaran, maka philosophia adalah cinta pada pengetahuan / kebijakan / kebenaran.</a:t>
            </a:r>
          </a:p>
          <a:p>
            <a:r>
              <a:rPr lang="id-ID" dirty="0" smtClean="0"/>
              <a:t>Filsafat dalam segi praktis adalah berupa alam pikiran atau alam berpikir.</a:t>
            </a:r>
          </a:p>
          <a:p>
            <a:r>
              <a:rPr lang="id-ID" dirty="0" smtClean="0"/>
              <a:t>Filsafat diartikan sebagai suatu cara berpikir yang radikal dan menyeluruh, cara berpikir yang mengupas sesuatu sedalam-dalamnya.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 / KARAKTERISTIK ILMU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rasional</a:t>
            </a:r>
            <a:r>
              <a:rPr lang="en-US" sz="3600" dirty="0" smtClean="0"/>
              <a:t>/</a:t>
            </a:r>
            <a:r>
              <a:rPr lang="en-US" sz="3600" dirty="0" err="1" smtClean="0"/>
              <a:t>masuk</a:t>
            </a:r>
            <a:r>
              <a:rPr lang="en-US" sz="3600" dirty="0" smtClean="0"/>
              <a:t> </a:t>
            </a:r>
            <a:r>
              <a:rPr lang="en-US" sz="3600" dirty="0" err="1" smtClean="0"/>
              <a:t>akal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Didukung</a:t>
            </a:r>
            <a:r>
              <a:rPr lang="en-US" sz="3600" dirty="0" smtClean="0"/>
              <a:t> </a:t>
            </a:r>
            <a:r>
              <a:rPr lang="en-US" sz="3600" dirty="0" err="1" smtClean="0"/>
              <a:t>berdasarkan</a:t>
            </a:r>
            <a:r>
              <a:rPr lang="en-US" sz="3600" dirty="0" smtClean="0"/>
              <a:t> </a:t>
            </a:r>
            <a:r>
              <a:rPr lang="en-US" sz="3600" dirty="0" err="1" smtClean="0"/>
              <a:t>fakta</a:t>
            </a:r>
            <a:r>
              <a:rPr lang="en-US" sz="3600" dirty="0" smtClean="0"/>
              <a:t> </a:t>
            </a:r>
            <a:r>
              <a:rPr lang="en-US" sz="3600" dirty="0" err="1" smtClean="0"/>
              <a:t>empiris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Disusun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sistematis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obyektif</a:t>
            </a:r>
            <a:r>
              <a:rPr lang="en-US" sz="3600" dirty="0" smtClean="0"/>
              <a:t>, </a:t>
            </a:r>
            <a:r>
              <a:rPr lang="en-US" sz="3600" dirty="0" err="1" smtClean="0"/>
              <a:t>bukan</a:t>
            </a:r>
            <a:r>
              <a:rPr lang="en-US" sz="3600" dirty="0" smtClean="0"/>
              <a:t> </a:t>
            </a:r>
            <a:r>
              <a:rPr lang="en-US" sz="3600" dirty="0" err="1" smtClean="0"/>
              <a:t>subyektif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dikonfrontasikan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alternatif</a:t>
            </a:r>
            <a:r>
              <a:rPr lang="en-US" sz="3600" dirty="0" smtClean="0"/>
              <a:t> lain</a:t>
            </a:r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dikritik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 MEMPEROLEH PENGETAHUAN (1)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509588" indent="-509588">
              <a:buClr>
                <a:schemeClr val="accent1">
                  <a:lumMod val="50000"/>
                </a:schemeClr>
              </a:buClr>
              <a:buNone/>
            </a:pP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dirty="0" smtClean="0"/>
              <a:t>: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.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koheren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landasan-landasan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.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apriori</a:t>
            </a:r>
            <a:r>
              <a:rPr lang="en-US" dirty="0" smtClean="0"/>
              <a:t> </a:t>
            </a:r>
            <a:r>
              <a:rPr lang="en-US" dirty="0" err="1" smtClean="0"/>
              <a:t>dibenak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deduktif</a:t>
            </a:r>
            <a:r>
              <a:rPr lang="en-US" dirty="0" smtClean="0"/>
              <a:t>.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 MEMPEROLEH PENGETAHUAN (2)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marL="509588" indent="-509588">
              <a:buClr>
                <a:schemeClr val="accent1">
                  <a:lumMod val="50000"/>
                </a:schemeClr>
              </a:buClr>
              <a:buNone/>
            </a:pP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</a:t>
            </a:r>
            <a:r>
              <a:rPr lang="en-US" dirty="0" smtClean="0"/>
              <a:t>: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(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)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/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endParaRPr lang="en-US" dirty="0" smtClean="0"/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korespondensi</a:t>
            </a:r>
            <a:r>
              <a:rPr lang="en-US" dirty="0" smtClean="0"/>
              <a:t> (</a:t>
            </a:r>
            <a:r>
              <a:rPr lang="en-US" dirty="0" err="1" smtClean="0"/>
              <a:t>persesuaian</a:t>
            </a:r>
            <a:r>
              <a:rPr lang="en-US" dirty="0" smtClean="0"/>
              <a:t>, </a:t>
            </a:r>
            <a:r>
              <a:rPr lang="en-US" dirty="0" err="1" smtClean="0"/>
              <a:t>kesesuaian</a:t>
            </a:r>
            <a:r>
              <a:rPr lang="en-US" dirty="0" smtClean="0"/>
              <a:t>) </a:t>
            </a:r>
            <a:r>
              <a:rPr lang="en-US" dirty="0" err="1" smtClean="0"/>
              <a:t>keterangan</a:t>
            </a:r>
            <a:r>
              <a:rPr lang="en-US" dirty="0" smtClean="0"/>
              <a:t>/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(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)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a posteriori</a:t>
            </a:r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endParaRPr lang="en-US" dirty="0" smtClean="0"/>
          </a:p>
          <a:p>
            <a:pPr marL="688975" indent="-344488">
              <a:buClr>
                <a:schemeClr val="accent1">
                  <a:lumMod val="50000"/>
                </a:schemeClr>
              </a:buClr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,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teorinya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r>
              <a:rPr lang="id-ID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ILMU</a:t>
            </a: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id-ID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14327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465138" indent="-465138">
              <a:buClr>
                <a:schemeClr val="accent1">
                  <a:lumMod val="50000"/>
                </a:schemeClr>
              </a:buClr>
            </a:pPr>
            <a:r>
              <a:rPr lang="id-ID" sz="3600" dirty="0" smtClean="0"/>
              <a:t>Setiap ilmu menyusun beberapa model. Model adalah penghadiran kembali yang padat dan ringkas dari apa yang sudah dikumpulkan dalam pengetahuan umum/ilmiah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r>
              <a:rPr lang="id-ID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ILMU</a:t>
            </a: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endParaRPr lang="id-ID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465138" indent="-465138">
              <a:buClr>
                <a:schemeClr val="accent1">
                  <a:lumMod val="50000"/>
                </a:schemeClr>
              </a:buClr>
            </a:pPr>
            <a:r>
              <a:rPr lang="id-ID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Ilmu</a:t>
            </a:r>
            <a:r>
              <a:rPr lang="id-ID" sz="3500" dirty="0" smtClean="0"/>
              <a:t>:</a:t>
            </a:r>
          </a:p>
          <a:p>
            <a:pPr marL="979487" indent="-5143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500" dirty="0" smtClean="0"/>
              <a:t>Manusia mendekati obyek pengetahuan atau manusia menarik obyek itu padanya</a:t>
            </a:r>
          </a:p>
          <a:p>
            <a:pPr marL="979487" indent="-5143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500" dirty="0" smtClean="0"/>
              <a:t>Manusia mengerti obyek pengetahuan ilmiah </a:t>
            </a:r>
            <a:r>
              <a:rPr lang="id-ID" sz="3500" dirty="0" smtClean="0">
                <a:sym typeface="Wingdings" pitchFamily="2" charset="2"/>
              </a:rPr>
              <a:t> ingin memasuki susunan obyek</a:t>
            </a:r>
            <a:endParaRPr lang="id-ID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24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KELEMAHAN/ KEKURANGAN ILMU</a:t>
            </a:r>
            <a:endParaRPr lang="en-US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sz="3000" dirty="0" err="1" smtClean="0"/>
              <a:t>Bertumpu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asumsi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memperoleh</a:t>
            </a:r>
            <a:r>
              <a:rPr lang="en-US" sz="3000" dirty="0" smtClean="0"/>
              <a:t> </a:t>
            </a:r>
            <a:r>
              <a:rPr lang="en-US" sz="3000" dirty="0" err="1" smtClean="0"/>
              <a:t>ilmu</a:t>
            </a:r>
            <a:r>
              <a:rPr lang="en-US" sz="3000" dirty="0" smtClean="0"/>
              <a:t> (</a:t>
            </a:r>
            <a:r>
              <a:rPr lang="en-US" sz="3000" dirty="0" err="1" smtClean="0"/>
              <a:t>asumsi</a:t>
            </a:r>
            <a:r>
              <a:rPr lang="en-US" sz="3000" dirty="0" smtClean="0"/>
              <a:t>: </a:t>
            </a:r>
            <a:r>
              <a:rPr lang="en-US" sz="3000" dirty="0" err="1" smtClean="0"/>
              <a:t>epistemologis</a:t>
            </a:r>
            <a:r>
              <a:rPr lang="en-US" sz="3000" dirty="0" smtClean="0"/>
              <a:t>)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sz="3000" dirty="0" err="1" smtClean="0"/>
              <a:t>Tumpuan</a:t>
            </a:r>
            <a:r>
              <a:rPr lang="en-US" sz="3000" dirty="0" smtClean="0"/>
              <a:t> </a:t>
            </a:r>
            <a:r>
              <a:rPr lang="en-US" sz="3000" dirty="0" err="1" smtClean="0"/>
              <a:t>memperoleh</a:t>
            </a:r>
            <a:r>
              <a:rPr lang="en-US" sz="3000" dirty="0" smtClean="0"/>
              <a:t> </a:t>
            </a:r>
            <a:r>
              <a:rPr lang="en-US" sz="3000" dirty="0" err="1" smtClean="0"/>
              <a:t>ilmu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persepsi</a:t>
            </a:r>
            <a:r>
              <a:rPr lang="en-US" sz="3000" dirty="0" smtClean="0"/>
              <a:t>, </a:t>
            </a:r>
            <a:r>
              <a:rPr lang="en-US" sz="3000" dirty="0" err="1" smtClean="0"/>
              <a:t>ingatan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penalaran</a:t>
            </a:r>
            <a:endParaRPr lang="en-US" sz="3000" dirty="0" smtClean="0"/>
          </a:p>
          <a:p>
            <a:pPr marL="989013" indent="-446088">
              <a:buClr>
                <a:srgbClr val="7030A0"/>
              </a:buClr>
            </a:pPr>
            <a:r>
              <a:rPr lang="en-US" sz="3000" dirty="0" err="1" smtClean="0"/>
              <a:t>mengandalkan</a:t>
            </a:r>
            <a:r>
              <a:rPr lang="en-US" sz="3000" dirty="0" smtClean="0"/>
              <a:t> </a:t>
            </a:r>
            <a:r>
              <a:rPr lang="en-US" sz="3000" dirty="0" err="1" smtClean="0"/>
              <a:t>panca</a:t>
            </a:r>
            <a:r>
              <a:rPr lang="en-US" sz="3000" dirty="0" smtClean="0"/>
              <a:t> </a:t>
            </a:r>
            <a:r>
              <a:rPr lang="en-US" sz="3000" dirty="0" err="1" smtClean="0"/>
              <a:t>indra</a:t>
            </a:r>
            <a:r>
              <a:rPr lang="en-US" sz="3000" dirty="0" smtClean="0"/>
              <a:t> yang </a:t>
            </a:r>
            <a:r>
              <a:rPr lang="en-US" sz="3000" dirty="0" err="1" smtClean="0"/>
              <a:t>mudah</a:t>
            </a:r>
            <a:r>
              <a:rPr lang="en-US" sz="3000" dirty="0" smtClean="0"/>
              <a:t> </a:t>
            </a:r>
            <a:r>
              <a:rPr lang="en-US" sz="3000" dirty="0" err="1" smtClean="0"/>
              <a:t>salah</a:t>
            </a:r>
            <a:endParaRPr lang="en-US" sz="3000" dirty="0" smtClean="0"/>
          </a:p>
          <a:p>
            <a:pPr marL="989013" indent="-446088">
              <a:buClr>
                <a:srgbClr val="7030A0"/>
              </a:buClr>
            </a:pPr>
            <a:r>
              <a:rPr lang="en-US" sz="3000" dirty="0" err="1" smtClean="0"/>
              <a:t>sering</a:t>
            </a:r>
            <a:r>
              <a:rPr lang="en-US" sz="3000" dirty="0" smtClean="0"/>
              <a:t> </a:t>
            </a:r>
            <a:r>
              <a:rPr lang="en-US" sz="3000" dirty="0" err="1" smtClean="0"/>
              <a:t>kurang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dipercaya</a:t>
            </a:r>
            <a:r>
              <a:rPr lang="en-US" sz="3000" dirty="0" smtClean="0"/>
              <a:t>/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diragukan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r>
              <a:rPr lang="en-US" sz="4400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 MEMPEROLEH PENGETAHUAN</a:t>
            </a:r>
            <a:endParaRPr lang="en-US" sz="4400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4000" dirty="0" err="1" smtClean="0"/>
              <a:t>Diperoleh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hasil</a:t>
            </a:r>
            <a:r>
              <a:rPr lang="en-US" sz="4000" dirty="0" smtClean="0"/>
              <a:t> </a:t>
            </a:r>
            <a:r>
              <a:rPr lang="en-US" sz="4000" dirty="0" err="1" smtClean="0"/>
              <a:t>cerita</a:t>
            </a:r>
            <a:r>
              <a:rPr lang="en-US" sz="4000" dirty="0" smtClean="0"/>
              <a:t> </a:t>
            </a:r>
            <a:r>
              <a:rPr lang="en-US" sz="4000" dirty="0" err="1" smtClean="0"/>
              <a:t>orang</a:t>
            </a:r>
            <a:r>
              <a:rPr lang="en-US" sz="4000" dirty="0" smtClean="0"/>
              <a:t> lain</a:t>
            </a:r>
          </a:p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4000" dirty="0" err="1" smtClean="0"/>
              <a:t>Diperoleh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pengalaman</a:t>
            </a:r>
            <a:endParaRPr lang="en-US" sz="4000" dirty="0" smtClean="0"/>
          </a:p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4000" dirty="0" err="1" smtClean="0"/>
              <a:t>Diperoleh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keterangan-keterangan</a:t>
            </a:r>
            <a:r>
              <a:rPr lang="en-US" sz="4000" dirty="0" smtClean="0"/>
              <a:t> (</a:t>
            </a:r>
            <a:r>
              <a:rPr lang="en-US" sz="4000" i="1" dirty="0" smtClean="0"/>
              <a:t>evidence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 MACAM PENGETAHUAN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Pengetahuan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didapat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pengalaman</a:t>
            </a:r>
            <a:r>
              <a:rPr lang="en-US" sz="3600" dirty="0" smtClean="0"/>
              <a:t>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pengetahuan</a:t>
            </a:r>
            <a:r>
              <a:rPr lang="en-US" sz="3600" dirty="0" smtClean="0"/>
              <a:t> </a:t>
            </a:r>
            <a:r>
              <a:rPr lang="en-US" sz="3600" dirty="0" err="1" smtClean="0"/>
              <a:t>pengalaman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juga</a:t>
            </a:r>
            <a:r>
              <a:rPr lang="en-US" sz="3600" dirty="0" smtClean="0"/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pengetahuan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Pengetahuan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didapat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keterangan</a:t>
            </a:r>
            <a:r>
              <a:rPr lang="en-US" sz="3600" dirty="0" smtClean="0"/>
              <a:t> (</a:t>
            </a:r>
            <a:r>
              <a:rPr lang="en-US" sz="3600" i="1" dirty="0" smtClean="0"/>
              <a:t>evidence</a:t>
            </a:r>
            <a:r>
              <a:rPr lang="en-US" sz="3600" dirty="0" smtClean="0"/>
              <a:t>) </a:t>
            </a:r>
            <a:r>
              <a:rPr lang="en-US" sz="3600" dirty="0" err="1" smtClean="0"/>
              <a:t>disebut</a:t>
            </a:r>
            <a:r>
              <a:rPr lang="en-US" sz="3600" dirty="0" smtClean="0"/>
              <a:t> </a:t>
            </a:r>
            <a:r>
              <a:rPr lang="en-US" sz="3600" dirty="0" err="1" smtClean="0"/>
              <a:t>ilmu</a:t>
            </a:r>
            <a:endParaRPr lang="en-US" sz="3600" dirty="0" smtClean="0"/>
          </a:p>
          <a:p>
            <a:pPr marL="742950" indent="-7429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27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Autofit/>
          </a:bodyPr>
          <a:lstStyle/>
          <a:p>
            <a:pPr marL="465138" indent="-465138"/>
            <a:r>
              <a:rPr lang="en-US" sz="4800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4800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ENTUK DASAR PENGETAHUAN</a:t>
            </a:r>
            <a:endParaRPr lang="id-ID" sz="4800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850974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id-ID" sz="3200" dirty="0" smtClean="0"/>
              <a:t>Bentuk dasar pengetahuan ada dua:</a:t>
            </a:r>
          </a:p>
          <a:p>
            <a:pPr marL="812800" indent="-542925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200" dirty="0" smtClean="0"/>
              <a:t>Bentuk pengetahuan “mengetahui d</a:t>
            </a:r>
            <a:r>
              <a:rPr lang="en-US" sz="3200" dirty="0" smtClean="0"/>
              <a:t>e</a:t>
            </a:r>
            <a:r>
              <a:rPr lang="id-ID" sz="3200" dirty="0" smtClean="0"/>
              <a:t>mi mengetahui saja”, dan untuk menikmati pengetahuan itu demi memuaskan hati manusia</a:t>
            </a:r>
          </a:p>
          <a:p>
            <a:pPr marL="812800" indent="-542925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200" dirty="0" smtClean="0"/>
              <a:t>Bentuk pengetahuan untuk digunakan dan diterapkan</a:t>
            </a:r>
            <a:endParaRPr lang="id-ID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28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rmAutofit/>
          </a:bodyPr>
          <a:lstStyle/>
          <a:p>
            <a:r>
              <a:rPr lang="id-ID" sz="6000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 KHAS PENGETAHUAN</a:t>
            </a:r>
            <a:endParaRPr lang="id-ID" sz="6000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marL="465138" indent="-465138">
              <a:spcBef>
                <a:spcPts val="600"/>
              </a:spcBef>
              <a:buClr>
                <a:schemeClr val="accent1">
                  <a:lumMod val="50000"/>
                </a:schemeClr>
              </a:buClr>
            </a:pPr>
            <a:r>
              <a:rPr lang="id-ID" sz="3500" dirty="0" smtClean="0"/>
              <a:t>Bertanya sambil mencari</a:t>
            </a:r>
          </a:p>
          <a:p>
            <a:pPr marL="465138" indent="-465138">
              <a:spcBef>
                <a:spcPts val="600"/>
              </a:spcBef>
              <a:buClr>
                <a:schemeClr val="accent1">
                  <a:lumMod val="50000"/>
                </a:schemeClr>
              </a:buClr>
            </a:pPr>
            <a:r>
              <a:rPr lang="id-ID" sz="3500" dirty="0" smtClean="0"/>
              <a:t>Pengetahuan merupakan sintesis tiada henti antara “sudah tahu” dan “belum tahu”</a:t>
            </a:r>
          </a:p>
          <a:p>
            <a:pPr marL="465138" indent="-465138">
              <a:spcBef>
                <a:spcPts val="600"/>
              </a:spcBef>
              <a:buClr>
                <a:schemeClr val="accent1">
                  <a:lumMod val="50000"/>
                </a:schemeClr>
              </a:buClr>
            </a:pPr>
            <a:r>
              <a:rPr lang="id-ID" sz="3500" dirty="0" smtClean="0"/>
              <a:t>Ada intensionalitas (keterarahan) yang terus menerus terhadap hubungan timbal balik antara manusia dan dunianya</a:t>
            </a:r>
            <a:endParaRPr lang="id-ID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r>
              <a:rPr lang="id-ID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 DAN DEFINISI UMUM FILSAFAT</a:t>
            </a:r>
            <a:endParaRPr lang="id-ID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1232"/>
            <a:ext cx="8229600" cy="356522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d-ID" sz="3200" dirty="0" smtClean="0"/>
              <a:t>Tugas filsafat bukanlah menjawab pertanyaan kita, namun mempersoalkan jawaban yang diberi oleh kita (Socrates).</a:t>
            </a:r>
          </a:p>
          <a:p>
            <a:r>
              <a:rPr lang="id-ID" sz="3200" dirty="0" smtClean="0"/>
              <a:t>Filsafat adalah </a:t>
            </a:r>
            <a:r>
              <a:rPr lang="id-I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ilmu yang mempelajari dengan sungguh-sungguh hakikat kebenaran segala sesuatu</a:t>
            </a:r>
            <a:r>
              <a:rPr lang="id-ID" sz="32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1143000"/>
          </a:xfrm>
        </p:spPr>
        <p:txBody>
          <a:bodyPr>
            <a:noAutofit/>
          </a:bodyPr>
          <a:lstStyle/>
          <a:p>
            <a:r>
              <a:rPr lang="id-ID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 BERILMU (APRIORI DAN APOSTERI</a:t>
            </a:r>
            <a:r>
              <a:rPr 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</a:t>
            </a:r>
            <a:r>
              <a:rPr lang="id-ID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id-ID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5004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600" dirty="0" smtClean="0"/>
              <a:t>Model Pertama (ad-1), mewakili kelompok ilmu yang mementingkan pengamatan dan penelitian </a:t>
            </a:r>
            <a:r>
              <a:rPr lang="id-ID" sz="3600" dirty="0" smtClean="0">
                <a:sym typeface="Wingdings" pitchFamily="2" charset="2"/>
              </a:rPr>
              <a:t> disebut empiris (empiris = meraba-raba) atau aposteriori (</a:t>
            </a:r>
            <a:r>
              <a:rPr lang="id-ID" sz="3600" i="1" dirty="0" smtClean="0">
                <a:sym typeface="Wingdings" pitchFamily="2" charset="2"/>
              </a:rPr>
              <a:t>post</a:t>
            </a:r>
            <a:r>
              <a:rPr lang="id-ID" sz="3600" dirty="0" smtClean="0">
                <a:sym typeface="Wingdings" pitchFamily="2" charset="2"/>
              </a:rPr>
              <a:t> = sesudah  ilmu baru terjadi setelah pengamatan)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 BERILMU (APRIORI DAN APOSTERI</a:t>
            </a:r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</a:t>
            </a:r>
            <a:r>
              <a:rPr lang="id-ID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endParaRPr lang="id-ID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5292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arabicPeriod" startAt="2"/>
            </a:pPr>
            <a:r>
              <a:rPr lang="id-ID" sz="3600" dirty="0" smtClean="0">
                <a:sym typeface="Wingdings" pitchFamily="2" charset="2"/>
              </a:rPr>
              <a:t>Model Kedua (ad-2), mewakili kelompok ilmu yang ingin segera menangkap susunan keniscayaan (</a:t>
            </a:r>
            <a:r>
              <a:rPr lang="id-ID" sz="3600" i="1" dirty="0" smtClean="0">
                <a:sym typeface="Wingdings" pitchFamily="2" charset="2"/>
              </a:rPr>
              <a:t>structure of necesity</a:t>
            </a:r>
            <a:r>
              <a:rPr lang="id-ID" sz="3600" dirty="0" smtClean="0">
                <a:sym typeface="Wingdings" pitchFamily="2" charset="2"/>
              </a:rPr>
              <a:t>) yang mendasari segala kenyataan secara apriori (</a:t>
            </a:r>
            <a:r>
              <a:rPr lang="id-ID" sz="3600" i="1" dirty="0" smtClean="0">
                <a:sym typeface="Wingdings" pitchFamily="2" charset="2"/>
              </a:rPr>
              <a:t>prius</a:t>
            </a:r>
            <a:r>
              <a:rPr lang="id-ID" sz="3600" dirty="0" smtClean="0">
                <a:sym typeface="Wingdings" pitchFamily="2" charset="2"/>
              </a:rPr>
              <a:t> = sebelum)  ilmu mendahului adanya segala kenyataan</a:t>
            </a:r>
            <a:endParaRPr lang="id-ID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FILSAFAT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ILMU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ILMU PENDIDIKAN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00372"/>
            <a:ext cx="8229600" cy="3459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akar-akarnya</a:t>
            </a:r>
            <a:endParaRPr lang="en-US" dirty="0" smtClean="0"/>
          </a:p>
          <a:p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 smtClean="0"/>
          </a:p>
          <a:p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dipertentang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STRUKTUR FILSAFAT DAN ILMU PENDIDIKAN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1981200"/>
            <a:ext cx="19976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FILSAFAT UMUM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5200" y="2590800"/>
            <a:ext cx="26600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FILSAFAT PENDIDIKAN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05200" y="3200400"/>
            <a:ext cx="22512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ILMU PENDIDIKAN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3810000"/>
            <a:ext cx="31111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TEORI-TEORI PENDIDIKAN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05200" y="4419600"/>
            <a:ext cx="27278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PERBUATAN MENDIDIK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5029200"/>
            <a:ext cx="29958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PENGALAMAN MENDIDIK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2209006" y="4572000"/>
            <a:ext cx="121999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2500709" y="3052366"/>
            <a:ext cx="628650" cy="103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1"/>
          </p:cNvCxnSpPr>
          <p:nvPr/>
        </p:nvCxnSpPr>
        <p:spPr>
          <a:xfrm rot="10800000">
            <a:off x="2838450" y="5210178"/>
            <a:ext cx="666750" cy="36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819400" y="3962400"/>
            <a:ext cx="6477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1"/>
          </p:cNvCxnSpPr>
          <p:nvPr/>
        </p:nvCxnSpPr>
        <p:spPr>
          <a:xfrm rot="10800000">
            <a:off x="2847978" y="3381378"/>
            <a:ext cx="657223" cy="36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819400" y="2743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7" idx="3"/>
          </p:cNvCxnSpPr>
          <p:nvPr/>
        </p:nvCxnSpPr>
        <p:spPr>
          <a:xfrm flipV="1">
            <a:off x="6616308" y="3981450"/>
            <a:ext cx="98817" cy="13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6438900" y="36957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5486400" y="34290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" idx="2"/>
          </p:cNvCxnSpPr>
          <p:nvPr/>
        </p:nvCxnSpPr>
        <p:spPr>
          <a:xfrm rot="5400000">
            <a:off x="4336920" y="2395112"/>
            <a:ext cx="211692" cy="1225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4229100" y="3086100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 flipH="1">
            <a:off x="4236721" y="3712845"/>
            <a:ext cx="211693" cy="16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4243388" y="4300537"/>
            <a:ext cx="21907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4219575" y="4914900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LANDASAN FILSAFAT</a:t>
            </a:r>
            <a:endParaRPr lang="en-US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34</a:t>
            </a:fld>
            <a:endParaRPr kumimoji="0"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DASAR AXIOLOGI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11004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465138" indent="-465138">
              <a:buClr>
                <a:schemeClr val="accent1">
                  <a:lumMod val="50000"/>
                </a:schemeClr>
              </a:buClr>
              <a:buNone/>
            </a:pPr>
            <a:r>
              <a:rPr lang="en-US" sz="3600" dirty="0" err="1" smtClean="0"/>
              <a:t>Apakah</a:t>
            </a:r>
            <a:r>
              <a:rPr lang="en-US" sz="3600" dirty="0" smtClean="0"/>
              <a:t> </a:t>
            </a:r>
            <a:r>
              <a:rPr lang="en-US" sz="3600" dirty="0" err="1" smtClean="0"/>
              <a:t>kegunaan</a:t>
            </a:r>
            <a:r>
              <a:rPr lang="en-US" sz="3600" dirty="0" smtClean="0"/>
              <a:t> </a:t>
            </a: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itu</a:t>
            </a:r>
            <a:r>
              <a:rPr lang="en-US" sz="3600" dirty="0" smtClean="0"/>
              <a:t> </a:t>
            </a: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kita</a:t>
            </a:r>
            <a:r>
              <a:rPr lang="en-US" sz="3600" dirty="0" smtClean="0"/>
              <a:t>?</a:t>
            </a:r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membantu</a:t>
            </a:r>
            <a:r>
              <a:rPr lang="en-US" sz="3600" dirty="0" smtClean="0"/>
              <a:t> </a:t>
            </a:r>
            <a:r>
              <a:rPr lang="en-US" sz="3600" dirty="0" err="1" smtClean="0"/>
              <a:t>kerja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mempermudah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landasan</a:t>
            </a:r>
            <a:r>
              <a:rPr lang="en-US" sz="3600" dirty="0" smtClean="0"/>
              <a:t> moral </a:t>
            </a: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kehidupan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en-US" sz="3600" dirty="0" smtClean="0"/>
          </a:p>
          <a:p>
            <a:pPr marL="465138" indent="-465138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menuntun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agar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bahagia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0"/>
          </a:xfrm>
        </p:spPr>
        <p:txBody>
          <a:bodyPr>
            <a:normAutofit/>
          </a:bodyPr>
          <a:lstStyle/>
          <a:p>
            <a:pPr marL="914400" indent="-914400"/>
            <a:r>
              <a:rPr lang="en-U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DASAR EPISTEMOLOGI ILMU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221457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err="1" smtClean="0"/>
              <a:t>Epistemologi</a:t>
            </a:r>
            <a:r>
              <a:rPr lang="en-US" sz="4000" dirty="0" smtClean="0"/>
              <a:t> = </a:t>
            </a:r>
            <a:r>
              <a:rPr lang="en-US" sz="4000" dirty="0" err="1" smtClean="0"/>
              <a:t>Teori</a:t>
            </a:r>
            <a:r>
              <a:rPr lang="en-US" sz="4000" dirty="0" smtClean="0"/>
              <a:t> </a:t>
            </a:r>
            <a:r>
              <a:rPr lang="en-US" sz="4000" dirty="0" err="1" smtClean="0"/>
              <a:t>Pengetahuan</a:t>
            </a:r>
            <a:r>
              <a:rPr lang="en-US" sz="4000" dirty="0" smtClean="0"/>
              <a:t>*)</a:t>
            </a:r>
          </a:p>
          <a:p>
            <a:pPr>
              <a:buNone/>
            </a:pP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36</a:t>
            </a:fld>
            <a:endParaRPr kumimoji="0" lang="en-US"/>
          </a:p>
        </p:txBody>
      </p:sp>
      <p:sp>
        <p:nvSpPr>
          <p:cNvPr id="5" name="TextBox 4"/>
          <p:cNvSpPr txBox="1"/>
          <p:nvPr/>
        </p:nvSpPr>
        <p:spPr>
          <a:xfrm>
            <a:off x="479685" y="4857760"/>
            <a:ext cx="8199619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65138" indent="-465138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*)	</a:t>
            </a:r>
            <a:r>
              <a:rPr lang="en-US" sz="2800" dirty="0" err="1" smtClean="0">
                <a:solidFill>
                  <a:schemeClr val="tx1"/>
                </a:solidFill>
              </a:rPr>
              <a:t>membahas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segenap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proses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usaha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memperoleh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pengetahuan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DASAR ONTOLOGI ILMU</a:t>
            </a:r>
            <a:endParaRPr lang="en-US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278608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465138" indent="-465138">
              <a:buClr>
                <a:srgbClr val="7030A0"/>
              </a:buClr>
            </a:pPr>
            <a:r>
              <a:rPr lang="en-US" sz="4000" dirty="0" err="1" smtClean="0"/>
              <a:t>Apakah</a:t>
            </a:r>
            <a:r>
              <a:rPr lang="en-US" sz="4000" dirty="0" smtClean="0"/>
              <a:t> yang </a:t>
            </a:r>
            <a:r>
              <a:rPr lang="en-US" sz="4000" dirty="0" err="1" smtClean="0"/>
              <a:t>ingin</a:t>
            </a:r>
            <a:r>
              <a:rPr lang="en-US" sz="4000" dirty="0" smtClean="0"/>
              <a:t> </a:t>
            </a:r>
            <a:r>
              <a:rPr lang="en-US" sz="4000" dirty="0" err="1" smtClean="0"/>
              <a:t>diketahui</a:t>
            </a:r>
            <a:r>
              <a:rPr lang="en-US" sz="4000" dirty="0" smtClean="0"/>
              <a:t> </a:t>
            </a:r>
            <a:r>
              <a:rPr lang="en-US" sz="4000" dirty="0" err="1" smtClean="0"/>
              <a:t>ilmu</a:t>
            </a:r>
            <a:r>
              <a:rPr lang="en-US" sz="4000" dirty="0" smtClean="0"/>
              <a:t>*)?</a:t>
            </a:r>
          </a:p>
          <a:p>
            <a:pPr marL="465138" indent="-465138">
              <a:buClr>
                <a:srgbClr val="7030A0"/>
              </a:buClr>
            </a:pPr>
            <a:r>
              <a:rPr lang="en-US" sz="4000" dirty="0" err="1" smtClean="0"/>
              <a:t>Apakah</a:t>
            </a:r>
            <a:r>
              <a:rPr lang="en-US" sz="4000" dirty="0" smtClean="0"/>
              <a:t> yang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</a:t>
            </a:r>
            <a:r>
              <a:rPr lang="en-US" sz="4000" dirty="0" err="1" smtClean="0"/>
              <a:t>bidang</a:t>
            </a:r>
            <a:r>
              <a:rPr lang="en-US" sz="4000" dirty="0" smtClean="0"/>
              <a:t> </a:t>
            </a:r>
            <a:r>
              <a:rPr lang="en-US" sz="4000" dirty="0" err="1" smtClean="0"/>
              <a:t>telaah</a:t>
            </a:r>
            <a:r>
              <a:rPr lang="en-US" sz="4000" dirty="0" smtClean="0"/>
              <a:t> </a:t>
            </a:r>
            <a:r>
              <a:rPr lang="en-US" sz="4000" dirty="0" err="1" smtClean="0"/>
              <a:t>ilmu</a:t>
            </a:r>
            <a:r>
              <a:rPr lang="en-US" sz="4000" dirty="0" smtClean="0"/>
              <a:t>*)?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37</a:t>
            </a:fld>
            <a:endParaRPr kumimoji="0" lang="en-US"/>
          </a:p>
        </p:txBody>
      </p:sp>
      <p:sp>
        <p:nvSpPr>
          <p:cNvPr id="5" name="TextBox 4"/>
          <p:cNvSpPr txBox="1"/>
          <p:nvPr/>
        </p:nvSpPr>
        <p:spPr>
          <a:xfrm>
            <a:off x="500034" y="5312647"/>
            <a:ext cx="821537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65138" indent="-465138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*)	1. </a:t>
            </a:r>
            <a:r>
              <a:rPr lang="en-US" sz="2400" dirty="0" err="1" smtClean="0">
                <a:solidFill>
                  <a:schemeClr val="tx1"/>
                </a:solidFill>
              </a:rPr>
              <a:t>kejadian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pengalaman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manusia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65138" indent="-465138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2. </a:t>
            </a:r>
            <a:r>
              <a:rPr lang="en-US" sz="2400" dirty="0" err="1" smtClean="0">
                <a:solidFill>
                  <a:schemeClr val="tx1"/>
                </a:solidFill>
              </a:rPr>
              <a:t>semua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aspek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kehidupan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manusia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243142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chemeClr val="bg1"/>
                </a:solidFill>
              </a:rPr>
              <a:t>TERIMA KASIH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FILSAFAT DAN PENGETAHUAN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err="1" smtClean="0"/>
              <a:t>filsafat</a:t>
            </a:r>
            <a:r>
              <a:rPr lang="en-US" i="1" dirty="0" smtClean="0"/>
              <a:t> </a:t>
            </a:r>
            <a:r>
              <a:rPr lang="en-US" i="1" dirty="0" err="1" smtClean="0"/>
              <a:t>pengetahuan</a:t>
            </a:r>
            <a:r>
              <a:rPr lang="en-US" dirty="0" smtClean="0"/>
              <a:t>. "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",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Aristoteles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err="1" smtClean="0"/>
              <a:t>Metaphysica</a:t>
            </a:r>
            <a:r>
              <a:rPr lang="en-US" dirty="0" smtClean="0"/>
              <a:t>.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materialnya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"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".  </a:t>
            </a:r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menyoroti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sebab-musabab</a:t>
            </a:r>
            <a:r>
              <a:rPr lang="en-US" dirty="0" smtClean="0"/>
              <a:t> </a:t>
            </a:r>
            <a:r>
              <a:rPr lang="en-US" dirty="0" err="1" smtClean="0"/>
              <a:t>pertamanya</a:t>
            </a:r>
            <a:r>
              <a:rPr lang="en-US" dirty="0" smtClean="0"/>
              <a:t>. F</a:t>
            </a:r>
          </a:p>
          <a:p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"</a:t>
            </a:r>
            <a:r>
              <a:rPr lang="en-US" dirty="0" err="1" smtClean="0"/>
              <a:t>kebenaran</a:t>
            </a:r>
            <a:r>
              <a:rPr lang="en-US" dirty="0" smtClean="0"/>
              <a:t>" (versus "</a:t>
            </a:r>
            <a:r>
              <a:rPr lang="en-US" dirty="0" err="1" smtClean="0"/>
              <a:t>kepalsuan</a:t>
            </a:r>
            <a:r>
              <a:rPr lang="en-US" dirty="0" smtClean="0"/>
              <a:t>"), "</a:t>
            </a:r>
            <a:r>
              <a:rPr lang="en-US" dirty="0" err="1" smtClean="0"/>
              <a:t>kepastian</a:t>
            </a:r>
            <a:r>
              <a:rPr lang="en-US" dirty="0" smtClean="0"/>
              <a:t>" (versus "</a:t>
            </a:r>
            <a:r>
              <a:rPr lang="en-US" dirty="0" err="1" smtClean="0"/>
              <a:t>ketidakpastian</a:t>
            </a:r>
            <a:r>
              <a:rPr lang="en-US" dirty="0" smtClean="0"/>
              <a:t>"), "</a:t>
            </a:r>
            <a:r>
              <a:rPr lang="en-US" dirty="0" err="1" smtClean="0"/>
              <a:t>obyektivitas</a:t>
            </a:r>
            <a:r>
              <a:rPr lang="en-US" dirty="0" smtClean="0"/>
              <a:t>" (versus "</a:t>
            </a:r>
            <a:r>
              <a:rPr lang="en-US" dirty="0" err="1" smtClean="0"/>
              <a:t>subyektivitas</a:t>
            </a:r>
            <a:r>
              <a:rPr lang="en-US" dirty="0" smtClean="0"/>
              <a:t>"), "</a:t>
            </a:r>
            <a:r>
              <a:rPr lang="en-US" dirty="0" err="1" smtClean="0"/>
              <a:t>abstraksi</a:t>
            </a:r>
            <a:r>
              <a:rPr lang="en-US" dirty="0" smtClean="0"/>
              <a:t>", "</a:t>
            </a:r>
            <a:r>
              <a:rPr lang="en-US" dirty="0" err="1" smtClean="0"/>
              <a:t>intuisi</a:t>
            </a:r>
            <a:r>
              <a:rPr lang="en-US" dirty="0" smtClean="0"/>
              <a:t>",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DEFINISI-DEFINISI (1)</a:t>
            </a:r>
            <a:endParaRPr lang="id-ID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id-ID" dirty="0" smtClean="0"/>
              <a:t>Sokrates dan Plato (427 – 347 SM), filsafat adalah pengetahuan tentang segala sesuatu yang ada.</a:t>
            </a:r>
          </a:p>
          <a:p>
            <a:r>
              <a:rPr lang="id-ID" dirty="0" smtClean="0"/>
              <a:t>Aristoteles (384 – 322 SM), filsafat adalah ilmu pengetahuan yang meliputi kebenaran, di dalamnya terkandung ilmu: matematika, logika, retorika, etika, politik, ekonomi, estetika. Dalam hal ini filsafat menyelidiki sebab dan azas segala sesuatu</a:t>
            </a:r>
          </a:p>
          <a:p>
            <a:r>
              <a:rPr lang="id-ID" dirty="0" smtClean="0"/>
              <a:t>Marcus T. Cicero (106 – 43 SM), fils</a:t>
            </a:r>
            <a:r>
              <a:rPr lang="en-US" dirty="0" smtClean="0"/>
              <a:t>a</a:t>
            </a:r>
            <a:r>
              <a:rPr lang="id-ID" dirty="0" smtClean="0"/>
              <a:t>fat adalah pengetahuan tentang sesuatu yang maha agung dan usaha-usaha untuk mencapainya.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DEFINISI-DEFINISI (2)</a:t>
            </a:r>
            <a:endParaRPr lang="id-ID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d-ID" dirty="0" smtClean="0"/>
              <a:t>Imanuel Kant (1724 – 1804 M), filsafat adalah ilmu pokok dan pangkal segala pengetahuan yang mencakup</a:t>
            </a:r>
            <a:r>
              <a:rPr lang="en-US" dirty="0" smtClean="0"/>
              <a:t> (</a:t>
            </a:r>
            <a:r>
              <a:rPr lang="en-US" dirty="0" err="1" smtClean="0"/>
              <a:t>misalnya</a:t>
            </a:r>
            <a:r>
              <a:rPr lang="en-US" dirty="0" smtClean="0"/>
              <a:t>)</a:t>
            </a:r>
            <a:r>
              <a:rPr lang="id-ID" dirty="0" smtClean="0"/>
              <a:t>: </a:t>
            </a:r>
            <a:endParaRPr lang="en-US" dirty="0" smtClean="0"/>
          </a:p>
          <a:p>
            <a:pPr marL="815975" indent="-544513">
              <a:buNone/>
            </a:pPr>
            <a:r>
              <a:rPr lang="id-ID" dirty="0" smtClean="0"/>
              <a:t>(a) </a:t>
            </a:r>
            <a:r>
              <a:rPr lang="en-US" dirty="0" smtClean="0"/>
              <a:t>	</a:t>
            </a:r>
            <a:r>
              <a:rPr lang="id-ID" dirty="0" smtClean="0"/>
              <a:t>apakah yang dapat kita ketahui? 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id-ID" dirty="0" smtClean="0"/>
              <a:t> dijawab oleh metafisika, </a:t>
            </a:r>
            <a:endParaRPr lang="en-US" dirty="0" smtClean="0"/>
          </a:p>
          <a:p>
            <a:pPr marL="815975" indent="-544513">
              <a:buNone/>
            </a:pPr>
            <a:r>
              <a:rPr lang="id-ID" dirty="0" smtClean="0"/>
              <a:t>(b) </a:t>
            </a:r>
            <a:r>
              <a:rPr lang="en-US" dirty="0" smtClean="0"/>
              <a:t>	</a:t>
            </a:r>
            <a:r>
              <a:rPr lang="id-ID" dirty="0" smtClean="0"/>
              <a:t>apakah yang dapat kita kerjakan? </a:t>
            </a:r>
            <a:r>
              <a:rPr lang="id-ID" dirty="0" smtClean="0">
                <a:sym typeface="Wingdings" pitchFamily="2" charset="2"/>
              </a:rPr>
              <a:t> dijawab oleh etika, </a:t>
            </a:r>
            <a:endParaRPr lang="en-US" dirty="0" smtClean="0">
              <a:sym typeface="Wingdings" pitchFamily="2" charset="2"/>
            </a:endParaRPr>
          </a:p>
          <a:p>
            <a:pPr marL="815975" indent="-544513">
              <a:buNone/>
            </a:pPr>
            <a:r>
              <a:rPr lang="id-ID" dirty="0" smtClean="0">
                <a:sym typeface="Wingdings" pitchFamily="2" charset="2"/>
              </a:rPr>
              <a:t>(c) </a:t>
            </a:r>
            <a:r>
              <a:rPr lang="en-US" dirty="0" smtClean="0">
                <a:sym typeface="Wingdings" pitchFamily="2" charset="2"/>
              </a:rPr>
              <a:t>	</a:t>
            </a:r>
            <a:r>
              <a:rPr lang="id-ID" dirty="0" smtClean="0">
                <a:sym typeface="Wingdings" pitchFamily="2" charset="2"/>
              </a:rPr>
              <a:t>sampai dimanakah pengharapan kita?  dijawab oleh antropologi.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1554"/>
            <a:ext cx="8229600" cy="1143000"/>
          </a:xfrm>
        </p:spPr>
        <p:txBody>
          <a:bodyPr>
            <a:noAutofit/>
          </a:bodyPr>
          <a:lstStyle/>
          <a:p>
            <a:r>
              <a:rPr lang="id-ID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KEDUDUKAN FILSAFAT ILMU PENGETAHUAN </a:t>
            </a:r>
            <a:endParaRPr lang="id-ID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285752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Filsafat</a:t>
            </a:r>
            <a:r>
              <a:rPr lang="id-ID" sz="4000" dirty="0" smtClean="0"/>
              <a:t>: </a:t>
            </a:r>
          </a:p>
          <a:p>
            <a:pPr>
              <a:buNone/>
            </a:pPr>
            <a:r>
              <a:rPr lang="id-ID" sz="4000" dirty="0" smtClean="0"/>
              <a:t>	</a:t>
            </a:r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upaya untuk mempelajari dan mengungkapkan pengembaraan manusia di dunia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Autofit/>
          </a:bodyPr>
          <a:lstStyle/>
          <a:p>
            <a:r>
              <a:rPr lang="id-ID" sz="4400" b="1" spc="-1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CABANG-CABANG FILSAFAT (1)</a:t>
            </a:r>
            <a:endParaRPr lang="id-ID" sz="4400" b="1" spc="-1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3429024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Filsafat etika </a:t>
            </a:r>
            <a:r>
              <a:rPr lang="id-ID" sz="3100" dirty="0" smtClean="0"/>
              <a:t>(menyoroti tingkah laku manusia agar ia hidup dan berperilaku baik)</a:t>
            </a:r>
            <a:endParaRPr lang="en-US" sz="3100" dirty="0" smtClean="0"/>
          </a:p>
          <a:p>
            <a:pPr marL="514350" indent="-514350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id-ID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Filsafat pengetahuan </a:t>
            </a:r>
            <a:r>
              <a:rPr lang="id-ID" sz="3100" dirty="0" smtClean="0"/>
              <a:t>(menyoroti/membahas atas manusia, alam, ketuhanan dan patokan-patokan: yang benar</a:t>
            </a:r>
            <a:r>
              <a:rPr lang="en-US" sz="3100" dirty="0" smtClean="0"/>
              <a:t>)</a:t>
            </a:r>
            <a:r>
              <a:rPr lang="id-ID" sz="3100" dirty="0" smtClean="0"/>
              <a:t> </a:t>
            </a:r>
            <a:r>
              <a:rPr lang="id-ID" sz="3100" dirty="0" smtClean="0">
                <a:sym typeface="Wingdings" pitchFamily="2" charset="2"/>
              </a:rPr>
              <a:t> menurut faktanya/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id-ID" sz="3100" dirty="0" smtClean="0">
                <a:sym typeface="Wingdings" pitchFamily="2" charset="2"/>
              </a:rPr>
              <a:t>kenyataannya disadari dengan tepat.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7" name="TextBox 6"/>
          <p:cNvSpPr txBox="1"/>
          <p:nvPr/>
        </p:nvSpPr>
        <p:spPr>
          <a:xfrm>
            <a:off x="500034" y="5143512"/>
            <a:ext cx="821537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4488" indent="-344488"/>
            <a:r>
              <a:rPr lang="en-US" sz="2400" dirty="0" smtClean="0">
                <a:solidFill>
                  <a:schemeClr val="tx1"/>
                </a:solidFill>
                <a:sym typeface="Wingdings" pitchFamily="2" charset="2"/>
              </a:rPr>
              <a:t>* 	</a:t>
            </a:r>
            <a:r>
              <a:rPr lang="id-ID" sz="2400" dirty="0" smtClean="0">
                <a:solidFill>
                  <a:schemeClr val="tx1"/>
                </a:solidFill>
                <a:sym typeface="Wingdings" pitchFamily="2" charset="2"/>
              </a:rPr>
              <a:t>Tugas Filsafat Pengetahuan adalah menyoroti gejala pengetahuan manusia berdasarkan sudut sebab musabab pertama.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Autofit/>
          </a:bodyPr>
          <a:lstStyle/>
          <a:p>
            <a:pPr marL="914400" indent="-914400"/>
            <a:r>
              <a:rPr lang="id-I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CABANG-CABANG FILSAFAT (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id-I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endParaRPr lang="id-ID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6723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arabicPeriod" startAt="3"/>
            </a:pPr>
            <a:r>
              <a:rPr lang="id-ID" sz="3600" dirty="0" smtClean="0"/>
              <a:t>Fokusnya pada (a) apakah suatu pengetahuan itu benar, tepat, terpercaya, tidak berubah? (b) atau apakah suatu pengetahuan itu berubah-ubah terus, bergerak, berkembang? (c) jika berkembang kemana arahnya?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239</TotalTime>
  <Words>1320</Words>
  <Application>Microsoft Office PowerPoint</Application>
  <PresentationFormat>On-screen Show (4:3)</PresentationFormat>
  <Paragraphs>198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Flow</vt:lpstr>
      <vt:lpstr>FILSAFAT – PENGETAHUAN - ILMU</vt:lpstr>
      <vt:lpstr>PENGERTIAN FILSAFAT</vt:lpstr>
      <vt:lpstr>TUGAS DAN DEFINISI UMUM FILSAFAT</vt:lpstr>
      <vt:lpstr>FILSAFAT DAN PENGETAHUAN</vt:lpstr>
      <vt:lpstr>DEFINISI-DEFINISI (1)</vt:lpstr>
      <vt:lpstr>DEFINISI-DEFINISI (2)</vt:lpstr>
      <vt:lpstr>KEDUDUKAN FILSAFAT ILMU PENGETAHUAN </vt:lpstr>
      <vt:lpstr>CABANG-CABANG FILSAFAT (1)</vt:lpstr>
      <vt:lpstr>CABANG-CABANG FILSAFAT (2)</vt:lpstr>
      <vt:lpstr>CABANG-CABANG FILSAFAT (3)</vt:lpstr>
      <vt:lpstr>CABANG FILSAFAT</vt:lpstr>
      <vt:lpstr>OBYEK MATERIAL FILSAFAT</vt:lpstr>
      <vt:lpstr>OBYEK FORMAL FILSAFAT</vt:lpstr>
      <vt:lpstr>FILSAFAT PENGETAHUAN DAN FILSAFAT ILMU PENGETAHUAN</vt:lpstr>
      <vt:lpstr>CIRI (BERPIKIR) FILSAFAT</vt:lpstr>
      <vt:lpstr>ALIRAN FILSAFAT</vt:lpstr>
      <vt:lpstr>APAKAH ILMU ITU? (1)</vt:lpstr>
      <vt:lpstr>APAKAH ILMU ITU? (2)</vt:lpstr>
      <vt:lpstr>ILMU PENGETAHUAN</vt:lpstr>
      <vt:lpstr>CIRI / KARAKTERISTIK ILMU</vt:lpstr>
      <vt:lpstr>POLA MEMPEROLEH PENGETAHUAN (1)</vt:lpstr>
      <vt:lpstr>POLA MEMPEROLEH PENGETAHUAN (2)</vt:lpstr>
      <vt:lpstr>MODEL ILMU (1)</vt:lpstr>
      <vt:lpstr>MODEL ILMU (2)</vt:lpstr>
      <vt:lpstr>SUMBER KELEMAHAN/ KEKURANGAN ILMU</vt:lpstr>
      <vt:lpstr>CARA MEMPEROLEH PENGETAHUAN</vt:lpstr>
      <vt:lpstr>DUA MACAM PENGETAHUAN</vt:lpstr>
      <vt:lpstr>BENTUK DASAR PENGETAHUAN</vt:lpstr>
      <vt:lpstr>CIRI KHAS PENGETAHUAN</vt:lpstr>
      <vt:lpstr>CARA BERILMU (APRIORI DAN APOSTERIORI) (1)</vt:lpstr>
      <vt:lpstr>CARA BERILMU (APRIORI DAN APOSTERIORI) (2)</vt:lpstr>
      <vt:lpstr>FILSAFAT ILMU ILMU PENDIDIKAN</vt:lpstr>
      <vt:lpstr>STRUKTUR FILSAFAT DAN ILMU PENDIDIKAN</vt:lpstr>
      <vt:lpstr>LANDASAN FILSAFAT</vt:lpstr>
      <vt:lpstr>DASAR AXIOLOGI</vt:lpstr>
      <vt:lpstr>DASAR EPISTEMOLOGI ILMU</vt:lpstr>
      <vt:lpstr>DASAR ONTOLOGI ILMU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FILSAFAT ILMU</dc:title>
  <dc:creator>user</dc:creator>
  <cp:lastModifiedBy>Miss. Rita</cp:lastModifiedBy>
  <cp:revision>42</cp:revision>
  <dcterms:created xsi:type="dcterms:W3CDTF">2009-09-14T09:00:17Z</dcterms:created>
  <dcterms:modified xsi:type="dcterms:W3CDTF">2010-10-12T13:43:28Z</dcterms:modified>
</cp:coreProperties>
</file>